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2" r:id="rId2"/>
    <p:sldId id="263" r:id="rId3"/>
    <p:sldId id="264" r:id="rId4"/>
    <p:sldId id="256" r:id="rId5"/>
    <p:sldId id="271" r:id="rId6"/>
    <p:sldId id="272" r:id="rId7"/>
    <p:sldId id="265" r:id="rId8"/>
    <p:sldId id="257" r:id="rId9"/>
    <p:sldId id="273" r:id="rId10"/>
    <p:sldId id="274" r:id="rId11"/>
    <p:sldId id="266" r:id="rId12"/>
    <p:sldId id="258" r:id="rId13"/>
    <p:sldId id="275" r:id="rId14"/>
    <p:sldId id="276" r:id="rId15"/>
    <p:sldId id="267" r:id="rId16"/>
    <p:sldId id="259" r:id="rId17"/>
    <p:sldId id="277" r:id="rId18"/>
    <p:sldId id="278" r:id="rId19"/>
    <p:sldId id="268" r:id="rId20"/>
    <p:sldId id="260" r:id="rId21"/>
    <p:sldId id="279" r:id="rId22"/>
    <p:sldId id="280" r:id="rId23"/>
    <p:sldId id="269" r:id="rId24"/>
    <p:sldId id="261" r:id="rId25"/>
    <p:sldId id="281" r:id="rId26"/>
    <p:sldId id="282" r:id="rId27"/>
    <p:sldId id="27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333E50"/>
    <a:srgbClr val="E6E6E6"/>
    <a:srgbClr val="FFFFFF"/>
    <a:srgbClr val="F28502"/>
    <a:srgbClr val="0042C3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33E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2DC-41CC-B00E-DD8EAAC603C2}"/>
              </c:ext>
            </c:extLst>
          </c:dPt>
          <c:dPt>
            <c:idx val="1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2DC-41CC-B00E-DD8EAAC603C2}"/>
              </c:ext>
            </c:extLst>
          </c:dPt>
          <c:dPt>
            <c:idx val="2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2DC-41CC-B00E-DD8EAAC603C2}"/>
              </c:ext>
            </c:extLst>
          </c:dPt>
          <c:dPt>
            <c:idx val="3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2DC-41CC-B00E-DD8EAAC603C2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2DC-41CC-B00E-DD8EAAC603C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2DC-41CC-B00E-DD8EAAC60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2DC-41CC-B00E-DD8EAAC603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explosion val="14"/>
            <c:spPr>
              <a:solidFill>
                <a:srgbClr val="333E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BE8-4A20-A136-1B90D1CB3FA4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BE8-4A20-A136-1B90D1CB3FA4}"/>
              </c:ext>
            </c:extLst>
          </c:dPt>
          <c:dPt>
            <c:idx val="2"/>
            <c:bubble3D val="0"/>
            <c:explosion val="16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BE8-4A20-A136-1B90D1CB3FA4}"/>
              </c:ext>
            </c:extLst>
          </c:dPt>
          <c:dPt>
            <c:idx val="3"/>
            <c:bubble3D val="0"/>
            <c:explosion val="1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BE8-4A20-A136-1B90D1CB3FA4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BE8-4A20-A136-1B90D1CB3F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33E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54D-4CE3-B77E-0012E56C5A24}"/>
              </c:ext>
            </c:extLst>
          </c:dPt>
          <c:dPt>
            <c:idx val="1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54D-4CE3-B77E-0012E56C5A24}"/>
              </c:ext>
            </c:extLst>
          </c:dPt>
          <c:dPt>
            <c:idx val="2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54D-4CE3-B77E-0012E56C5A24}"/>
              </c:ext>
            </c:extLst>
          </c:dPt>
          <c:dPt>
            <c:idx val="3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54D-4CE3-B77E-0012E56C5A24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54D-4CE3-B77E-0012E56C5A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54D-4CE3-B77E-0012E56C5A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554D-4CE3-B77E-0012E56C5A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333E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A9A-4F61-8FAE-F15740AECF62}"/>
              </c:ext>
            </c:extLst>
          </c:dPt>
          <c:dPt>
            <c:idx val="1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A9A-4F61-8FAE-F15740AECF62}"/>
              </c:ext>
            </c:extLst>
          </c:dPt>
          <c:dPt>
            <c:idx val="2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A9A-4F61-8FAE-F15740AECF62}"/>
              </c:ext>
            </c:extLst>
          </c:dPt>
          <c:dPt>
            <c:idx val="3"/>
            <c:invertIfNegative val="0"/>
            <c:bubble3D val="0"/>
            <c:spPr>
              <a:solidFill>
                <a:srgbClr val="333E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A9A-4F61-8FAE-F15740AECF62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A9A-4F61-8FAE-F15740AECF6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A9A-4F61-8FAE-F15740AECF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91963359"/>
        <c:axId val="9707219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rgbClr val="55606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2A9A-4F61-8FAE-F15740AECF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1963359"/>
        <c:axId val="97072191"/>
      </c:lineChart>
      <c:catAx>
        <c:axId val="11919633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7072191"/>
        <c:crosses val="autoZero"/>
        <c:auto val="1"/>
        <c:lblAlgn val="ctr"/>
        <c:lblOffset val="100"/>
        <c:noMultiLvlLbl val="0"/>
      </c:catAx>
      <c:valAx>
        <c:axId val="97072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19633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9B129-0D2C-48D4-9242-4029FDA91404}" type="datetimeFigureOut">
              <a:rPr lang="en-US" smtClean="0"/>
              <a:t>2/15/2024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2E48A-8FB4-4163-AC5A-8914DFF71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704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b="1" kern="1200" dirty="0">
              <a:solidFill>
                <a:schemeClr val="tx1"/>
              </a:solidFill>
              <a:latin typeface="Lalezar" panose="00000500000000000000" pitchFamily="50" charset="-78"/>
              <a:ea typeface="+mn-ea"/>
              <a:cs typeface="Lalezar" panose="00000500000000000000" pitchFamily="50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F2E48A-8FB4-4163-AC5A-8914DFF7194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49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5B9E30B-8B23-9351-0CE8-2C902427AA0E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DD6955A-284F-7FFB-F072-381D92FFE09A}"/>
              </a:ext>
            </a:extLst>
          </p:cNvPr>
          <p:cNvSpPr/>
          <p:nvPr userDrawn="1"/>
        </p:nvSpPr>
        <p:spPr>
          <a:xfrm>
            <a:off x="154107" y="199165"/>
            <a:ext cx="11883786" cy="6456815"/>
          </a:xfrm>
          <a:prstGeom prst="roundRect">
            <a:avLst>
              <a:gd name="adj" fmla="val 0"/>
            </a:avLst>
          </a:prstGeom>
          <a:noFill/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184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5B9E30B-8B23-9351-0CE8-2C902427AA0E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DD6955A-284F-7FFB-F072-381D92FFE09A}"/>
              </a:ext>
            </a:extLst>
          </p:cNvPr>
          <p:cNvSpPr/>
          <p:nvPr userDrawn="1"/>
        </p:nvSpPr>
        <p:spPr>
          <a:xfrm>
            <a:off x="154107" y="199165"/>
            <a:ext cx="11883786" cy="6456815"/>
          </a:xfrm>
          <a:prstGeom prst="roundRect">
            <a:avLst>
              <a:gd name="adj" fmla="val 0"/>
            </a:avLst>
          </a:prstGeom>
          <a:noFill/>
          <a:ln w="57150">
            <a:solidFill>
              <a:srgbClr val="333E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59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48FDA1A-9CC5-F20C-C938-9062764D1FA7}"/>
              </a:ext>
            </a:extLst>
          </p:cNvPr>
          <p:cNvSpPr/>
          <p:nvPr userDrawn="1"/>
        </p:nvSpPr>
        <p:spPr>
          <a:xfrm>
            <a:off x="492642" y="2041317"/>
            <a:ext cx="11206715" cy="2775366"/>
          </a:xfrm>
          <a:prstGeom prst="roundRect">
            <a:avLst>
              <a:gd name="adj" fmla="val 14994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E2A93B4-0B50-7B14-F492-A2DFBE0BD687}"/>
              </a:ext>
            </a:extLst>
          </p:cNvPr>
          <p:cNvSpPr/>
          <p:nvPr userDrawn="1"/>
        </p:nvSpPr>
        <p:spPr>
          <a:xfrm>
            <a:off x="5267324" y="1089998"/>
            <a:ext cx="1657350" cy="16573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6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48FDA1A-9CC5-F20C-C938-9062764D1FA7}"/>
              </a:ext>
            </a:extLst>
          </p:cNvPr>
          <p:cNvSpPr/>
          <p:nvPr userDrawn="1"/>
        </p:nvSpPr>
        <p:spPr>
          <a:xfrm>
            <a:off x="492642" y="2377667"/>
            <a:ext cx="11206715" cy="2102666"/>
          </a:xfrm>
          <a:prstGeom prst="roundRect">
            <a:avLst>
              <a:gd name="adj" fmla="val 14994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16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5B9E30B-8B23-9351-0CE8-2C902427AA0E}"/>
              </a:ext>
            </a:extLst>
          </p:cNvPr>
          <p:cNvSpPr/>
          <p:nvPr userDrawn="1"/>
        </p:nvSpPr>
        <p:spPr>
          <a:xfrm>
            <a:off x="0" y="-1"/>
            <a:ext cx="12192000" cy="768485"/>
          </a:xfrm>
          <a:prstGeom prst="rect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7354C09-867B-680C-7329-F7CBE00793BF}"/>
              </a:ext>
            </a:extLst>
          </p:cNvPr>
          <p:cNvSpPr/>
          <p:nvPr userDrawn="1"/>
        </p:nvSpPr>
        <p:spPr>
          <a:xfrm>
            <a:off x="0" y="392867"/>
            <a:ext cx="10223769" cy="384243"/>
          </a:xfrm>
          <a:custGeom>
            <a:avLst/>
            <a:gdLst>
              <a:gd name="connsiteX0" fmla="*/ 0 w 10223769"/>
              <a:gd name="connsiteY0" fmla="*/ 0 h 384243"/>
              <a:gd name="connsiteX1" fmla="*/ 10058396 w 10223769"/>
              <a:gd name="connsiteY1" fmla="*/ 0 h 384243"/>
              <a:gd name="connsiteX2" fmla="*/ 10223769 w 10223769"/>
              <a:gd name="connsiteY2" fmla="*/ 165373 h 384243"/>
              <a:gd name="connsiteX3" fmla="*/ 10223769 w 10223769"/>
              <a:gd name="connsiteY3" fmla="*/ 384243 h 384243"/>
              <a:gd name="connsiteX4" fmla="*/ 0 w 10223769"/>
              <a:gd name="connsiteY4" fmla="*/ 384243 h 384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23769" h="384243">
                <a:moveTo>
                  <a:pt x="0" y="0"/>
                </a:moveTo>
                <a:lnTo>
                  <a:pt x="10058396" y="0"/>
                </a:lnTo>
                <a:cubicBezTo>
                  <a:pt x="10149729" y="0"/>
                  <a:pt x="10223769" y="74040"/>
                  <a:pt x="10223769" y="165373"/>
                </a:cubicBezTo>
                <a:lnTo>
                  <a:pt x="10223769" y="384243"/>
                </a:lnTo>
                <a:lnTo>
                  <a:pt x="0" y="384243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DD6955A-284F-7FFB-F072-381D92FFE09A}"/>
              </a:ext>
            </a:extLst>
          </p:cNvPr>
          <p:cNvSpPr/>
          <p:nvPr userDrawn="1"/>
        </p:nvSpPr>
        <p:spPr>
          <a:xfrm>
            <a:off x="112178" y="1110924"/>
            <a:ext cx="11883786" cy="5565972"/>
          </a:xfrm>
          <a:prstGeom prst="roundRect">
            <a:avLst>
              <a:gd name="adj" fmla="val 4150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10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134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1" r:id="rId3"/>
    <p:sldLayoutId id="2147483652" r:id="rId4"/>
    <p:sldLayoutId id="214748364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3853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B0DF8CD-4704-2D2F-5741-C8C6566843BB}"/>
              </a:ext>
            </a:extLst>
          </p:cNvPr>
          <p:cNvCxnSpPr>
            <a:cxnSpLocks/>
          </p:cNvCxnSpPr>
          <p:nvPr/>
        </p:nvCxnSpPr>
        <p:spPr>
          <a:xfrm flipH="1">
            <a:off x="7171682" y="855882"/>
            <a:ext cx="1342111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3517E7A-2094-93CA-2A30-F5C641631287}"/>
              </a:ext>
            </a:extLst>
          </p:cNvPr>
          <p:cNvSpPr/>
          <p:nvPr/>
        </p:nvSpPr>
        <p:spPr>
          <a:xfrm>
            <a:off x="1319958" y="2525314"/>
            <a:ext cx="1204258" cy="1354494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3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894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333E50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D141D61A-408C-BE90-5D7B-DD1627445000}"/>
              </a:ext>
            </a:extLst>
          </p:cNvPr>
          <p:cNvSpPr/>
          <p:nvPr/>
        </p:nvSpPr>
        <p:spPr>
          <a:xfrm>
            <a:off x="3470300" y="2525314"/>
            <a:ext cx="1204258" cy="1354494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098 w 1204258"/>
              <a:gd name="connsiteY6" fmla="*/ 170785 h 1354494"/>
              <a:gd name="connsiteX7" fmla="*/ 1029302 w 1204258"/>
              <a:gd name="connsiteY7" fmla="*/ 597989 h 1354494"/>
              <a:gd name="connsiteX8" fmla="*/ 602098 w 1204258"/>
              <a:gd name="connsiteY8" fmla="*/ 1025193 h 1354494"/>
              <a:gd name="connsiteX9" fmla="*/ 174894 w 1204258"/>
              <a:gd name="connsiteY9" fmla="*/ 597989 h 1354494"/>
              <a:gd name="connsiteX10" fmla="*/ 602098 w 1204258"/>
              <a:gd name="connsiteY10" fmla="*/ 170785 h 1354494"/>
              <a:gd name="connsiteX11" fmla="*/ 602098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73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6" y="1025193"/>
                  <a:pt x="174894" y="833921"/>
                  <a:pt x="174894" y="597989"/>
                </a:cubicBezTo>
                <a:cubicBezTo>
                  <a:pt x="174955" y="362057"/>
                  <a:pt x="366166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FC000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7F68D37-9FC2-5C1D-8652-2E75C6D13F52}"/>
              </a:ext>
            </a:extLst>
          </p:cNvPr>
          <p:cNvSpPr/>
          <p:nvPr/>
        </p:nvSpPr>
        <p:spPr>
          <a:xfrm>
            <a:off x="5620642" y="2525314"/>
            <a:ext cx="1204258" cy="1354494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5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2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7" y="1025193"/>
                  <a:pt x="174955" y="833921"/>
                  <a:pt x="174955" y="597989"/>
                </a:cubicBezTo>
                <a:cubicBezTo>
                  <a:pt x="174955" y="362057"/>
                  <a:pt x="366227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333E50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53EB56D-A591-DCA0-A7A7-9741082C2BFA}"/>
              </a:ext>
            </a:extLst>
          </p:cNvPr>
          <p:cNvSpPr/>
          <p:nvPr/>
        </p:nvSpPr>
        <p:spPr>
          <a:xfrm>
            <a:off x="7771043" y="2525314"/>
            <a:ext cx="1204198" cy="1354494"/>
          </a:xfrm>
          <a:custGeom>
            <a:avLst/>
            <a:gdLst>
              <a:gd name="connsiteX0" fmla="*/ 602038 w 1204198"/>
              <a:gd name="connsiteY0" fmla="*/ 0 h 1354494"/>
              <a:gd name="connsiteX1" fmla="*/ 1204136 w 1204198"/>
              <a:gd name="connsiteY1" fmla="*/ 602098 h 1354494"/>
              <a:gd name="connsiteX2" fmla="*/ 602038 w 1204198"/>
              <a:gd name="connsiteY2" fmla="*/ 1354494 h 1354494"/>
              <a:gd name="connsiteX3" fmla="*/ 0 w 1204198"/>
              <a:gd name="connsiteY3" fmla="*/ 602098 h 1354494"/>
              <a:gd name="connsiteX4" fmla="*/ 602038 w 1204198"/>
              <a:gd name="connsiteY4" fmla="*/ 0 h 1354494"/>
              <a:gd name="connsiteX5" fmla="*/ 602038 w 1204198"/>
              <a:gd name="connsiteY5" fmla="*/ 0 h 1354494"/>
              <a:gd name="connsiteX6" fmla="*/ 602098 w 1204198"/>
              <a:gd name="connsiteY6" fmla="*/ 170785 h 1354494"/>
              <a:gd name="connsiteX7" fmla="*/ 1029302 w 1204198"/>
              <a:gd name="connsiteY7" fmla="*/ 597989 h 1354494"/>
              <a:gd name="connsiteX8" fmla="*/ 602098 w 1204198"/>
              <a:gd name="connsiteY8" fmla="*/ 1025193 h 1354494"/>
              <a:gd name="connsiteX9" fmla="*/ 174895 w 1204198"/>
              <a:gd name="connsiteY9" fmla="*/ 597989 h 1354494"/>
              <a:gd name="connsiteX10" fmla="*/ 602098 w 1204198"/>
              <a:gd name="connsiteY10" fmla="*/ 170785 h 1354494"/>
              <a:gd name="connsiteX11" fmla="*/ 602098 w 120419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198" h="1354494">
                <a:moveTo>
                  <a:pt x="602038" y="0"/>
                </a:moveTo>
                <a:cubicBezTo>
                  <a:pt x="934603" y="0"/>
                  <a:pt x="1199302" y="269594"/>
                  <a:pt x="1204136" y="602098"/>
                </a:cubicBezTo>
                <a:cubicBezTo>
                  <a:pt x="1211146" y="1081637"/>
                  <a:pt x="623673" y="1354494"/>
                  <a:pt x="602038" y="1354494"/>
                </a:cubicBezTo>
                <a:cubicBezTo>
                  <a:pt x="578831" y="1354494"/>
                  <a:pt x="0" y="1032626"/>
                  <a:pt x="0" y="602098"/>
                </a:cubicBezTo>
                <a:cubicBezTo>
                  <a:pt x="0" y="269594"/>
                  <a:pt x="269534" y="0"/>
                  <a:pt x="602038" y="0"/>
                </a:cubicBezTo>
                <a:lnTo>
                  <a:pt x="602038" y="0"/>
                </a:lnTo>
                <a:close/>
                <a:moveTo>
                  <a:pt x="602098" y="170785"/>
                </a:moveTo>
                <a:cubicBezTo>
                  <a:pt x="838030" y="170785"/>
                  <a:pt x="1029302" y="362057"/>
                  <a:pt x="1029302" y="597989"/>
                </a:cubicBezTo>
                <a:cubicBezTo>
                  <a:pt x="1029302" y="833921"/>
                  <a:pt x="838030" y="1025193"/>
                  <a:pt x="602098" y="1025193"/>
                </a:cubicBezTo>
                <a:cubicBezTo>
                  <a:pt x="366167" y="1025193"/>
                  <a:pt x="174895" y="833921"/>
                  <a:pt x="174895" y="597989"/>
                </a:cubicBezTo>
                <a:cubicBezTo>
                  <a:pt x="174895" y="362057"/>
                  <a:pt x="366167" y="170785"/>
                  <a:pt x="602098" y="170785"/>
                </a:cubicBezTo>
                <a:lnTo>
                  <a:pt x="602098" y="170785"/>
                </a:lnTo>
                <a:close/>
              </a:path>
            </a:pathLst>
          </a:custGeom>
          <a:solidFill>
            <a:srgbClr val="FFC000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8A44D5B-B1A6-70E9-3E8C-815E5627E497}"/>
              </a:ext>
            </a:extLst>
          </p:cNvPr>
          <p:cNvSpPr/>
          <p:nvPr/>
        </p:nvSpPr>
        <p:spPr>
          <a:xfrm>
            <a:off x="9921325" y="2525314"/>
            <a:ext cx="1204258" cy="1354494"/>
          </a:xfrm>
          <a:custGeom>
            <a:avLst/>
            <a:gdLst>
              <a:gd name="connsiteX0" fmla="*/ 602098 w 1204258"/>
              <a:gd name="connsiteY0" fmla="*/ 0 h 1354494"/>
              <a:gd name="connsiteX1" fmla="*/ 1204196 w 1204258"/>
              <a:gd name="connsiteY1" fmla="*/ 602098 h 1354494"/>
              <a:gd name="connsiteX2" fmla="*/ 602098 w 1204258"/>
              <a:gd name="connsiteY2" fmla="*/ 1354494 h 1354494"/>
              <a:gd name="connsiteX3" fmla="*/ 0 w 1204258"/>
              <a:gd name="connsiteY3" fmla="*/ 602098 h 1354494"/>
              <a:gd name="connsiteX4" fmla="*/ 602098 w 1204258"/>
              <a:gd name="connsiteY4" fmla="*/ 0 h 1354494"/>
              <a:gd name="connsiteX5" fmla="*/ 602098 w 1204258"/>
              <a:gd name="connsiteY5" fmla="*/ 0 h 1354494"/>
              <a:gd name="connsiteX6" fmla="*/ 602159 w 1204258"/>
              <a:gd name="connsiteY6" fmla="*/ 170785 h 1354494"/>
              <a:gd name="connsiteX7" fmla="*/ 1029362 w 1204258"/>
              <a:gd name="connsiteY7" fmla="*/ 597989 h 1354494"/>
              <a:gd name="connsiteX8" fmla="*/ 602159 w 1204258"/>
              <a:gd name="connsiteY8" fmla="*/ 1025193 h 1354494"/>
              <a:gd name="connsiteX9" fmla="*/ 174954 w 1204258"/>
              <a:gd name="connsiteY9" fmla="*/ 597989 h 1354494"/>
              <a:gd name="connsiteX10" fmla="*/ 602159 w 1204258"/>
              <a:gd name="connsiteY10" fmla="*/ 170785 h 1354494"/>
              <a:gd name="connsiteX11" fmla="*/ 602159 w 1204258"/>
              <a:gd name="connsiteY11" fmla="*/ 170785 h 135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04258" h="1354494">
                <a:moveTo>
                  <a:pt x="602098" y="0"/>
                </a:moveTo>
                <a:cubicBezTo>
                  <a:pt x="934603" y="0"/>
                  <a:pt x="1199361" y="269594"/>
                  <a:pt x="1204196" y="602098"/>
                </a:cubicBezTo>
                <a:cubicBezTo>
                  <a:pt x="1211207" y="1081637"/>
                  <a:pt x="623673" y="1354494"/>
                  <a:pt x="602098" y="1354494"/>
                </a:cubicBezTo>
                <a:cubicBezTo>
                  <a:pt x="578892" y="1354494"/>
                  <a:pt x="0" y="1032626"/>
                  <a:pt x="0" y="602098"/>
                </a:cubicBezTo>
                <a:cubicBezTo>
                  <a:pt x="60" y="269594"/>
                  <a:pt x="269593" y="0"/>
                  <a:pt x="602098" y="0"/>
                </a:cubicBezTo>
                <a:lnTo>
                  <a:pt x="602098" y="0"/>
                </a:lnTo>
                <a:close/>
                <a:moveTo>
                  <a:pt x="602159" y="170785"/>
                </a:moveTo>
                <a:cubicBezTo>
                  <a:pt x="838091" y="170785"/>
                  <a:pt x="1029362" y="362057"/>
                  <a:pt x="1029362" y="597989"/>
                </a:cubicBezTo>
                <a:cubicBezTo>
                  <a:pt x="1029362" y="833921"/>
                  <a:pt x="838091" y="1025193"/>
                  <a:pt x="602159" y="1025193"/>
                </a:cubicBezTo>
                <a:cubicBezTo>
                  <a:pt x="366226" y="1025193"/>
                  <a:pt x="174954" y="833921"/>
                  <a:pt x="174954" y="597989"/>
                </a:cubicBezTo>
                <a:cubicBezTo>
                  <a:pt x="174954" y="362057"/>
                  <a:pt x="366226" y="170785"/>
                  <a:pt x="602159" y="170785"/>
                </a:cubicBezTo>
                <a:lnTo>
                  <a:pt x="602159" y="170785"/>
                </a:lnTo>
                <a:close/>
              </a:path>
            </a:pathLst>
          </a:custGeom>
          <a:solidFill>
            <a:srgbClr val="333E50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aphic 2">
            <a:extLst>
              <a:ext uri="{FF2B5EF4-FFF2-40B4-BE49-F238E27FC236}">
                <a16:creationId xmlns:a16="http://schemas.microsoft.com/office/drawing/2014/main" id="{B9ADEBFE-45F4-8C38-A31E-6C069563D2D4}"/>
              </a:ext>
            </a:extLst>
          </p:cNvPr>
          <p:cNvGrpSpPr/>
          <p:nvPr/>
        </p:nvGrpSpPr>
        <p:grpSpPr>
          <a:xfrm>
            <a:off x="1759974" y="2873830"/>
            <a:ext cx="349365" cy="463345"/>
            <a:chOff x="1734555" y="3249109"/>
            <a:chExt cx="349365" cy="463345"/>
          </a:xfrm>
          <a:solidFill>
            <a:srgbClr val="333E50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5F1704-84EE-1308-D5D0-6C9C54F986D7}"/>
                </a:ext>
              </a:extLst>
            </p:cNvPr>
            <p:cNvSpPr/>
            <p:nvPr/>
          </p:nvSpPr>
          <p:spPr>
            <a:xfrm>
              <a:off x="1877178" y="3491752"/>
              <a:ext cx="22602" cy="37227"/>
            </a:xfrm>
            <a:custGeom>
              <a:avLst/>
              <a:gdLst>
                <a:gd name="connsiteX0" fmla="*/ 0 w 22602"/>
                <a:gd name="connsiteY0" fmla="*/ 18734 h 37227"/>
                <a:gd name="connsiteX1" fmla="*/ 22602 w 22602"/>
                <a:gd name="connsiteY1" fmla="*/ 37227 h 37227"/>
                <a:gd name="connsiteX2" fmla="*/ 22602 w 22602"/>
                <a:gd name="connsiteY2" fmla="*/ 0 h 37227"/>
                <a:gd name="connsiteX3" fmla="*/ 6466 w 22602"/>
                <a:gd name="connsiteY3" fmla="*/ 4835 h 37227"/>
                <a:gd name="connsiteX4" fmla="*/ 0 w 22602"/>
                <a:gd name="connsiteY4" fmla="*/ 18734 h 37227"/>
                <a:gd name="connsiteX5" fmla="*/ 0 w 22602"/>
                <a:gd name="connsiteY5" fmla="*/ 18734 h 3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02" h="37227">
                  <a:moveTo>
                    <a:pt x="0" y="18734"/>
                  </a:moveTo>
                  <a:cubicBezTo>
                    <a:pt x="0" y="29068"/>
                    <a:pt x="7554" y="35233"/>
                    <a:pt x="22602" y="37227"/>
                  </a:cubicBezTo>
                  <a:lnTo>
                    <a:pt x="22602" y="0"/>
                  </a:lnTo>
                  <a:cubicBezTo>
                    <a:pt x="16196" y="60"/>
                    <a:pt x="10818" y="1692"/>
                    <a:pt x="6466" y="4835"/>
                  </a:cubicBezTo>
                  <a:cubicBezTo>
                    <a:pt x="2176" y="7977"/>
                    <a:pt x="0" y="12631"/>
                    <a:pt x="0" y="18734"/>
                  </a:cubicBezTo>
                  <a:lnTo>
                    <a:pt x="0" y="18734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97FE7E1-0F9E-B19A-41DE-C4C0C1B12DF9}"/>
                </a:ext>
              </a:extLst>
            </p:cNvPr>
            <p:cNvSpPr/>
            <p:nvPr/>
          </p:nvSpPr>
          <p:spPr>
            <a:xfrm>
              <a:off x="1914767" y="3557746"/>
              <a:ext cx="24535" cy="42484"/>
            </a:xfrm>
            <a:custGeom>
              <a:avLst/>
              <a:gdLst>
                <a:gd name="connsiteX0" fmla="*/ 0 w 24535"/>
                <a:gd name="connsiteY0" fmla="*/ 0 h 42484"/>
                <a:gd name="connsiteX1" fmla="*/ 0 w 24535"/>
                <a:gd name="connsiteY1" fmla="*/ 42485 h 42484"/>
                <a:gd name="connsiteX2" fmla="*/ 17465 w 24535"/>
                <a:gd name="connsiteY2" fmla="*/ 36381 h 42484"/>
                <a:gd name="connsiteX3" fmla="*/ 24536 w 24535"/>
                <a:gd name="connsiteY3" fmla="*/ 20729 h 42484"/>
                <a:gd name="connsiteX4" fmla="*/ 0 w 24535"/>
                <a:gd name="connsiteY4" fmla="*/ 0 h 42484"/>
                <a:gd name="connsiteX5" fmla="*/ 0 w 24535"/>
                <a:gd name="connsiteY5" fmla="*/ 0 h 4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535" h="42484">
                  <a:moveTo>
                    <a:pt x="0" y="0"/>
                  </a:moveTo>
                  <a:lnTo>
                    <a:pt x="0" y="42485"/>
                  </a:lnTo>
                  <a:cubicBezTo>
                    <a:pt x="6950" y="42364"/>
                    <a:pt x="12751" y="40370"/>
                    <a:pt x="17465" y="36381"/>
                  </a:cubicBezTo>
                  <a:cubicBezTo>
                    <a:pt x="22179" y="32392"/>
                    <a:pt x="24536" y="27195"/>
                    <a:pt x="24536" y="20729"/>
                  </a:cubicBezTo>
                  <a:cubicBezTo>
                    <a:pt x="24475" y="9911"/>
                    <a:pt x="16317" y="3022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35403C9-587C-7FC7-2FE5-058A1685586C}"/>
                </a:ext>
              </a:extLst>
            </p:cNvPr>
            <p:cNvSpPr/>
            <p:nvPr/>
          </p:nvSpPr>
          <p:spPr>
            <a:xfrm>
              <a:off x="1827591" y="3249109"/>
              <a:ext cx="163435" cy="87450"/>
            </a:xfrm>
            <a:custGeom>
              <a:avLst/>
              <a:gdLst>
                <a:gd name="connsiteX0" fmla="*/ 126579 w 163435"/>
                <a:gd name="connsiteY0" fmla="*/ 86483 h 87450"/>
                <a:gd name="connsiteX1" fmla="*/ 128392 w 163435"/>
                <a:gd name="connsiteY1" fmla="*/ 86846 h 87450"/>
                <a:gd name="connsiteX2" fmla="*/ 158186 w 163435"/>
                <a:gd name="connsiteY2" fmla="*/ 39345 h 87450"/>
                <a:gd name="connsiteX3" fmla="*/ 81677 w 163435"/>
                <a:gd name="connsiteY3" fmla="*/ 3 h 87450"/>
                <a:gd name="connsiteX4" fmla="*/ 4322 w 163435"/>
                <a:gd name="connsiteY4" fmla="*/ 39345 h 87450"/>
                <a:gd name="connsiteX5" fmla="*/ 34297 w 163435"/>
                <a:gd name="connsiteY5" fmla="*/ 87450 h 87450"/>
                <a:gd name="connsiteX6" fmla="*/ 37561 w 163435"/>
                <a:gd name="connsiteY6" fmla="*/ 86543 h 87450"/>
                <a:gd name="connsiteX7" fmla="*/ 126579 w 163435"/>
                <a:gd name="connsiteY7" fmla="*/ 86483 h 87450"/>
                <a:gd name="connsiteX8" fmla="*/ 126579 w 163435"/>
                <a:gd name="connsiteY8" fmla="*/ 86483 h 87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435" h="87450">
                  <a:moveTo>
                    <a:pt x="126579" y="86483"/>
                  </a:moveTo>
                  <a:cubicBezTo>
                    <a:pt x="127183" y="86483"/>
                    <a:pt x="127848" y="86664"/>
                    <a:pt x="128392" y="86846"/>
                  </a:cubicBezTo>
                  <a:cubicBezTo>
                    <a:pt x="136913" y="75182"/>
                    <a:pt x="146462" y="59651"/>
                    <a:pt x="158186" y="39345"/>
                  </a:cubicBezTo>
                  <a:cubicBezTo>
                    <a:pt x="181090" y="-239"/>
                    <a:pt x="124162" y="3"/>
                    <a:pt x="81677" y="3"/>
                  </a:cubicBezTo>
                  <a:cubicBezTo>
                    <a:pt x="39192" y="3"/>
                    <a:pt x="-15923" y="-1085"/>
                    <a:pt x="4322" y="39345"/>
                  </a:cubicBezTo>
                  <a:cubicBezTo>
                    <a:pt x="14233" y="59107"/>
                    <a:pt x="24326" y="75122"/>
                    <a:pt x="34297" y="87450"/>
                  </a:cubicBezTo>
                  <a:cubicBezTo>
                    <a:pt x="35325" y="86906"/>
                    <a:pt x="36412" y="86543"/>
                    <a:pt x="37561" y="86543"/>
                  </a:cubicBezTo>
                  <a:lnTo>
                    <a:pt x="126579" y="86483"/>
                  </a:lnTo>
                  <a:lnTo>
                    <a:pt x="126579" y="864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38DD948-9DEA-C22C-6BE2-1E4356C1D8BC}"/>
                </a:ext>
              </a:extLst>
            </p:cNvPr>
            <p:cNvSpPr/>
            <p:nvPr/>
          </p:nvSpPr>
          <p:spPr>
            <a:xfrm>
              <a:off x="1734555" y="3359343"/>
              <a:ext cx="349365" cy="353112"/>
            </a:xfrm>
            <a:custGeom>
              <a:avLst/>
              <a:gdLst>
                <a:gd name="connsiteX0" fmla="*/ 216593 w 349365"/>
                <a:gd name="connsiteY0" fmla="*/ 246871 h 353112"/>
                <a:gd name="connsiteX1" fmla="*/ 180212 w 349365"/>
                <a:gd name="connsiteY1" fmla="*/ 261193 h 353112"/>
                <a:gd name="connsiteX2" fmla="*/ 180212 w 349365"/>
                <a:gd name="connsiteY2" fmla="*/ 281680 h 353112"/>
                <a:gd name="connsiteX3" fmla="*/ 165225 w 349365"/>
                <a:gd name="connsiteY3" fmla="*/ 281680 h 353112"/>
                <a:gd name="connsiteX4" fmla="*/ 165225 w 349365"/>
                <a:gd name="connsiteY4" fmla="*/ 261193 h 353112"/>
                <a:gd name="connsiteX5" fmla="*/ 112406 w 349365"/>
                <a:gd name="connsiteY5" fmla="*/ 221307 h 353112"/>
                <a:gd name="connsiteX6" fmla="*/ 136277 w 349365"/>
                <a:gd name="connsiteY6" fmla="*/ 215747 h 353112"/>
                <a:gd name="connsiteX7" fmla="*/ 165225 w 349365"/>
                <a:gd name="connsiteY7" fmla="*/ 240948 h 353112"/>
                <a:gd name="connsiteX8" fmla="*/ 165225 w 349365"/>
                <a:gd name="connsiteY8" fmla="*/ 197134 h 353112"/>
                <a:gd name="connsiteX9" fmla="*/ 126971 w 349365"/>
                <a:gd name="connsiteY9" fmla="*/ 180031 h 353112"/>
                <a:gd name="connsiteX10" fmla="*/ 118087 w 349365"/>
                <a:gd name="connsiteY10" fmla="*/ 155253 h 353112"/>
                <a:gd name="connsiteX11" fmla="*/ 165225 w 349365"/>
                <a:gd name="connsiteY11" fmla="*/ 112104 h 353112"/>
                <a:gd name="connsiteX12" fmla="*/ 165225 w 349365"/>
                <a:gd name="connsiteY12" fmla="*/ 96029 h 353112"/>
                <a:gd name="connsiteX13" fmla="*/ 180212 w 349365"/>
                <a:gd name="connsiteY13" fmla="*/ 96029 h 353112"/>
                <a:gd name="connsiteX14" fmla="*/ 180212 w 349365"/>
                <a:gd name="connsiteY14" fmla="*/ 111983 h 353112"/>
                <a:gd name="connsiteX15" fmla="*/ 223785 w 349365"/>
                <a:gd name="connsiteY15" fmla="*/ 146007 h 353112"/>
                <a:gd name="connsiteX16" fmla="*/ 201243 w 349365"/>
                <a:gd name="connsiteY16" fmla="*/ 150781 h 353112"/>
                <a:gd name="connsiteX17" fmla="*/ 180152 w 349365"/>
                <a:gd name="connsiteY17" fmla="*/ 132410 h 353112"/>
                <a:gd name="connsiteX18" fmla="*/ 180152 w 349365"/>
                <a:gd name="connsiteY18" fmla="*/ 171087 h 353112"/>
                <a:gd name="connsiteX19" fmla="*/ 209402 w 349365"/>
                <a:gd name="connsiteY19" fmla="*/ 180635 h 353112"/>
                <a:gd name="connsiteX20" fmla="*/ 222999 w 349365"/>
                <a:gd name="connsiteY20" fmla="*/ 193629 h 353112"/>
                <a:gd name="connsiteX21" fmla="*/ 229043 w 349365"/>
                <a:gd name="connsiteY21" fmla="*/ 216291 h 353112"/>
                <a:gd name="connsiteX22" fmla="*/ 216593 w 349365"/>
                <a:gd name="connsiteY22" fmla="*/ 246871 h 353112"/>
                <a:gd name="connsiteX23" fmla="*/ 216593 w 349365"/>
                <a:gd name="connsiteY23" fmla="*/ 246871 h 353112"/>
                <a:gd name="connsiteX24" fmla="*/ 230251 w 349365"/>
                <a:gd name="connsiteY24" fmla="*/ 3263 h 353112"/>
                <a:gd name="connsiteX25" fmla="*/ 219615 w 349365"/>
                <a:gd name="connsiteY25" fmla="*/ 16015 h 353112"/>
                <a:gd name="connsiteX26" fmla="*/ 130718 w 349365"/>
                <a:gd name="connsiteY26" fmla="*/ 16015 h 353112"/>
                <a:gd name="connsiteX27" fmla="*/ 119477 w 349365"/>
                <a:gd name="connsiteY27" fmla="*/ 0 h 353112"/>
                <a:gd name="connsiteX28" fmla="*/ 0 w 349365"/>
                <a:gd name="connsiteY28" fmla="*/ 222516 h 353112"/>
                <a:gd name="connsiteX29" fmla="*/ 174653 w 349365"/>
                <a:gd name="connsiteY29" fmla="*/ 353112 h 353112"/>
                <a:gd name="connsiteX30" fmla="*/ 349366 w 349365"/>
                <a:gd name="connsiteY30" fmla="*/ 222516 h 353112"/>
                <a:gd name="connsiteX31" fmla="*/ 230251 w 349365"/>
                <a:gd name="connsiteY31" fmla="*/ 3263 h 353112"/>
                <a:gd name="connsiteX32" fmla="*/ 230251 w 349365"/>
                <a:gd name="connsiteY32" fmla="*/ 3263 h 353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9365" h="353112">
                  <a:moveTo>
                    <a:pt x="216593" y="246871"/>
                  </a:moveTo>
                  <a:cubicBezTo>
                    <a:pt x="208254" y="255029"/>
                    <a:pt x="196106" y="259803"/>
                    <a:pt x="180212" y="261193"/>
                  </a:cubicBezTo>
                  <a:lnTo>
                    <a:pt x="180212" y="281680"/>
                  </a:lnTo>
                  <a:lnTo>
                    <a:pt x="165225" y="281680"/>
                  </a:lnTo>
                  <a:lnTo>
                    <a:pt x="165225" y="261193"/>
                  </a:lnTo>
                  <a:cubicBezTo>
                    <a:pt x="137728" y="258897"/>
                    <a:pt x="120142" y="245601"/>
                    <a:pt x="112406" y="221307"/>
                  </a:cubicBezTo>
                  <a:lnTo>
                    <a:pt x="136277" y="215747"/>
                  </a:lnTo>
                  <a:cubicBezTo>
                    <a:pt x="140568" y="231339"/>
                    <a:pt x="150177" y="239739"/>
                    <a:pt x="165225" y="240948"/>
                  </a:cubicBezTo>
                  <a:lnTo>
                    <a:pt x="165225" y="197134"/>
                  </a:lnTo>
                  <a:cubicBezTo>
                    <a:pt x="145645" y="192662"/>
                    <a:pt x="132893" y="186921"/>
                    <a:pt x="126971" y="180031"/>
                  </a:cubicBezTo>
                  <a:cubicBezTo>
                    <a:pt x="121048" y="173142"/>
                    <a:pt x="118087" y="164862"/>
                    <a:pt x="118087" y="155253"/>
                  </a:cubicBezTo>
                  <a:cubicBezTo>
                    <a:pt x="118087" y="130355"/>
                    <a:pt x="133800" y="115972"/>
                    <a:pt x="165225" y="112104"/>
                  </a:cubicBezTo>
                  <a:lnTo>
                    <a:pt x="165225" y="96029"/>
                  </a:lnTo>
                  <a:lnTo>
                    <a:pt x="180212" y="96029"/>
                  </a:lnTo>
                  <a:lnTo>
                    <a:pt x="180212" y="111983"/>
                  </a:lnTo>
                  <a:cubicBezTo>
                    <a:pt x="203177" y="114944"/>
                    <a:pt x="217742" y="126306"/>
                    <a:pt x="223785" y="146007"/>
                  </a:cubicBezTo>
                  <a:lnTo>
                    <a:pt x="201243" y="150781"/>
                  </a:lnTo>
                  <a:cubicBezTo>
                    <a:pt x="197376" y="139420"/>
                    <a:pt x="190365" y="133256"/>
                    <a:pt x="180152" y="132410"/>
                  </a:cubicBezTo>
                  <a:lnTo>
                    <a:pt x="180152" y="171087"/>
                  </a:lnTo>
                  <a:cubicBezTo>
                    <a:pt x="194596" y="175257"/>
                    <a:pt x="204386" y="178399"/>
                    <a:pt x="209402" y="180635"/>
                  </a:cubicBezTo>
                  <a:cubicBezTo>
                    <a:pt x="214418" y="182872"/>
                    <a:pt x="218950" y="187223"/>
                    <a:pt x="222999" y="193629"/>
                  </a:cubicBezTo>
                  <a:cubicBezTo>
                    <a:pt x="226988" y="200095"/>
                    <a:pt x="229043" y="207649"/>
                    <a:pt x="229043" y="216291"/>
                  </a:cubicBezTo>
                  <a:cubicBezTo>
                    <a:pt x="229103" y="228559"/>
                    <a:pt x="224933" y="238772"/>
                    <a:pt x="216593" y="246871"/>
                  </a:cubicBezTo>
                  <a:lnTo>
                    <a:pt x="216593" y="246871"/>
                  </a:lnTo>
                  <a:close/>
                  <a:moveTo>
                    <a:pt x="230251" y="3263"/>
                  </a:moveTo>
                  <a:cubicBezTo>
                    <a:pt x="228620" y="10697"/>
                    <a:pt x="224450" y="16015"/>
                    <a:pt x="219615" y="16015"/>
                  </a:cubicBezTo>
                  <a:lnTo>
                    <a:pt x="130718" y="16015"/>
                  </a:lnTo>
                  <a:cubicBezTo>
                    <a:pt x="125158" y="16015"/>
                    <a:pt x="120504" y="9125"/>
                    <a:pt x="119477" y="0"/>
                  </a:cubicBezTo>
                  <a:cubicBezTo>
                    <a:pt x="53725" y="39886"/>
                    <a:pt x="0" y="142019"/>
                    <a:pt x="0" y="222516"/>
                  </a:cubicBezTo>
                  <a:cubicBezTo>
                    <a:pt x="0" y="324769"/>
                    <a:pt x="78201" y="353112"/>
                    <a:pt x="174653" y="353112"/>
                  </a:cubicBezTo>
                  <a:cubicBezTo>
                    <a:pt x="271165" y="353112"/>
                    <a:pt x="349366" y="324769"/>
                    <a:pt x="349366" y="222516"/>
                  </a:cubicBezTo>
                  <a:cubicBezTo>
                    <a:pt x="349366" y="144134"/>
                    <a:pt x="291652" y="45265"/>
                    <a:pt x="230251" y="3263"/>
                  </a:cubicBezTo>
                  <a:lnTo>
                    <a:pt x="230251" y="32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" name="Graphic 2">
            <a:extLst>
              <a:ext uri="{FF2B5EF4-FFF2-40B4-BE49-F238E27FC236}">
                <a16:creationId xmlns:a16="http://schemas.microsoft.com/office/drawing/2014/main" id="{EC7465C6-E6D3-7F37-9EB1-B448F4DDFFD3}"/>
              </a:ext>
            </a:extLst>
          </p:cNvPr>
          <p:cNvGrpSpPr/>
          <p:nvPr/>
        </p:nvGrpSpPr>
        <p:grpSpPr>
          <a:xfrm>
            <a:off x="3880243" y="2886343"/>
            <a:ext cx="409826" cy="447143"/>
            <a:chOff x="3854824" y="3261622"/>
            <a:chExt cx="409826" cy="447143"/>
          </a:xfrm>
          <a:solidFill>
            <a:srgbClr val="333E50"/>
          </a:solidFill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EB16885-B94A-317B-3BC9-083109AFE2B8}"/>
                </a:ext>
              </a:extLst>
            </p:cNvPr>
            <p:cNvSpPr/>
            <p:nvPr/>
          </p:nvSpPr>
          <p:spPr>
            <a:xfrm>
              <a:off x="3945406" y="3261622"/>
              <a:ext cx="319244" cy="319390"/>
            </a:xfrm>
            <a:custGeom>
              <a:avLst/>
              <a:gdLst>
                <a:gd name="connsiteX0" fmla="*/ 159649 w 319244"/>
                <a:gd name="connsiteY0" fmla="*/ 43814 h 319390"/>
                <a:gd name="connsiteX1" fmla="*/ 71235 w 319244"/>
                <a:gd name="connsiteY1" fmla="*/ 84728 h 319390"/>
                <a:gd name="connsiteX2" fmla="*/ 84530 w 319244"/>
                <a:gd name="connsiteY2" fmla="*/ 248140 h 319390"/>
                <a:gd name="connsiteX3" fmla="*/ 159528 w 319244"/>
                <a:gd name="connsiteY3" fmla="*/ 275697 h 319390"/>
                <a:gd name="connsiteX4" fmla="*/ 247943 w 319244"/>
                <a:gd name="connsiteY4" fmla="*/ 234784 h 319390"/>
                <a:gd name="connsiteX5" fmla="*/ 275138 w 319244"/>
                <a:gd name="connsiteY5" fmla="*/ 150358 h 319390"/>
                <a:gd name="connsiteX6" fmla="*/ 234647 w 319244"/>
                <a:gd name="connsiteY6" fmla="*/ 71432 h 319390"/>
                <a:gd name="connsiteX7" fmla="*/ 159649 w 319244"/>
                <a:gd name="connsiteY7" fmla="*/ 43814 h 319390"/>
                <a:gd name="connsiteX8" fmla="*/ 159649 w 319244"/>
                <a:gd name="connsiteY8" fmla="*/ 43814 h 319390"/>
                <a:gd name="connsiteX9" fmla="*/ 159528 w 319244"/>
                <a:gd name="connsiteY9" fmla="*/ 319391 h 319390"/>
                <a:gd name="connsiteX10" fmla="*/ 56248 w 319244"/>
                <a:gd name="connsiteY10" fmla="*/ 281378 h 319390"/>
                <a:gd name="connsiteX11" fmla="*/ 37876 w 319244"/>
                <a:gd name="connsiteY11" fmla="*/ 56324 h 319390"/>
                <a:gd name="connsiteX12" fmla="*/ 159649 w 319244"/>
                <a:gd name="connsiteY12" fmla="*/ 0 h 319390"/>
                <a:gd name="connsiteX13" fmla="*/ 262930 w 319244"/>
                <a:gd name="connsiteY13" fmla="*/ 37952 h 319390"/>
                <a:gd name="connsiteX14" fmla="*/ 318710 w 319244"/>
                <a:gd name="connsiteY14" fmla="*/ 146672 h 319390"/>
                <a:gd name="connsiteX15" fmla="*/ 281241 w 319244"/>
                <a:gd name="connsiteY15" fmla="*/ 263006 h 319390"/>
                <a:gd name="connsiteX16" fmla="*/ 159528 w 319244"/>
                <a:gd name="connsiteY16" fmla="*/ 319391 h 319390"/>
                <a:gd name="connsiteX17" fmla="*/ 159528 w 319244"/>
                <a:gd name="connsiteY17" fmla="*/ 319391 h 319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19244" h="319390">
                  <a:moveTo>
                    <a:pt x="159649" y="43814"/>
                  </a:moveTo>
                  <a:cubicBezTo>
                    <a:pt x="125504" y="43814"/>
                    <a:pt x="93293" y="58741"/>
                    <a:pt x="71235" y="84728"/>
                  </a:cubicBezTo>
                  <a:cubicBezTo>
                    <a:pt x="29838" y="133437"/>
                    <a:pt x="35821" y="206743"/>
                    <a:pt x="84530" y="248140"/>
                  </a:cubicBezTo>
                  <a:cubicBezTo>
                    <a:pt x="105441" y="265907"/>
                    <a:pt x="132091" y="275697"/>
                    <a:pt x="159528" y="275697"/>
                  </a:cubicBezTo>
                  <a:cubicBezTo>
                    <a:pt x="193673" y="275697"/>
                    <a:pt x="225884" y="260831"/>
                    <a:pt x="247943" y="234784"/>
                  </a:cubicBezTo>
                  <a:cubicBezTo>
                    <a:pt x="268007" y="211215"/>
                    <a:pt x="277615" y="181179"/>
                    <a:pt x="275138" y="150358"/>
                  </a:cubicBezTo>
                  <a:cubicBezTo>
                    <a:pt x="272599" y="119477"/>
                    <a:pt x="258276" y="91436"/>
                    <a:pt x="234647" y="71432"/>
                  </a:cubicBezTo>
                  <a:cubicBezTo>
                    <a:pt x="213677" y="53604"/>
                    <a:pt x="187086" y="43814"/>
                    <a:pt x="159649" y="43814"/>
                  </a:cubicBezTo>
                  <a:lnTo>
                    <a:pt x="159649" y="43814"/>
                  </a:lnTo>
                  <a:close/>
                  <a:moveTo>
                    <a:pt x="159528" y="319391"/>
                  </a:moveTo>
                  <a:cubicBezTo>
                    <a:pt x="121758" y="319391"/>
                    <a:pt x="85074" y="305914"/>
                    <a:pt x="56248" y="281378"/>
                  </a:cubicBezTo>
                  <a:cubicBezTo>
                    <a:pt x="-10833" y="224389"/>
                    <a:pt x="-19113" y="123405"/>
                    <a:pt x="37876" y="56324"/>
                  </a:cubicBezTo>
                  <a:cubicBezTo>
                    <a:pt x="68274" y="20547"/>
                    <a:pt x="112693" y="0"/>
                    <a:pt x="159649" y="0"/>
                  </a:cubicBezTo>
                  <a:cubicBezTo>
                    <a:pt x="197420" y="0"/>
                    <a:pt x="234103" y="13477"/>
                    <a:pt x="262930" y="37952"/>
                  </a:cubicBezTo>
                  <a:cubicBezTo>
                    <a:pt x="295443" y="65570"/>
                    <a:pt x="315266" y="104187"/>
                    <a:pt x="318710" y="146672"/>
                  </a:cubicBezTo>
                  <a:cubicBezTo>
                    <a:pt x="322155" y="189157"/>
                    <a:pt x="308859" y="230493"/>
                    <a:pt x="281241" y="263006"/>
                  </a:cubicBezTo>
                  <a:cubicBezTo>
                    <a:pt x="250904" y="298843"/>
                    <a:pt x="206485" y="319391"/>
                    <a:pt x="159528" y="319391"/>
                  </a:cubicBezTo>
                  <a:lnTo>
                    <a:pt x="159528" y="31939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5C413A-82DF-F258-712A-50B60B303D74}"/>
                </a:ext>
              </a:extLst>
            </p:cNvPr>
            <p:cNvSpPr/>
            <p:nvPr/>
          </p:nvSpPr>
          <p:spPr>
            <a:xfrm>
              <a:off x="3952401" y="3512239"/>
              <a:ext cx="80074" cy="83277"/>
            </a:xfrm>
            <a:custGeom>
              <a:avLst/>
              <a:gdLst>
                <a:gd name="connsiteX0" fmla="*/ 33299 w 80074"/>
                <a:gd name="connsiteY0" fmla="*/ 83277 h 83277"/>
                <a:gd name="connsiteX1" fmla="*/ 0 w 80074"/>
                <a:gd name="connsiteY1" fmla="*/ 54994 h 83277"/>
                <a:gd name="connsiteX2" fmla="*/ 46715 w 80074"/>
                <a:gd name="connsiteY2" fmla="*/ 0 h 83277"/>
                <a:gd name="connsiteX3" fmla="*/ 80074 w 80074"/>
                <a:gd name="connsiteY3" fmla="*/ 28283 h 83277"/>
                <a:gd name="connsiteX4" fmla="*/ 33299 w 80074"/>
                <a:gd name="connsiteY4" fmla="*/ 83277 h 83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74" h="83277">
                  <a:moveTo>
                    <a:pt x="33299" y="83277"/>
                  </a:moveTo>
                  <a:lnTo>
                    <a:pt x="0" y="54994"/>
                  </a:lnTo>
                  <a:lnTo>
                    <a:pt x="46715" y="0"/>
                  </a:lnTo>
                  <a:lnTo>
                    <a:pt x="80074" y="28283"/>
                  </a:lnTo>
                  <a:lnTo>
                    <a:pt x="33299" y="8327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4D7AD61-41C9-EEBE-1B0B-27AE737D8F6B}"/>
                </a:ext>
              </a:extLst>
            </p:cNvPr>
            <p:cNvSpPr/>
            <p:nvPr/>
          </p:nvSpPr>
          <p:spPr>
            <a:xfrm>
              <a:off x="3854824" y="3561103"/>
              <a:ext cx="138214" cy="147662"/>
            </a:xfrm>
            <a:custGeom>
              <a:avLst/>
              <a:gdLst>
                <a:gd name="connsiteX0" fmla="*/ 60833 w 138214"/>
                <a:gd name="connsiteY0" fmla="*/ 139930 h 147662"/>
                <a:gd name="connsiteX1" fmla="*/ 30012 w 138214"/>
                <a:gd name="connsiteY1" fmla="*/ 142468 h 147662"/>
                <a:gd name="connsiteX2" fmla="*/ 7712 w 138214"/>
                <a:gd name="connsiteY2" fmla="*/ 123553 h 147662"/>
                <a:gd name="connsiteX3" fmla="*/ 5174 w 138214"/>
                <a:gd name="connsiteY3" fmla="*/ 92732 h 147662"/>
                <a:gd name="connsiteX4" fmla="*/ 77392 w 138214"/>
                <a:gd name="connsiteY4" fmla="*/ 7702 h 147662"/>
                <a:gd name="connsiteX5" fmla="*/ 108213 w 138214"/>
                <a:gd name="connsiteY5" fmla="*/ 5224 h 147662"/>
                <a:gd name="connsiteX6" fmla="*/ 130513 w 138214"/>
                <a:gd name="connsiteY6" fmla="*/ 24140 h 147662"/>
                <a:gd name="connsiteX7" fmla="*/ 132991 w 138214"/>
                <a:gd name="connsiteY7" fmla="*/ 54961 h 147662"/>
                <a:gd name="connsiteX8" fmla="*/ 60833 w 138214"/>
                <a:gd name="connsiteY8" fmla="*/ 139930 h 147662"/>
                <a:gd name="connsiteX9" fmla="*/ 60833 w 138214"/>
                <a:gd name="connsiteY9" fmla="*/ 139930 h 1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8214" h="147662">
                  <a:moveTo>
                    <a:pt x="60833" y="139930"/>
                  </a:moveTo>
                  <a:cubicBezTo>
                    <a:pt x="53037" y="149177"/>
                    <a:pt x="39198" y="150264"/>
                    <a:pt x="30012" y="142468"/>
                  </a:cubicBezTo>
                  <a:lnTo>
                    <a:pt x="7712" y="123553"/>
                  </a:lnTo>
                  <a:cubicBezTo>
                    <a:pt x="-1474" y="115696"/>
                    <a:pt x="-2622" y="101918"/>
                    <a:pt x="5174" y="92732"/>
                  </a:cubicBezTo>
                  <a:lnTo>
                    <a:pt x="77392" y="7702"/>
                  </a:lnTo>
                  <a:cubicBezTo>
                    <a:pt x="85188" y="-1484"/>
                    <a:pt x="98967" y="-2632"/>
                    <a:pt x="108213" y="5224"/>
                  </a:cubicBezTo>
                  <a:lnTo>
                    <a:pt x="130513" y="24140"/>
                  </a:lnTo>
                  <a:cubicBezTo>
                    <a:pt x="139699" y="31996"/>
                    <a:pt x="140847" y="45775"/>
                    <a:pt x="132991" y="54961"/>
                  </a:cubicBezTo>
                  <a:lnTo>
                    <a:pt x="60833" y="139930"/>
                  </a:lnTo>
                  <a:lnTo>
                    <a:pt x="60833" y="1399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7A439BA-1A2A-E7FE-D7FC-6619BA1578F1}"/>
                </a:ext>
              </a:extLst>
            </p:cNvPr>
            <p:cNvSpPr/>
            <p:nvPr/>
          </p:nvSpPr>
          <p:spPr>
            <a:xfrm>
              <a:off x="4034819" y="3323644"/>
              <a:ext cx="101615" cy="47569"/>
            </a:xfrm>
            <a:custGeom>
              <a:avLst/>
              <a:gdLst>
                <a:gd name="connsiteX0" fmla="*/ 101239 w 101615"/>
                <a:gd name="connsiteY0" fmla="*/ 18475 h 47569"/>
                <a:gd name="connsiteX1" fmla="*/ 51562 w 101615"/>
                <a:gd name="connsiteY1" fmla="*/ 25606 h 47569"/>
                <a:gd name="connsiteX2" fmla="*/ 315 w 101615"/>
                <a:gd name="connsiteY2" fmla="*/ 42528 h 47569"/>
                <a:gd name="connsiteX3" fmla="*/ 43887 w 101615"/>
                <a:gd name="connsiteY3" fmla="*/ 1796 h 47569"/>
                <a:gd name="connsiteX4" fmla="*/ 101239 w 101615"/>
                <a:gd name="connsiteY4" fmla="*/ 18475 h 47569"/>
                <a:gd name="connsiteX5" fmla="*/ 101239 w 101615"/>
                <a:gd name="connsiteY5" fmla="*/ 18475 h 47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15" h="47569">
                  <a:moveTo>
                    <a:pt x="101239" y="18475"/>
                  </a:moveTo>
                  <a:cubicBezTo>
                    <a:pt x="105046" y="34309"/>
                    <a:pt x="79422" y="18959"/>
                    <a:pt x="51562" y="25606"/>
                  </a:cubicBezTo>
                  <a:cubicBezTo>
                    <a:pt x="23703" y="32254"/>
                    <a:pt x="4122" y="58422"/>
                    <a:pt x="315" y="42528"/>
                  </a:cubicBezTo>
                  <a:cubicBezTo>
                    <a:pt x="-3432" y="26694"/>
                    <a:pt x="27148" y="6268"/>
                    <a:pt x="43887" y="1796"/>
                  </a:cubicBezTo>
                  <a:cubicBezTo>
                    <a:pt x="63045" y="-3341"/>
                    <a:pt x="97492" y="2642"/>
                    <a:pt x="101239" y="18475"/>
                  </a:cubicBezTo>
                  <a:lnTo>
                    <a:pt x="101239" y="184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BF39B7-412C-23BD-B5E7-E9A78FBC262E}"/>
                </a:ext>
              </a:extLst>
            </p:cNvPr>
            <p:cNvSpPr/>
            <p:nvPr/>
          </p:nvSpPr>
          <p:spPr>
            <a:xfrm>
              <a:off x="4142747" y="3337838"/>
              <a:ext cx="25940" cy="21439"/>
            </a:xfrm>
            <a:custGeom>
              <a:avLst/>
              <a:gdLst>
                <a:gd name="connsiteX0" fmla="*/ 25583 w 25940"/>
                <a:gd name="connsiteY0" fmla="*/ 16972 h 21439"/>
                <a:gd name="connsiteX1" fmla="*/ 8419 w 25940"/>
                <a:gd name="connsiteY1" fmla="*/ 18966 h 21439"/>
                <a:gd name="connsiteX2" fmla="*/ 745 w 25940"/>
                <a:gd name="connsiteY2" fmla="*/ 8451 h 21439"/>
                <a:gd name="connsiteX3" fmla="*/ 11260 w 25940"/>
                <a:gd name="connsiteY3" fmla="*/ 776 h 21439"/>
                <a:gd name="connsiteX4" fmla="*/ 25583 w 25940"/>
                <a:gd name="connsiteY4" fmla="*/ 16972 h 21439"/>
                <a:gd name="connsiteX5" fmla="*/ 25583 w 25940"/>
                <a:gd name="connsiteY5" fmla="*/ 16972 h 2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940" h="21439">
                  <a:moveTo>
                    <a:pt x="25583" y="16972"/>
                  </a:moveTo>
                  <a:cubicBezTo>
                    <a:pt x="23286" y="23861"/>
                    <a:pt x="15248" y="21323"/>
                    <a:pt x="8419" y="18966"/>
                  </a:cubicBezTo>
                  <a:cubicBezTo>
                    <a:pt x="1591" y="16609"/>
                    <a:pt x="-1552" y="15340"/>
                    <a:pt x="745" y="8451"/>
                  </a:cubicBezTo>
                  <a:cubicBezTo>
                    <a:pt x="3102" y="1561"/>
                    <a:pt x="4370" y="-1581"/>
                    <a:pt x="11260" y="776"/>
                  </a:cubicBezTo>
                  <a:cubicBezTo>
                    <a:pt x="18149" y="3193"/>
                    <a:pt x="27940" y="10143"/>
                    <a:pt x="25583" y="16972"/>
                  </a:cubicBezTo>
                  <a:lnTo>
                    <a:pt x="25583" y="1697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aphic 2">
            <a:extLst>
              <a:ext uri="{FF2B5EF4-FFF2-40B4-BE49-F238E27FC236}">
                <a16:creationId xmlns:a16="http://schemas.microsoft.com/office/drawing/2014/main" id="{1410CB15-DBEC-AA12-22B2-54E045E145C2}"/>
              </a:ext>
            </a:extLst>
          </p:cNvPr>
          <p:cNvGrpSpPr/>
          <p:nvPr/>
        </p:nvGrpSpPr>
        <p:grpSpPr>
          <a:xfrm>
            <a:off x="5978891" y="2879393"/>
            <a:ext cx="487818" cy="487818"/>
            <a:chOff x="5953472" y="3254672"/>
            <a:chExt cx="487818" cy="487818"/>
          </a:xfrm>
          <a:solidFill>
            <a:srgbClr val="333E50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149795D-19B1-3E41-1D48-177FECBDB459}"/>
                </a:ext>
              </a:extLst>
            </p:cNvPr>
            <p:cNvSpPr/>
            <p:nvPr/>
          </p:nvSpPr>
          <p:spPr>
            <a:xfrm>
              <a:off x="5953472" y="3254672"/>
              <a:ext cx="487818" cy="487818"/>
            </a:xfrm>
            <a:custGeom>
              <a:avLst/>
              <a:gdLst>
                <a:gd name="connsiteX0" fmla="*/ 243909 w 487818"/>
                <a:gd name="connsiteY0" fmla="*/ 451679 h 487818"/>
                <a:gd name="connsiteX1" fmla="*/ 36139 w 487818"/>
                <a:gd name="connsiteY1" fmla="*/ 243909 h 487818"/>
                <a:gd name="connsiteX2" fmla="*/ 243909 w 487818"/>
                <a:gd name="connsiteY2" fmla="*/ 36139 h 487818"/>
                <a:gd name="connsiteX3" fmla="*/ 451679 w 487818"/>
                <a:gd name="connsiteY3" fmla="*/ 243909 h 487818"/>
                <a:gd name="connsiteX4" fmla="*/ 243909 w 487818"/>
                <a:gd name="connsiteY4" fmla="*/ 451679 h 487818"/>
                <a:gd name="connsiteX5" fmla="*/ 243909 w 487818"/>
                <a:gd name="connsiteY5" fmla="*/ 451679 h 487818"/>
                <a:gd name="connsiteX6" fmla="*/ 243909 w 487818"/>
                <a:gd name="connsiteY6" fmla="*/ 0 h 487818"/>
                <a:gd name="connsiteX7" fmla="*/ 0 w 487818"/>
                <a:gd name="connsiteY7" fmla="*/ 243909 h 487818"/>
                <a:gd name="connsiteX8" fmla="*/ 243909 w 487818"/>
                <a:gd name="connsiteY8" fmla="*/ 487819 h 487818"/>
                <a:gd name="connsiteX9" fmla="*/ 487818 w 487818"/>
                <a:gd name="connsiteY9" fmla="*/ 243909 h 487818"/>
                <a:gd name="connsiteX10" fmla="*/ 243909 w 487818"/>
                <a:gd name="connsiteY10" fmla="*/ 0 h 487818"/>
                <a:gd name="connsiteX11" fmla="*/ 243909 w 487818"/>
                <a:gd name="connsiteY11" fmla="*/ 0 h 487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7818" h="487818">
                  <a:moveTo>
                    <a:pt x="243909" y="451679"/>
                  </a:moveTo>
                  <a:cubicBezTo>
                    <a:pt x="129327" y="451679"/>
                    <a:pt x="36139" y="358491"/>
                    <a:pt x="36139" y="243909"/>
                  </a:cubicBezTo>
                  <a:cubicBezTo>
                    <a:pt x="36139" y="129328"/>
                    <a:pt x="129327" y="36139"/>
                    <a:pt x="243909" y="36139"/>
                  </a:cubicBezTo>
                  <a:cubicBezTo>
                    <a:pt x="358491" y="36139"/>
                    <a:pt x="451679" y="129328"/>
                    <a:pt x="451679" y="243909"/>
                  </a:cubicBezTo>
                  <a:cubicBezTo>
                    <a:pt x="451619" y="358491"/>
                    <a:pt x="358491" y="451679"/>
                    <a:pt x="243909" y="451679"/>
                  </a:cubicBezTo>
                  <a:lnTo>
                    <a:pt x="243909" y="451679"/>
                  </a:lnTo>
                  <a:close/>
                  <a:moveTo>
                    <a:pt x="243909" y="0"/>
                  </a:moveTo>
                  <a:cubicBezTo>
                    <a:pt x="109384" y="0"/>
                    <a:pt x="0" y="109445"/>
                    <a:pt x="0" y="243909"/>
                  </a:cubicBezTo>
                  <a:cubicBezTo>
                    <a:pt x="0" y="378374"/>
                    <a:pt x="109445" y="487819"/>
                    <a:pt x="243909" y="487819"/>
                  </a:cubicBezTo>
                  <a:cubicBezTo>
                    <a:pt x="378434" y="487819"/>
                    <a:pt x="487818" y="378374"/>
                    <a:pt x="487818" y="243909"/>
                  </a:cubicBezTo>
                  <a:cubicBezTo>
                    <a:pt x="487818" y="109445"/>
                    <a:pt x="378374" y="0"/>
                    <a:pt x="243909" y="0"/>
                  </a:cubicBezTo>
                  <a:lnTo>
                    <a:pt x="243909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A52AC82-558A-0394-BAC0-D0B0063614C5}"/>
                </a:ext>
              </a:extLst>
            </p:cNvPr>
            <p:cNvSpPr/>
            <p:nvPr/>
          </p:nvSpPr>
          <p:spPr>
            <a:xfrm>
              <a:off x="6185415" y="3302716"/>
              <a:ext cx="23931" cy="47863"/>
            </a:xfrm>
            <a:custGeom>
              <a:avLst/>
              <a:gdLst>
                <a:gd name="connsiteX0" fmla="*/ 11966 w 23931"/>
                <a:gd name="connsiteY0" fmla="*/ 47863 h 47863"/>
                <a:gd name="connsiteX1" fmla="*/ 23932 w 23931"/>
                <a:gd name="connsiteY1" fmla="*/ 35897 h 47863"/>
                <a:gd name="connsiteX2" fmla="*/ 23932 w 23931"/>
                <a:gd name="connsiteY2" fmla="*/ 11966 h 47863"/>
                <a:gd name="connsiteX3" fmla="*/ 11966 w 23931"/>
                <a:gd name="connsiteY3" fmla="*/ 0 h 47863"/>
                <a:gd name="connsiteX4" fmla="*/ 1 w 23931"/>
                <a:gd name="connsiteY4" fmla="*/ 11966 h 47863"/>
                <a:gd name="connsiteX5" fmla="*/ 1 w 23931"/>
                <a:gd name="connsiteY5" fmla="*/ 35897 h 47863"/>
                <a:gd name="connsiteX6" fmla="*/ 11966 w 23931"/>
                <a:gd name="connsiteY6" fmla="*/ 47863 h 47863"/>
                <a:gd name="connsiteX7" fmla="*/ 11966 w 23931"/>
                <a:gd name="connsiteY7" fmla="*/ 47863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47863"/>
                  </a:moveTo>
                  <a:cubicBezTo>
                    <a:pt x="18554" y="47863"/>
                    <a:pt x="23932" y="42485"/>
                    <a:pt x="23932" y="35897"/>
                  </a:cubicBezTo>
                  <a:lnTo>
                    <a:pt x="23932" y="11966"/>
                  </a:lnTo>
                  <a:cubicBezTo>
                    <a:pt x="23932" y="5379"/>
                    <a:pt x="18554" y="0"/>
                    <a:pt x="11966" y="0"/>
                  </a:cubicBezTo>
                  <a:cubicBezTo>
                    <a:pt x="5379" y="0"/>
                    <a:pt x="1" y="5379"/>
                    <a:pt x="1" y="11966"/>
                  </a:cubicBezTo>
                  <a:lnTo>
                    <a:pt x="1" y="35897"/>
                  </a:lnTo>
                  <a:cubicBezTo>
                    <a:pt x="-60" y="42485"/>
                    <a:pt x="5319" y="47863"/>
                    <a:pt x="11966" y="47863"/>
                  </a:cubicBezTo>
                  <a:lnTo>
                    <a:pt x="11966" y="4786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BA4027E-D9B5-BBA6-2DEB-20C3D2223A0D}"/>
                </a:ext>
              </a:extLst>
            </p:cNvPr>
            <p:cNvSpPr/>
            <p:nvPr/>
          </p:nvSpPr>
          <p:spPr>
            <a:xfrm>
              <a:off x="6185416" y="3643863"/>
              <a:ext cx="23931" cy="47863"/>
            </a:xfrm>
            <a:custGeom>
              <a:avLst/>
              <a:gdLst>
                <a:gd name="connsiteX0" fmla="*/ 11966 w 23931"/>
                <a:gd name="connsiteY0" fmla="*/ 0 h 47863"/>
                <a:gd name="connsiteX1" fmla="*/ 0 w 23931"/>
                <a:gd name="connsiteY1" fmla="*/ 11966 h 47863"/>
                <a:gd name="connsiteX2" fmla="*/ 0 w 23931"/>
                <a:gd name="connsiteY2" fmla="*/ 35897 h 47863"/>
                <a:gd name="connsiteX3" fmla="*/ 11966 w 23931"/>
                <a:gd name="connsiteY3" fmla="*/ 47863 h 47863"/>
                <a:gd name="connsiteX4" fmla="*/ 23931 w 23931"/>
                <a:gd name="connsiteY4" fmla="*/ 35897 h 47863"/>
                <a:gd name="connsiteX5" fmla="*/ 23931 w 23931"/>
                <a:gd name="connsiteY5" fmla="*/ 11966 h 47863"/>
                <a:gd name="connsiteX6" fmla="*/ 11966 w 23931"/>
                <a:gd name="connsiteY6" fmla="*/ 0 h 47863"/>
                <a:gd name="connsiteX7" fmla="*/ 11966 w 23931"/>
                <a:gd name="connsiteY7" fmla="*/ 0 h 47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1" h="47863">
                  <a:moveTo>
                    <a:pt x="11966" y="0"/>
                  </a:moveTo>
                  <a:cubicBezTo>
                    <a:pt x="5378" y="0"/>
                    <a:pt x="0" y="5379"/>
                    <a:pt x="0" y="11966"/>
                  </a:cubicBezTo>
                  <a:lnTo>
                    <a:pt x="0" y="35897"/>
                  </a:lnTo>
                  <a:cubicBezTo>
                    <a:pt x="0" y="42485"/>
                    <a:pt x="5378" y="47863"/>
                    <a:pt x="11966" y="47863"/>
                  </a:cubicBezTo>
                  <a:cubicBezTo>
                    <a:pt x="18553" y="47863"/>
                    <a:pt x="23931" y="42485"/>
                    <a:pt x="23931" y="35897"/>
                  </a:cubicBezTo>
                  <a:lnTo>
                    <a:pt x="23931" y="11966"/>
                  </a:lnTo>
                  <a:cubicBezTo>
                    <a:pt x="23931" y="5379"/>
                    <a:pt x="18553" y="0"/>
                    <a:pt x="11966" y="0"/>
                  </a:cubicBezTo>
                  <a:lnTo>
                    <a:pt x="11966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27C31DD-F471-2443-B12E-5D8656114C0B}"/>
                </a:ext>
              </a:extLst>
            </p:cNvPr>
            <p:cNvSpPr/>
            <p:nvPr/>
          </p:nvSpPr>
          <p:spPr>
            <a:xfrm>
              <a:off x="6002846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79" y="0"/>
                    <a:pt x="0" y="5379"/>
                    <a:pt x="0" y="11966"/>
                  </a:cubicBezTo>
                  <a:cubicBezTo>
                    <a:pt x="0" y="18553"/>
                    <a:pt x="5379" y="23932"/>
                    <a:pt x="11966" y="23932"/>
                  </a:cubicBezTo>
                  <a:lnTo>
                    <a:pt x="35897" y="23932"/>
                  </a:lnTo>
                  <a:cubicBezTo>
                    <a:pt x="42545" y="23932"/>
                    <a:pt x="47863" y="18553"/>
                    <a:pt x="47863" y="11966"/>
                  </a:cubicBezTo>
                  <a:cubicBezTo>
                    <a:pt x="47863" y="5379"/>
                    <a:pt x="42485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546E69B-BB7F-AF06-6F92-1A9E0507328A}"/>
                </a:ext>
              </a:extLst>
            </p:cNvPr>
            <p:cNvSpPr/>
            <p:nvPr/>
          </p:nvSpPr>
          <p:spPr>
            <a:xfrm>
              <a:off x="6344053" y="3485225"/>
              <a:ext cx="47863" cy="23931"/>
            </a:xfrm>
            <a:custGeom>
              <a:avLst/>
              <a:gdLst>
                <a:gd name="connsiteX0" fmla="*/ 35897 w 47863"/>
                <a:gd name="connsiteY0" fmla="*/ 0 h 23931"/>
                <a:gd name="connsiteX1" fmla="*/ 11966 w 47863"/>
                <a:gd name="connsiteY1" fmla="*/ 0 h 23931"/>
                <a:gd name="connsiteX2" fmla="*/ 0 w 47863"/>
                <a:gd name="connsiteY2" fmla="*/ 11966 h 23931"/>
                <a:gd name="connsiteX3" fmla="*/ 11966 w 47863"/>
                <a:gd name="connsiteY3" fmla="*/ 23932 h 23931"/>
                <a:gd name="connsiteX4" fmla="*/ 35897 w 47863"/>
                <a:gd name="connsiteY4" fmla="*/ 23932 h 23931"/>
                <a:gd name="connsiteX5" fmla="*/ 47863 w 47863"/>
                <a:gd name="connsiteY5" fmla="*/ 11966 h 23931"/>
                <a:gd name="connsiteX6" fmla="*/ 35897 w 47863"/>
                <a:gd name="connsiteY6" fmla="*/ 0 h 23931"/>
                <a:gd name="connsiteX7" fmla="*/ 35897 w 47863"/>
                <a:gd name="connsiteY7" fmla="*/ 0 h 23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863" h="23931">
                  <a:moveTo>
                    <a:pt x="35897" y="0"/>
                  </a:moveTo>
                  <a:lnTo>
                    <a:pt x="11966" y="0"/>
                  </a:lnTo>
                  <a:cubicBezTo>
                    <a:pt x="5318" y="0"/>
                    <a:pt x="0" y="5379"/>
                    <a:pt x="0" y="11966"/>
                  </a:cubicBezTo>
                  <a:cubicBezTo>
                    <a:pt x="0" y="18553"/>
                    <a:pt x="5378" y="23932"/>
                    <a:pt x="11966" y="23932"/>
                  </a:cubicBezTo>
                  <a:lnTo>
                    <a:pt x="35897" y="23932"/>
                  </a:lnTo>
                  <a:cubicBezTo>
                    <a:pt x="42484" y="23932"/>
                    <a:pt x="47863" y="18553"/>
                    <a:pt x="47863" y="11966"/>
                  </a:cubicBezTo>
                  <a:cubicBezTo>
                    <a:pt x="47863" y="5379"/>
                    <a:pt x="42484" y="0"/>
                    <a:pt x="35897" y="0"/>
                  </a:cubicBezTo>
                  <a:lnTo>
                    <a:pt x="35897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071E6B4-4DFB-41D2-50C9-3CDAD041B5DA}"/>
                </a:ext>
              </a:extLst>
            </p:cNvPr>
            <p:cNvSpPr/>
            <p:nvPr/>
          </p:nvSpPr>
          <p:spPr>
            <a:xfrm>
              <a:off x="6066938" y="3383516"/>
              <a:ext cx="158002" cy="224375"/>
            </a:xfrm>
            <a:custGeom>
              <a:avLst/>
              <a:gdLst>
                <a:gd name="connsiteX0" fmla="*/ 142409 w 158002"/>
                <a:gd name="connsiteY0" fmla="*/ 88535 h 224375"/>
                <a:gd name="connsiteX1" fmla="*/ 142409 w 158002"/>
                <a:gd name="connsiteY1" fmla="*/ 11966 h 224375"/>
                <a:gd name="connsiteX2" fmla="*/ 130443 w 158002"/>
                <a:gd name="connsiteY2" fmla="*/ 0 h 224375"/>
                <a:gd name="connsiteX3" fmla="*/ 118478 w 158002"/>
                <a:gd name="connsiteY3" fmla="*/ 11966 h 224375"/>
                <a:gd name="connsiteX4" fmla="*/ 118478 w 158002"/>
                <a:gd name="connsiteY4" fmla="*/ 88716 h 224375"/>
                <a:gd name="connsiteX5" fmla="*/ 105605 w 158002"/>
                <a:gd name="connsiteY5" fmla="*/ 124432 h 224375"/>
                <a:gd name="connsiteX6" fmla="*/ 4621 w 158002"/>
                <a:gd name="connsiteY6" fmla="*/ 202935 h 224375"/>
                <a:gd name="connsiteX7" fmla="*/ 2506 w 158002"/>
                <a:gd name="connsiteY7" fmla="*/ 219736 h 224375"/>
                <a:gd name="connsiteX8" fmla="*/ 19306 w 158002"/>
                <a:gd name="connsiteY8" fmla="*/ 221851 h 224375"/>
                <a:gd name="connsiteX9" fmla="*/ 124641 w 158002"/>
                <a:gd name="connsiteY9" fmla="*/ 140024 h 224375"/>
                <a:gd name="connsiteX10" fmla="*/ 142409 w 158002"/>
                <a:gd name="connsiteY10" fmla="*/ 88535 h 224375"/>
                <a:gd name="connsiteX11" fmla="*/ 142409 w 158002"/>
                <a:gd name="connsiteY11" fmla="*/ 88535 h 224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002" h="224375">
                  <a:moveTo>
                    <a:pt x="142409" y="88535"/>
                  </a:moveTo>
                  <a:lnTo>
                    <a:pt x="142409" y="11966"/>
                  </a:lnTo>
                  <a:cubicBezTo>
                    <a:pt x="142409" y="5379"/>
                    <a:pt x="137031" y="0"/>
                    <a:pt x="130443" y="0"/>
                  </a:cubicBezTo>
                  <a:cubicBezTo>
                    <a:pt x="123856" y="0"/>
                    <a:pt x="118478" y="5379"/>
                    <a:pt x="118478" y="11966"/>
                  </a:cubicBezTo>
                  <a:lnTo>
                    <a:pt x="118478" y="88716"/>
                  </a:lnTo>
                  <a:cubicBezTo>
                    <a:pt x="105424" y="95183"/>
                    <a:pt x="99380" y="110654"/>
                    <a:pt x="105605" y="124432"/>
                  </a:cubicBezTo>
                  <a:lnTo>
                    <a:pt x="4621" y="202935"/>
                  </a:lnTo>
                  <a:cubicBezTo>
                    <a:pt x="-576" y="206984"/>
                    <a:pt x="-1544" y="214539"/>
                    <a:pt x="2506" y="219736"/>
                  </a:cubicBezTo>
                  <a:cubicBezTo>
                    <a:pt x="6555" y="224994"/>
                    <a:pt x="14109" y="225900"/>
                    <a:pt x="19306" y="221851"/>
                  </a:cubicBezTo>
                  <a:lnTo>
                    <a:pt x="124641" y="140024"/>
                  </a:lnTo>
                  <a:cubicBezTo>
                    <a:pt x="156248" y="146974"/>
                    <a:pt x="171719" y="102676"/>
                    <a:pt x="142409" y="88535"/>
                  </a:cubicBezTo>
                  <a:lnTo>
                    <a:pt x="142409" y="8853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Graphic 2">
            <a:extLst>
              <a:ext uri="{FF2B5EF4-FFF2-40B4-BE49-F238E27FC236}">
                <a16:creationId xmlns:a16="http://schemas.microsoft.com/office/drawing/2014/main" id="{89553DB6-4834-97EE-053B-3A3A34B53581}"/>
              </a:ext>
            </a:extLst>
          </p:cNvPr>
          <p:cNvGrpSpPr/>
          <p:nvPr/>
        </p:nvGrpSpPr>
        <p:grpSpPr>
          <a:xfrm>
            <a:off x="8198040" y="2902841"/>
            <a:ext cx="348184" cy="410282"/>
            <a:chOff x="8172621" y="3278120"/>
            <a:chExt cx="348184" cy="410282"/>
          </a:xfrm>
          <a:solidFill>
            <a:srgbClr val="333E50"/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4FE9674-AD61-3898-6F57-D7D2DFF456EB}"/>
                </a:ext>
              </a:extLst>
            </p:cNvPr>
            <p:cNvSpPr/>
            <p:nvPr/>
          </p:nvSpPr>
          <p:spPr>
            <a:xfrm>
              <a:off x="8172621" y="3278120"/>
              <a:ext cx="348184" cy="410282"/>
            </a:xfrm>
            <a:custGeom>
              <a:avLst/>
              <a:gdLst>
                <a:gd name="connsiteX0" fmla="*/ 122706 w 348184"/>
                <a:gd name="connsiteY0" fmla="*/ 18493 h 410282"/>
                <a:gd name="connsiteX1" fmla="*/ 114849 w 348184"/>
                <a:gd name="connsiteY1" fmla="*/ 25624 h 410282"/>
                <a:gd name="connsiteX2" fmla="*/ 119805 w 348184"/>
                <a:gd name="connsiteY2" fmla="*/ 33964 h 410282"/>
                <a:gd name="connsiteX3" fmla="*/ 126755 w 348184"/>
                <a:gd name="connsiteY3" fmla="*/ 35716 h 410282"/>
                <a:gd name="connsiteX4" fmla="*/ 126755 w 348184"/>
                <a:gd name="connsiteY4" fmla="*/ 126366 h 410282"/>
                <a:gd name="connsiteX5" fmla="*/ 103126 w 348184"/>
                <a:gd name="connsiteY5" fmla="*/ 217621 h 410282"/>
                <a:gd name="connsiteX6" fmla="*/ 20634 w 348184"/>
                <a:gd name="connsiteY6" fmla="*/ 366650 h 410282"/>
                <a:gd name="connsiteX7" fmla="*/ 20876 w 348184"/>
                <a:gd name="connsiteY7" fmla="*/ 383390 h 410282"/>
                <a:gd name="connsiteX8" fmla="*/ 35440 w 348184"/>
                <a:gd name="connsiteY8" fmla="*/ 391729 h 410282"/>
                <a:gd name="connsiteX9" fmla="*/ 312769 w 348184"/>
                <a:gd name="connsiteY9" fmla="*/ 391729 h 410282"/>
                <a:gd name="connsiteX10" fmla="*/ 327334 w 348184"/>
                <a:gd name="connsiteY10" fmla="*/ 383390 h 410282"/>
                <a:gd name="connsiteX11" fmla="*/ 327515 w 348184"/>
                <a:gd name="connsiteY11" fmla="*/ 366650 h 410282"/>
                <a:gd name="connsiteX12" fmla="*/ 245567 w 348184"/>
                <a:gd name="connsiteY12" fmla="*/ 220099 h 410282"/>
                <a:gd name="connsiteX13" fmla="*/ 221636 w 348184"/>
                <a:gd name="connsiteY13" fmla="*/ 128179 h 410282"/>
                <a:gd name="connsiteX14" fmla="*/ 221636 w 348184"/>
                <a:gd name="connsiteY14" fmla="*/ 35535 h 410282"/>
                <a:gd name="connsiteX15" fmla="*/ 229311 w 348184"/>
                <a:gd name="connsiteY15" fmla="*/ 34205 h 410282"/>
                <a:gd name="connsiteX16" fmla="*/ 235112 w 348184"/>
                <a:gd name="connsiteY16" fmla="*/ 25563 h 410282"/>
                <a:gd name="connsiteX17" fmla="*/ 227437 w 348184"/>
                <a:gd name="connsiteY17" fmla="*/ 18493 h 410282"/>
                <a:gd name="connsiteX18" fmla="*/ 122706 w 348184"/>
                <a:gd name="connsiteY18" fmla="*/ 18493 h 410282"/>
                <a:gd name="connsiteX19" fmla="*/ 122706 w 348184"/>
                <a:gd name="connsiteY19" fmla="*/ 18493 h 410282"/>
                <a:gd name="connsiteX20" fmla="*/ 312829 w 348184"/>
                <a:gd name="connsiteY20" fmla="*/ 410283 h 410282"/>
                <a:gd name="connsiteX21" fmla="*/ 35500 w 348184"/>
                <a:gd name="connsiteY21" fmla="*/ 410283 h 410282"/>
                <a:gd name="connsiteX22" fmla="*/ 4982 w 348184"/>
                <a:gd name="connsiteY22" fmla="*/ 392817 h 410282"/>
                <a:gd name="connsiteX23" fmla="*/ 4498 w 348184"/>
                <a:gd name="connsiteY23" fmla="*/ 357705 h 410282"/>
                <a:gd name="connsiteX24" fmla="*/ 87050 w 348184"/>
                <a:gd name="connsiteY24" fmla="*/ 208677 h 410282"/>
                <a:gd name="connsiteX25" fmla="*/ 108262 w 348184"/>
                <a:gd name="connsiteY25" fmla="*/ 126427 h 410282"/>
                <a:gd name="connsiteX26" fmla="*/ 108262 w 348184"/>
                <a:gd name="connsiteY26" fmla="*/ 49012 h 410282"/>
                <a:gd name="connsiteX27" fmla="*/ 96478 w 348184"/>
                <a:gd name="connsiteY27" fmla="*/ 23327 h 410282"/>
                <a:gd name="connsiteX28" fmla="*/ 122646 w 348184"/>
                <a:gd name="connsiteY28" fmla="*/ 0 h 410282"/>
                <a:gd name="connsiteX29" fmla="*/ 227437 w 348184"/>
                <a:gd name="connsiteY29" fmla="*/ 0 h 410282"/>
                <a:gd name="connsiteX30" fmla="*/ 253605 w 348184"/>
                <a:gd name="connsiteY30" fmla="*/ 23992 h 410282"/>
                <a:gd name="connsiteX31" fmla="*/ 240128 w 348184"/>
                <a:gd name="connsiteY31" fmla="*/ 49918 h 410282"/>
                <a:gd name="connsiteX32" fmla="*/ 240128 w 348184"/>
                <a:gd name="connsiteY32" fmla="*/ 128179 h 410282"/>
                <a:gd name="connsiteX33" fmla="*/ 261703 w 348184"/>
                <a:gd name="connsiteY33" fmla="*/ 211034 h 410282"/>
                <a:gd name="connsiteX34" fmla="*/ 343650 w 348184"/>
                <a:gd name="connsiteY34" fmla="*/ 357585 h 410282"/>
                <a:gd name="connsiteX35" fmla="*/ 343288 w 348184"/>
                <a:gd name="connsiteY35" fmla="*/ 392757 h 410282"/>
                <a:gd name="connsiteX36" fmla="*/ 312829 w 348184"/>
                <a:gd name="connsiteY36" fmla="*/ 410283 h 410282"/>
                <a:gd name="connsiteX37" fmla="*/ 312829 w 348184"/>
                <a:gd name="connsiteY37" fmla="*/ 410283 h 41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48184" h="410282">
                  <a:moveTo>
                    <a:pt x="122706" y="18493"/>
                  </a:moveTo>
                  <a:cubicBezTo>
                    <a:pt x="116300" y="18493"/>
                    <a:pt x="115091" y="23932"/>
                    <a:pt x="114849" y="25624"/>
                  </a:cubicBezTo>
                  <a:cubicBezTo>
                    <a:pt x="114728" y="26772"/>
                    <a:pt x="114306" y="32574"/>
                    <a:pt x="119805" y="33964"/>
                  </a:cubicBezTo>
                  <a:lnTo>
                    <a:pt x="126755" y="35716"/>
                  </a:lnTo>
                  <a:lnTo>
                    <a:pt x="126755" y="126366"/>
                  </a:lnTo>
                  <a:cubicBezTo>
                    <a:pt x="126755" y="158215"/>
                    <a:pt x="118596" y="189761"/>
                    <a:pt x="103126" y="217621"/>
                  </a:cubicBezTo>
                  <a:lnTo>
                    <a:pt x="20634" y="366650"/>
                  </a:lnTo>
                  <a:cubicBezTo>
                    <a:pt x="17673" y="371907"/>
                    <a:pt x="17794" y="378192"/>
                    <a:pt x="20876" y="383390"/>
                  </a:cubicBezTo>
                  <a:cubicBezTo>
                    <a:pt x="23958" y="388587"/>
                    <a:pt x="29397" y="391729"/>
                    <a:pt x="35440" y="391729"/>
                  </a:cubicBezTo>
                  <a:lnTo>
                    <a:pt x="312769" y="391729"/>
                  </a:lnTo>
                  <a:cubicBezTo>
                    <a:pt x="318873" y="391729"/>
                    <a:pt x="324251" y="388587"/>
                    <a:pt x="327334" y="383390"/>
                  </a:cubicBezTo>
                  <a:cubicBezTo>
                    <a:pt x="330416" y="378192"/>
                    <a:pt x="330476" y="371907"/>
                    <a:pt x="327515" y="366650"/>
                  </a:cubicBezTo>
                  <a:lnTo>
                    <a:pt x="245567" y="220099"/>
                  </a:lnTo>
                  <a:cubicBezTo>
                    <a:pt x="229915" y="192057"/>
                    <a:pt x="221636" y="160269"/>
                    <a:pt x="221636" y="128179"/>
                  </a:cubicBezTo>
                  <a:lnTo>
                    <a:pt x="221636" y="35535"/>
                  </a:lnTo>
                  <a:lnTo>
                    <a:pt x="229311" y="34205"/>
                  </a:lnTo>
                  <a:cubicBezTo>
                    <a:pt x="235595" y="33117"/>
                    <a:pt x="235233" y="26349"/>
                    <a:pt x="235112" y="25563"/>
                  </a:cubicBezTo>
                  <a:cubicBezTo>
                    <a:pt x="234870" y="22965"/>
                    <a:pt x="233601" y="18493"/>
                    <a:pt x="227437" y="18493"/>
                  </a:cubicBezTo>
                  <a:lnTo>
                    <a:pt x="122706" y="18493"/>
                  </a:lnTo>
                  <a:lnTo>
                    <a:pt x="122706" y="18493"/>
                  </a:lnTo>
                  <a:close/>
                  <a:moveTo>
                    <a:pt x="312829" y="410283"/>
                  </a:moveTo>
                  <a:lnTo>
                    <a:pt x="35500" y="410283"/>
                  </a:lnTo>
                  <a:cubicBezTo>
                    <a:pt x="22809" y="410283"/>
                    <a:pt x="11387" y="403756"/>
                    <a:pt x="4982" y="392817"/>
                  </a:cubicBezTo>
                  <a:cubicBezTo>
                    <a:pt x="-1485" y="381939"/>
                    <a:pt x="-1666" y="368765"/>
                    <a:pt x="4498" y="357705"/>
                  </a:cubicBezTo>
                  <a:lnTo>
                    <a:pt x="87050" y="208677"/>
                  </a:lnTo>
                  <a:cubicBezTo>
                    <a:pt x="100950" y="183597"/>
                    <a:pt x="108262" y="155133"/>
                    <a:pt x="108262" y="126427"/>
                  </a:cubicBezTo>
                  <a:lnTo>
                    <a:pt x="108262" y="49012"/>
                  </a:lnTo>
                  <a:cubicBezTo>
                    <a:pt x="99802" y="43875"/>
                    <a:pt x="95088" y="34205"/>
                    <a:pt x="96478" y="23327"/>
                  </a:cubicBezTo>
                  <a:cubicBezTo>
                    <a:pt x="98230" y="9609"/>
                    <a:pt x="108988" y="0"/>
                    <a:pt x="122646" y="0"/>
                  </a:cubicBezTo>
                  <a:lnTo>
                    <a:pt x="227437" y="0"/>
                  </a:lnTo>
                  <a:cubicBezTo>
                    <a:pt x="241639" y="0"/>
                    <a:pt x="252396" y="9851"/>
                    <a:pt x="253605" y="23992"/>
                  </a:cubicBezTo>
                  <a:cubicBezTo>
                    <a:pt x="254451" y="33843"/>
                    <a:pt x="250039" y="44781"/>
                    <a:pt x="240128" y="49918"/>
                  </a:cubicBezTo>
                  <a:lnTo>
                    <a:pt x="240128" y="128179"/>
                  </a:lnTo>
                  <a:cubicBezTo>
                    <a:pt x="240128" y="157127"/>
                    <a:pt x="247562" y="185772"/>
                    <a:pt x="261703" y="211034"/>
                  </a:cubicBezTo>
                  <a:lnTo>
                    <a:pt x="343650" y="357585"/>
                  </a:lnTo>
                  <a:cubicBezTo>
                    <a:pt x="349815" y="368644"/>
                    <a:pt x="349694" y="381818"/>
                    <a:pt x="343288" y="392757"/>
                  </a:cubicBezTo>
                  <a:cubicBezTo>
                    <a:pt x="337003" y="403756"/>
                    <a:pt x="325581" y="410283"/>
                    <a:pt x="312829" y="410283"/>
                  </a:cubicBezTo>
                  <a:lnTo>
                    <a:pt x="312829" y="410283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F82980D-E5F0-9158-CDDF-40282F421370}"/>
                </a:ext>
              </a:extLst>
            </p:cNvPr>
            <p:cNvSpPr/>
            <p:nvPr/>
          </p:nvSpPr>
          <p:spPr>
            <a:xfrm>
              <a:off x="8218634" y="3511333"/>
              <a:ext cx="256339" cy="137909"/>
            </a:xfrm>
            <a:custGeom>
              <a:avLst/>
              <a:gdLst>
                <a:gd name="connsiteX0" fmla="*/ 164019 w 256339"/>
                <a:gd name="connsiteY0" fmla="*/ 120021 h 137909"/>
                <a:gd name="connsiteX1" fmla="*/ 154350 w 256339"/>
                <a:gd name="connsiteY1" fmla="*/ 110351 h 137909"/>
                <a:gd name="connsiteX2" fmla="*/ 164019 w 256339"/>
                <a:gd name="connsiteY2" fmla="*/ 100682 h 137909"/>
                <a:gd name="connsiteX3" fmla="*/ 173688 w 256339"/>
                <a:gd name="connsiteY3" fmla="*/ 110351 h 137909"/>
                <a:gd name="connsiteX4" fmla="*/ 164019 w 256339"/>
                <a:gd name="connsiteY4" fmla="*/ 120021 h 137909"/>
                <a:gd name="connsiteX5" fmla="*/ 164019 w 256339"/>
                <a:gd name="connsiteY5" fmla="*/ 120021 h 137909"/>
                <a:gd name="connsiteX6" fmla="*/ 141719 w 256339"/>
                <a:gd name="connsiteY6" fmla="*/ 34205 h 137909"/>
                <a:gd name="connsiteX7" fmla="*/ 151389 w 256339"/>
                <a:gd name="connsiteY7" fmla="*/ 24536 h 137909"/>
                <a:gd name="connsiteX8" fmla="*/ 161058 w 256339"/>
                <a:gd name="connsiteY8" fmla="*/ 34205 h 137909"/>
                <a:gd name="connsiteX9" fmla="*/ 151389 w 256339"/>
                <a:gd name="connsiteY9" fmla="*/ 43875 h 137909"/>
                <a:gd name="connsiteX10" fmla="*/ 141719 w 256339"/>
                <a:gd name="connsiteY10" fmla="*/ 34205 h 137909"/>
                <a:gd name="connsiteX11" fmla="*/ 141719 w 256339"/>
                <a:gd name="connsiteY11" fmla="*/ 34205 h 137909"/>
                <a:gd name="connsiteX12" fmla="*/ 79654 w 256339"/>
                <a:gd name="connsiteY12" fmla="*/ 85090 h 137909"/>
                <a:gd name="connsiteX13" fmla="*/ 69985 w 256339"/>
                <a:gd name="connsiteY13" fmla="*/ 75421 h 137909"/>
                <a:gd name="connsiteX14" fmla="*/ 79654 w 256339"/>
                <a:gd name="connsiteY14" fmla="*/ 65752 h 137909"/>
                <a:gd name="connsiteX15" fmla="*/ 89323 w 256339"/>
                <a:gd name="connsiteY15" fmla="*/ 75421 h 137909"/>
                <a:gd name="connsiteX16" fmla="*/ 79654 w 256339"/>
                <a:gd name="connsiteY16" fmla="*/ 85090 h 137909"/>
                <a:gd name="connsiteX17" fmla="*/ 79654 w 256339"/>
                <a:gd name="connsiteY17" fmla="*/ 85090 h 137909"/>
                <a:gd name="connsiteX18" fmla="*/ 250197 w 256339"/>
                <a:gd name="connsiteY18" fmla="*/ 110351 h 137909"/>
                <a:gd name="connsiteX19" fmla="*/ 190549 w 256339"/>
                <a:gd name="connsiteY19" fmla="*/ 0 h 137909"/>
                <a:gd name="connsiteX20" fmla="*/ 65211 w 256339"/>
                <a:gd name="connsiteY20" fmla="*/ 0 h 137909"/>
                <a:gd name="connsiteX21" fmla="*/ 6106 w 256339"/>
                <a:gd name="connsiteY21" fmla="*/ 110412 h 137909"/>
                <a:gd name="connsiteX22" fmla="*/ 12573 w 256339"/>
                <a:gd name="connsiteY22" fmla="*/ 137909 h 137909"/>
                <a:gd name="connsiteX23" fmla="*/ 243852 w 256339"/>
                <a:gd name="connsiteY23" fmla="*/ 137909 h 137909"/>
                <a:gd name="connsiteX24" fmla="*/ 250197 w 256339"/>
                <a:gd name="connsiteY24" fmla="*/ 110351 h 137909"/>
                <a:gd name="connsiteX25" fmla="*/ 250197 w 256339"/>
                <a:gd name="connsiteY25" fmla="*/ 110351 h 13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56339" h="137909">
                  <a:moveTo>
                    <a:pt x="164019" y="120021"/>
                  </a:moveTo>
                  <a:cubicBezTo>
                    <a:pt x="158701" y="120021"/>
                    <a:pt x="154350" y="115670"/>
                    <a:pt x="154350" y="110351"/>
                  </a:cubicBezTo>
                  <a:cubicBezTo>
                    <a:pt x="154350" y="105033"/>
                    <a:pt x="158701" y="100682"/>
                    <a:pt x="164019" y="100682"/>
                  </a:cubicBezTo>
                  <a:cubicBezTo>
                    <a:pt x="169398" y="100682"/>
                    <a:pt x="173688" y="105033"/>
                    <a:pt x="173688" y="110351"/>
                  </a:cubicBezTo>
                  <a:cubicBezTo>
                    <a:pt x="173688" y="115730"/>
                    <a:pt x="169337" y="120021"/>
                    <a:pt x="164019" y="120021"/>
                  </a:cubicBezTo>
                  <a:lnTo>
                    <a:pt x="164019" y="120021"/>
                  </a:lnTo>
                  <a:close/>
                  <a:moveTo>
                    <a:pt x="141719" y="34205"/>
                  </a:moveTo>
                  <a:cubicBezTo>
                    <a:pt x="141719" y="28887"/>
                    <a:pt x="146010" y="24536"/>
                    <a:pt x="151389" y="24536"/>
                  </a:cubicBezTo>
                  <a:cubicBezTo>
                    <a:pt x="156707" y="24536"/>
                    <a:pt x="161058" y="28887"/>
                    <a:pt x="161058" y="34205"/>
                  </a:cubicBezTo>
                  <a:cubicBezTo>
                    <a:pt x="161058" y="39523"/>
                    <a:pt x="156707" y="43875"/>
                    <a:pt x="151389" y="43875"/>
                  </a:cubicBezTo>
                  <a:cubicBezTo>
                    <a:pt x="146010" y="43875"/>
                    <a:pt x="141719" y="39584"/>
                    <a:pt x="141719" y="34205"/>
                  </a:cubicBezTo>
                  <a:lnTo>
                    <a:pt x="141719" y="34205"/>
                  </a:lnTo>
                  <a:close/>
                  <a:moveTo>
                    <a:pt x="79654" y="85090"/>
                  </a:moveTo>
                  <a:cubicBezTo>
                    <a:pt x="74336" y="85090"/>
                    <a:pt x="69985" y="80739"/>
                    <a:pt x="69985" y="75421"/>
                  </a:cubicBezTo>
                  <a:cubicBezTo>
                    <a:pt x="69985" y="70103"/>
                    <a:pt x="74336" y="65752"/>
                    <a:pt x="79654" y="65752"/>
                  </a:cubicBezTo>
                  <a:cubicBezTo>
                    <a:pt x="85033" y="65752"/>
                    <a:pt x="89323" y="70103"/>
                    <a:pt x="89323" y="75421"/>
                  </a:cubicBezTo>
                  <a:cubicBezTo>
                    <a:pt x="89323" y="80800"/>
                    <a:pt x="85033" y="85151"/>
                    <a:pt x="79654" y="85090"/>
                  </a:cubicBezTo>
                  <a:lnTo>
                    <a:pt x="79654" y="85090"/>
                  </a:lnTo>
                  <a:close/>
                  <a:moveTo>
                    <a:pt x="250197" y="110351"/>
                  </a:moveTo>
                  <a:cubicBezTo>
                    <a:pt x="250197" y="110351"/>
                    <a:pt x="191818" y="2236"/>
                    <a:pt x="190549" y="0"/>
                  </a:cubicBezTo>
                  <a:lnTo>
                    <a:pt x="65211" y="0"/>
                  </a:lnTo>
                  <a:cubicBezTo>
                    <a:pt x="64243" y="1632"/>
                    <a:pt x="6106" y="110412"/>
                    <a:pt x="6106" y="110412"/>
                  </a:cubicBezTo>
                  <a:cubicBezTo>
                    <a:pt x="-1931" y="122740"/>
                    <a:pt x="-4106" y="137909"/>
                    <a:pt x="12573" y="137909"/>
                  </a:cubicBezTo>
                  <a:lnTo>
                    <a:pt x="243852" y="137909"/>
                  </a:lnTo>
                  <a:cubicBezTo>
                    <a:pt x="260411" y="137909"/>
                    <a:pt x="258295" y="122680"/>
                    <a:pt x="250197" y="110351"/>
                  </a:cubicBezTo>
                  <a:lnTo>
                    <a:pt x="250197" y="11035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1" name="Graphic 2">
            <a:extLst>
              <a:ext uri="{FF2B5EF4-FFF2-40B4-BE49-F238E27FC236}">
                <a16:creationId xmlns:a16="http://schemas.microsoft.com/office/drawing/2014/main" id="{B73D2BB8-8C5A-B4C8-DB82-344BCA8D2D2F}"/>
              </a:ext>
            </a:extLst>
          </p:cNvPr>
          <p:cNvGrpSpPr/>
          <p:nvPr/>
        </p:nvGrpSpPr>
        <p:grpSpPr>
          <a:xfrm>
            <a:off x="10274752" y="2844704"/>
            <a:ext cx="513176" cy="520271"/>
            <a:chOff x="10249333" y="3219983"/>
            <a:chExt cx="513176" cy="520271"/>
          </a:xfrm>
          <a:solidFill>
            <a:srgbClr val="333E50"/>
          </a:solidFill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ACDAD8D-9BC5-B1BF-5A29-B04DB289AA8C}"/>
                </a:ext>
              </a:extLst>
            </p:cNvPr>
            <p:cNvSpPr/>
            <p:nvPr/>
          </p:nvSpPr>
          <p:spPr>
            <a:xfrm>
              <a:off x="10491236" y="3219983"/>
              <a:ext cx="14805" cy="56626"/>
            </a:xfrm>
            <a:custGeom>
              <a:avLst/>
              <a:gdLst>
                <a:gd name="connsiteX0" fmla="*/ 14806 w 14805"/>
                <a:gd name="connsiteY0" fmla="*/ 50462 h 56626"/>
                <a:gd name="connsiteX1" fmla="*/ 7433 w 14805"/>
                <a:gd name="connsiteY1" fmla="*/ 56626 h 56626"/>
                <a:gd name="connsiteX2" fmla="*/ 7433 w 14805"/>
                <a:gd name="connsiteY2" fmla="*/ 56626 h 56626"/>
                <a:gd name="connsiteX3" fmla="*/ 0 w 14805"/>
                <a:gd name="connsiteY3" fmla="*/ 50462 h 56626"/>
                <a:gd name="connsiteX4" fmla="*/ 0 w 14805"/>
                <a:gd name="connsiteY4" fmla="*/ 6225 h 56626"/>
                <a:gd name="connsiteX5" fmla="*/ 7433 w 14805"/>
                <a:gd name="connsiteY5" fmla="*/ 0 h 56626"/>
                <a:gd name="connsiteX6" fmla="*/ 7433 w 14805"/>
                <a:gd name="connsiteY6" fmla="*/ 0 h 56626"/>
                <a:gd name="connsiteX7" fmla="*/ 14806 w 14805"/>
                <a:gd name="connsiteY7" fmla="*/ 6225 h 56626"/>
                <a:gd name="connsiteX8" fmla="*/ 14806 w 14805"/>
                <a:gd name="connsiteY8" fmla="*/ 50462 h 56626"/>
                <a:gd name="connsiteX9" fmla="*/ 14806 w 14805"/>
                <a:gd name="connsiteY9" fmla="*/ 50462 h 56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805" h="56626">
                  <a:moveTo>
                    <a:pt x="14806" y="50462"/>
                  </a:moveTo>
                  <a:cubicBezTo>
                    <a:pt x="14806" y="53907"/>
                    <a:pt x="11543" y="56626"/>
                    <a:pt x="7433" y="56626"/>
                  </a:cubicBezTo>
                  <a:lnTo>
                    <a:pt x="7433" y="56626"/>
                  </a:lnTo>
                  <a:cubicBezTo>
                    <a:pt x="3324" y="56626"/>
                    <a:pt x="0" y="53907"/>
                    <a:pt x="0" y="50462"/>
                  </a:cubicBezTo>
                  <a:lnTo>
                    <a:pt x="0" y="6225"/>
                  </a:lnTo>
                  <a:cubicBezTo>
                    <a:pt x="0" y="2780"/>
                    <a:pt x="3264" y="0"/>
                    <a:pt x="7433" y="0"/>
                  </a:cubicBezTo>
                  <a:lnTo>
                    <a:pt x="7433" y="0"/>
                  </a:lnTo>
                  <a:cubicBezTo>
                    <a:pt x="11543" y="0"/>
                    <a:pt x="14806" y="2780"/>
                    <a:pt x="14806" y="6225"/>
                  </a:cubicBezTo>
                  <a:lnTo>
                    <a:pt x="14806" y="50462"/>
                  </a:lnTo>
                  <a:lnTo>
                    <a:pt x="14806" y="5046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C08E209-86BC-6681-1042-161A5EAE42CE}"/>
                </a:ext>
              </a:extLst>
            </p:cNvPr>
            <p:cNvSpPr/>
            <p:nvPr/>
          </p:nvSpPr>
          <p:spPr>
            <a:xfrm>
              <a:off x="10306970" y="3307533"/>
              <a:ext cx="46339" cy="43366"/>
            </a:xfrm>
            <a:custGeom>
              <a:avLst/>
              <a:gdLst>
                <a:gd name="connsiteX0" fmla="*/ 44544 w 46339"/>
                <a:gd name="connsiteY0" fmla="*/ 30960 h 43366"/>
                <a:gd name="connsiteX1" fmla="*/ 44181 w 46339"/>
                <a:gd name="connsiteY1" fmla="*/ 40629 h 43366"/>
                <a:gd name="connsiteX2" fmla="*/ 44181 w 46339"/>
                <a:gd name="connsiteY2" fmla="*/ 40629 h 43366"/>
                <a:gd name="connsiteX3" fmla="*/ 34632 w 46339"/>
                <a:gd name="connsiteY3" fmla="*/ 42019 h 43366"/>
                <a:gd name="connsiteX4" fmla="*/ 1817 w 46339"/>
                <a:gd name="connsiteY4" fmla="*/ 12407 h 43366"/>
                <a:gd name="connsiteX5" fmla="*/ 2180 w 46339"/>
                <a:gd name="connsiteY5" fmla="*/ 2737 h 43366"/>
                <a:gd name="connsiteX6" fmla="*/ 2180 w 46339"/>
                <a:gd name="connsiteY6" fmla="*/ 2737 h 43366"/>
                <a:gd name="connsiteX7" fmla="*/ 11728 w 46339"/>
                <a:gd name="connsiteY7" fmla="*/ 1347 h 43366"/>
                <a:gd name="connsiteX8" fmla="*/ 44544 w 46339"/>
                <a:gd name="connsiteY8" fmla="*/ 30960 h 43366"/>
                <a:gd name="connsiteX9" fmla="*/ 44544 w 46339"/>
                <a:gd name="connsiteY9" fmla="*/ 30960 h 43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339" h="43366">
                  <a:moveTo>
                    <a:pt x="44544" y="30960"/>
                  </a:moveTo>
                  <a:cubicBezTo>
                    <a:pt x="47082" y="33256"/>
                    <a:pt x="46901" y="37547"/>
                    <a:pt x="44181" y="40629"/>
                  </a:cubicBezTo>
                  <a:lnTo>
                    <a:pt x="44181" y="40629"/>
                  </a:lnTo>
                  <a:cubicBezTo>
                    <a:pt x="41461" y="43651"/>
                    <a:pt x="37171" y="44255"/>
                    <a:pt x="34632" y="42019"/>
                  </a:cubicBezTo>
                  <a:lnTo>
                    <a:pt x="1817" y="12407"/>
                  </a:lnTo>
                  <a:cubicBezTo>
                    <a:pt x="-721" y="10110"/>
                    <a:pt x="-600" y="5819"/>
                    <a:pt x="2180" y="2737"/>
                  </a:cubicBezTo>
                  <a:lnTo>
                    <a:pt x="2180" y="2737"/>
                  </a:lnTo>
                  <a:cubicBezTo>
                    <a:pt x="4959" y="-284"/>
                    <a:pt x="9190" y="-889"/>
                    <a:pt x="11728" y="1347"/>
                  </a:cubicBezTo>
                  <a:lnTo>
                    <a:pt x="44544" y="30960"/>
                  </a:lnTo>
                  <a:lnTo>
                    <a:pt x="44544" y="3096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F0E4C4B-5920-50F2-8906-E47212A87D41}"/>
                </a:ext>
              </a:extLst>
            </p:cNvPr>
            <p:cNvSpPr/>
            <p:nvPr/>
          </p:nvSpPr>
          <p:spPr>
            <a:xfrm>
              <a:off x="10249333" y="3498854"/>
              <a:ext cx="56420" cy="19397"/>
            </a:xfrm>
            <a:custGeom>
              <a:avLst/>
              <a:gdLst>
                <a:gd name="connsiteX0" fmla="*/ 49422 w 56420"/>
                <a:gd name="connsiteY0" fmla="*/ 30 h 19397"/>
                <a:gd name="connsiteX1" fmla="*/ 56372 w 56420"/>
                <a:gd name="connsiteY1" fmla="*/ 6738 h 19397"/>
                <a:gd name="connsiteX2" fmla="*/ 56372 w 56420"/>
                <a:gd name="connsiteY2" fmla="*/ 6738 h 19397"/>
                <a:gd name="connsiteX3" fmla="*/ 50994 w 56420"/>
                <a:gd name="connsiteY3" fmla="*/ 14775 h 19397"/>
                <a:gd name="connsiteX4" fmla="*/ 6998 w 56420"/>
                <a:gd name="connsiteY4" fmla="*/ 19368 h 19397"/>
                <a:gd name="connsiteX5" fmla="*/ 48 w 56420"/>
                <a:gd name="connsiteY5" fmla="*/ 12600 h 19397"/>
                <a:gd name="connsiteX6" fmla="*/ 48 w 56420"/>
                <a:gd name="connsiteY6" fmla="*/ 12600 h 19397"/>
                <a:gd name="connsiteX7" fmla="*/ 5427 w 56420"/>
                <a:gd name="connsiteY7" fmla="*/ 4622 h 19397"/>
                <a:gd name="connsiteX8" fmla="*/ 49422 w 56420"/>
                <a:gd name="connsiteY8" fmla="*/ 30 h 19397"/>
                <a:gd name="connsiteX9" fmla="*/ 49422 w 56420"/>
                <a:gd name="connsiteY9" fmla="*/ 30 h 1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420" h="19397">
                  <a:moveTo>
                    <a:pt x="49422" y="30"/>
                  </a:moveTo>
                  <a:cubicBezTo>
                    <a:pt x="52806" y="-333"/>
                    <a:pt x="55888" y="2689"/>
                    <a:pt x="56372" y="6738"/>
                  </a:cubicBezTo>
                  <a:lnTo>
                    <a:pt x="56372" y="6738"/>
                  </a:lnTo>
                  <a:cubicBezTo>
                    <a:pt x="56795" y="10847"/>
                    <a:pt x="54378" y="14413"/>
                    <a:pt x="50994" y="14775"/>
                  </a:cubicBezTo>
                  <a:lnTo>
                    <a:pt x="6998" y="19368"/>
                  </a:lnTo>
                  <a:cubicBezTo>
                    <a:pt x="3553" y="19731"/>
                    <a:pt x="471" y="16709"/>
                    <a:pt x="48" y="12600"/>
                  </a:cubicBezTo>
                  <a:lnTo>
                    <a:pt x="48" y="12600"/>
                  </a:lnTo>
                  <a:cubicBezTo>
                    <a:pt x="-375" y="8551"/>
                    <a:pt x="2042" y="4985"/>
                    <a:pt x="5427" y="4622"/>
                  </a:cubicBezTo>
                  <a:lnTo>
                    <a:pt x="49422" y="30"/>
                  </a:lnTo>
                  <a:lnTo>
                    <a:pt x="49422" y="3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3C2AFF10-A6D7-9B4E-190B-0C4A56B6CF2C}"/>
                </a:ext>
              </a:extLst>
            </p:cNvPr>
            <p:cNvSpPr/>
            <p:nvPr/>
          </p:nvSpPr>
          <p:spPr>
            <a:xfrm>
              <a:off x="10706149" y="3485740"/>
              <a:ext cx="56360" cy="19458"/>
            </a:xfrm>
            <a:custGeom>
              <a:avLst/>
              <a:gdLst>
                <a:gd name="connsiteX0" fmla="*/ 5427 w 56360"/>
                <a:gd name="connsiteY0" fmla="*/ 14775 h 19458"/>
                <a:gd name="connsiteX1" fmla="*/ 48 w 56360"/>
                <a:gd name="connsiteY1" fmla="*/ 6798 h 19458"/>
                <a:gd name="connsiteX2" fmla="*/ 48 w 56360"/>
                <a:gd name="connsiteY2" fmla="*/ 6798 h 19458"/>
                <a:gd name="connsiteX3" fmla="*/ 6998 w 56360"/>
                <a:gd name="connsiteY3" fmla="*/ 30 h 19458"/>
                <a:gd name="connsiteX4" fmla="*/ 50933 w 56360"/>
                <a:gd name="connsiteY4" fmla="*/ 4683 h 19458"/>
                <a:gd name="connsiteX5" fmla="*/ 56312 w 56360"/>
                <a:gd name="connsiteY5" fmla="*/ 12660 h 19458"/>
                <a:gd name="connsiteX6" fmla="*/ 56312 w 56360"/>
                <a:gd name="connsiteY6" fmla="*/ 12660 h 19458"/>
                <a:gd name="connsiteX7" fmla="*/ 49362 w 56360"/>
                <a:gd name="connsiteY7" fmla="*/ 19429 h 19458"/>
                <a:gd name="connsiteX8" fmla="*/ 5427 w 56360"/>
                <a:gd name="connsiteY8" fmla="*/ 14775 h 19458"/>
                <a:gd name="connsiteX9" fmla="*/ 5427 w 56360"/>
                <a:gd name="connsiteY9" fmla="*/ 14775 h 1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360" h="19458">
                  <a:moveTo>
                    <a:pt x="5427" y="14775"/>
                  </a:moveTo>
                  <a:cubicBezTo>
                    <a:pt x="2043" y="14413"/>
                    <a:pt x="-375" y="10847"/>
                    <a:pt x="48" y="6798"/>
                  </a:cubicBezTo>
                  <a:lnTo>
                    <a:pt x="48" y="6798"/>
                  </a:lnTo>
                  <a:cubicBezTo>
                    <a:pt x="532" y="2689"/>
                    <a:pt x="3614" y="-333"/>
                    <a:pt x="6998" y="30"/>
                  </a:cubicBezTo>
                  <a:lnTo>
                    <a:pt x="50933" y="4683"/>
                  </a:lnTo>
                  <a:cubicBezTo>
                    <a:pt x="54378" y="5045"/>
                    <a:pt x="56735" y="8611"/>
                    <a:pt x="56312" y="12660"/>
                  </a:cubicBezTo>
                  <a:lnTo>
                    <a:pt x="56312" y="12660"/>
                  </a:lnTo>
                  <a:cubicBezTo>
                    <a:pt x="55888" y="16770"/>
                    <a:pt x="52807" y="19791"/>
                    <a:pt x="49362" y="19429"/>
                  </a:cubicBezTo>
                  <a:lnTo>
                    <a:pt x="5427" y="14775"/>
                  </a:lnTo>
                  <a:lnTo>
                    <a:pt x="5427" y="14775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E567933-9DD7-C084-78AB-4FF87C6DE4EB}"/>
                </a:ext>
              </a:extLst>
            </p:cNvPr>
            <p:cNvSpPr/>
            <p:nvPr/>
          </p:nvSpPr>
          <p:spPr>
            <a:xfrm>
              <a:off x="10648268" y="3297700"/>
              <a:ext cx="46460" cy="43393"/>
            </a:xfrm>
            <a:custGeom>
              <a:avLst/>
              <a:gdLst>
                <a:gd name="connsiteX0" fmla="*/ 11758 w 46460"/>
                <a:gd name="connsiteY0" fmla="*/ 42002 h 43393"/>
                <a:gd name="connsiteX1" fmla="*/ 2149 w 46460"/>
                <a:gd name="connsiteY1" fmla="*/ 40612 h 43393"/>
                <a:gd name="connsiteX2" fmla="*/ 2149 w 46460"/>
                <a:gd name="connsiteY2" fmla="*/ 40612 h 43393"/>
                <a:gd name="connsiteX3" fmla="*/ 1848 w 46460"/>
                <a:gd name="connsiteY3" fmla="*/ 31003 h 43393"/>
                <a:gd name="connsiteX4" fmla="*/ 34723 w 46460"/>
                <a:gd name="connsiteY4" fmla="*/ 1391 h 43393"/>
                <a:gd name="connsiteX5" fmla="*/ 44271 w 46460"/>
                <a:gd name="connsiteY5" fmla="*/ 2781 h 43393"/>
                <a:gd name="connsiteX6" fmla="*/ 44271 w 46460"/>
                <a:gd name="connsiteY6" fmla="*/ 2781 h 43393"/>
                <a:gd name="connsiteX7" fmla="*/ 44695 w 46460"/>
                <a:gd name="connsiteY7" fmla="*/ 12450 h 43393"/>
                <a:gd name="connsiteX8" fmla="*/ 11758 w 46460"/>
                <a:gd name="connsiteY8" fmla="*/ 42002 h 43393"/>
                <a:gd name="connsiteX9" fmla="*/ 11758 w 46460"/>
                <a:gd name="connsiteY9" fmla="*/ 42002 h 43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60" h="43393">
                  <a:moveTo>
                    <a:pt x="11758" y="42002"/>
                  </a:moveTo>
                  <a:cubicBezTo>
                    <a:pt x="9220" y="44299"/>
                    <a:pt x="4930" y="43694"/>
                    <a:pt x="2149" y="40612"/>
                  </a:cubicBezTo>
                  <a:lnTo>
                    <a:pt x="2149" y="40612"/>
                  </a:lnTo>
                  <a:cubicBezTo>
                    <a:pt x="-570" y="37530"/>
                    <a:pt x="-751" y="33239"/>
                    <a:pt x="1848" y="31003"/>
                  </a:cubicBezTo>
                  <a:lnTo>
                    <a:pt x="34723" y="1391"/>
                  </a:lnTo>
                  <a:cubicBezTo>
                    <a:pt x="37261" y="-906"/>
                    <a:pt x="41552" y="-301"/>
                    <a:pt x="44271" y="2781"/>
                  </a:cubicBezTo>
                  <a:lnTo>
                    <a:pt x="44271" y="2781"/>
                  </a:lnTo>
                  <a:cubicBezTo>
                    <a:pt x="47052" y="5863"/>
                    <a:pt x="47173" y="10154"/>
                    <a:pt x="44695" y="12450"/>
                  </a:cubicBezTo>
                  <a:lnTo>
                    <a:pt x="11758" y="42002"/>
                  </a:lnTo>
                  <a:lnTo>
                    <a:pt x="11758" y="42002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31C933A-468D-DC30-5C4A-2920251E9C97}"/>
                </a:ext>
              </a:extLst>
            </p:cNvPr>
            <p:cNvSpPr/>
            <p:nvPr/>
          </p:nvSpPr>
          <p:spPr>
            <a:xfrm>
              <a:off x="10340213" y="3299937"/>
              <a:ext cx="315462" cy="440317"/>
            </a:xfrm>
            <a:custGeom>
              <a:avLst/>
              <a:gdLst>
                <a:gd name="connsiteX0" fmla="*/ 207831 w 315462"/>
                <a:gd name="connsiteY0" fmla="*/ 376682 h 440317"/>
                <a:gd name="connsiteX1" fmla="*/ 202210 w 315462"/>
                <a:gd name="connsiteY1" fmla="*/ 388285 h 440317"/>
                <a:gd name="connsiteX2" fmla="*/ 195683 w 315462"/>
                <a:gd name="connsiteY2" fmla="*/ 390460 h 440317"/>
                <a:gd name="connsiteX3" fmla="*/ 119839 w 315462"/>
                <a:gd name="connsiteY3" fmla="*/ 390460 h 440317"/>
                <a:gd name="connsiteX4" fmla="*/ 113313 w 315462"/>
                <a:gd name="connsiteY4" fmla="*/ 388285 h 440317"/>
                <a:gd name="connsiteX5" fmla="*/ 107692 w 315462"/>
                <a:gd name="connsiteY5" fmla="*/ 376682 h 440317"/>
                <a:gd name="connsiteX6" fmla="*/ 107692 w 315462"/>
                <a:gd name="connsiteY6" fmla="*/ 334016 h 440317"/>
                <a:gd name="connsiteX7" fmla="*/ 207891 w 315462"/>
                <a:gd name="connsiteY7" fmla="*/ 334016 h 440317"/>
                <a:gd name="connsiteX8" fmla="*/ 207891 w 315462"/>
                <a:gd name="connsiteY8" fmla="*/ 376682 h 440317"/>
                <a:gd name="connsiteX9" fmla="*/ 207831 w 315462"/>
                <a:gd name="connsiteY9" fmla="*/ 376682 h 440317"/>
                <a:gd name="connsiteX10" fmla="*/ 98990 w 315462"/>
                <a:gd name="connsiteY10" fmla="*/ 78866 h 440317"/>
                <a:gd name="connsiteX11" fmla="*/ 59345 w 315462"/>
                <a:gd name="connsiteY11" fmla="*/ 157731 h 440317"/>
                <a:gd name="connsiteX12" fmla="*/ 94518 w 315462"/>
                <a:gd name="connsiteY12" fmla="*/ 233092 h 440317"/>
                <a:gd name="connsiteX13" fmla="*/ 95726 w 315462"/>
                <a:gd name="connsiteY13" fmla="*/ 242761 h 440317"/>
                <a:gd name="connsiteX14" fmla="*/ 95605 w 315462"/>
                <a:gd name="connsiteY14" fmla="*/ 242882 h 440317"/>
                <a:gd name="connsiteX15" fmla="*/ 84788 w 315462"/>
                <a:gd name="connsiteY15" fmla="*/ 244332 h 440317"/>
                <a:gd name="connsiteX16" fmla="*/ 44479 w 315462"/>
                <a:gd name="connsiteY16" fmla="*/ 157731 h 440317"/>
                <a:gd name="connsiteX17" fmla="*/ 89925 w 315462"/>
                <a:gd name="connsiteY17" fmla="*/ 67081 h 440317"/>
                <a:gd name="connsiteX18" fmla="*/ 100380 w 315462"/>
                <a:gd name="connsiteY18" fmla="*/ 68773 h 440317"/>
                <a:gd name="connsiteX19" fmla="*/ 100440 w 315462"/>
                <a:gd name="connsiteY19" fmla="*/ 68894 h 440317"/>
                <a:gd name="connsiteX20" fmla="*/ 98990 w 315462"/>
                <a:gd name="connsiteY20" fmla="*/ 78866 h 440317"/>
                <a:gd name="connsiteX21" fmla="*/ 98990 w 315462"/>
                <a:gd name="connsiteY21" fmla="*/ 78866 h 440317"/>
                <a:gd name="connsiteX22" fmla="*/ 315462 w 315462"/>
                <a:gd name="connsiteY22" fmla="*/ 157731 h 440317"/>
                <a:gd name="connsiteX23" fmla="*/ 157731 w 315462"/>
                <a:gd name="connsiteY23" fmla="*/ 0 h 440317"/>
                <a:gd name="connsiteX24" fmla="*/ 0 w 315462"/>
                <a:gd name="connsiteY24" fmla="*/ 157731 h 440317"/>
                <a:gd name="connsiteX25" fmla="*/ 92765 w 315462"/>
                <a:gd name="connsiteY25" fmla="*/ 301442 h 440317"/>
                <a:gd name="connsiteX26" fmla="*/ 92765 w 315462"/>
                <a:gd name="connsiteY26" fmla="*/ 334016 h 440317"/>
                <a:gd name="connsiteX27" fmla="*/ 92765 w 315462"/>
                <a:gd name="connsiteY27" fmla="*/ 376682 h 440317"/>
                <a:gd name="connsiteX28" fmla="*/ 115367 w 315462"/>
                <a:gd name="connsiteY28" fmla="*/ 404844 h 440317"/>
                <a:gd name="connsiteX29" fmla="*/ 119296 w 315462"/>
                <a:gd name="connsiteY29" fmla="*/ 416145 h 440317"/>
                <a:gd name="connsiteX30" fmla="*/ 147034 w 315462"/>
                <a:gd name="connsiteY30" fmla="*/ 440318 h 440317"/>
                <a:gd name="connsiteX31" fmla="*/ 168367 w 315462"/>
                <a:gd name="connsiteY31" fmla="*/ 440318 h 440317"/>
                <a:gd name="connsiteX32" fmla="*/ 196167 w 315462"/>
                <a:gd name="connsiteY32" fmla="*/ 416145 h 440317"/>
                <a:gd name="connsiteX33" fmla="*/ 200095 w 315462"/>
                <a:gd name="connsiteY33" fmla="*/ 404844 h 440317"/>
                <a:gd name="connsiteX34" fmla="*/ 222697 w 315462"/>
                <a:gd name="connsiteY34" fmla="*/ 376682 h 440317"/>
                <a:gd name="connsiteX35" fmla="*/ 222697 w 315462"/>
                <a:gd name="connsiteY35" fmla="*/ 318968 h 440317"/>
                <a:gd name="connsiteX36" fmla="*/ 222697 w 315462"/>
                <a:gd name="connsiteY36" fmla="*/ 301442 h 440317"/>
                <a:gd name="connsiteX37" fmla="*/ 315462 w 315462"/>
                <a:gd name="connsiteY37" fmla="*/ 157731 h 440317"/>
                <a:gd name="connsiteX38" fmla="*/ 315462 w 315462"/>
                <a:gd name="connsiteY38" fmla="*/ 157731 h 440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15462" h="440317">
                  <a:moveTo>
                    <a:pt x="207831" y="376682"/>
                  </a:moveTo>
                  <a:cubicBezTo>
                    <a:pt x="207831" y="381516"/>
                    <a:pt x="205595" y="385867"/>
                    <a:pt x="202210" y="388285"/>
                  </a:cubicBezTo>
                  <a:cubicBezTo>
                    <a:pt x="200337" y="389614"/>
                    <a:pt x="198101" y="390460"/>
                    <a:pt x="195683" y="390460"/>
                  </a:cubicBezTo>
                  <a:lnTo>
                    <a:pt x="119839" y="390460"/>
                  </a:lnTo>
                  <a:cubicBezTo>
                    <a:pt x="117482" y="390460"/>
                    <a:pt x="115186" y="389675"/>
                    <a:pt x="113313" y="388285"/>
                  </a:cubicBezTo>
                  <a:cubicBezTo>
                    <a:pt x="109928" y="385867"/>
                    <a:pt x="107692" y="381516"/>
                    <a:pt x="107692" y="376682"/>
                  </a:cubicBezTo>
                  <a:lnTo>
                    <a:pt x="107692" y="334016"/>
                  </a:lnTo>
                  <a:lnTo>
                    <a:pt x="207891" y="334016"/>
                  </a:lnTo>
                  <a:lnTo>
                    <a:pt x="207891" y="376682"/>
                  </a:lnTo>
                  <a:lnTo>
                    <a:pt x="207831" y="376682"/>
                  </a:lnTo>
                  <a:close/>
                  <a:moveTo>
                    <a:pt x="98990" y="78866"/>
                  </a:moveTo>
                  <a:cubicBezTo>
                    <a:pt x="74938" y="96814"/>
                    <a:pt x="59345" y="125460"/>
                    <a:pt x="59345" y="157731"/>
                  </a:cubicBezTo>
                  <a:cubicBezTo>
                    <a:pt x="59345" y="187948"/>
                    <a:pt x="73064" y="215022"/>
                    <a:pt x="94518" y="233092"/>
                  </a:cubicBezTo>
                  <a:cubicBezTo>
                    <a:pt x="97358" y="235449"/>
                    <a:pt x="97841" y="239679"/>
                    <a:pt x="95726" y="242761"/>
                  </a:cubicBezTo>
                  <a:lnTo>
                    <a:pt x="95605" y="242882"/>
                  </a:lnTo>
                  <a:cubicBezTo>
                    <a:pt x="93128" y="246447"/>
                    <a:pt x="88112" y="247112"/>
                    <a:pt x="84788" y="244332"/>
                  </a:cubicBezTo>
                  <a:cubicBezTo>
                    <a:pt x="60131" y="223543"/>
                    <a:pt x="44479" y="192480"/>
                    <a:pt x="44479" y="157731"/>
                  </a:cubicBezTo>
                  <a:cubicBezTo>
                    <a:pt x="44479" y="120686"/>
                    <a:pt x="62367" y="87749"/>
                    <a:pt x="89925" y="67081"/>
                  </a:cubicBezTo>
                  <a:cubicBezTo>
                    <a:pt x="93248" y="64603"/>
                    <a:pt x="98023" y="65329"/>
                    <a:pt x="100380" y="68773"/>
                  </a:cubicBezTo>
                  <a:lnTo>
                    <a:pt x="100440" y="68894"/>
                  </a:lnTo>
                  <a:cubicBezTo>
                    <a:pt x="102797" y="72097"/>
                    <a:pt x="102133" y="76569"/>
                    <a:pt x="98990" y="78866"/>
                  </a:cubicBezTo>
                  <a:lnTo>
                    <a:pt x="98990" y="78866"/>
                  </a:lnTo>
                  <a:close/>
                  <a:moveTo>
                    <a:pt x="315462" y="157731"/>
                  </a:moveTo>
                  <a:cubicBezTo>
                    <a:pt x="315462" y="70647"/>
                    <a:pt x="244876" y="0"/>
                    <a:pt x="157731" y="0"/>
                  </a:cubicBezTo>
                  <a:cubicBezTo>
                    <a:pt x="70646" y="0"/>
                    <a:pt x="0" y="70586"/>
                    <a:pt x="0" y="157731"/>
                  </a:cubicBezTo>
                  <a:cubicBezTo>
                    <a:pt x="60" y="221670"/>
                    <a:pt x="38073" y="276725"/>
                    <a:pt x="92765" y="301442"/>
                  </a:cubicBezTo>
                  <a:lnTo>
                    <a:pt x="92765" y="334016"/>
                  </a:lnTo>
                  <a:lnTo>
                    <a:pt x="92765" y="376682"/>
                  </a:lnTo>
                  <a:cubicBezTo>
                    <a:pt x="92765" y="390883"/>
                    <a:pt x="102495" y="402728"/>
                    <a:pt x="115367" y="404844"/>
                  </a:cubicBezTo>
                  <a:cubicBezTo>
                    <a:pt x="116334" y="408711"/>
                    <a:pt x="117603" y="412519"/>
                    <a:pt x="119296" y="416145"/>
                  </a:cubicBezTo>
                  <a:cubicBezTo>
                    <a:pt x="126185" y="431434"/>
                    <a:pt x="137728" y="440318"/>
                    <a:pt x="147034" y="440318"/>
                  </a:cubicBezTo>
                  <a:lnTo>
                    <a:pt x="168367" y="440318"/>
                  </a:lnTo>
                  <a:cubicBezTo>
                    <a:pt x="177674" y="440318"/>
                    <a:pt x="189277" y="431434"/>
                    <a:pt x="196167" y="416145"/>
                  </a:cubicBezTo>
                  <a:cubicBezTo>
                    <a:pt x="197798" y="412519"/>
                    <a:pt x="199188" y="408711"/>
                    <a:pt x="200095" y="404844"/>
                  </a:cubicBezTo>
                  <a:cubicBezTo>
                    <a:pt x="212907" y="402668"/>
                    <a:pt x="222697" y="390883"/>
                    <a:pt x="222697" y="376682"/>
                  </a:cubicBezTo>
                  <a:lnTo>
                    <a:pt x="222697" y="318968"/>
                  </a:lnTo>
                  <a:lnTo>
                    <a:pt x="222697" y="301442"/>
                  </a:lnTo>
                  <a:cubicBezTo>
                    <a:pt x="277390" y="276725"/>
                    <a:pt x="315462" y="221670"/>
                    <a:pt x="315462" y="157731"/>
                  </a:cubicBezTo>
                  <a:lnTo>
                    <a:pt x="315462" y="157731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84F507D4-5AB3-208D-D553-AA155DE737FD}"/>
              </a:ext>
            </a:extLst>
          </p:cNvPr>
          <p:cNvSpPr/>
          <p:nvPr/>
        </p:nvSpPr>
        <p:spPr>
          <a:xfrm>
            <a:off x="3862331" y="5518279"/>
            <a:ext cx="4720876" cy="448839"/>
          </a:xfrm>
          <a:custGeom>
            <a:avLst/>
            <a:gdLst>
              <a:gd name="connsiteX0" fmla="*/ 4542055 w 4720876"/>
              <a:gd name="connsiteY0" fmla="*/ 0 h 448839"/>
              <a:gd name="connsiteX1" fmla="*/ 4720877 w 4720876"/>
              <a:gd name="connsiteY1" fmla="*/ 224691 h 448839"/>
              <a:gd name="connsiteX2" fmla="*/ 4542055 w 4720876"/>
              <a:gd name="connsiteY2" fmla="*/ 448839 h 448839"/>
              <a:gd name="connsiteX3" fmla="*/ 178823 w 4720876"/>
              <a:gd name="connsiteY3" fmla="*/ 448839 h 448839"/>
              <a:gd name="connsiteX4" fmla="*/ 0 w 4720876"/>
              <a:gd name="connsiteY4" fmla="*/ 224148 h 448839"/>
              <a:gd name="connsiteX5" fmla="*/ 178823 w 4720876"/>
              <a:gd name="connsiteY5" fmla="*/ 0 h 448839"/>
              <a:gd name="connsiteX6" fmla="*/ 4542055 w 4720876"/>
              <a:gd name="connsiteY6" fmla="*/ 0 h 448839"/>
              <a:gd name="connsiteX7" fmla="*/ 4542055 w 4720876"/>
              <a:gd name="connsiteY7" fmla="*/ 0 h 448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20876" h="448839">
                <a:moveTo>
                  <a:pt x="4542055" y="0"/>
                </a:moveTo>
                <a:cubicBezTo>
                  <a:pt x="4601642" y="0"/>
                  <a:pt x="4687216" y="172417"/>
                  <a:pt x="4720877" y="224691"/>
                </a:cubicBezTo>
                <a:cubicBezTo>
                  <a:pt x="4687156" y="276785"/>
                  <a:pt x="4601340" y="448839"/>
                  <a:pt x="4542055" y="448839"/>
                </a:cubicBezTo>
                <a:lnTo>
                  <a:pt x="178823" y="448839"/>
                </a:lnTo>
                <a:cubicBezTo>
                  <a:pt x="119235" y="448839"/>
                  <a:pt x="33661" y="276422"/>
                  <a:pt x="0" y="224148"/>
                </a:cubicBezTo>
                <a:cubicBezTo>
                  <a:pt x="33722" y="172054"/>
                  <a:pt x="119537" y="0"/>
                  <a:pt x="178823" y="0"/>
                </a:cubicBezTo>
                <a:lnTo>
                  <a:pt x="4542055" y="0"/>
                </a:lnTo>
                <a:lnTo>
                  <a:pt x="4542055" y="0"/>
                </a:lnTo>
                <a:close/>
              </a:path>
            </a:pathLst>
          </a:custGeom>
          <a:solidFill>
            <a:srgbClr val="FFC000"/>
          </a:solidFill>
          <a:ln w="603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7" name="Graphic 2">
            <a:extLst>
              <a:ext uri="{FF2B5EF4-FFF2-40B4-BE49-F238E27FC236}">
                <a16:creationId xmlns:a16="http://schemas.microsoft.com/office/drawing/2014/main" id="{CAC058B5-AB63-FD5F-63AF-513C0E652D0C}"/>
              </a:ext>
            </a:extLst>
          </p:cNvPr>
          <p:cNvGrpSpPr/>
          <p:nvPr/>
        </p:nvGrpSpPr>
        <p:grpSpPr>
          <a:xfrm>
            <a:off x="9057316" y="3056825"/>
            <a:ext cx="780731" cy="185228"/>
            <a:chOff x="9031897" y="3432104"/>
            <a:chExt cx="780731" cy="185228"/>
          </a:xfrm>
          <a:solidFill>
            <a:srgbClr val="333E50"/>
          </a:solidFill>
        </p:grpSpPr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7159C12-49A6-F8B3-4C16-80788CBE19AA}"/>
                </a:ext>
              </a:extLst>
            </p:cNvPr>
            <p:cNvSpPr/>
            <p:nvPr/>
          </p:nvSpPr>
          <p:spPr>
            <a:xfrm>
              <a:off x="9720045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FBAF06DF-F963-376D-F66F-4D202BE93321}"/>
                </a:ext>
              </a:extLst>
            </p:cNvPr>
            <p:cNvSpPr/>
            <p:nvPr/>
          </p:nvSpPr>
          <p:spPr>
            <a:xfrm>
              <a:off x="9031897" y="3504020"/>
              <a:ext cx="630312" cy="41396"/>
            </a:xfrm>
            <a:custGeom>
              <a:avLst/>
              <a:gdLst>
                <a:gd name="connsiteX0" fmla="*/ 21809 w 630312"/>
                <a:gd name="connsiteY0" fmla="*/ 41397 h 41396"/>
                <a:gd name="connsiteX1" fmla="*/ 20419 w 630312"/>
                <a:gd name="connsiteY1" fmla="*/ 41397 h 41396"/>
                <a:gd name="connsiteX2" fmla="*/ 20419 w 630312"/>
                <a:gd name="connsiteY2" fmla="*/ 0 h 41396"/>
                <a:gd name="connsiteX3" fmla="*/ 41812 w 630312"/>
                <a:gd name="connsiteY3" fmla="*/ 20668 h 41396"/>
                <a:gd name="connsiteX4" fmla="*/ 21809 w 630312"/>
                <a:gd name="connsiteY4" fmla="*/ 41397 h 41396"/>
                <a:gd name="connsiteX5" fmla="*/ 21809 w 630312"/>
                <a:gd name="connsiteY5" fmla="*/ 41397 h 41396"/>
                <a:gd name="connsiteX6" fmla="*/ 119771 w 630312"/>
                <a:gd name="connsiteY6" fmla="*/ 41397 h 41396"/>
                <a:gd name="connsiteX7" fmla="*/ 118381 w 630312"/>
                <a:gd name="connsiteY7" fmla="*/ 41397 h 41396"/>
                <a:gd name="connsiteX8" fmla="*/ 97713 w 630312"/>
                <a:gd name="connsiteY8" fmla="*/ 20729 h 41396"/>
                <a:gd name="connsiteX9" fmla="*/ 118381 w 630312"/>
                <a:gd name="connsiteY9" fmla="*/ 60 h 41396"/>
                <a:gd name="connsiteX10" fmla="*/ 139775 w 630312"/>
                <a:gd name="connsiteY10" fmla="*/ 20729 h 41396"/>
                <a:gd name="connsiteX11" fmla="*/ 119771 w 630312"/>
                <a:gd name="connsiteY11" fmla="*/ 41397 h 41396"/>
                <a:gd name="connsiteX12" fmla="*/ 119771 w 630312"/>
                <a:gd name="connsiteY12" fmla="*/ 41397 h 41396"/>
                <a:gd name="connsiteX13" fmla="*/ 217794 w 630312"/>
                <a:gd name="connsiteY13" fmla="*/ 41397 h 41396"/>
                <a:gd name="connsiteX14" fmla="*/ 216404 w 630312"/>
                <a:gd name="connsiteY14" fmla="*/ 41397 h 41396"/>
                <a:gd name="connsiteX15" fmla="*/ 195736 w 630312"/>
                <a:gd name="connsiteY15" fmla="*/ 20729 h 41396"/>
                <a:gd name="connsiteX16" fmla="*/ 216404 w 630312"/>
                <a:gd name="connsiteY16" fmla="*/ 60 h 41396"/>
                <a:gd name="connsiteX17" fmla="*/ 217794 w 630312"/>
                <a:gd name="connsiteY17" fmla="*/ 60 h 41396"/>
                <a:gd name="connsiteX18" fmla="*/ 238462 w 630312"/>
                <a:gd name="connsiteY18" fmla="*/ 20729 h 41396"/>
                <a:gd name="connsiteX19" fmla="*/ 217794 w 630312"/>
                <a:gd name="connsiteY19" fmla="*/ 41397 h 41396"/>
                <a:gd name="connsiteX20" fmla="*/ 217794 w 630312"/>
                <a:gd name="connsiteY20" fmla="*/ 41397 h 41396"/>
                <a:gd name="connsiteX21" fmla="*/ 315757 w 630312"/>
                <a:gd name="connsiteY21" fmla="*/ 41397 h 41396"/>
                <a:gd name="connsiteX22" fmla="*/ 314367 w 630312"/>
                <a:gd name="connsiteY22" fmla="*/ 41397 h 41396"/>
                <a:gd name="connsiteX23" fmla="*/ 293699 w 630312"/>
                <a:gd name="connsiteY23" fmla="*/ 20729 h 41396"/>
                <a:gd name="connsiteX24" fmla="*/ 314367 w 630312"/>
                <a:gd name="connsiteY24" fmla="*/ 60 h 41396"/>
                <a:gd name="connsiteX25" fmla="*/ 315757 w 630312"/>
                <a:gd name="connsiteY25" fmla="*/ 60 h 41396"/>
                <a:gd name="connsiteX26" fmla="*/ 336425 w 630312"/>
                <a:gd name="connsiteY26" fmla="*/ 20729 h 41396"/>
                <a:gd name="connsiteX27" fmla="*/ 315757 w 630312"/>
                <a:gd name="connsiteY27" fmla="*/ 41397 h 41396"/>
                <a:gd name="connsiteX28" fmla="*/ 315757 w 630312"/>
                <a:gd name="connsiteY28" fmla="*/ 41397 h 41396"/>
                <a:gd name="connsiteX29" fmla="*/ 413719 w 630312"/>
                <a:gd name="connsiteY29" fmla="*/ 41397 h 41396"/>
                <a:gd name="connsiteX30" fmla="*/ 412330 w 630312"/>
                <a:gd name="connsiteY30" fmla="*/ 41397 h 41396"/>
                <a:gd name="connsiteX31" fmla="*/ 391661 w 630312"/>
                <a:gd name="connsiteY31" fmla="*/ 20729 h 41396"/>
                <a:gd name="connsiteX32" fmla="*/ 412330 w 630312"/>
                <a:gd name="connsiteY32" fmla="*/ 60 h 41396"/>
                <a:gd name="connsiteX33" fmla="*/ 433723 w 630312"/>
                <a:gd name="connsiteY33" fmla="*/ 20729 h 41396"/>
                <a:gd name="connsiteX34" fmla="*/ 413719 w 630312"/>
                <a:gd name="connsiteY34" fmla="*/ 41397 h 41396"/>
                <a:gd name="connsiteX35" fmla="*/ 413719 w 630312"/>
                <a:gd name="connsiteY35" fmla="*/ 41397 h 41396"/>
                <a:gd name="connsiteX36" fmla="*/ 511682 w 630312"/>
                <a:gd name="connsiteY36" fmla="*/ 41397 h 41396"/>
                <a:gd name="connsiteX37" fmla="*/ 510292 w 630312"/>
                <a:gd name="connsiteY37" fmla="*/ 41397 h 41396"/>
                <a:gd name="connsiteX38" fmla="*/ 489624 w 630312"/>
                <a:gd name="connsiteY38" fmla="*/ 20729 h 41396"/>
                <a:gd name="connsiteX39" fmla="*/ 510292 w 630312"/>
                <a:gd name="connsiteY39" fmla="*/ 60 h 41396"/>
                <a:gd name="connsiteX40" fmla="*/ 531686 w 630312"/>
                <a:gd name="connsiteY40" fmla="*/ 20729 h 41396"/>
                <a:gd name="connsiteX41" fmla="*/ 511682 w 630312"/>
                <a:gd name="connsiteY41" fmla="*/ 41397 h 41396"/>
                <a:gd name="connsiteX42" fmla="*/ 511682 w 630312"/>
                <a:gd name="connsiteY42" fmla="*/ 41397 h 41396"/>
                <a:gd name="connsiteX43" fmla="*/ 609645 w 630312"/>
                <a:gd name="connsiteY43" fmla="*/ 41397 h 41396"/>
                <a:gd name="connsiteX44" fmla="*/ 608255 w 630312"/>
                <a:gd name="connsiteY44" fmla="*/ 41397 h 41396"/>
                <a:gd name="connsiteX45" fmla="*/ 587526 w 630312"/>
                <a:gd name="connsiteY45" fmla="*/ 20729 h 41396"/>
                <a:gd name="connsiteX46" fmla="*/ 608255 w 630312"/>
                <a:gd name="connsiteY46" fmla="*/ 60 h 41396"/>
                <a:gd name="connsiteX47" fmla="*/ 609645 w 630312"/>
                <a:gd name="connsiteY47" fmla="*/ 60 h 41396"/>
                <a:gd name="connsiteX48" fmla="*/ 630313 w 630312"/>
                <a:gd name="connsiteY48" fmla="*/ 20729 h 41396"/>
                <a:gd name="connsiteX49" fmla="*/ 609645 w 630312"/>
                <a:gd name="connsiteY49" fmla="*/ 41397 h 41396"/>
                <a:gd name="connsiteX50" fmla="*/ 609645 w 630312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312" h="41396">
                  <a:moveTo>
                    <a:pt x="21809" y="41397"/>
                  </a:moveTo>
                  <a:lnTo>
                    <a:pt x="20419" y="41397"/>
                  </a:lnTo>
                  <a:cubicBezTo>
                    <a:pt x="-6776" y="41397"/>
                    <a:pt x="-6837" y="0"/>
                    <a:pt x="20419" y="0"/>
                  </a:cubicBezTo>
                  <a:cubicBezTo>
                    <a:pt x="31841" y="0"/>
                    <a:pt x="41812" y="9246"/>
                    <a:pt x="41812" y="20668"/>
                  </a:cubicBezTo>
                  <a:cubicBezTo>
                    <a:pt x="41812" y="32090"/>
                    <a:pt x="33231" y="41397"/>
                    <a:pt x="21809" y="41397"/>
                  </a:cubicBezTo>
                  <a:lnTo>
                    <a:pt x="21809" y="41397"/>
                  </a:lnTo>
                  <a:close/>
                  <a:moveTo>
                    <a:pt x="119771" y="41397"/>
                  </a:moveTo>
                  <a:lnTo>
                    <a:pt x="118381" y="41397"/>
                  </a:lnTo>
                  <a:cubicBezTo>
                    <a:pt x="106959" y="41397"/>
                    <a:pt x="97713" y="32151"/>
                    <a:pt x="97713" y="20729"/>
                  </a:cubicBezTo>
                  <a:cubicBezTo>
                    <a:pt x="97713" y="9307"/>
                    <a:pt x="106959" y="60"/>
                    <a:pt x="118381" y="60"/>
                  </a:cubicBezTo>
                  <a:cubicBezTo>
                    <a:pt x="129803" y="60"/>
                    <a:pt x="139775" y="9307"/>
                    <a:pt x="139775" y="20729"/>
                  </a:cubicBezTo>
                  <a:cubicBezTo>
                    <a:pt x="139775" y="32090"/>
                    <a:pt x="131193" y="41397"/>
                    <a:pt x="119771" y="41397"/>
                  </a:cubicBezTo>
                  <a:lnTo>
                    <a:pt x="119771" y="41397"/>
                  </a:lnTo>
                  <a:close/>
                  <a:moveTo>
                    <a:pt x="217794" y="41397"/>
                  </a:moveTo>
                  <a:lnTo>
                    <a:pt x="216404" y="41397"/>
                  </a:lnTo>
                  <a:cubicBezTo>
                    <a:pt x="204982" y="41397"/>
                    <a:pt x="195736" y="32151"/>
                    <a:pt x="195736" y="20729"/>
                  </a:cubicBezTo>
                  <a:cubicBezTo>
                    <a:pt x="195736" y="9307"/>
                    <a:pt x="204982" y="60"/>
                    <a:pt x="216404" y="60"/>
                  </a:cubicBezTo>
                  <a:lnTo>
                    <a:pt x="217794" y="60"/>
                  </a:lnTo>
                  <a:cubicBezTo>
                    <a:pt x="229216" y="60"/>
                    <a:pt x="238462" y="9307"/>
                    <a:pt x="238462" y="20729"/>
                  </a:cubicBezTo>
                  <a:cubicBezTo>
                    <a:pt x="238462" y="32090"/>
                    <a:pt x="229216" y="41397"/>
                    <a:pt x="217794" y="41397"/>
                  </a:cubicBezTo>
                  <a:lnTo>
                    <a:pt x="217794" y="41397"/>
                  </a:lnTo>
                  <a:close/>
                  <a:moveTo>
                    <a:pt x="315757" y="41397"/>
                  </a:moveTo>
                  <a:lnTo>
                    <a:pt x="314367" y="41397"/>
                  </a:lnTo>
                  <a:cubicBezTo>
                    <a:pt x="302945" y="41397"/>
                    <a:pt x="293699" y="32151"/>
                    <a:pt x="293699" y="20729"/>
                  </a:cubicBezTo>
                  <a:cubicBezTo>
                    <a:pt x="293699" y="9307"/>
                    <a:pt x="302945" y="60"/>
                    <a:pt x="314367" y="60"/>
                  </a:cubicBezTo>
                  <a:lnTo>
                    <a:pt x="315757" y="60"/>
                  </a:lnTo>
                  <a:cubicBezTo>
                    <a:pt x="327179" y="60"/>
                    <a:pt x="336425" y="9307"/>
                    <a:pt x="336425" y="20729"/>
                  </a:cubicBezTo>
                  <a:cubicBezTo>
                    <a:pt x="336425" y="32090"/>
                    <a:pt x="327179" y="41397"/>
                    <a:pt x="315757" y="41397"/>
                  </a:cubicBezTo>
                  <a:lnTo>
                    <a:pt x="315757" y="41397"/>
                  </a:lnTo>
                  <a:close/>
                  <a:moveTo>
                    <a:pt x="413719" y="41397"/>
                  </a:moveTo>
                  <a:lnTo>
                    <a:pt x="412330" y="41397"/>
                  </a:lnTo>
                  <a:cubicBezTo>
                    <a:pt x="400908" y="41397"/>
                    <a:pt x="391661" y="32151"/>
                    <a:pt x="391661" y="20729"/>
                  </a:cubicBezTo>
                  <a:cubicBezTo>
                    <a:pt x="391661" y="9307"/>
                    <a:pt x="400908" y="60"/>
                    <a:pt x="412330" y="60"/>
                  </a:cubicBezTo>
                  <a:cubicBezTo>
                    <a:pt x="423752" y="60"/>
                    <a:pt x="433723" y="9307"/>
                    <a:pt x="433723" y="20729"/>
                  </a:cubicBezTo>
                  <a:cubicBezTo>
                    <a:pt x="433723" y="32090"/>
                    <a:pt x="425141" y="41397"/>
                    <a:pt x="413719" y="41397"/>
                  </a:cubicBezTo>
                  <a:lnTo>
                    <a:pt x="413719" y="41397"/>
                  </a:lnTo>
                  <a:close/>
                  <a:moveTo>
                    <a:pt x="511682" y="41397"/>
                  </a:moveTo>
                  <a:lnTo>
                    <a:pt x="510292" y="41397"/>
                  </a:lnTo>
                  <a:cubicBezTo>
                    <a:pt x="498870" y="41397"/>
                    <a:pt x="489624" y="32151"/>
                    <a:pt x="489624" y="20729"/>
                  </a:cubicBezTo>
                  <a:cubicBezTo>
                    <a:pt x="489624" y="9307"/>
                    <a:pt x="498870" y="60"/>
                    <a:pt x="510292" y="60"/>
                  </a:cubicBezTo>
                  <a:cubicBezTo>
                    <a:pt x="521714" y="60"/>
                    <a:pt x="531686" y="9307"/>
                    <a:pt x="531686" y="20729"/>
                  </a:cubicBezTo>
                  <a:cubicBezTo>
                    <a:pt x="531686" y="32090"/>
                    <a:pt x="523104" y="41397"/>
                    <a:pt x="511682" y="41397"/>
                  </a:cubicBezTo>
                  <a:lnTo>
                    <a:pt x="511682" y="41397"/>
                  </a:lnTo>
                  <a:close/>
                  <a:moveTo>
                    <a:pt x="609645" y="41397"/>
                  </a:moveTo>
                  <a:lnTo>
                    <a:pt x="608255" y="41397"/>
                  </a:lnTo>
                  <a:cubicBezTo>
                    <a:pt x="596833" y="41397"/>
                    <a:pt x="587526" y="32151"/>
                    <a:pt x="587526" y="20729"/>
                  </a:cubicBezTo>
                  <a:cubicBezTo>
                    <a:pt x="587526" y="9307"/>
                    <a:pt x="596833" y="60"/>
                    <a:pt x="608255" y="60"/>
                  </a:cubicBezTo>
                  <a:lnTo>
                    <a:pt x="609645" y="60"/>
                  </a:lnTo>
                  <a:cubicBezTo>
                    <a:pt x="621067" y="60"/>
                    <a:pt x="630313" y="9307"/>
                    <a:pt x="630313" y="20729"/>
                  </a:cubicBezTo>
                  <a:cubicBezTo>
                    <a:pt x="630313" y="32090"/>
                    <a:pt x="621067" y="41397"/>
                    <a:pt x="609645" y="41397"/>
                  </a:cubicBezTo>
                  <a:lnTo>
                    <a:pt x="609645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0" name="Graphic 2">
            <a:extLst>
              <a:ext uri="{FF2B5EF4-FFF2-40B4-BE49-F238E27FC236}">
                <a16:creationId xmlns:a16="http://schemas.microsoft.com/office/drawing/2014/main" id="{C874FCFD-51B0-59A0-3DC2-4D12EE80197B}"/>
              </a:ext>
            </a:extLst>
          </p:cNvPr>
          <p:cNvGrpSpPr/>
          <p:nvPr/>
        </p:nvGrpSpPr>
        <p:grpSpPr>
          <a:xfrm>
            <a:off x="6921683" y="3056825"/>
            <a:ext cx="780708" cy="185228"/>
            <a:chOff x="6896264" y="3432104"/>
            <a:chExt cx="780708" cy="185228"/>
          </a:xfrm>
          <a:solidFill>
            <a:srgbClr val="333E50"/>
          </a:solidFill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FFE6F34E-222F-F499-3F23-82D01C3804AB}"/>
                </a:ext>
              </a:extLst>
            </p:cNvPr>
            <p:cNvSpPr/>
            <p:nvPr/>
          </p:nvSpPr>
          <p:spPr>
            <a:xfrm>
              <a:off x="7584328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5821248-C93B-9E70-85B2-03494A475B89}"/>
                </a:ext>
              </a:extLst>
            </p:cNvPr>
            <p:cNvSpPr/>
            <p:nvPr/>
          </p:nvSpPr>
          <p:spPr>
            <a:xfrm>
              <a:off x="6896264" y="3504020"/>
              <a:ext cx="630289" cy="41396"/>
            </a:xfrm>
            <a:custGeom>
              <a:avLst/>
              <a:gdLst>
                <a:gd name="connsiteX0" fmla="*/ 21786 w 630289"/>
                <a:gd name="connsiteY0" fmla="*/ 41397 h 41396"/>
                <a:gd name="connsiteX1" fmla="*/ 20396 w 630289"/>
                <a:gd name="connsiteY1" fmla="*/ 41397 h 41396"/>
                <a:gd name="connsiteX2" fmla="*/ 20396 w 630289"/>
                <a:gd name="connsiteY2" fmla="*/ 0 h 41396"/>
                <a:gd name="connsiteX3" fmla="*/ 41790 w 630289"/>
                <a:gd name="connsiteY3" fmla="*/ 20668 h 41396"/>
                <a:gd name="connsiteX4" fmla="*/ 21786 w 630289"/>
                <a:gd name="connsiteY4" fmla="*/ 41397 h 41396"/>
                <a:gd name="connsiteX5" fmla="*/ 21786 w 630289"/>
                <a:gd name="connsiteY5" fmla="*/ 41397 h 41396"/>
                <a:gd name="connsiteX6" fmla="*/ 119688 w 630289"/>
                <a:gd name="connsiteY6" fmla="*/ 41397 h 41396"/>
                <a:gd name="connsiteX7" fmla="*/ 118359 w 630289"/>
                <a:gd name="connsiteY7" fmla="*/ 41397 h 41396"/>
                <a:gd name="connsiteX8" fmla="*/ 97691 w 630289"/>
                <a:gd name="connsiteY8" fmla="*/ 20729 h 41396"/>
                <a:gd name="connsiteX9" fmla="*/ 118359 w 630289"/>
                <a:gd name="connsiteY9" fmla="*/ 60 h 41396"/>
                <a:gd name="connsiteX10" fmla="*/ 139752 w 630289"/>
                <a:gd name="connsiteY10" fmla="*/ 20729 h 41396"/>
                <a:gd name="connsiteX11" fmla="*/ 119688 w 630289"/>
                <a:gd name="connsiteY11" fmla="*/ 41397 h 41396"/>
                <a:gd name="connsiteX12" fmla="*/ 119688 w 630289"/>
                <a:gd name="connsiteY12" fmla="*/ 41397 h 41396"/>
                <a:gd name="connsiteX13" fmla="*/ 217712 w 630289"/>
                <a:gd name="connsiteY13" fmla="*/ 41397 h 41396"/>
                <a:gd name="connsiteX14" fmla="*/ 216321 w 630289"/>
                <a:gd name="connsiteY14" fmla="*/ 41397 h 41396"/>
                <a:gd name="connsiteX15" fmla="*/ 195653 w 630289"/>
                <a:gd name="connsiteY15" fmla="*/ 20729 h 41396"/>
                <a:gd name="connsiteX16" fmla="*/ 216321 w 630289"/>
                <a:gd name="connsiteY16" fmla="*/ 60 h 41396"/>
                <a:gd name="connsiteX17" fmla="*/ 217712 w 630289"/>
                <a:gd name="connsiteY17" fmla="*/ 60 h 41396"/>
                <a:gd name="connsiteX18" fmla="*/ 238379 w 630289"/>
                <a:gd name="connsiteY18" fmla="*/ 20729 h 41396"/>
                <a:gd name="connsiteX19" fmla="*/ 217712 w 630289"/>
                <a:gd name="connsiteY19" fmla="*/ 41397 h 41396"/>
                <a:gd name="connsiteX20" fmla="*/ 217712 w 630289"/>
                <a:gd name="connsiteY20" fmla="*/ 41397 h 41396"/>
                <a:gd name="connsiteX21" fmla="*/ 315674 w 630289"/>
                <a:gd name="connsiteY21" fmla="*/ 41397 h 41396"/>
                <a:gd name="connsiteX22" fmla="*/ 314284 w 630289"/>
                <a:gd name="connsiteY22" fmla="*/ 41397 h 41396"/>
                <a:gd name="connsiteX23" fmla="*/ 293616 w 630289"/>
                <a:gd name="connsiteY23" fmla="*/ 20729 h 41396"/>
                <a:gd name="connsiteX24" fmla="*/ 314284 w 630289"/>
                <a:gd name="connsiteY24" fmla="*/ 60 h 41396"/>
                <a:gd name="connsiteX25" fmla="*/ 315674 w 630289"/>
                <a:gd name="connsiteY25" fmla="*/ 60 h 41396"/>
                <a:gd name="connsiteX26" fmla="*/ 336342 w 630289"/>
                <a:gd name="connsiteY26" fmla="*/ 20729 h 41396"/>
                <a:gd name="connsiteX27" fmla="*/ 315674 w 630289"/>
                <a:gd name="connsiteY27" fmla="*/ 41397 h 41396"/>
                <a:gd name="connsiteX28" fmla="*/ 315674 w 630289"/>
                <a:gd name="connsiteY28" fmla="*/ 41397 h 41396"/>
                <a:gd name="connsiteX29" fmla="*/ 413636 w 630289"/>
                <a:gd name="connsiteY29" fmla="*/ 41397 h 41396"/>
                <a:gd name="connsiteX30" fmla="*/ 412246 w 630289"/>
                <a:gd name="connsiteY30" fmla="*/ 41397 h 41396"/>
                <a:gd name="connsiteX31" fmla="*/ 391578 w 630289"/>
                <a:gd name="connsiteY31" fmla="*/ 20729 h 41396"/>
                <a:gd name="connsiteX32" fmla="*/ 412246 w 630289"/>
                <a:gd name="connsiteY32" fmla="*/ 60 h 41396"/>
                <a:gd name="connsiteX33" fmla="*/ 433580 w 630289"/>
                <a:gd name="connsiteY33" fmla="*/ 20729 h 41396"/>
                <a:gd name="connsiteX34" fmla="*/ 413636 w 630289"/>
                <a:gd name="connsiteY34" fmla="*/ 41397 h 41396"/>
                <a:gd name="connsiteX35" fmla="*/ 413636 w 630289"/>
                <a:gd name="connsiteY35" fmla="*/ 41397 h 41396"/>
                <a:gd name="connsiteX36" fmla="*/ 511599 w 630289"/>
                <a:gd name="connsiteY36" fmla="*/ 41397 h 41396"/>
                <a:gd name="connsiteX37" fmla="*/ 510209 w 630289"/>
                <a:gd name="connsiteY37" fmla="*/ 41397 h 41396"/>
                <a:gd name="connsiteX38" fmla="*/ 489541 w 630289"/>
                <a:gd name="connsiteY38" fmla="*/ 20729 h 41396"/>
                <a:gd name="connsiteX39" fmla="*/ 510209 w 630289"/>
                <a:gd name="connsiteY39" fmla="*/ 60 h 41396"/>
                <a:gd name="connsiteX40" fmla="*/ 531602 w 630289"/>
                <a:gd name="connsiteY40" fmla="*/ 20729 h 41396"/>
                <a:gd name="connsiteX41" fmla="*/ 511599 w 630289"/>
                <a:gd name="connsiteY41" fmla="*/ 41397 h 41396"/>
                <a:gd name="connsiteX42" fmla="*/ 511599 w 630289"/>
                <a:gd name="connsiteY42" fmla="*/ 41397 h 41396"/>
                <a:gd name="connsiteX43" fmla="*/ 609622 w 630289"/>
                <a:gd name="connsiteY43" fmla="*/ 41397 h 41396"/>
                <a:gd name="connsiteX44" fmla="*/ 608232 w 630289"/>
                <a:gd name="connsiteY44" fmla="*/ 41397 h 41396"/>
                <a:gd name="connsiteX45" fmla="*/ 587564 w 630289"/>
                <a:gd name="connsiteY45" fmla="*/ 20729 h 41396"/>
                <a:gd name="connsiteX46" fmla="*/ 608232 w 630289"/>
                <a:gd name="connsiteY46" fmla="*/ 60 h 41396"/>
                <a:gd name="connsiteX47" fmla="*/ 609622 w 630289"/>
                <a:gd name="connsiteY47" fmla="*/ 60 h 41396"/>
                <a:gd name="connsiteX48" fmla="*/ 630290 w 630289"/>
                <a:gd name="connsiteY48" fmla="*/ 20729 h 41396"/>
                <a:gd name="connsiteX49" fmla="*/ 609622 w 630289"/>
                <a:gd name="connsiteY49" fmla="*/ 41397 h 41396"/>
                <a:gd name="connsiteX50" fmla="*/ 609622 w 630289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89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688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688" y="41397"/>
                  </a:cubicBezTo>
                  <a:lnTo>
                    <a:pt x="119688" y="41397"/>
                  </a:lnTo>
                  <a:close/>
                  <a:moveTo>
                    <a:pt x="217712" y="41397"/>
                  </a:moveTo>
                  <a:lnTo>
                    <a:pt x="216321" y="41397"/>
                  </a:lnTo>
                  <a:cubicBezTo>
                    <a:pt x="204900" y="41397"/>
                    <a:pt x="195653" y="32151"/>
                    <a:pt x="195653" y="20729"/>
                  </a:cubicBezTo>
                  <a:cubicBezTo>
                    <a:pt x="195653" y="9307"/>
                    <a:pt x="204900" y="60"/>
                    <a:pt x="216321" y="60"/>
                  </a:cubicBezTo>
                  <a:lnTo>
                    <a:pt x="217712" y="60"/>
                  </a:lnTo>
                  <a:cubicBezTo>
                    <a:pt x="229134" y="60"/>
                    <a:pt x="238379" y="9307"/>
                    <a:pt x="238379" y="20729"/>
                  </a:cubicBezTo>
                  <a:cubicBezTo>
                    <a:pt x="238379" y="32090"/>
                    <a:pt x="229134" y="41397"/>
                    <a:pt x="217712" y="41397"/>
                  </a:cubicBezTo>
                  <a:lnTo>
                    <a:pt x="217712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6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580" y="9307"/>
                    <a:pt x="433580" y="20729"/>
                  </a:cubicBezTo>
                  <a:cubicBezTo>
                    <a:pt x="433640" y="32090"/>
                    <a:pt x="425058" y="41397"/>
                    <a:pt x="413636" y="41397"/>
                  </a:cubicBezTo>
                  <a:lnTo>
                    <a:pt x="413636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541" y="32151"/>
                    <a:pt x="489541" y="20729"/>
                  </a:cubicBezTo>
                  <a:cubicBezTo>
                    <a:pt x="489541" y="9307"/>
                    <a:pt x="498787" y="60"/>
                    <a:pt x="510209" y="60"/>
                  </a:cubicBezTo>
                  <a:cubicBezTo>
                    <a:pt x="521631" y="60"/>
                    <a:pt x="531602" y="9307"/>
                    <a:pt x="531602" y="20729"/>
                  </a:cubicBezTo>
                  <a:cubicBezTo>
                    <a:pt x="531663" y="32090"/>
                    <a:pt x="52302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3" name="Graphic 2">
            <a:extLst>
              <a:ext uri="{FF2B5EF4-FFF2-40B4-BE49-F238E27FC236}">
                <a16:creationId xmlns:a16="http://schemas.microsoft.com/office/drawing/2014/main" id="{26344C5F-49E7-149E-A7B2-8B52C9E47D84}"/>
              </a:ext>
            </a:extLst>
          </p:cNvPr>
          <p:cNvGrpSpPr/>
          <p:nvPr/>
        </p:nvGrpSpPr>
        <p:grpSpPr>
          <a:xfrm>
            <a:off x="4771401" y="3056825"/>
            <a:ext cx="780709" cy="185228"/>
            <a:chOff x="4745982" y="3432104"/>
            <a:chExt cx="780709" cy="185228"/>
          </a:xfrm>
          <a:solidFill>
            <a:srgbClr val="333E50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0C5C3CD-3758-FC07-5CB9-382CE06A62A4}"/>
                </a:ext>
              </a:extLst>
            </p:cNvPr>
            <p:cNvSpPr/>
            <p:nvPr/>
          </p:nvSpPr>
          <p:spPr>
            <a:xfrm>
              <a:off x="5434047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5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5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77DB2814-F1CB-9DC4-06CF-04733CC02E26}"/>
                </a:ext>
              </a:extLst>
            </p:cNvPr>
            <p:cNvSpPr/>
            <p:nvPr/>
          </p:nvSpPr>
          <p:spPr>
            <a:xfrm>
              <a:off x="4745982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0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674 w 630290"/>
                <a:gd name="connsiteY21" fmla="*/ 41397 h 41396"/>
                <a:gd name="connsiteX22" fmla="*/ 314284 w 630290"/>
                <a:gd name="connsiteY22" fmla="*/ 41397 h 41396"/>
                <a:gd name="connsiteX23" fmla="*/ 293616 w 630290"/>
                <a:gd name="connsiteY23" fmla="*/ 20729 h 41396"/>
                <a:gd name="connsiteX24" fmla="*/ 314284 w 630290"/>
                <a:gd name="connsiteY24" fmla="*/ 60 h 41396"/>
                <a:gd name="connsiteX25" fmla="*/ 315674 w 630290"/>
                <a:gd name="connsiteY25" fmla="*/ 60 h 41396"/>
                <a:gd name="connsiteX26" fmla="*/ 336342 w 630290"/>
                <a:gd name="connsiteY26" fmla="*/ 20729 h 41396"/>
                <a:gd name="connsiteX27" fmla="*/ 315674 w 630290"/>
                <a:gd name="connsiteY27" fmla="*/ 41397 h 41396"/>
                <a:gd name="connsiteX28" fmla="*/ 315674 w 630290"/>
                <a:gd name="connsiteY28" fmla="*/ 41397 h 41396"/>
                <a:gd name="connsiteX29" fmla="*/ 413637 w 630290"/>
                <a:gd name="connsiteY29" fmla="*/ 41397 h 41396"/>
                <a:gd name="connsiteX30" fmla="*/ 412246 w 630290"/>
                <a:gd name="connsiteY30" fmla="*/ 41397 h 41396"/>
                <a:gd name="connsiteX31" fmla="*/ 391578 w 630290"/>
                <a:gd name="connsiteY31" fmla="*/ 20729 h 41396"/>
                <a:gd name="connsiteX32" fmla="*/ 412246 w 630290"/>
                <a:gd name="connsiteY32" fmla="*/ 60 h 41396"/>
                <a:gd name="connsiteX33" fmla="*/ 433640 w 630290"/>
                <a:gd name="connsiteY33" fmla="*/ 20729 h 41396"/>
                <a:gd name="connsiteX34" fmla="*/ 413637 w 630290"/>
                <a:gd name="connsiteY34" fmla="*/ 41397 h 41396"/>
                <a:gd name="connsiteX35" fmla="*/ 413637 w 630290"/>
                <a:gd name="connsiteY35" fmla="*/ 41397 h 41396"/>
                <a:gd name="connsiteX36" fmla="*/ 511599 w 630290"/>
                <a:gd name="connsiteY36" fmla="*/ 41397 h 41396"/>
                <a:gd name="connsiteX37" fmla="*/ 510209 w 630290"/>
                <a:gd name="connsiteY37" fmla="*/ 41397 h 41396"/>
                <a:gd name="connsiteX38" fmla="*/ 489480 w 630290"/>
                <a:gd name="connsiteY38" fmla="*/ 20729 h 41396"/>
                <a:gd name="connsiteX39" fmla="*/ 510149 w 630290"/>
                <a:gd name="connsiteY39" fmla="*/ 60 h 41396"/>
                <a:gd name="connsiteX40" fmla="*/ 531542 w 630290"/>
                <a:gd name="connsiteY40" fmla="*/ 20729 h 41396"/>
                <a:gd name="connsiteX41" fmla="*/ 511599 w 630290"/>
                <a:gd name="connsiteY41" fmla="*/ 41397 h 41396"/>
                <a:gd name="connsiteX42" fmla="*/ 511599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29" y="32090"/>
                    <a:pt x="3314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0" y="32151"/>
                    <a:pt x="97690" y="20729"/>
                  </a:cubicBezTo>
                  <a:cubicBezTo>
                    <a:pt x="97690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0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960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38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674" y="41397"/>
                  </a:moveTo>
                  <a:lnTo>
                    <a:pt x="314284" y="41397"/>
                  </a:lnTo>
                  <a:cubicBezTo>
                    <a:pt x="302862" y="41397"/>
                    <a:pt x="293616" y="32151"/>
                    <a:pt x="293616" y="20729"/>
                  </a:cubicBezTo>
                  <a:cubicBezTo>
                    <a:pt x="293616" y="9307"/>
                    <a:pt x="302862" y="60"/>
                    <a:pt x="314284" y="60"/>
                  </a:cubicBezTo>
                  <a:lnTo>
                    <a:pt x="315674" y="60"/>
                  </a:lnTo>
                  <a:cubicBezTo>
                    <a:pt x="327096" y="60"/>
                    <a:pt x="336342" y="9307"/>
                    <a:pt x="336342" y="20729"/>
                  </a:cubicBezTo>
                  <a:cubicBezTo>
                    <a:pt x="336342" y="32090"/>
                    <a:pt x="327096" y="41397"/>
                    <a:pt x="315674" y="41397"/>
                  </a:cubicBezTo>
                  <a:lnTo>
                    <a:pt x="315674" y="41397"/>
                  </a:lnTo>
                  <a:close/>
                  <a:moveTo>
                    <a:pt x="413637" y="41397"/>
                  </a:moveTo>
                  <a:lnTo>
                    <a:pt x="412246" y="41397"/>
                  </a:lnTo>
                  <a:cubicBezTo>
                    <a:pt x="400824" y="41397"/>
                    <a:pt x="391578" y="32151"/>
                    <a:pt x="391578" y="20729"/>
                  </a:cubicBezTo>
                  <a:cubicBezTo>
                    <a:pt x="391578" y="9307"/>
                    <a:pt x="400824" y="60"/>
                    <a:pt x="412246" y="60"/>
                  </a:cubicBezTo>
                  <a:cubicBezTo>
                    <a:pt x="423668" y="60"/>
                    <a:pt x="433640" y="9307"/>
                    <a:pt x="433640" y="20729"/>
                  </a:cubicBezTo>
                  <a:cubicBezTo>
                    <a:pt x="433640" y="32090"/>
                    <a:pt x="425058" y="41397"/>
                    <a:pt x="413637" y="41397"/>
                  </a:cubicBezTo>
                  <a:lnTo>
                    <a:pt x="413637" y="41397"/>
                  </a:lnTo>
                  <a:close/>
                  <a:moveTo>
                    <a:pt x="511599" y="41397"/>
                  </a:moveTo>
                  <a:lnTo>
                    <a:pt x="510209" y="41397"/>
                  </a:lnTo>
                  <a:cubicBezTo>
                    <a:pt x="498787" y="41397"/>
                    <a:pt x="489480" y="32151"/>
                    <a:pt x="489480" y="20729"/>
                  </a:cubicBezTo>
                  <a:cubicBezTo>
                    <a:pt x="489480" y="9307"/>
                    <a:pt x="498727" y="60"/>
                    <a:pt x="510149" y="60"/>
                  </a:cubicBezTo>
                  <a:cubicBezTo>
                    <a:pt x="521571" y="60"/>
                    <a:pt x="531542" y="9307"/>
                    <a:pt x="531542" y="20729"/>
                  </a:cubicBezTo>
                  <a:cubicBezTo>
                    <a:pt x="531663" y="32090"/>
                    <a:pt x="523081" y="41397"/>
                    <a:pt x="511599" y="41397"/>
                  </a:cubicBezTo>
                  <a:lnTo>
                    <a:pt x="511599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7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290" y="32090"/>
                    <a:pt x="62098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6" name="Graphic 2">
            <a:extLst>
              <a:ext uri="{FF2B5EF4-FFF2-40B4-BE49-F238E27FC236}">
                <a16:creationId xmlns:a16="http://schemas.microsoft.com/office/drawing/2014/main" id="{E2FC29E7-0B9F-9283-8672-74E822B50969}"/>
              </a:ext>
            </a:extLst>
          </p:cNvPr>
          <p:cNvGrpSpPr/>
          <p:nvPr/>
        </p:nvGrpSpPr>
        <p:grpSpPr>
          <a:xfrm>
            <a:off x="2606193" y="3056825"/>
            <a:ext cx="780709" cy="185228"/>
            <a:chOff x="2580774" y="3432104"/>
            <a:chExt cx="780709" cy="185228"/>
          </a:xfrm>
          <a:solidFill>
            <a:srgbClr val="333E50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5D8F804-8FD1-B342-7CA9-BC9277DC0332}"/>
                </a:ext>
              </a:extLst>
            </p:cNvPr>
            <p:cNvSpPr/>
            <p:nvPr/>
          </p:nvSpPr>
          <p:spPr>
            <a:xfrm>
              <a:off x="3268899" y="3432104"/>
              <a:ext cx="92583" cy="185228"/>
            </a:xfrm>
            <a:custGeom>
              <a:avLst/>
              <a:gdLst>
                <a:gd name="connsiteX0" fmla="*/ 0 w 92583"/>
                <a:gd name="connsiteY0" fmla="*/ 0 h 185228"/>
                <a:gd name="connsiteX1" fmla="*/ 92584 w 92583"/>
                <a:gd name="connsiteY1" fmla="*/ 92644 h 185228"/>
                <a:gd name="connsiteX2" fmla="*/ 0 w 92583"/>
                <a:gd name="connsiteY2" fmla="*/ 185228 h 185228"/>
                <a:gd name="connsiteX3" fmla="*/ 0 w 92583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583" h="185228">
                  <a:moveTo>
                    <a:pt x="0" y="0"/>
                  </a:moveTo>
                  <a:lnTo>
                    <a:pt x="9258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CB5DD82C-D140-2D26-96CB-76B4F3DBD44C}"/>
                </a:ext>
              </a:extLst>
            </p:cNvPr>
            <p:cNvSpPr/>
            <p:nvPr/>
          </p:nvSpPr>
          <p:spPr>
            <a:xfrm>
              <a:off x="2580774" y="3504020"/>
              <a:ext cx="630290" cy="41396"/>
            </a:xfrm>
            <a:custGeom>
              <a:avLst/>
              <a:gdLst>
                <a:gd name="connsiteX0" fmla="*/ 21786 w 630290"/>
                <a:gd name="connsiteY0" fmla="*/ 41397 h 41396"/>
                <a:gd name="connsiteX1" fmla="*/ 20396 w 630290"/>
                <a:gd name="connsiteY1" fmla="*/ 41397 h 41396"/>
                <a:gd name="connsiteX2" fmla="*/ 20396 w 630290"/>
                <a:gd name="connsiteY2" fmla="*/ 0 h 41396"/>
                <a:gd name="connsiteX3" fmla="*/ 41790 w 630290"/>
                <a:gd name="connsiteY3" fmla="*/ 20668 h 41396"/>
                <a:gd name="connsiteX4" fmla="*/ 21786 w 630290"/>
                <a:gd name="connsiteY4" fmla="*/ 41397 h 41396"/>
                <a:gd name="connsiteX5" fmla="*/ 21786 w 630290"/>
                <a:gd name="connsiteY5" fmla="*/ 41397 h 41396"/>
                <a:gd name="connsiteX6" fmla="*/ 119749 w 630290"/>
                <a:gd name="connsiteY6" fmla="*/ 41397 h 41396"/>
                <a:gd name="connsiteX7" fmla="*/ 118359 w 630290"/>
                <a:gd name="connsiteY7" fmla="*/ 41397 h 41396"/>
                <a:gd name="connsiteX8" fmla="*/ 97691 w 630290"/>
                <a:gd name="connsiteY8" fmla="*/ 20729 h 41396"/>
                <a:gd name="connsiteX9" fmla="*/ 118359 w 630290"/>
                <a:gd name="connsiteY9" fmla="*/ 60 h 41396"/>
                <a:gd name="connsiteX10" fmla="*/ 139752 w 630290"/>
                <a:gd name="connsiteY10" fmla="*/ 20729 h 41396"/>
                <a:gd name="connsiteX11" fmla="*/ 119749 w 630290"/>
                <a:gd name="connsiteY11" fmla="*/ 41397 h 41396"/>
                <a:gd name="connsiteX12" fmla="*/ 119749 w 630290"/>
                <a:gd name="connsiteY12" fmla="*/ 41397 h 41396"/>
                <a:gd name="connsiteX13" fmla="*/ 217711 w 630290"/>
                <a:gd name="connsiteY13" fmla="*/ 41397 h 41396"/>
                <a:gd name="connsiteX14" fmla="*/ 216321 w 630290"/>
                <a:gd name="connsiteY14" fmla="*/ 41397 h 41396"/>
                <a:gd name="connsiteX15" fmla="*/ 195653 w 630290"/>
                <a:gd name="connsiteY15" fmla="*/ 20729 h 41396"/>
                <a:gd name="connsiteX16" fmla="*/ 216321 w 630290"/>
                <a:gd name="connsiteY16" fmla="*/ 60 h 41396"/>
                <a:gd name="connsiteX17" fmla="*/ 217711 w 630290"/>
                <a:gd name="connsiteY17" fmla="*/ 60 h 41396"/>
                <a:gd name="connsiteX18" fmla="*/ 238380 w 630290"/>
                <a:gd name="connsiteY18" fmla="*/ 20729 h 41396"/>
                <a:gd name="connsiteX19" fmla="*/ 217711 w 630290"/>
                <a:gd name="connsiteY19" fmla="*/ 41397 h 41396"/>
                <a:gd name="connsiteX20" fmla="*/ 217711 w 630290"/>
                <a:gd name="connsiteY20" fmla="*/ 41397 h 41396"/>
                <a:gd name="connsiteX21" fmla="*/ 315734 w 630290"/>
                <a:gd name="connsiteY21" fmla="*/ 41397 h 41396"/>
                <a:gd name="connsiteX22" fmla="*/ 314345 w 630290"/>
                <a:gd name="connsiteY22" fmla="*/ 41397 h 41396"/>
                <a:gd name="connsiteX23" fmla="*/ 293676 w 630290"/>
                <a:gd name="connsiteY23" fmla="*/ 20729 h 41396"/>
                <a:gd name="connsiteX24" fmla="*/ 314345 w 630290"/>
                <a:gd name="connsiteY24" fmla="*/ 60 h 41396"/>
                <a:gd name="connsiteX25" fmla="*/ 315734 w 630290"/>
                <a:gd name="connsiteY25" fmla="*/ 60 h 41396"/>
                <a:gd name="connsiteX26" fmla="*/ 336403 w 630290"/>
                <a:gd name="connsiteY26" fmla="*/ 20729 h 41396"/>
                <a:gd name="connsiteX27" fmla="*/ 315734 w 630290"/>
                <a:gd name="connsiteY27" fmla="*/ 41397 h 41396"/>
                <a:gd name="connsiteX28" fmla="*/ 315734 w 630290"/>
                <a:gd name="connsiteY28" fmla="*/ 41397 h 41396"/>
                <a:gd name="connsiteX29" fmla="*/ 413697 w 630290"/>
                <a:gd name="connsiteY29" fmla="*/ 41397 h 41396"/>
                <a:gd name="connsiteX30" fmla="*/ 412307 w 630290"/>
                <a:gd name="connsiteY30" fmla="*/ 41397 h 41396"/>
                <a:gd name="connsiteX31" fmla="*/ 391639 w 630290"/>
                <a:gd name="connsiteY31" fmla="*/ 20729 h 41396"/>
                <a:gd name="connsiteX32" fmla="*/ 412307 w 630290"/>
                <a:gd name="connsiteY32" fmla="*/ 60 h 41396"/>
                <a:gd name="connsiteX33" fmla="*/ 433700 w 630290"/>
                <a:gd name="connsiteY33" fmla="*/ 20729 h 41396"/>
                <a:gd name="connsiteX34" fmla="*/ 413697 w 630290"/>
                <a:gd name="connsiteY34" fmla="*/ 41397 h 41396"/>
                <a:gd name="connsiteX35" fmla="*/ 413697 w 630290"/>
                <a:gd name="connsiteY35" fmla="*/ 41397 h 41396"/>
                <a:gd name="connsiteX36" fmla="*/ 511660 w 630290"/>
                <a:gd name="connsiteY36" fmla="*/ 41397 h 41396"/>
                <a:gd name="connsiteX37" fmla="*/ 510330 w 630290"/>
                <a:gd name="connsiteY37" fmla="*/ 41397 h 41396"/>
                <a:gd name="connsiteX38" fmla="*/ 489662 w 630290"/>
                <a:gd name="connsiteY38" fmla="*/ 20729 h 41396"/>
                <a:gd name="connsiteX39" fmla="*/ 510330 w 630290"/>
                <a:gd name="connsiteY39" fmla="*/ 60 h 41396"/>
                <a:gd name="connsiteX40" fmla="*/ 531724 w 630290"/>
                <a:gd name="connsiteY40" fmla="*/ 20729 h 41396"/>
                <a:gd name="connsiteX41" fmla="*/ 511660 w 630290"/>
                <a:gd name="connsiteY41" fmla="*/ 41397 h 41396"/>
                <a:gd name="connsiteX42" fmla="*/ 511660 w 630290"/>
                <a:gd name="connsiteY42" fmla="*/ 41397 h 41396"/>
                <a:gd name="connsiteX43" fmla="*/ 609622 w 630290"/>
                <a:gd name="connsiteY43" fmla="*/ 41397 h 41396"/>
                <a:gd name="connsiteX44" fmla="*/ 608232 w 630290"/>
                <a:gd name="connsiteY44" fmla="*/ 41397 h 41396"/>
                <a:gd name="connsiteX45" fmla="*/ 587564 w 630290"/>
                <a:gd name="connsiteY45" fmla="*/ 20729 h 41396"/>
                <a:gd name="connsiteX46" fmla="*/ 608232 w 630290"/>
                <a:gd name="connsiteY46" fmla="*/ 60 h 41396"/>
                <a:gd name="connsiteX47" fmla="*/ 609622 w 630290"/>
                <a:gd name="connsiteY47" fmla="*/ 60 h 41396"/>
                <a:gd name="connsiteX48" fmla="*/ 630290 w 630290"/>
                <a:gd name="connsiteY48" fmla="*/ 20729 h 41396"/>
                <a:gd name="connsiteX49" fmla="*/ 609622 w 630290"/>
                <a:gd name="connsiteY49" fmla="*/ 41397 h 41396"/>
                <a:gd name="connsiteX50" fmla="*/ 609622 w 630290"/>
                <a:gd name="connsiteY50" fmla="*/ 41397 h 41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30290" h="41396">
                  <a:moveTo>
                    <a:pt x="21786" y="41397"/>
                  </a:moveTo>
                  <a:lnTo>
                    <a:pt x="20396" y="41397"/>
                  </a:lnTo>
                  <a:cubicBezTo>
                    <a:pt x="-6799" y="41397"/>
                    <a:pt x="-6799" y="0"/>
                    <a:pt x="20396" y="0"/>
                  </a:cubicBezTo>
                  <a:cubicBezTo>
                    <a:pt x="31818" y="0"/>
                    <a:pt x="41790" y="9246"/>
                    <a:pt x="41790" y="20668"/>
                  </a:cubicBezTo>
                  <a:cubicBezTo>
                    <a:pt x="41790" y="32090"/>
                    <a:pt x="33208" y="41397"/>
                    <a:pt x="21786" y="41397"/>
                  </a:cubicBezTo>
                  <a:lnTo>
                    <a:pt x="21786" y="41397"/>
                  </a:lnTo>
                  <a:close/>
                  <a:moveTo>
                    <a:pt x="119749" y="41397"/>
                  </a:moveTo>
                  <a:lnTo>
                    <a:pt x="118359" y="41397"/>
                  </a:lnTo>
                  <a:cubicBezTo>
                    <a:pt x="106937" y="41397"/>
                    <a:pt x="97691" y="32151"/>
                    <a:pt x="97691" y="20729"/>
                  </a:cubicBezTo>
                  <a:cubicBezTo>
                    <a:pt x="97691" y="9307"/>
                    <a:pt x="106937" y="60"/>
                    <a:pt x="118359" y="60"/>
                  </a:cubicBezTo>
                  <a:cubicBezTo>
                    <a:pt x="129781" y="60"/>
                    <a:pt x="139752" y="9307"/>
                    <a:pt x="139752" y="20729"/>
                  </a:cubicBezTo>
                  <a:cubicBezTo>
                    <a:pt x="139752" y="32090"/>
                    <a:pt x="131171" y="41397"/>
                    <a:pt x="119749" y="41397"/>
                  </a:cubicBezTo>
                  <a:lnTo>
                    <a:pt x="119749" y="41397"/>
                  </a:lnTo>
                  <a:close/>
                  <a:moveTo>
                    <a:pt x="217711" y="41397"/>
                  </a:moveTo>
                  <a:lnTo>
                    <a:pt x="216321" y="41397"/>
                  </a:lnTo>
                  <a:cubicBezTo>
                    <a:pt x="204899" y="41397"/>
                    <a:pt x="195653" y="32151"/>
                    <a:pt x="195653" y="20729"/>
                  </a:cubicBezTo>
                  <a:cubicBezTo>
                    <a:pt x="195653" y="9307"/>
                    <a:pt x="204899" y="60"/>
                    <a:pt x="216321" y="60"/>
                  </a:cubicBezTo>
                  <a:lnTo>
                    <a:pt x="217711" y="60"/>
                  </a:lnTo>
                  <a:cubicBezTo>
                    <a:pt x="229133" y="60"/>
                    <a:pt x="238380" y="9307"/>
                    <a:pt x="238380" y="20729"/>
                  </a:cubicBezTo>
                  <a:cubicBezTo>
                    <a:pt x="238440" y="32090"/>
                    <a:pt x="229133" y="41397"/>
                    <a:pt x="217711" y="41397"/>
                  </a:cubicBezTo>
                  <a:lnTo>
                    <a:pt x="217711" y="41397"/>
                  </a:lnTo>
                  <a:close/>
                  <a:moveTo>
                    <a:pt x="315734" y="41397"/>
                  </a:moveTo>
                  <a:lnTo>
                    <a:pt x="314345" y="41397"/>
                  </a:lnTo>
                  <a:cubicBezTo>
                    <a:pt x="302923" y="41397"/>
                    <a:pt x="293676" y="32151"/>
                    <a:pt x="293676" y="20729"/>
                  </a:cubicBezTo>
                  <a:cubicBezTo>
                    <a:pt x="293676" y="9307"/>
                    <a:pt x="302923" y="60"/>
                    <a:pt x="314345" y="60"/>
                  </a:cubicBezTo>
                  <a:lnTo>
                    <a:pt x="315734" y="60"/>
                  </a:lnTo>
                  <a:cubicBezTo>
                    <a:pt x="327156" y="60"/>
                    <a:pt x="336403" y="9307"/>
                    <a:pt x="336403" y="20729"/>
                  </a:cubicBezTo>
                  <a:cubicBezTo>
                    <a:pt x="336403" y="32090"/>
                    <a:pt x="327156" y="41397"/>
                    <a:pt x="315734" y="41397"/>
                  </a:cubicBezTo>
                  <a:lnTo>
                    <a:pt x="315734" y="41397"/>
                  </a:lnTo>
                  <a:close/>
                  <a:moveTo>
                    <a:pt x="413697" y="41397"/>
                  </a:moveTo>
                  <a:lnTo>
                    <a:pt x="412307" y="41397"/>
                  </a:lnTo>
                  <a:cubicBezTo>
                    <a:pt x="400885" y="41397"/>
                    <a:pt x="391639" y="32151"/>
                    <a:pt x="391639" y="20729"/>
                  </a:cubicBezTo>
                  <a:cubicBezTo>
                    <a:pt x="391639" y="9307"/>
                    <a:pt x="400946" y="60"/>
                    <a:pt x="412307" y="60"/>
                  </a:cubicBezTo>
                  <a:cubicBezTo>
                    <a:pt x="423729" y="60"/>
                    <a:pt x="433700" y="9307"/>
                    <a:pt x="433700" y="20729"/>
                  </a:cubicBezTo>
                  <a:cubicBezTo>
                    <a:pt x="433640" y="32090"/>
                    <a:pt x="425119" y="41397"/>
                    <a:pt x="413697" y="41397"/>
                  </a:cubicBezTo>
                  <a:lnTo>
                    <a:pt x="413697" y="41397"/>
                  </a:lnTo>
                  <a:close/>
                  <a:moveTo>
                    <a:pt x="511660" y="41397"/>
                  </a:moveTo>
                  <a:lnTo>
                    <a:pt x="510330" y="41397"/>
                  </a:lnTo>
                  <a:cubicBezTo>
                    <a:pt x="498908" y="41397"/>
                    <a:pt x="489662" y="32151"/>
                    <a:pt x="489662" y="20729"/>
                  </a:cubicBezTo>
                  <a:cubicBezTo>
                    <a:pt x="489662" y="9307"/>
                    <a:pt x="498908" y="60"/>
                    <a:pt x="510330" y="60"/>
                  </a:cubicBezTo>
                  <a:cubicBezTo>
                    <a:pt x="521752" y="60"/>
                    <a:pt x="531724" y="9307"/>
                    <a:pt x="531724" y="20729"/>
                  </a:cubicBezTo>
                  <a:cubicBezTo>
                    <a:pt x="531663" y="32090"/>
                    <a:pt x="523081" y="41397"/>
                    <a:pt x="511660" y="41397"/>
                  </a:cubicBezTo>
                  <a:lnTo>
                    <a:pt x="511660" y="41397"/>
                  </a:lnTo>
                  <a:close/>
                  <a:moveTo>
                    <a:pt x="609622" y="41397"/>
                  </a:moveTo>
                  <a:lnTo>
                    <a:pt x="608232" y="41397"/>
                  </a:lnTo>
                  <a:cubicBezTo>
                    <a:pt x="596810" y="41397"/>
                    <a:pt x="587564" y="32151"/>
                    <a:pt x="587564" y="20729"/>
                  </a:cubicBezTo>
                  <a:cubicBezTo>
                    <a:pt x="587564" y="9307"/>
                    <a:pt x="596810" y="60"/>
                    <a:pt x="608232" y="60"/>
                  </a:cubicBezTo>
                  <a:lnTo>
                    <a:pt x="609622" y="60"/>
                  </a:lnTo>
                  <a:cubicBezTo>
                    <a:pt x="621044" y="60"/>
                    <a:pt x="630290" y="9307"/>
                    <a:pt x="630290" y="20729"/>
                  </a:cubicBezTo>
                  <a:cubicBezTo>
                    <a:pt x="630351" y="32090"/>
                    <a:pt x="621044" y="41397"/>
                    <a:pt x="609622" y="41397"/>
                  </a:cubicBezTo>
                  <a:lnTo>
                    <a:pt x="609622" y="41397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9" name="Graphic 2">
            <a:extLst>
              <a:ext uri="{FF2B5EF4-FFF2-40B4-BE49-F238E27FC236}">
                <a16:creationId xmlns:a16="http://schemas.microsoft.com/office/drawing/2014/main" id="{60161750-B118-2995-2277-0BBB76A89D82}"/>
              </a:ext>
            </a:extLst>
          </p:cNvPr>
          <p:cNvGrpSpPr/>
          <p:nvPr/>
        </p:nvGrpSpPr>
        <p:grpSpPr>
          <a:xfrm>
            <a:off x="668970" y="3056825"/>
            <a:ext cx="3060166" cy="2707598"/>
            <a:chOff x="643551" y="3432104"/>
            <a:chExt cx="3060166" cy="2707598"/>
          </a:xfrm>
          <a:solidFill>
            <a:srgbClr val="333E50"/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506053FD-3750-9B96-26C2-8FFAF5A73962}"/>
                </a:ext>
              </a:extLst>
            </p:cNvPr>
            <p:cNvSpPr/>
            <p:nvPr/>
          </p:nvSpPr>
          <p:spPr>
            <a:xfrm>
              <a:off x="643551" y="3504081"/>
              <a:ext cx="3060166" cy="2635622"/>
            </a:xfrm>
            <a:custGeom>
              <a:avLst/>
              <a:gdLst>
                <a:gd name="connsiteX0" fmla="*/ 2942140 w 3060166"/>
                <a:gd name="connsiteY0" fmla="*/ 2594286 h 2635622"/>
                <a:gd name="connsiteX1" fmla="*/ 2943530 w 3060166"/>
                <a:gd name="connsiteY1" fmla="*/ 2594286 h 2635622"/>
                <a:gd name="connsiteX2" fmla="*/ 2964199 w 3060166"/>
                <a:gd name="connsiteY2" fmla="*/ 2614954 h 2635622"/>
                <a:gd name="connsiteX3" fmla="*/ 2943530 w 3060166"/>
                <a:gd name="connsiteY3" fmla="*/ 2635622 h 2635622"/>
                <a:gd name="connsiteX4" fmla="*/ 2942140 w 3060166"/>
                <a:gd name="connsiteY4" fmla="*/ 2635622 h 2635622"/>
                <a:gd name="connsiteX5" fmla="*/ 2921472 w 3060166"/>
                <a:gd name="connsiteY5" fmla="*/ 2614954 h 2635622"/>
                <a:gd name="connsiteX6" fmla="*/ 2942140 w 3060166"/>
                <a:gd name="connsiteY6" fmla="*/ 2594286 h 2635622"/>
                <a:gd name="connsiteX7" fmla="*/ 2942140 w 3060166"/>
                <a:gd name="connsiteY7" fmla="*/ 2594286 h 2635622"/>
                <a:gd name="connsiteX8" fmla="*/ 394570 w 3060166"/>
                <a:gd name="connsiteY8" fmla="*/ 41336 h 2635622"/>
                <a:gd name="connsiteX9" fmla="*/ 393180 w 3060166"/>
                <a:gd name="connsiteY9" fmla="*/ 41336 h 2635622"/>
                <a:gd name="connsiteX10" fmla="*/ 372512 w 3060166"/>
                <a:gd name="connsiteY10" fmla="*/ 20668 h 2635622"/>
                <a:gd name="connsiteX11" fmla="*/ 393180 w 3060166"/>
                <a:gd name="connsiteY11" fmla="*/ 0 h 2635622"/>
                <a:gd name="connsiteX12" fmla="*/ 394570 w 3060166"/>
                <a:gd name="connsiteY12" fmla="*/ 0 h 2635622"/>
                <a:gd name="connsiteX13" fmla="*/ 415238 w 3060166"/>
                <a:gd name="connsiteY13" fmla="*/ 20668 h 2635622"/>
                <a:gd name="connsiteX14" fmla="*/ 394570 w 3060166"/>
                <a:gd name="connsiteY14" fmla="*/ 41336 h 2635622"/>
                <a:gd name="connsiteX15" fmla="*/ 394570 w 3060166"/>
                <a:gd name="connsiteY15" fmla="*/ 41336 h 2635622"/>
                <a:gd name="connsiteX16" fmla="*/ 295822 w 3060166"/>
                <a:gd name="connsiteY16" fmla="*/ 49737 h 2635622"/>
                <a:gd name="connsiteX17" fmla="*/ 275576 w 3060166"/>
                <a:gd name="connsiteY17" fmla="*/ 33238 h 2635622"/>
                <a:gd name="connsiteX18" fmla="*/ 291652 w 3060166"/>
                <a:gd name="connsiteY18" fmla="*/ 8823 h 2635622"/>
                <a:gd name="connsiteX19" fmla="*/ 316732 w 3060166"/>
                <a:gd name="connsiteY19" fmla="*/ 24536 h 2635622"/>
                <a:gd name="connsiteX20" fmla="*/ 301744 w 3060166"/>
                <a:gd name="connsiteY20" fmla="*/ 48951 h 2635622"/>
                <a:gd name="connsiteX21" fmla="*/ 299991 w 3060166"/>
                <a:gd name="connsiteY21" fmla="*/ 49314 h 2635622"/>
                <a:gd name="connsiteX22" fmla="*/ 295822 w 3060166"/>
                <a:gd name="connsiteY22" fmla="*/ 49737 h 2635622"/>
                <a:gd name="connsiteX23" fmla="*/ 295822 w 3060166"/>
                <a:gd name="connsiteY23" fmla="*/ 49737 h 2635622"/>
                <a:gd name="connsiteX24" fmla="*/ 204446 w 3060166"/>
                <a:gd name="connsiteY24" fmla="*/ 84123 h 2635622"/>
                <a:gd name="connsiteX25" fmla="*/ 186195 w 3060166"/>
                <a:gd name="connsiteY25" fmla="*/ 73185 h 2635622"/>
                <a:gd name="connsiteX26" fmla="*/ 194716 w 3060166"/>
                <a:gd name="connsiteY26" fmla="*/ 45204 h 2635622"/>
                <a:gd name="connsiteX27" fmla="*/ 223301 w 3060166"/>
                <a:gd name="connsiteY27" fmla="*/ 53061 h 2635622"/>
                <a:gd name="connsiteX28" fmla="*/ 215626 w 3060166"/>
                <a:gd name="connsiteY28" fmla="*/ 80920 h 2635622"/>
                <a:gd name="connsiteX29" fmla="*/ 214176 w 3060166"/>
                <a:gd name="connsiteY29" fmla="*/ 81706 h 2635622"/>
                <a:gd name="connsiteX30" fmla="*/ 204446 w 3060166"/>
                <a:gd name="connsiteY30" fmla="*/ 84123 h 2635622"/>
                <a:gd name="connsiteX31" fmla="*/ 204446 w 3060166"/>
                <a:gd name="connsiteY31" fmla="*/ 84123 h 2635622"/>
                <a:gd name="connsiteX32" fmla="*/ 126064 w 3060166"/>
                <a:gd name="connsiteY32" fmla="*/ 142321 h 2635622"/>
                <a:gd name="connsiteX33" fmla="*/ 111016 w 3060166"/>
                <a:gd name="connsiteY33" fmla="*/ 135794 h 2635622"/>
                <a:gd name="connsiteX34" fmla="*/ 111923 w 3060166"/>
                <a:gd name="connsiteY34" fmla="*/ 106544 h 2635622"/>
                <a:gd name="connsiteX35" fmla="*/ 141414 w 3060166"/>
                <a:gd name="connsiteY35" fmla="*/ 106725 h 2635622"/>
                <a:gd name="connsiteX36" fmla="*/ 141656 w 3060166"/>
                <a:gd name="connsiteY36" fmla="*/ 135250 h 2635622"/>
                <a:gd name="connsiteX37" fmla="*/ 140206 w 3060166"/>
                <a:gd name="connsiteY37" fmla="*/ 136640 h 2635622"/>
                <a:gd name="connsiteX38" fmla="*/ 126064 w 3060166"/>
                <a:gd name="connsiteY38" fmla="*/ 142321 h 2635622"/>
                <a:gd name="connsiteX39" fmla="*/ 126064 w 3060166"/>
                <a:gd name="connsiteY39" fmla="*/ 142321 h 2635622"/>
                <a:gd name="connsiteX40" fmla="*/ 66477 w 3060166"/>
                <a:gd name="connsiteY40" fmla="*/ 219676 h 2635622"/>
                <a:gd name="connsiteX41" fmla="*/ 56143 w 3060166"/>
                <a:gd name="connsiteY41" fmla="*/ 216896 h 2635622"/>
                <a:gd name="connsiteX42" fmla="*/ 48528 w 3060166"/>
                <a:gd name="connsiteY42" fmla="*/ 188613 h 2635622"/>
                <a:gd name="connsiteX43" fmla="*/ 77113 w 3060166"/>
                <a:gd name="connsiteY43" fmla="*/ 180394 h 2635622"/>
                <a:gd name="connsiteX44" fmla="*/ 85090 w 3060166"/>
                <a:gd name="connsiteY44" fmla="*/ 208072 h 2635622"/>
                <a:gd name="connsiteX45" fmla="*/ 84365 w 3060166"/>
                <a:gd name="connsiteY45" fmla="*/ 209281 h 2635622"/>
                <a:gd name="connsiteX46" fmla="*/ 66477 w 3060166"/>
                <a:gd name="connsiteY46" fmla="*/ 219676 h 2635622"/>
                <a:gd name="connsiteX47" fmla="*/ 66477 w 3060166"/>
                <a:gd name="connsiteY47" fmla="*/ 219676 h 2635622"/>
                <a:gd name="connsiteX48" fmla="*/ 30579 w 3060166"/>
                <a:gd name="connsiteY48" fmla="*/ 310446 h 2635622"/>
                <a:gd name="connsiteX49" fmla="*/ 25745 w 3060166"/>
                <a:gd name="connsiteY49" fmla="*/ 309903 h 2635622"/>
                <a:gd name="connsiteX50" fmla="*/ 10455 w 3060166"/>
                <a:gd name="connsiteY50" fmla="*/ 285004 h 2635622"/>
                <a:gd name="connsiteX51" fmla="*/ 10757 w 3060166"/>
                <a:gd name="connsiteY51" fmla="*/ 283554 h 2635622"/>
                <a:gd name="connsiteX52" fmla="*/ 35777 w 3060166"/>
                <a:gd name="connsiteY52" fmla="*/ 268324 h 2635622"/>
                <a:gd name="connsiteX53" fmla="*/ 51006 w 3060166"/>
                <a:gd name="connsiteY53" fmla="*/ 293283 h 2635622"/>
                <a:gd name="connsiteX54" fmla="*/ 30881 w 3060166"/>
                <a:gd name="connsiteY54" fmla="*/ 288388 h 2635622"/>
                <a:gd name="connsiteX55" fmla="*/ 50704 w 3060166"/>
                <a:gd name="connsiteY55" fmla="*/ 294553 h 2635622"/>
                <a:gd name="connsiteX56" fmla="*/ 30579 w 3060166"/>
                <a:gd name="connsiteY56" fmla="*/ 310446 h 2635622"/>
                <a:gd name="connsiteX57" fmla="*/ 30579 w 3060166"/>
                <a:gd name="connsiteY57" fmla="*/ 310446 h 2635622"/>
                <a:gd name="connsiteX58" fmla="*/ 20668 w 3060166"/>
                <a:gd name="connsiteY58" fmla="*/ 407623 h 2635622"/>
                <a:gd name="connsiteX59" fmla="*/ 0 w 3060166"/>
                <a:gd name="connsiteY59" fmla="*/ 386955 h 2635622"/>
                <a:gd name="connsiteX60" fmla="*/ 0 w 3060166"/>
                <a:gd name="connsiteY60" fmla="*/ 385565 h 2635622"/>
                <a:gd name="connsiteX61" fmla="*/ 20668 w 3060166"/>
                <a:gd name="connsiteY61" fmla="*/ 364897 h 2635622"/>
                <a:gd name="connsiteX62" fmla="*/ 41336 w 3060166"/>
                <a:gd name="connsiteY62" fmla="*/ 385565 h 2635622"/>
                <a:gd name="connsiteX63" fmla="*/ 41336 w 3060166"/>
                <a:gd name="connsiteY63" fmla="*/ 386955 h 2635622"/>
                <a:gd name="connsiteX64" fmla="*/ 20668 w 3060166"/>
                <a:gd name="connsiteY64" fmla="*/ 407623 h 2635622"/>
                <a:gd name="connsiteX65" fmla="*/ 20668 w 3060166"/>
                <a:gd name="connsiteY65" fmla="*/ 407623 h 2635622"/>
                <a:gd name="connsiteX66" fmla="*/ 20668 w 3060166"/>
                <a:gd name="connsiteY66" fmla="*/ 505586 h 2635622"/>
                <a:gd name="connsiteX67" fmla="*/ 0 w 3060166"/>
                <a:gd name="connsiteY67" fmla="*/ 484918 h 2635622"/>
                <a:gd name="connsiteX68" fmla="*/ 0 w 3060166"/>
                <a:gd name="connsiteY68" fmla="*/ 483528 h 2635622"/>
                <a:gd name="connsiteX69" fmla="*/ 20668 w 3060166"/>
                <a:gd name="connsiteY69" fmla="*/ 462860 h 2635622"/>
                <a:gd name="connsiteX70" fmla="*/ 41336 w 3060166"/>
                <a:gd name="connsiteY70" fmla="*/ 483528 h 2635622"/>
                <a:gd name="connsiteX71" fmla="*/ 41336 w 3060166"/>
                <a:gd name="connsiteY71" fmla="*/ 484918 h 2635622"/>
                <a:gd name="connsiteX72" fmla="*/ 20668 w 3060166"/>
                <a:gd name="connsiteY72" fmla="*/ 505586 h 2635622"/>
                <a:gd name="connsiteX73" fmla="*/ 20668 w 3060166"/>
                <a:gd name="connsiteY73" fmla="*/ 505586 h 2635622"/>
                <a:gd name="connsiteX74" fmla="*/ 20668 w 3060166"/>
                <a:gd name="connsiteY74" fmla="*/ 603549 h 2635622"/>
                <a:gd name="connsiteX75" fmla="*/ 0 w 3060166"/>
                <a:gd name="connsiteY75" fmla="*/ 582880 h 2635622"/>
                <a:gd name="connsiteX76" fmla="*/ 0 w 3060166"/>
                <a:gd name="connsiteY76" fmla="*/ 581490 h 2635622"/>
                <a:gd name="connsiteX77" fmla="*/ 20668 w 3060166"/>
                <a:gd name="connsiteY77" fmla="*/ 560822 h 2635622"/>
                <a:gd name="connsiteX78" fmla="*/ 41336 w 3060166"/>
                <a:gd name="connsiteY78" fmla="*/ 581490 h 2635622"/>
                <a:gd name="connsiteX79" fmla="*/ 41336 w 3060166"/>
                <a:gd name="connsiteY79" fmla="*/ 582880 h 2635622"/>
                <a:gd name="connsiteX80" fmla="*/ 20668 w 3060166"/>
                <a:gd name="connsiteY80" fmla="*/ 603549 h 2635622"/>
                <a:gd name="connsiteX81" fmla="*/ 20668 w 3060166"/>
                <a:gd name="connsiteY81" fmla="*/ 603549 h 2635622"/>
                <a:gd name="connsiteX82" fmla="*/ 20668 w 3060166"/>
                <a:gd name="connsiteY82" fmla="*/ 701511 h 2635622"/>
                <a:gd name="connsiteX83" fmla="*/ 0 w 3060166"/>
                <a:gd name="connsiteY83" fmla="*/ 680843 h 2635622"/>
                <a:gd name="connsiteX84" fmla="*/ 0 w 3060166"/>
                <a:gd name="connsiteY84" fmla="*/ 679453 h 2635622"/>
                <a:gd name="connsiteX85" fmla="*/ 20668 w 3060166"/>
                <a:gd name="connsiteY85" fmla="*/ 658785 h 2635622"/>
                <a:gd name="connsiteX86" fmla="*/ 41336 w 3060166"/>
                <a:gd name="connsiteY86" fmla="*/ 679453 h 2635622"/>
                <a:gd name="connsiteX87" fmla="*/ 41336 w 3060166"/>
                <a:gd name="connsiteY87" fmla="*/ 680843 h 2635622"/>
                <a:gd name="connsiteX88" fmla="*/ 20668 w 3060166"/>
                <a:gd name="connsiteY88" fmla="*/ 701511 h 2635622"/>
                <a:gd name="connsiteX89" fmla="*/ 20668 w 3060166"/>
                <a:gd name="connsiteY89" fmla="*/ 701511 h 2635622"/>
                <a:gd name="connsiteX90" fmla="*/ 20668 w 3060166"/>
                <a:gd name="connsiteY90" fmla="*/ 799534 h 2635622"/>
                <a:gd name="connsiteX91" fmla="*/ 0 w 3060166"/>
                <a:gd name="connsiteY91" fmla="*/ 778866 h 2635622"/>
                <a:gd name="connsiteX92" fmla="*/ 20668 w 3060166"/>
                <a:gd name="connsiteY92" fmla="*/ 757473 h 2635622"/>
                <a:gd name="connsiteX93" fmla="*/ 41336 w 3060166"/>
                <a:gd name="connsiteY93" fmla="*/ 777476 h 2635622"/>
                <a:gd name="connsiteX94" fmla="*/ 41336 w 3060166"/>
                <a:gd name="connsiteY94" fmla="*/ 778866 h 2635622"/>
                <a:gd name="connsiteX95" fmla="*/ 20668 w 3060166"/>
                <a:gd name="connsiteY95" fmla="*/ 799534 h 2635622"/>
                <a:gd name="connsiteX96" fmla="*/ 20668 w 3060166"/>
                <a:gd name="connsiteY96" fmla="*/ 799534 h 2635622"/>
                <a:gd name="connsiteX97" fmla="*/ 20668 w 3060166"/>
                <a:gd name="connsiteY97" fmla="*/ 897497 h 2635622"/>
                <a:gd name="connsiteX98" fmla="*/ 0 w 3060166"/>
                <a:gd name="connsiteY98" fmla="*/ 876829 h 2635622"/>
                <a:gd name="connsiteX99" fmla="*/ 20668 w 3060166"/>
                <a:gd name="connsiteY99" fmla="*/ 855435 h 2635622"/>
                <a:gd name="connsiteX100" fmla="*/ 41336 w 3060166"/>
                <a:gd name="connsiteY100" fmla="*/ 875439 h 2635622"/>
                <a:gd name="connsiteX101" fmla="*/ 41336 w 3060166"/>
                <a:gd name="connsiteY101" fmla="*/ 876829 h 2635622"/>
                <a:gd name="connsiteX102" fmla="*/ 20668 w 3060166"/>
                <a:gd name="connsiteY102" fmla="*/ 897497 h 2635622"/>
                <a:gd name="connsiteX103" fmla="*/ 20668 w 3060166"/>
                <a:gd name="connsiteY103" fmla="*/ 897497 h 2635622"/>
                <a:gd name="connsiteX104" fmla="*/ 20668 w 3060166"/>
                <a:gd name="connsiteY104" fmla="*/ 995459 h 2635622"/>
                <a:gd name="connsiteX105" fmla="*/ 0 w 3060166"/>
                <a:gd name="connsiteY105" fmla="*/ 974791 h 2635622"/>
                <a:gd name="connsiteX106" fmla="*/ 20668 w 3060166"/>
                <a:gd name="connsiteY106" fmla="*/ 953398 h 2635622"/>
                <a:gd name="connsiteX107" fmla="*/ 41336 w 3060166"/>
                <a:gd name="connsiteY107" fmla="*/ 973401 h 2635622"/>
                <a:gd name="connsiteX108" fmla="*/ 41336 w 3060166"/>
                <a:gd name="connsiteY108" fmla="*/ 974791 h 2635622"/>
                <a:gd name="connsiteX109" fmla="*/ 20668 w 3060166"/>
                <a:gd name="connsiteY109" fmla="*/ 995459 h 2635622"/>
                <a:gd name="connsiteX110" fmla="*/ 20668 w 3060166"/>
                <a:gd name="connsiteY110" fmla="*/ 995459 h 2635622"/>
                <a:gd name="connsiteX111" fmla="*/ 20668 w 3060166"/>
                <a:gd name="connsiteY111" fmla="*/ 1093422 h 2635622"/>
                <a:gd name="connsiteX112" fmla="*/ 0 w 3060166"/>
                <a:gd name="connsiteY112" fmla="*/ 1072754 h 2635622"/>
                <a:gd name="connsiteX113" fmla="*/ 0 w 3060166"/>
                <a:gd name="connsiteY113" fmla="*/ 1071364 h 2635622"/>
                <a:gd name="connsiteX114" fmla="*/ 20668 w 3060166"/>
                <a:gd name="connsiteY114" fmla="*/ 1050696 h 2635622"/>
                <a:gd name="connsiteX115" fmla="*/ 41336 w 3060166"/>
                <a:gd name="connsiteY115" fmla="*/ 1071364 h 2635622"/>
                <a:gd name="connsiteX116" fmla="*/ 41336 w 3060166"/>
                <a:gd name="connsiteY116" fmla="*/ 1072754 h 2635622"/>
                <a:gd name="connsiteX117" fmla="*/ 20668 w 3060166"/>
                <a:gd name="connsiteY117" fmla="*/ 1093422 h 2635622"/>
                <a:gd name="connsiteX118" fmla="*/ 20668 w 3060166"/>
                <a:gd name="connsiteY118" fmla="*/ 1093422 h 2635622"/>
                <a:gd name="connsiteX119" fmla="*/ 20668 w 3060166"/>
                <a:gd name="connsiteY119" fmla="*/ 1190720 h 2635622"/>
                <a:gd name="connsiteX120" fmla="*/ 0 w 3060166"/>
                <a:gd name="connsiteY120" fmla="*/ 1170052 h 2635622"/>
                <a:gd name="connsiteX121" fmla="*/ 0 w 3060166"/>
                <a:gd name="connsiteY121" fmla="*/ 1168661 h 2635622"/>
                <a:gd name="connsiteX122" fmla="*/ 41397 w 3060166"/>
                <a:gd name="connsiteY122" fmla="*/ 1168661 h 2635622"/>
                <a:gd name="connsiteX123" fmla="*/ 41397 w 3060166"/>
                <a:gd name="connsiteY123" fmla="*/ 1170052 h 2635622"/>
                <a:gd name="connsiteX124" fmla="*/ 20668 w 3060166"/>
                <a:gd name="connsiteY124" fmla="*/ 1190720 h 2635622"/>
                <a:gd name="connsiteX125" fmla="*/ 20668 w 3060166"/>
                <a:gd name="connsiteY125" fmla="*/ 1190720 h 2635622"/>
                <a:gd name="connsiteX126" fmla="*/ 20668 w 3060166"/>
                <a:gd name="connsiteY126" fmla="*/ 1288682 h 2635622"/>
                <a:gd name="connsiteX127" fmla="*/ 0 w 3060166"/>
                <a:gd name="connsiteY127" fmla="*/ 1268014 h 2635622"/>
                <a:gd name="connsiteX128" fmla="*/ 0 w 3060166"/>
                <a:gd name="connsiteY128" fmla="*/ 1266624 h 2635622"/>
                <a:gd name="connsiteX129" fmla="*/ 20668 w 3060166"/>
                <a:gd name="connsiteY129" fmla="*/ 1245956 h 2635622"/>
                <a:gd name="connsiteX130" fmla="*/ 41336 w 3060166"/>
                <a:gd name="connsiteY130" fmla="*/ 1266624 h 2635622"/>
                <a:gd name="connsiteX131" fmla="*/ 41336 w 3060166"/>
                <a:gd name="connsiteY131" fmla="*/ 1268014 h 2635622"/>
                <a:gd name="connsiteX132" fmla="*/ 20668 w 3060166"/>
                <a:gd name="connsiteY132" fmla="*/ 1288682 h 2635622"/>
                <a:gd name="connsiteX133" fmla="*/ 20668 w 3060166"/>
                <a:gd name="connsiteY133" fmla="*/ 1288682 h 2635622"/>
                <a:gd name="connsiteX134" fmla="*/ 20668 w 3060166"/>
                <a:gd name="connsiteY134" fmla="*/ 1386705 h 2635622"/>
                <a:gd name="connsiteX135" fmla="*/ 0 w 3060166"/>
                <a:gd name="connsiteY135" fmla="*/ 1366037 h 2635622"/>
                <a:gd name="connsiteX136" fmla="*/ 0 w 3060166"/>
                <a:gd name="connsiteY136" fmla="*/ 1364647 h 2635622"/>
                <a:gd name="connsiteX137" fmla="*/ 20668 w 3060166"/>
                <a:gd name="connsiteY137" fmla="*/ 1343979 h 2635622"/>
                <a:gd name="connsiteX138" fmla="*/ 41336 w 3060166"/>
                <a:gd name="connsiteY138" fmla="*/ 1364647 h 2635622"/>
                <a:gd name="connsiteX139" fmla="*/ 41336 w 3060166"/>
                <a:gd name="connsiteY139" fmla="*/ 1366037 h 2635622"/>
                <a:gd name="connsiteX140" fmla="*/ 20668 w 3060166"/>
                <a:gd name="connsiteY140" fmla="*/ 1386705 h 2635622"/>
                <a:gd name="connsiteX141" fmla="*/ 20668 w 3060166"/>
                <a:gd name="connsiteY141" fmla="*/ 1386705 h 2635622"/>
                <a:gd name="connsiteX142" fmla="*/ 20668 w 3060166"/>
                <a:gd name="connsiteY142" fmla="*/ 1484668 h 2635622"/>
                <a:gd name="connsiteX143" fmla="*/ 0 w 3060166"/>
                <a:gd name="connsiteY143" fmla="*/ 1464000 h 2635622"/>
                <a:gd name="connsiteX144" fmla="*/ 0 w 3060166"/>
                <a:gd name="connsiteY144" fmla="*/ 1462610 h 2635622"/>
                <a:gd name="connsiteX145" fmla="*/ 20668 w 3060166"/>
                <a:gd name="connsiteY145" fmla="*/ 1441941 h 2635622"/>
                <a:gd name="connsiteX146" fmla="*/ 41336 w 3060166"/>
                <a:gd name="connsiteY146" fmla="*/ 1462610 h 2635622"/>
                <a:gd name="connsiteX147" fmla="*/ 41336 w 3060166"/>
                <a:gd name="connsiteY147" fmla="*/ 1464000 h 2635622"/>
                <a:gd name="connsiteX148" fmla="*/ 20668 w 3060166"/>
                <a:gd name="connsiteY148" fmla="*/ 1484668 h 2635622"/>
                <a:gd name="connsiteX149" fmla="*/ 20668 w 3060166"/>
                <a:gd name="connsiteY149" fmla="*/ 1484668 h 2635622"/>
                <a:gd name="connsiteX150" fmla="*/ 3038109 w 3060166"/>
                <a:gd name="connsiteY150" fmla="*/ 2594286 h 2635622"/>
                <a:gd name="connsiteX151" fmla="*/ 3039499 w 3060166"/>
                <a:gd name="connsiteY151" fmla="*/ 2594286 h 2635622"/>
                <a:gd name="connsiteX152" fmla="*/ 3060167 w 3060166"/>
                <a:gd name="connsiteY152" fmla="*/ 2614954 h 2635622"/>
                <a:gd name="connsiteX153" fmla="*/ 3039499 w 3060166"/>
                <a:gd name="connsiteY153" fmla="*/ 2635622 h 2635622"/>
                <a:gd name="connsiteX154" fmla="*/ 3038109 w 3060166"/>
                <a:gd name="connsiteY154" fmla="*/ 2635622 h 2635622"/>
                <a:gd name="connsiteX155" fmla="*/ 3017440 w 3060166"/>
                <a:gd name="connsiteY155" fmla="*/ 2614954 h 2635622"/>
                <a:gd name="connsiteX156" fmla="*/ 3038109 w 3060166"/>
                <a:gd name="connsiteY156" fmla="*/ 2594286 h 2635622"/>
                <a:gd name="connsiteX157" fmla="*/ 3038109 w 3060166"/>
                <a:gd name="connsiteY157" fmla="*/ 2594286 h 2635622"/>
                <a:gd name="connsiteX158" fmla="*/ 394570 w 3060166"/>
                <a:gd name="connsiteY158" fmla="*/ 2593319 h 2635622"/>
                <a:gd name="connsiteX159" fmla="*/ 393180 w 3060166"/>
                <a:gd name="connsiteY159" fmla="*/ 2593319 h 2635622"/>
                <a:gd name="connsiteX160" fmla="*/ 372512 w 3060166"/>
                <a:gd name="connsiteY160" fmla="*/ 2613987 h 2635622"/>
                <a:gd name="connsiteX161" fmla="*/ 393180 w 3060166"/>
                <a:gd name="connsiteY161" fmla="*/ 2634656 h 2635622"/>
                <a:gd name="connsiteX162" fmla="*/ 394570 w 3060166"/>
                <a:gd name="connsiteY162" fmla="*/ 2634656 h 2635622"/>
                <a:gd name="connsiteX163" fmla="*/ 415238 w 3060166"/>
                <a:gd name="connsiteY163" fmla="*/ 2613987 h 2635622"/>
                <a:gd name="connsiteX164" fmla="*/ 394570 w 3060166"/>
                <a:gd name="connsiteY164" fmla="*/ 2593319 h 2635622"/>
                <a:gd name="connsiteX165" fmla="*/ 394570 w 3060166"/>
                <a:gd name="connsiteY165" fmla="*/ 2593319 h 2635622"/>
                <a:gd name="connsiteX166" fmla="*/ 295822 w 3060166"/>
                <a:gd name="connsiteY166" fmla="*/ 2584859 h 2635622"/>
                <a:gd name="connsiteX167" fmla="*/ 275576 w 3060166"/>
                <a:gd name="connsiteY167" fmla="*/ 2601417 h 2635622"/>
                <a:gd name="connsiteX168" fmla="*/ 291652 w 3060166"/>
                <a:gd name="connsiteY168" fmla="*/ 2625832 h 2635622"/>
                <a:gd name="connsiteX169" fmla="*/ 316732 w 3060166"/>
                <a:gd name="connsiteY169" fmla="*/ 2610120 h 2635622"/>
                <a:gd name="connsiteX170" fmla="*/ 301744 w 3060166"/>
                <a:gd name="connsiteY170" fmla="*/ 2585704 h 2635622"/>
                <a:gd name="connsiteX171" fmla="*/ 299991 w 3060166"/>
                <a:gd name="connsiteY171" fmla="*/ 2585342 h 2635622"/>
                <a:gd name="connsiteX172" fmla="*/ 295822 w 3060166"/>
                <a:gd name="connsiteY172" fmla="*/ 2584859 h 2635622"/>
                <a:gd name="connsiteX173" fmla="*/ 295822 w 3060166"/>
                <a:gd name="connsiteY173" fmla="*/ 2584859 h 2635622"/>
                <a:gd name="connsiteX174" fmla="*/ 204446 w 3060166"/>
                <a:gd name="connsiteY174" fmla="*/ 2550472 h 2635622"/>
                <a:gd name="connsiteX175" fmla="*/ 186195 w 3060166"/>
                <a:gd name="connsiteY175" fmla="*/ 2561410 h 2635622"/>
                <a:gd name="connsiteX176" fmla="*/ 194716 w 3060166"/>
                <a:gd name="connsiteY176" fmla="*/ 2589391 h 2635622"/>
                <a:gd name="connsiteX177" fmla="*/ 223301 w 3060166"/>
                <a:gd name="connsiteY177" fmla="*/ 2581474 h 2635622"/>
                <a:gd name="connsiteX178" fmla="*/ 215626 w 3060166"/>
                <a:gd name="connsiteY178" fmla="*/ 2553675 h 2635622"/>
                <a:gd name="connsiteX179" fmla="*/ 214176 w 3060166"/>
                <a:gd name="connsiteY179" fmla="*/ 2552889 h 2635622"/>
                <a:gd name="connsiteX180" fmla="*/ 204446 w 3060166"/>
                <a:gd name="connsiteY180" fmla="*/ 2550472 h 2635622"/>
                <a:gd name="connsiteX181" fmla="*/ 204446 w 3060166"/>
                <a:gd name="connsiteY181" fmla="*/ 2550472 h 2635622"/>
                <a:gd name="connsiteX182" fmla="*/ 126064 w 3060166"/>
                <a:gd name="connsiteY182" fmla="*/ 2492335 h 2635622"/>
                <a:gd name="connsiteX183" fmla="*/ 111016 w 3060166"/>
                <a:gd name="connsiteY183" fmla="*/ 2498862 h 2635622"/>
                <a:gd name="connsiteX184" fmla="*/ 111923 w 3060166"/>
                <a:gd name="connsiteY184" fmla="*/ 2528111 h 2635622"/>
                <a:gd name="connsiteX185" fmla="*/ 141414 w 3060166"/>
                <a:gd name="connsiteY185" fmla="*/ 2527930 h 2635622"/>
                <a:gd name="connsiteX186" fmla="*/ 141656 w 3060166"/>
                <a:gd name="connsiteY186" fmla="*/ 2499345 h 2635622"/>
                <a:gd name="connsiteX187" fmla="*/ 140206 w 3060166"/>
                <a:gd name="connsiteY187" fmla="*/ 2497955 h 2635622"/>
                <a:gd name="connsiteX188" fmla="*/ 126064 w 3060166"/>
                <a:gd name="connsiteY188" fmla="*/ 2492335 h 2635622"/>
                <a:gd name="connsiteX189" fmla="*/ 126064 w 3060166"/>
                <a:gd name="connsiteY189" fmla="*/ 2492335 h 2635622"/>
                <a:gd name="connsiteX190" fmla="*/ 66477 w 3060166"/>
                <a:gd name="connsiteY190" fmla="*/ 2414980 h 2635622"/>
                <a:gd name="connsiteX191" fmla="*/ 56143 w 3060166"/>
                <a:gd name="connsiteY191" fmla="*/ 2417760 h 2635622"/>
                <a:gd name="connsiteX192" fmla="*/ 48528 w 3060166"/>
                <a:gd name="connsiteY192" fmla="*/ 2446043 h 2635622"/>
                <a:gd name="connsiteX193" fmla="*/ 77113 w 3060166"/>
                <a:gd name="connsiteY193" fmla="*/ 2454262 h 2635622"/>
                <a:gd name="connsiteX194" fmla="*/ 85090 w 3060166"/>
                <a:gd name="connsiteY194" fmla="*/ 2426583 h 2635622"/>
                <a:gd name="connsiteX195" fmla="*/ 84365 w 3060166"/>
                <a:gd name="connsiteY195" fmla="*/ 2425375 h 2635622"/>
                <a:gd name="connsiteX196" fmla="*/ 66477 w 3060166"/>
                <a:gd name="connsiteY196" fmla="*/ 2414980 h 2635622"/>
                <a:gd name="connsiteX197" fmla="*/ 66477 w 3060166"/>
                <a:gd name="connsiteY197" fmla="*/ 2414980 h 2635622"/>
                <a:gd name="connsiteX198" fmla="*/ 30579 w 3060166"/>
                <a:gd name="connsiteY198" fmla="*/ 2324209 h 2635622"/>
                <a:gd name="connsiteX199" fmla="*/ 25745 w 3060166"/>
                <a:gd name="connsiteY199" fmla="*/ 2324813 h 2635622"/>
                <a:gd name="connsiteX200" fmla="*/ 10455 w 3060166"/>
                <a:gd name="connsiteY200" fmla="*/ 2349712 h 2635622"/>
                <a:gd name="connsiteX201" fmla="*/ 10757 w 3060166"/>
                <a:gd name="connsiteY201" fmla="*/ 2351102 h 2635622"/>
                <a:gd name="connsiteX202" fmla="*/ 35777 w 3060166"/>
                <a:gd name="connsiteY202" fmla="*/ 2366331 h 2635622"/>
                <a:gd name="connsiteX203" fmla="*/ 51006 w 3060166"/>
                <a:gd name="connsiteY203" fmla="*/ 2341372 h 2635622"/>
                <a:gd name="connsiteX204" fmla="*/ 30881 w 3060166"/>
                <a:gd name="connsiteY204" fmla="*/ 2346207 h 2635622"/>
                <a:gd name="connsiteX205" fmla="*/ 50704 w 3060166"/>
                <a:gd name="connsiteY205" fmla="*/ 2340043 h 2635622"/>
                <a:gd name="connsiteX206" fmla="*/ 30579 w 3060166"/>
                <a:gd name="connsiteY206" fmla="*/ 2324209 h 2635622"/>
                <a:gd name="connsiteX207" fmla="*/ 30579 w 3060166"/>
                <a:gd name="connsiteY207" fmla="*/ 2324209 h 2635622"/>
                <a:gd name="connsiteX208" fmla="*/ 20668 w 3060166"/>
                <a:gd name="connsiteY208" fmla="*/ 2227032 h 2635622"/>
                <a:gd name="connsiteX209" fmla="*/ 0 w 3060166"/>
                <a:gd name="connsiteY209" fmla="*/ 2247700 h 2635622"/>
                <a:gd name="connsiteX210" fmla="*/ 0 w 3060166"/>
                <a:gd name="connsiteY210" fmla="*/ 2249090 h 2635622"/>
                <a:gd name="connsiteX211" fmla="*/ 20668 w 3060166"/>
                <a:gd name="connsiteY211" fmla="*/ 2269759 h 2635622"/>
                <a:gd name="connsiteX212" fmla="*/ 41336 w 3060166"/>
                <a:gd name="connsiteY212" fmla="*/ 2249090 h 2635622"/>
                <a:gd name="connsiteX213" fmla="*/ 41336 w 3060166"/>
                <a:gd name="connsiteY213" fmla="*/ 2247700 h 2635622"/>
                <a:gd name="connsiteX214" fmla="*/ 20668 w 3060166"/>
                <a:gd name="connsiteY214" fmla="*/ 2227032 h 2635622"/>
                <a:gd name="connsiteX215" fmla="*/ 20668 w 3060166"/>
                <a:gd name="connsiteY215" fmla="*/ 2227032 h 2635622"/>
                <a:gd name="connsiteX216" fmla="*/ 20668 w 3060166"/>
                <a:gd name="connsiteY216" fmla="*/ 2129070 h 2635622"/>
                <a:gd name="connsiteX217" fmla="*/ 0 w 3060166"/>
                <a:gd name="connsiteY217" fmla="*/ 2149738 h 2635622"/>
                <a:gd name="connsiteX218" fmla="*/ 0 w 3060166"/>
                <a:gd name="connsiteY218" fmla="*/ 2151128 h 2635622"/>
                <a:gd name="connsiteX219" fmla="*/ 20668 w 3060166"/>
                <a:gd name="connsiteY219" fmla="*/ 2171796 h 2635622"/>
                <a:gd name="connsiteX220" fmla="*/ 41336 w 3060166"/>
                <a:gd name="connsiteY220" fmla="*/ 2151128 h 2635622"/>
                <a:gd name="connsiteX221" fmla="*/ 41336 w 3060166"/>
                <a:gd name="connsiteY221" fmla="*/ 2149738 h 2635622"/>
                <a:gd name="connsiteX222" fmla="*/ 20668 w 3060166"/>
                <a:gd name="connsiteY222" fmla="*/ 2129070 h 2635622"/>
                <a:gd name="connsiteX223" fmla="*/ 20668 w 3060166"/>
                <a:gd name="connsiteY223" fmla="*/ 2129070 h 2635622"/>
                <a:gd name="connsiteX224" fmla="*/ 20668 w 3060166"/>
                <a:gd name="connsiteY224" fmla="*/ 2031107 h 2635622"/>
                <a:gd name="connsiteX225" fmla="*/ 0 w 3060166"/>
                <a:gd name="connsiteY225" fmla="*/ 2051775 h 2635622"/>
                <a:gd name="connsiteX226" fmla="*/ 0 w 3060166"/>
                <a:gd name="connsiteY226" fmla="*/ 2053165 h 2635622"/>
                <a:gd name="connsiteX227" fmla="*/ 20668 w 3060166"/>
                <a:gd name="connsiteY227" fmla="*/ 2073833 h 2635622"/>
                <a:gd name="connsiteX228" fmla="*/ 41336 w 3060166"/>
                <a:gd name="connsiteY228" fmla="*/ 2053165 h 2635622"/>
                <a:gd name="connsiteX229" fmla="*/ 41336 w 3060166"/>
                <a:gd name="connsiteY229" fmla="*/ 2051775 h 2635622"/>
                <a:gd name="connsiteX230" fmla="*/ 20668 w 3060166"/>
                <a:gd name="connsiteY230" fmla="*/ 2031107 h 2635622"/>
                <a:gd name="connsiteX231" fmla="*/ 20668 w 3060166"/>
                <a:gd name="connsiteY231" fmla="*/ 2031107 h 2635622"/>
                <a:gd name="connsiteX232" fmla="*/ 20668 w 3060166"/>
                <a:gd name="connsiteY232" fmla="*/ 1933084 h 2635622"/>
                <a:gd name="connsiteX233" fmla="*/ 0 w 3060166"/>
                <a:gd name="connsiteY233" fmla="*/ 1953752 h 2635622"/>
                <a:gd name="connsiteX234" fmla="*/ 0 w 3060166"/>
                <a:gd name="connsiteY234" fmla="*/ 1955142 h 2635622"/>
                <a:gd name="connsiteX235" fmla="*/ 20668 w 3060166"/>
                <a:gd name="connsiteY235" fmla="*/ 1975810 h 2635622"/>
                <a:gd name="connsiteX236" fmla="*/ 41336 w 3060166"/>
                <a:gd name="connsiteY236" fmla="*/ 1955142 h 2635622"/>
                <a:gd name="connsiteX237" fmla="*/ 41336 w 3060166"/>
                <a:gd name="connsiteY237" fmla="*/ 1953752 h 2635622"/>
                <a:gd name="connsiteX238" fmla="*/ 20668 w 3060166"/>
                <a:gd name="connsiteY238" fmla="*/ 1933084 h 2635622"/>
                <a:gd name="connsiteX239" fmla="*/ 20668 w 3060166"/>
                <a:gd name="connsiteY239" fmla="*/ 1933084 h 2635622"/>
                <a:gd name="connsiteX240" fmla="*/ 20668 w 3060166"/>
                <a:gd name="connsiteY240" fmla="*/ 1835121 h 2635622"/>
                <a:gd name="connsiteX241" fmla="*/ 0 w 3060166"/>
                <a:gd name="connsiteY241" fmla="*/ 1855790 h 2635622"/>
                <a:gd name="connsiteX242" fmla="*/ 20668 w 3060166"/>
                <a:gd name="connsiteY242" fmla="*/ 1877183 h 2635622"/>
                <a:gd name="connsiteX243" fmla="*/ 41336 w 3060166"/>
                <a:gd name="connsiteY243" fmla="*/ 1857180 h 2635622"/>
                <a:gd name="connsiteX244" fmla="*/ 41336 w 3060166"/>
                <a:gd name="connsiteY244" fmla="*/ 1855790 h 2635622"/>
                <a:gd name="connsiteX245" fmla="*/ 20668 w 3060166"/>
                <a:gd name="connsiteY245" fmla="*/ 1835121 h 2635622"/>
                <a:gd name="connsiteX246" fmla="*/ 20668 w 3060166"/>
                <a:gd name="connsiteY246" fmla="*/ 1835121 h 2635622"/>
                <a:gd name="connsiteX247" fmla="*/ 20668 w 3060166"/>
                <a:gd name="connsiteY247" fmla="*/ 1737159 h 2635622"/>
                <a:gd name="connsiteX248" fmla="*/ 0 w 3060166"/>
                <a:gd name="connsiteY248" fmla="*/ 1757827 h 2635622"/>
                <a:gd name="connsiteX249" fmla="*/ 20668 w 3060166"/>
                <a:gd name="connsiteY249" fmla="*/ 1779220 h 2635622"/>
                <a:gd name="connsiteX250" fmla="*/ 41336 w 3060166"/>
                <a:gd name="connsiteY250" fmla="*/ 1759217 h 2635622"/>
                <a:gd name="connsiteX251" fmla="*/ 41336 w 3060166"/>
                <a:gd name="connsiteY251" fmla="*/ 1757887 h 2635622"/>
                <a:gd name="connsiteX252" fmla="*/ 20668 w 3060166"/>
                <a:gd name="connsiteY252" fmla="*/ 1737159 h 2635622"/>
                <a:gd name="connsiteX253" fmla="*/ 20668 w 3060166"/>
                <a:gd name="connsiteY253" fmla="*/ 1737159 h 2635622"/>
                <a:gd name="connsiteX254" fmla="*/ 20668 w 3060166"/>
                <a:gd name="connsiteY254" fmla="*/ 1639196 h 2635622"/>
                <a:gd name="connsiteX255" fmla="*/ 0 w 3060166"/>
                <a:gd name="connsiteY255" fmla="*/ 1659864 h 2635622"/>
                <a:gd name="connsiteX256" fmla="*/ 20668 w 3060166"/>
                <a:gd name="connsiteY256" fmla="*/ 1681258 h 2635622"/>
                <a:gd name="connsiteX257" fmla="*/ 41336 w 3060166"/>
                <a:gd name="connsiteY257" fmla="*/ 1661254 h 2635622"/>
                <a:gd name="connsiteX258" fmla="*/ 41336 w 3060166"/>
                <a:gd name="connsiteY258" fmla="*/ 1659864 h 2635622"/>
                <a:gd name="connsiteX259" fmla="*/ 20668 w 3060166"/>
                <a:gd name="connsiteY259" fmla="*/ 1639196 h 2635622"/>
                <a:gd name="connsiteX260" fmla="*/ 20668 w 3060166"/>
                <a:gd name="connsiteY260" fmla="*/ 1639196 h 2635622"/>
                <a:gd name="connsiteX261" fmla="*/ 20668 w 3060166"/>
                <a:gd name="connsiteY261" fmla="*/ 1541234 h 2635622"/>
                <a:gd name="connsiteX262" fmla="*/ 0 w 3060166"/>
                <a:gd name="connsiteY262" fmla="*/ 1561902 h 2635622"/>
                <a:gd name="connsiteX263" fmla="*/ 0 w 3060166"/>
                <a:gd name="connsiteY263" fmla="*/ 1563292 h 2635622"/>
                <a:gd name="connsiteX264" fmla="*/ 20668 w 3060166"/>
                <a:gd name="connsiteY264" fmla="*/ 1583960 h 2635622"/>
                <a:gd name="connsiteX265" fmla="*/ 41336 w 3060166"/>
                <a:gd name="connsiteY265" fmla="*/ 1563292 h 2635622"/>
                <a:gd name="connsiteX266" fmla="*/ 41336 w 3060166"/>
                <a:gd name="connsiteY266" fmla="*/ 1561902 h 2635622"/>
                <a:gd name="connsiteX267" fmla="*/ 20668 w 3060166"/>
                <a:gd name="connsiteY267" fmla="*/ 1541234 h 2635622"/>
                <a:gd name="connsiteX268" fmla="*/ 20668 w 3060166"/>
                <a:gd name="connsiteY268" fmla="*/ 1541234 h 2635622"/>
                <a:gd name="connsiteX269" fmla="*/ 2844178 w 3060166"/>
                <a:gd name="connsiteY269" fmla="*/ 2594286 h 2635622"/>
                <a:gd name="connsiteX270" fmla="*/ 2845568 w 3060166"/>
                <a:gd name="connsiteY270" fmla="*/ 2594286 h 2635622"/>
                <a:gd name="connsiteX271" fmla="*/ 2866236 w 3060166"/>
                <a:gd name="connsiteY271" fmla="*/ 2614954 h 2635622"/>
                <a:gd name="connsiteX272" fmla="*/ 2845568 w 3060166"/>
                <a:gd name="connsiteY272" fmla="*/ 2635622 h 2635622"/>
                <a:gd name="connsiteX273" fmla="*/ 2844178 w 3060166"/>
                <a:gd name="connsiteY273" fmla="*/ 2635622 h 2635622"/>
                <a:gd name="connsiteX274" fmla="*/ 2823510 w 3060166"/>
                <a:gd name="connsiteY274" fmla="*/ 2614954 h 2635622"/>
                <a:gd name="connsiteX275" fmla="*/ 2844178 w 3060166"/>
                <a:gd name="connsiteY275" fmla="*/ 2594286 h 2635622"/>
                <a:gd name="connsiteX276" fmla="*/ 2844178 w 3060166"/>
                <a:gd name="connsiteY276" fmla="*/ 2594286 h 2635622"/>
                <a:gd name="connsiteX277" fmla="*/ 2746215 w 3060166"/>
                <a:gd name="connsiteY277" fmla="*/ 2594286 h 2635622"/>
                <a:gd name="connsiteX278" fmla="*/ 2747605 w 3060166"/>
                <a:gd name="connsiteY278" fmla="*/ 2594286 h 2635622"/>
                <a:gd name="connsiteX279" fmla="*/ 2768274 w 3060166"/>
                <a:gd name="connsiteY279" fmla="*/ 2614954 h 2635622"/>
                <a:gd name="connsiteX280" fmla="*/ 2747605 w 3060166"/>
                <a:gd name="connsiteY280" fmla="*/ 2635622 h 2635622"/>
                <a:gd name="connsiteX281" fmla="*/ 2726212 w 3060166"/>
                <a:gd name="connsiteY281" fmla="*/ 2614954 h 2635622"/>
                <a:gd name="connsiteX282" fmla="*/ 2746215 w 3060166"/>
                <a:gd name="connsiteY282" fmla="*/ 2594286 h 2635622"/>
                <a:gd name="connsiteX283" fmla="*/ 2746215 w 3060166"/>
                <a:gd name="connsiteY283" fmla="*/ 2594286 h 2635622"/>
                <a:gd name="connsiteX284" fmla="*/ 2648253 w 3060166"/>
                <a:gd name="connsiteY284" fmla="*/ 2594286 h 2635622"/>
                <a:gd name="connsiteX285" fmla="*/ 2649643 w 3060166"/>
                <a:gd name="connsiteY285" fmla="*/ 2594286 h 2635622"/>
                <a:gd name="connsiteX286" fmla="*/ 2670311 w 3060166"/>
                <a:gd name="connsiteY286" fmla="*/ 2614954 h 2635622"/>
                <a:gd name="connsiteX287" fmla="*/ 2649643 w 3060166"/>
                <a:gd name="connsiteY287" fmla="*/ 2635622 h 2635622"/>
                <a:gd name="connsiteX288" fmla="*/ 2628249 w 3060166"/>
                <a:gd name="connsiteY288" fmla="*/ 2614954 h 2635622"/>
                <a:gd name="connsiteX289" fmla="*/ 2648253 w 3060166"/>
                <a:gd name="connsiteY289" fmla="*/ 2594286 h 2635622"/>
                <a:gd name="connsiteX290" fmla="*/ 2648253 w 3060166"/>
                <a:gd name="connsiteY290" fmla="*/ 2594286 h 2635622"/>
                <a:gd name="connsiteX291" fmla="*/ 2550290 w 3060166"/>
                <a:gd name="connsiteY291" fmla="*/ 2594286 h 2635622"/>
                <a:gd name="connsiteX292" fmla="*/ 2551680 w 3060166"/>
                <a:gd name="connsiteY292" fmla="*/ 2594286 h 2635622"/>
                <a:gd name="connsiteX293" fmla="*/ 2572348 w 3060166"/>
                <a:gd name="connsiteY293" fmla="*/ 2614954 h 2635622"/>
                <a:gd name="connsiteX294" fmla="*/ 2551680 w 3060166"/>
                <a:gd name="connsiteY294" fmla="*/ 2635622 h 2635622"/>
                <a:gd name="connsiteX295" fmla="*/ 2530287 w 3060166"/>
                <a:gd name="connsiteY295" fmla="*/ 2614954 h 2635622"/>
                <a:gd name="connsiteX296" fmla="*/ 2550290 w 3060166"/>
                <a:gd name="connsiteY296" fmla="*/ 2594286 h 2635622"/>
                <a:gd name="connsiteX297" fmla="*/ 2550290 w 3060166"/>
                <a:gd name="connsiteY297" fmla="*/ 2594286 h 2635622"/>
                <a:gd name="connsiteX298" fmla="*/ 2452267 w 3060166"/>
                <a:gd name="connsiteY298" fmla="*/ 2594286 h 2635622"/>
                <a:gd name="connsiteX299" fmla="*/ 2453657 w 3060166"/>
                <a:gd name="connsiteY299" fmla="*/ 2594286 h 2635622"/>
                <a:gd name="connsiteX300" fmla="*/ 2474325 w 3060166"/>
                <a:gd name="connsiteY300" fmla="*/ 2614954 h 2635622"/>
                <a:gd name="connsiteX301" fmla="*/ 2453657 w 3060166"/>
                <a:gd name="connsiteY301" fmla="*/ 2635622 h 2635622"/>
                <a:gd name="connsiteX302" fmla="*/ 2452267 w 3060166"/>
                <a:gd name="connsiteY302" fmla="*/ 2635622 h 2635622"/>
                <a:gd name="connsiteX303" fmla="*/ 2431599 w 3060166"/>
                <a:gd name="connsiteY303" fmla="*/ 2614954 h 2635622"/>
                <a:gd name="connsiteX304" fmla="*/ 2452267 w 3060166"/>
                <a:gd name="connsiteY304" fmla="*/ 2594286 h 2635622"/>
                <a:gd name="connsiteX305" fmla="*/ 2452267 w 3060166"/>
                <a:gd name="connsiteY305" fmla="*/ 2594286 h 2635622"/>
                <a:gd name="connsiteX306" fmla="*/ 2354305 w 3060166"/>
                <a:gd name="connsiteY306" fmla="*/ 2594286 h 2635622"/>
                <a:gd name="connsiteX307" fmla="*/ 2355634 w 3060166"/>
                <a:gd name="connsiteY307" fmla="*/ 2594286 h 2635622"/>
                <a:gd name="connsiteX308" fmla="*/ 2376302 w 3060166"/>
                <a:gd name="connsiteY308" fmla="*/ 2614954 h 2635622"/>
                <a:gd name="connsiteX309" fmla="*/ 2355634 w 3060166"/>
                <a:gd name="connsiteY309" fmla="*/ 2635622 h 2635622"/>
                <a:gd name="connsiteX310" fmla="*/ 2334241 w 3060166"/>
                <a:gd name="connsiteY310" fmla="*/ 2614954 h 2635622"/>
                <a:gd name="connsiteX311" fmla="*/ 2354305 w 3060166"/>
                <a:gd name="connsiteY311" fmla="*/ 2594286 h 2635622"/>
                <a:gd name="connsiteX312" fmla="*/ 2354305 w 3060166"/>
                <a:gd name="connsiteY312" fmla="*/ 2594286 h 2635622"/>
                <a:gd name="connsiteX313" fmla="*/ 2256342 w 3060166"/>
                <a:gd name="connsiteY313" fmla="*/ 2594286 h 2635622"/>
                <a:gd name="connsiteX314" fmla="*/ 2257732 w 3060166"/>
                <a:gd name="connsiteY314" fmla="*/ 2594286 h 2635622"/>
                <a:gd name="connsiteX315" fmla="*/ 2278400 w 3060166"/>
                <a:gd name="connsiteY315" fmla="*/ 2614954 h 2635622"/>
                <a:gd name="connsiteX316" fmla="*/ 2257732 w 3060166"/>
                <a:gd name="connsiteY316" fmla="*/ 2635622 h 2635622"/>
                <a:gd name="connsiteX317" fmla="*/ 2236339 w 3060166"/>
                <a:gd name="connsiteY317" fmla="*/ 2614954 h 2635622"/>
                <a:gd name="connsiteX318" fmla="*/ 2256342 w 3060166"/>
                <a:gd name="connsiteY318" fmla="*/ 2594286 h 2635622"/>
                <a:gd name="connsiteX319" fmla="*/ 2256342 w 3060166"/>
                <a:gd name="connsiteY319" fmla="*/ 2594286 h 2635622"/>
                <a:gd name="connsiteX320" fmla="*/ 2158379 w 3060166"/>
                <a:gd name="connsiteY320" fmla="*/ 2594286 h 2635622"/>
                <a:gd name="connsiteX321" fmla="*/ 2159709 w 3060166"/>
                <a:gd name="connsiteY321" fmla="*/ 2594286 h 2635622"/>
                <a:gd name="connsiteX322" fmla="*/ 2180377 w 3060166"/>
                <a:gd name="connsiteY322" fmla="*/ 2614954 h 2635622"/>
                <a:gd name="connsiteX323" fmla="*/ 2159709 w 3060166"/>
                <a:gd name="connsiteY323" fmla="*/ 2635622 h 2635622"/>
                <a:gd name="connsiteX324" fmla="*/ 2138376 w 3060166"/>
                <a:gd name="connsiteY324" fmla="*/ 2614954 h 2635622"/>
                <a:gd name="connsiteX325" fmla="*/ 2158379 w 3060166"/>
                <a:gd name="connsiteY325" fmla="*/ 2594286 h 2635622"/>
                <a:gd name="connsiteX326" fmla="*/ 2158379 w 3060166"/>
                <a:gd name="connsiteY326" fmla="*/ 2594286 h 2635622"/>
                <a:gd name="connsiteX327" fmla="*/ 2060417 w 3060166"/>
                <a:gd name="connsiteY327" fmla="*/ 2594286 h 2635622"/>
                <a:gd name="connsiteX328" fmla="*/ 2061807 w 3060166"/>
                <a:gd name="connsiteY328" fmla="*/ 2594286 h 2635622"/>
                <a:gd name="connsiteX329" fmla="*/ 2082475 w 3060166"/>
                <a:gd name="connsiteY329" fmla="*/ 2614954 h 2635622"/>
                <a:gd name="connsiteX330" fmla="*/ 2061807 w 3060166"/>
                <a:gd name="connsiteY330" fmla="*/ 2635622 h 2635622"/>
                <a:gd name="connsiteX331" fmla="*/ 2060417 w 3060166"/>
                <a:gd name="connsiteY331" fmla="*/ 2635622 h 2635622"/>
                <a:gd name="connsiteX332" fmla="*/ 2039749 w 3060166"/>
                <a:gd name="connsiteY332" fmla="*/ 2614954 h 2635622"/>
                <a:gd name="connsiteX333" fmla="*/ 2060417 w 3060166"/>
                <a:gd name="connsiteY333" fmla="*/ 2594286 h 2635622"/>
                <a:gd name="connsiteX334" fmla="*/ 2060417 w 3060166"/>
                <a:gd name="connsiteY334" fmla="*/ 2594286 h 2635622"/>
                <a:gd name="connsiteX335" fmla="*/ 1962394 w 3060166"/>
                <a:gd name="connsiteY335" fmla="*/ 2594286 h 2635622"/>
                <a:gd name="connsiteX336" fmla="*/ 1963784 w 3060166"/>
                <a:gd name="connsiteY336" fmla="*/ 2594286 h 2635622"/>
                <a:gd name="connsiteX337" fmla="*/ 1984452 w 3060166"/>
                <a:gd name="connsiteY337" fmla="*/ 2614954 h 2635622"/>
                <a:gd name="connsiteX338" fmla="*/ 1963784 w 3060166"/>
                <a:gd name="connsiteY338" fmla="*/ 2635622 h 2635622"/>
                <a:gd name="connsiteX339" fmla="*/ 1962394 w 3060166"/>
                <a:gd name="connsiteY339" fmla="*/ 2635622 h 2635622"/>
                <a:gd name="connsiteX340" fmla="*/ 1941726 w 3060166"/>
                <a:gd name="connsiteY340" fmla="*/ 2614954 h 2635622"/>
                <a:gd name="connsiteX341" fmla="*/ 1962394 w 3060166"/>
                <a:gd name="connsiteY341" fmla="*/ 2594286 h 2635622"/>
                <a:gd name="connsiteX342" fmla="*/ 1962394 w 3060166"/>
                <a:gd name="connsiteY342" fmla="*/ 2594286 h 2635622"/>
                <a:gd name="connsiteX343" fmla="*/ 1864431 w 3060166"/>
                <a:gd name="connsiteY343" fmla="*/ 2594286 h 2635622"/>
                <a:gd name="connsiteX344" fmla="*/ 1865821 w 3060166"/>
                <a:gd name="connsiteY344" fmla="*/ 2594286 h 2635622"/>
                <a:gd name="connsiteX345" fmla="*/ 1886490 w 3060166"/>
                <a:gd name="connsiteY345" fmla="*/ 2614954 h 2635622"/>
                <a:gd name="connsiteX346" fmla="*/ 1865821 w 3060166"/>
                <a:gd name="connsiteY346" fmla="*/ 2635622 h 2635622"/>
                <a:gd name="connsiteX347" fmla="*/ 1844428 w 3060166"/>
                <a:gd name="connsiteY347" fmla="*/ 2614954 h 2635622"/>
                <a:gd name="connsiteX348" fmla="*/ 1864431 w 3060166"/>
                <a:gd name="connsiteY348" fmla="*/ 2594286 h 2635622"/>
                <a:gd name="connsiteX349" fmla="*/ 1864431 w 3060166"/>
                <a:gd name="connsiteY349" fmla="*/ 2594286 h 2635622"/>
                <a:gd name="connsiteX350" fmla="*/ 1766469 w 3060166"/>
                <a:gd name="connsiteY350" fmla="*/ 2594286 h 2635622"/>
                <a:gd name="connsiteX351" fmla="*/ 1767859 w 3060166"/>
                <a:gd name="connsiteY351" fmla="*/ 2594286 h 2635622"/>
                <a:gd name="connsiteX352" fmla="*/ 1788527 w 3060166"/>
                <a:gd name="connsiteY352" fmla="*/ 2614954 h 2635622"/>
                <a:gd name="connsiteX353" fmla="*/ 1767859 w 3060166"/>
                <a:gd name="connsiteY353" fmla="*/ 2635622 h 2635622"/>
                <a:gd name="connsiteX354" fmla="*/ 1746465 w 3060166"/>
                <a:gd name="connsiteY354" fmla="*/ 2614954 h 2635622"/>
                <a:gd name="connsiteX355" fmla="*/ 1766469 w 3060166"/>
                <a:gd name="connsiteY355" fmla="*/ 2594286 h 2635622"/>
                <a:gd name="connsiteX356" fmla="*/ 1766469 w 3060166"/>
                <a:gd name="connsiteY356" fmla="*/ 2594286 h 2635622"/>
                <a:gd name="connsiteX357" fmla="*/ 1668506 w 3060166"/>
                <a:gd name="connsiteY357" fmla="*/ 2594286 h 2635622"/>
                <a:gd name="connsiteX358" fmla="*/ 1669896 w 3060166"/>
                <a:gd name="connsiteY358" fmla="*/ 2594286 h 2635622"/>
                <a:gd name="connsiteX359" fmla="*/ 1690564 w 3060166"/>
                <a:gd name="connsiteY359" fmla="*/ 2614954 h 2635622"/>
                <a:gd name="connsiteX360" fmla="*/ 1669896 w 3060166"/>
                <a:gd name="connsiteY360" fmla="*/ 2635622 h 2635622"/>
                <a:gd name="connsiteX361" fmla="*/ 1668506 w 3060166"/>
                <a:gd name="connsiteY361" fmla="*/ 2635622 h 2635622"/>
                <a:gd name="connsiteX362" fmla="*/ 1647838 w 3060166"/>
                <a:gd name="connsiteY362" fmla="*/ 2614954 h 2635622"/>
                <a:gd name="connsiteX363" fmla="*/ 1668506 w 3060166"/>
                <a:gd name="connsiteY363" fmla="*/ 2594286 h 2635622"/>
                <a:gd name="connsiteX364" fmla="*/ 1668506 w 3060166"/>
                <a:gd name="connsiteY364" fmla="*/ 2594286 h 2635622"/>
                <a:gd name="connsiteX365" fmla="*/ 1570544 w 3060166"/>
                <a:gd name="connsiteY365" fmla="*/ 2594286 h 2635622"/>
                <a:gd name="connsiteX366" fmla="*/ 1571933 w 3060166"/>
                <a:gd name="connsiteY366" fmla="*/ 2594286 h 2635622"/>
                <a:gd name="connsiteX367" fmla="*/ 1592602 w 3060166"/>
                <a:gd name="connsiteY367" fmla="*/ 2614954 h 2635622"/>
                <a:gd name="connsiteX368" fmla="*/ 1571933 w 3060166"/>
                <a:gd name="connsiteY368" fmla="*/ 2635622 h 2635622"/>
                <a:gd name="connsiteX369" fmla="*/ 1570544 w 3060166"/>
                <a:gd name="connsiteY369" fmla="*/ 2635622 h 2635622"/>
                <a:gd name="connsiteX370" fmla="*/ 1549875 w 3060166"/>
                <a:gd name="connsiteY370" fmla="*/ 2614954 h 2635622"/>
                <a:gd name="connsiteX371" fmla="*/ 1570544 w 3060166"/>
                <a:gd name="connsiteY371" fmla="*/ 2594286 h 2635622"/>
                <a:gd name="connsiteX372" fmla="*/ 1570544 w 3060166"/>
                <a:gd name="connsiteY372" fmla="*/ 2594286 h 2635622"/>
                <a:gd name="connsiteX373" fmla="*/ 1472581 w 3060166"/>
                <a:gd name="connsiteY373" fmla="*/ 2594286 h 2635622"/>
                <a:gd name="connsiteX374" fmla="*/ 1473971 w 3060166"/>
                <a:gd name="connsiteY374" fmla="*/ 2594286 h 2635622"/>
                <a:gd name="connsiteX375" fmla="*/ 1494639 w 3060166"/>
                <a:gd name="connsiteY375" fmla="*/ 2614954 h 2635622"/>
                <a:gd name="connsiteX376" fmla="*/ 1473971 w 3060166"/>
                <a:gd name="connsiteY376" fmla="*/ 2635622 h 2635622"/>
                <a:gd name="connsiteX377" fmla="*/ 1452578 w 3060166"/>
                <a:gd name="connsiteY377" fmla="*/ 2614954 h 2635622"/>
                <a:gd name="connsiteX378" fmla="*/ 1472581 w 3060166"/>
                <a:gd name="connsiteY378" fmla="*/ 2594286 h 2635622"/>
                <a:gd name="connsiteX379" fmla="*/ 1472581 w 3060166"/>
                <a:gd name="connsiteY379" fmla="*/ 2594286 h 2635622"/>
                <a:gd name="connsiteX380" fmla="*/ 1374558 w 3060166"/>
                <a:gd name="connsiteY380" fmla="*/ 2594286 h 2635622"/>
                <a:gd name="connsiteX381" fmla="*/ 1375948 w 3060166"/>
                <a:gd name="connsiteY381" fmla="*/ 2594286 h 2635622"/>
                <a:gd name="connsiteX382" fmla="*/ 1396616 w 3060166"/>
                <a:gd name="connsiteY382" fmla="*/ 2614954 h 2635622"/>
                <a:gd name="connsiteX383" fmla="*/ 1375948 w 3060166"/>
                <a:gd name="connsiteY383" fmla="*/ 2635622 h 2635622"/>
                <a:gd name="connsiteX384" fmla="*/ 1354555 w 3060166"/>
                <a:gd name="connsiteY384" fmla="*/ 2614954 h 2635622"/>
                <a:gd name="connsiteX385" fmla="*/ 1374558 w 3060166"/>
                <a:gd name="connsiteY385" fmla="*/ 2594286 h 2635622"/>
                <a:gd name="connsiteX386" fmla="*/ 1374558 w 3060166"/>
                <a:gd name="connsiteY386" fmla="*/ 2594286 h 2635622"/>
                <a:gd name="connsiteX387" fmla="*/ 1276596 w 3060166"/>
                <a:gd name="connsiteY387" fmla="*/ 2594286 h 2635622"/>
                <a:gd name="connsiteX388" fmla="*/ 1277985 w 3060166"/>
                <a:gd name="connsiteY388" fmla="*/ 2594286 h 2635622"/>
                <a:gd name="connsiteX389" fmla="*/ 1298654 w 3060166"/>
                <a:gd name="connsiteY389" fmla="*/ 2614954 h 2635622"/>
                <a:gd name="connsiteX390" fmla="*/ 1277985 w 3060166"/>
                <a:gd name="connsiteY390" fmla="*/ 2635622 h 2635622"/>
                <a:gd name="connsiteX391" fmla="*/ 1276596 w 3060166"/>
                <a:gd name="connsiteY391" fmla="*/ 2635622 h 2635622"/>
                <a:gd name="connsiteX392" fmla="*/ 1255927 w 3060166"/>
                <a:gd name="connsiteY392" fmla="*/ 2614954 h 2635622"/>
                <a:gd name="connsiteX393" fmla="*/ 1276596 w 3060166"/>
                <a:gd name="connsiteY393" fmla="*/ 2594286 h 2635622"/>
                <a:gd name="connsiteX394" fmla="*/ 1276596 w 3060166"/>
                <a:gd name="connsiteY394" fmla="*/ 2594286 h 2635622"/>
                <a:gd name="connsiteX395" fmla="*/ 1178633 w 3060166"/>
                <a:gd name="connsiteY395" fmla="*/ 2594286 h 2635622"/>
                <a:gd name="connsiteX396" fmla="*/ 1180023 w 3060166"/>
                <a:gd name="connsiteY396" fmla="*/ 2594286 h 2635622"/>
                <a:gd name="connsiteX397" fmla="*/ 1200691 w 3060166"/>
                <a:gd name="connsiteY397" fmla="*/ 2614954 h 2635622"/>
                <a:gd name="connsiteX398" fmla="*/ 1180023 w 3060166"/>
                <a:gd name="connsiteY398" fmla="*/ 2635622 h 2635622"/>
                <a:gd name="connsiteX399" fmla="*/ 1178633 w 3060166"/>
                <a:gd name="connsiteY399" fmla="*/ 2635622 h 2635622"/>
                <a:gd name="connsiteX400" fmla="*/ 1157965 w 3060166"/>
                <a:gd name="connsiteY400" fmla="*/ 2614954 h 2635622"/>
                <a:gd name="connsiteX401" fmla="*/ 1178633 w 3060166"/>
                <a:gd name="connsiteY401" fmla="*/ 2594286 h 2635622"/>
                <a:gd name="connsiteX402" fmla="*/ 1178633 w 3060166"/>
                <a:gd name="connsiteY402" fmla="*/ 2594286 h 2635622"/>
                <a:gd name="connsiteX403" fmla="*/ 1080670 w 3060166"/>
                <a:gd name="connsiteY403" fmla="*/ 2594286 h 2635622"/>
                <a:gd name="connsiteX404" fmla="*/ 1082060 w 3060166"/>
                <a:gd name="connsiteY404" fmla="*/ 2594286 h 2635622"/>
                <a:gd name="connsiteX405" fmla="*/ 1102729 w 3060166"/>
                <a:gd name="connsiteY405" fmla="*/ 2614954 h 2635622"/>
                <a:gd name="connsiteX406" fmla="*/ 1082060 w 3060166"/>
                <a:gd name="connsiteY406" fmla="*/ 2635622 h 2635622"/>
                <a:gd name="connsiteX407" fmla="*/ 1060667 w 3060166"/>
                <a:gd name="connsiteY407" fmla="*/ 2614954 h 2635622"/>
                <a:gd name="connsiteX408" fmla="*/ 1080670 w 3060166"/>
                <a:gd name="connsiteY408" fmla="*/ 2594286 h 2635622"/>
                <a:gd name="connsiteX409" fmla="*/ 1080670 w 3060166"/>
                <a:gd name="connsiteY409" fmla="*/ 2594286 h 2635622"/>
                <a:gd name="connsiteX410" fmla="*/ 982708 w 3060166"/>
                <a:gd name="connsiteY410" fmla="*/ 2594286 h 2635622"/>
                <a:gd name="connsiteX411" fmla="*/ 984098 w 3060166"/>
                <a:gd name="connsiteY411" fmla="*/ 2594286 h 2635622"/>
                <a:gd name="connsiteX412" fmla="*/ 1004766 w 3060166"/>
                <a:gd name="connsiteY412" fmla="*/ 2614954 h 2635622"/>
                <a:gd name="connsiteX413" fmla="*/ 984098 w 3060166"/>
                <a:gd name="connsiteY413" fmla="*/ 2635622 h 2635622"/>
                <a:gd name="connsiteX414" fmla="*/ 962704 w 3060166"/>
                <a:gd name="connsiteY414" fmla="*/ 2614954 h 2635622"/>
                <a:gd name="connsiteX415" fmla="*/ 982708 w 3060166"/>
                <a:gd name="connsiteY415" fmla="*/ 2594286 h 2635622"/>
                <a:gd name="connsiteX416" fmla="*/ 982708 w 3060166"/>
                <a:gd name="connsiteY416" fmla="*/ 2594286 h 2635622"/>
                <a:gd name="connsiteX417" fmla="*/ 884745 w 3060166"/>
                <a:gd name="connsiteY417" fmla="*/ 2594286 h 2635622"/>
                <a:gd name="connsiteX418" fmla="*/ 886135 w 3060166"/>
                <a:gd name="connsiteY418" fmla="*/ 2594286 h 2635622"/>
                <a:gd name="connsiteX419" fmla="*/ 906803 w 3060166"/>
                <a:gd name="connsiteY419" fmla="*/ 2614954 h 2635622"/>
                <a:gd name="connsiteX420" fmla="*/ 886135 w 3060166"/>
                <a:gd name="connsiteY420" fmla="*/ 2635622 h 2635622"/>
                <a:gd name="connsiteX421" fmla="*/ 884745 w 3060166"/>
                <a:gd name="connsiteY421" fmla="*/ 2635622 h 2635622"/>
                <a:gd name="connsiteX422" fmla="*/ 864077 w 3060166"/>
                <a:gd name="connsiteY422" fmla="*/ 2614954 h 2635622"/>
                <a:gd name="connsiteX423" fmla="*/ 884745 w 3060166"/>
                <a:gd name="connsiteY423" fmla="*/ 2594286 h 2635622"/>
                <a:gd name="connsiteX424" fmla="*/ 884745 w 3060166"/>
                <a:gd name="connsiteY424" fmla="*/ 2594286 h 2635622"/>
                <a:gd name="connsiteX425" fmla="*/ 786722 w 3060166"/>
                <a:gd name="connsiteY425" fmla="*/ 2594286 h 2635622"/>
                <a:gd name="connsiteX426" fmla="*/ 788112 w 3060166"/>
                <a:gd name="connsiteY426" fmla="*/ 2594286 h 2635622"/>
                <a:gd name="connsiteX427" fmla="*/ 808780 w 3060166"/>
                <a:gd name="connsiteY427" fmla="*/ 2614954 h 2635622"/>
                <a:gd name="connsiteX428" fmla="*/ 788112 w 3060166"/>
                <a:gd name="connsiteY428" fmla="*/ 2635622 h 2635622"/>
                <a:gd name="connsiteX429" fmla="*/ 786722 w 3060166"/>
                <a:gd name="connsiteY429" fmla="*/ 2635622 h 2635622"/>
                <a:gd name="connsiteX430" fmla="*/ 766054 w 3060166"/>
                <a:gd name="connsiteY430" fmla="*/ 2614954 h 2635622"/>
                <a:gd name="connsiteX431" fmla="*/ 786722 w 3060166"/>
                <a:gd name="connsiteY431" fmla="*/ 2594286 h 2635622"/>
                <a:gd name="connsiteX432" fmla="*/ 786722 w 3060166"/>
                <a:gd name="connsiteY432" fmla="*/ 2594286 h 2635622"/>
                <a:gd name="connsiteX433" fmla="*/ 688760 w 3060166"/>
                <a:gd name="connsiteY433" fmla="*/ 2594286 h 2635622"/>
                <a:gd name="connsiteX434" fmla="*/ 690150 w 3060166"/>
                <a:gd name="connsiteY434" fmla="*/ 2594286 h 2635622"/>
                <a:gd name="connsiteX435" fmla="*/ 710818 w 3060166"/>
                <a:gd name="connsiteY435" fmla="*/ 2614954 h 2635622"/>
                <a:gd name="connsiteX436" fmla="*/ 690150 w 3060166"/>
                <a:gd name="connsiteY436" fmla="*/ 2635622 h 2635622"/>
                <a:gd name="connsiteX437" fmla="*/ 668756 w 3060166"/>
                <a:gd name="connsiteY437" fmla="*/ 2614954 h 2635622"/>
                <a:gd name="connsiteX438" fmla="*/ 688760 w 3060166"/>
                <a:gd name="connsiteY438" fmla="*/ 2594286 h 2635622"/>
                <a:gd name="connsiteX439" fmla="*/ 688760 w 3060166"/>
                <a:gd name="connsiteY439" fmla="*/ 2594286 h 2635622"/>
                <a:gd name="connsiteX440" fmla="*/ 590797 w 3060166"/>
                <a:gd name="connsiteY440" fmla="*/ 2594286 h 2635622"/>
                <a:gd name="connsiteX441" fmla="*/ 592187 w 3060166"/>
                <a:gd name="connsiteY441" fmla="*/ 2594286 h 2635622"/>
                <a:gd name="connsiteX442" fmla="*/ 612855 w 3060166"/>
                <a:gd name="connsiteY442" fmla="*/ 2614954 h 2635622"/>
                <a:gd name="connsiteX443" fmla="*/ 592187 w 3060166"/>
                <a:gd name="connsiteY443" fmla="*/ 2635622 h 2635622"/>
                <a:gd name="connsiteX444" fmla="*/ 570794 w 3060166"/>
                <a:gd name="connsiteY444" fmla="*/ 2614954 h 2635622"/>
                <a:gd name="connsiteX445" fmla="*/ 590797 w 3060166"/>
                <a:gd name="connsiteY445" fmla="*/ 2594286 h 2635622"/>
                <a:gd name="connsiteX446" fmla="*/ 590797 w 3060166"/>
                <a:gd name="connsiteY446" fmla="*/ 2594286 h 2635622"/>
                <a:gd name="connsiteX447" fmla="*/ 492835 w 3060166"/>
                <a:gd name="connsiteY447" fmla="*/ 2594286 h 2635622"/>
                <a:gd name="connsiteX448" fmla="*/ 494224 w 3060166"/>
                <a:gd name="connsiteY448" fmla="*/ 2594286 h 2635622"/>
                <a:gd name="connsiteX449" fmla="*/ 514893 w 3060166"/>
                <a:gd name="connsiteY449" fmla="*/ 2614954 h 2635622"/>
                <a:gd name="connsiteX450" fmla="*/ 494224 w 3060166"/>
                <a:gd name="connsiteY450" fmla="*/ 2635622 h 2635622"/>
                <a:gd name="connsiteX451" fmla="*/ 472831 w 3060166"/>
                <a:gd name="connsiteY451" fmla="*/ 2614954 h 2635622"/>
                <a:gd name="connsiteX452" fmla="*/ 492835 w 3060166"/>
                <a:gd name="connsiteY452" fmla="*/ 2594286 h 2635622"/>
                <a:gd name="connsiteX453" fmla="*/ 492835 w 3060166"/>
                <a:gd name="connsiteY453" fmla="*/ 2594286 h 2635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</a:cxnLst>
              <a:rect l="l" t="t" r="r" b="b"/>
              <a:pathLst>
                <a:path w="3060166" h="2635622">
                  <a:moveTo>
                    <a:pt x="2942140" y="2594286"/>
                  </a:moveTo>
                  <a:lnTo>
                    <a:pt x="2943530" y="2594286"/>
                  </a:lnTo>
                  <a:cubicBezTo>
                    <a:pt x="2954952" y="2594286"/>
                    <a:pt x="2964199" y="2603532"/>
                    <a:pt x="2964199" y="2614954"/>
                  </a:cubicBezTo>
                  <a:cubicBezTo>
                    <a:pt x="2964199" y="2626376"/>
                    <a:pt x="2954952" y="2635622"/>
                    <a:pt x="2943530" y="2635622"/>
                  </a:cubicBezTo>
                  <a:lnTo>
                    <a:pt x="2942140" y="2635622"/>
                  </a:lnTo>
                  <a:cubicBezTo>
                    <a:pt x="2930719" y="2635622"/>
                    <a:pt x="2921472" y="2626376"/>
                    <a:pt x="2921472" y="2614954"/>
                  </a:cubicBezTo>
                  <a:cubicBezTo>
                    <a:pt x="2921472" y="2603593"/>
                    <a:pt x="2930719" y="2594286"/>
                    <a:pt x="2942140" y="2594286"/>
                  </a:cubicBezTo>
                  <a:lnTo>
                    <a:pt x="2942140" y="2594286"/>
                  </a:lnTo>
                  <a:close/>
                  <a:moveTo>
                    <a:pt x="394570" y="41336"/>
                  </a:moveTo>
                  <a:lnTo>
                    <a:pt x="393180" y="41336"/>
                  </a:lnTo>
                  <a:cubicBezTo>
                    <a:pt x="381758" y="41336"/>
                    <a:pt x="372512" y="32090"/>
                    <a:pt x="372512" y="20668"/>
                  </a:cubicBezTo>
                  <a:cubicBezTo>
                    <a:pt x="372512" y="9246"/>
                    <a:pt x="381758" y="0"/>
                    <a:pt x="393180" y="0"/>
                  </a:cubicBezTo>
                  <a:lnTo>
                    <a:pt x="394570" y="0"/>
                  </a:lnTo>
                  <a:cubicBezTo>
                    <a:pt x="405992" y="0"/>
                    <a:pt x="415238" y="9246"/>
                    <a:pt x="415238" y="20668"/>
                  </a:cubicBezTo>
                  <a:cubicBezTo>
                    <a:pt x="415238" y="32030"/>
                    <a:pt x="405992" y="41336"/>
                    <a:pt x="394570" y="41336"/>
                  </a:cubicBezTo>
                  <a:lnTo>
                    <a:pt x="394570" y="41336"/>
                  </a:lnTo>
                  <a:close/>
                  <a:moveTo>
                    <a:pt x="295822" y="49737"/>
                  </a:moveTo>
                  <a:cubicBezTo>
                    <a:pt x="286213" y="49737"/>
                    <a:pt x="277571" y="43029"/>
                    <a:pt x="275576" y="33238"/>
                  </a:cubicBezTo>
                  <a:cubicBezTo>
                    <a:pt x="273280" y="22058"/>
                    <a:pt x="280471" y="11120"/>
                    <a:pt x="291652" y="8823"/>
                  </a:cubicBezTo>
                  <a:cubicBezTo>
                    <a:pt x="302771" y="6466"/>
                    <a:pt x="314314" y="13477"/>
                    <a:pt x="316732" y="24536"/>
                  </a:cubicBezTo>
                  <a:cubicBezTo>
                    <a:pt x="319149" y="35595"/>
                    <a:pt x="312803" y="46413"/>
                    <a:pt x="301744" y="48951"/>
                  </a:cubicBezTo>
                  <a:cubicBezTo>
                    <a:pt x="301623" y="48951"/>
                    <a:pt x="300112" y="49314"/>
                    <a:pt x="299991" y="49314"/>
                  </a:cubicBezTo>
                  <a:cubicBezTo>
                    <a:pt x="298602" y="49616"/>
                    <a:pt x="297212" y="49737"/>
                    <a:pt x="295822" y="49737"/>
                  </a:cubicBezTo>
                  <a:lnTo>
                    <a:pt x="295822" y="49737"/>
                  </a:lnTo>
                  <a:close/>
                  <a:moveTo>
                    <a:pt x="204446" y="84123"/>
                  </a:moveTo>
                  <a:cubicBezTo>
                    <a:pt x="197073" y="84123"/>
                    <a:pt x="189882" y="80135"/>
                    <a:pt x="186195" y="73185"/>
                  </a:cubicBezTo>
                  <a:cubicBezTo>
                    <a:pt x="180817" y="63093"/>
                    <a:pt x="184624" y="50583"/>
                    <a:pt x="194716" y="45204"/>
                  </a:cubicBezTo>
                  <a:cubicBezTo>
                    <a:pt x="204688" y="39705"/>
                    <a:pt x="217802" y="43089"/>
                    <a:pt x="223301" y="53061"/>
                  </a:cubicBezTo>
                  <a:cubicBezTo>
                    <a:pt x="228801" y="63093"/>
                    <a:pt x="225658" y="75421"/>
                    <a:pt x="215626" y="80920"/>
                  </a:cubicBezTo>
                  <a:lnTo>
                    <a:pt x="214176" y="81706"/>
                  </a:lnTo>
                  <a:cubicBezTo>
                    <a:pt x="211094" y="83338"/>
                    <a:pt x="207770" y="84123"/>
                    <a:pt x="204446" y="84123"/>
                  </a:cubicBezTo>
                  <a:lnTo>
                    <a:pt x="204446" y="84123"/>
                  </a:lnTo>
                  <a:close/>
                  <a:moveTo>
                    <a:pt x="126064" y="142321"/>
                  </a:moveTo>
                  <a:cubicBezTo>
                    <a:pt x="120565" y="142321"/>
                    <a:pt x="115065" y="140145"/>
                    <a:pt x="111016" y="135794"/>
                  </a:cubicBezTo>
                  <a:cubicBezTo>
                    <a:pt x="103160" y="127454"/>
                    <a:pt x="103583" y="114400"/>
                    <a:pt x="111923" y="106544"/>
                  </a:cubicBezTo>
                  <a:cubicBezTo>
                    <a:pt x="120202" y="98809"/>
                    <a:pt x="133558" y="98627"/>
                    <a:pt x="141414" y="106725"/>
                  </a:cubicBezTo>
                  <a:cubicBezTo>
                    <a:pt x="149271" y="114824"/>
                    <a:pt x="149694" y="127273"/>
                    <a:pt x="141656" y="135250"/>
                  </a:cubicBezTo>
                  <a:cubicBezTo>
                    <a:pt x="141535" y="135371"/>
                    <a:pt x="140387" y="136519"/>
                    <a:pt x="140206" y="136640"/>
                  </a:cubicBezTo>
                  <a:cubicBezTo>
                    <a:pt x="136217" y="140447"/>
                    <a:pt x="131141" y="142321"/>
                    <a:pt x="126064" y="142321"/>
                  </a:cubicBezTo>
                  <a:lnTo>
                    <a:pt x="126064" y="142321"/>
                  </a:lnTo>
                  <a:close/>
                  <a:moveTo>
                    <a:pt x="66477" y="219676"/>
                  </a:moveTo>
                  <a:cubicBezTo>
                    <a:pt x="62972" y="219676"/>
                    <a:pt x="59406" y="218769"/>
                    <a:pt x="56143" y="216896"/>
                  </a:cubicBezTo>
                  <a:cubicBezTo>
                    <a:pt x="46232" y="211154"/>
                    <a:pt x="42847" y="198524"/>
                    <a:pt x="48528" y="188613"/>
                  </a:cubicBezTo>
                  <a:cubicBezTo>
                    <a:pt x="54209" y="178702"/>
                    <a:pt x="67202" y="174713"/>
                    <a:pt x="77113" y="180394"/>
                  </a:cubicBezTo>
                  <a:cubicBezTo>
                    <a:pt x="87024" y="186074"/>
                    <a:pt x="90771" y="198161"/>
                    <a:pt x="85090" y="208072"/>
                  </a:cubicBezTo>
                  <a:lnTo>
                    <a:pt x="84365" y="209281"/>
                  </a:lnTo>
                  <a:cubicBezTo>
                    <a:pt x="80618" y="215989"/>
                    <a:pt x="73668" y="219676"/>
                    <a:pt x="66477" y="219676"/>
                  </a:cubicBezTo>
                  <a:lnTo>
                    <a:pt x="66477" y="219676"/>
                  </a:lnTo>
                  <a:close/>
                  <a:moveTo>
                    <a:pt x="30579" y="310446"/>
                  </a:moveTo>
                  <a:cubicBezTo>
                    <a:pt x="29008" y="310446"/>
                    <a:pt x="27376" y="310265"/>
                    <a:pt x="25745" y="309903"/>
                  </a:cubicBezTo>
                  <a:cubicBezTo>
                    <a:pt x="14625" y="307244"/>
                    <a:pt x="7796" y="296063"/>
                    <a:pt x="10455" y="285004"/>
                  </a:cubicBezTo>
                  <a:cubicBezTo>
                    <a:pt x="10455" y="285004"/>
                    <a:pt x="10757" y="283614"/>
                    <a:pt x="10757" y="283554"/>
                  </a:cubicBezTo>
                  <a:cubicBezTo>
                    <a:pt x="13477" y="272494"/>
                    <a:pt x="24596" y="265665"/>
                    <a:pt x="35777" y="268324"/>
                  </a:cubicBezTo>
                  <a:cubicBezTo>
                    <a:pt x="46896" y="271044"/>
                    <a:pt x="53725" y="282164"/>
                    <a:pt x="51006" y="293283"/>
                  </a:cubicBezTo>
                  <a:lnTo>
                    <a:pt x="30881" y="288388"/>
                  </a:lnTo>
                  <a:lnTo>
                    <a:pt x="50704" y="294553"/>
                  </a:lnTo>
                  <a:cubicBezTo>
                    <a:pt x="48407" y="304041"/>
                    <a:pt x="39886" y="310446"/>
                    <a:pt x="30579" y="310446"/>
                  </a:cubicBezTo>
                  <a:lnTo>
                    <a:pt x="30579" y="310446"/>
                  </a:lnTo>
                  <a:close/>
                  <a:moveTo>
                    <a:pt x="20668" y="407623"/>
                  </a:moveTo>
                  <a:cubicBezTo>
                    <a:pt x="9246" y="407623"/>
                    <a:pt x="0" y="398377"/>
                    <a:pt x="0" y="386955"/>
                  </a:cubicBezTo>
                  <a:lnTo>
                    <a:pt x="0" y="385565"/>
                  </a:lnTo>
                  <a:cubicBezTo>
                    <a:pt x="0" y="374143"/>
                    <a:pt x="9246" y="364897"/>
                    <a:pt x="20668" y="364897"/>
                  </a:cubicBezTo>
                  <a:cubicBezTo>
                    <a:pt x="32090" y="364897"/>
                    <a:pt x="41336" y="374143"/>
                    <a:pt x="41336" y="385565"/>
                  </a:cubicBezTo>
                  <a:lnTo>
                    <a:pt x="41336" y="386955"/>
                  </a:lnTo>
                  <a:cubicBezTo>
                    <a:pt x="41397" y="398377"/>
                    <a:pt x="32090" y="407623"/>
                    <a:pt x="20668" y="407623"/>
                  </a:cubicBezTo>
                  <a:lnTo>
                    <a:pt x="20668" y="407623"/>
                  </a:lnTo>
                  <a:close/>
                  <a:moveTo>
                    <a:pt x="20668" y="505586"/>
                  </a:moveTo>
                  <a:cubicBezTo>
                    <a:pt x="9246" y="505586"/>
                    <a:pt x="0" y="496340"/>
                    <a:pt x="0" y="484918"/>
                  </a:cubicBezTo>
                  <a:lnTo>
                    <a:pt x="0" y="483528"/>
                  </a:lnTo>
                  <a:cubicBezTo>
                    <a:pt x="0" y="472106"/>
                    <a:pt x="9246" y="462860"/>
                    <a:pt x="20668" y="462860"/>
                  </a:cubicBezTo>
                  <a:cubicBezTo>
                    <a:pt x="32090" y="462860"/>
                    <a:pt x="41336" y="472106"/>
                    <a:pt x="41336" y="483528"/>
                  </a:cubicBezTo>
                  <a:lnTo>
                    <a:pt x="41336" y="484918"/>
                  </a:lnTo>
                  <a:cubicBezTo>
                    <a:pt x="41397" y="496340"/>
                    <a:pt x="32090" y="505586"/>
                    <a:pt x="20668" y="505586"/>
                  </a:cubicBezTo>
                  <a:lnTo>
                    <a:pt x="20668" y="505586"/>
                  </a:lnTo>
                  <a:close/>
                  <a:moveTo>
                    <a:pt x="20668" y="603549"/>
                  </a:moveTo>
                  <a:cubicBezTo>
                    <a:pt x="9246" y="603549"/>
                    <a:pt x="0" y="594302"/>
                    <a:pt x="0" y="582880"/>
                  </a:cubicBezTo>
                  <a:lnTo>
                    <a:pt x="0" y="581490"/>
                  </a:lnTo>
                  <a:cubicBezTo>
                    <a:pt x="0" y="570069"/>
                    <a:pt x="9246" y="560822"/>
                    <a:pt x="20668" y="560822"/>
                  </a:cubicBezTo>
                  <a:cubicBezTo>
                    <a:pt x="32090" y="560822"/>
                    <a:pt x="41336" y="570069"/>
                    <a:pt x="41336" y="581490"/>
                  </a:cubicBezTo>
                  <a:lnTo>
                    <a:pt x="41336" y="582880"/>
                  </a:lnTo>
                  <a:cubicBezTo>
                    <a:pt x="41397" y="594302"/>
                    <a:pt x="32090" y="603549"/>
                    <a:pt x="20668" y="603549"/>
                  </a:cubicBezTo>
                  <a:lnTo>
                    <a:pt x="20668" y="603549"/>
                  </a:lnTo>
                  <a:close/>
                  <a:moveTo>
                    <a:pt x="20668" y="701511"/>
                  </a:moveTo>
                  <a:cubicBezTo>
                    <a:pt x="9246" y="701511"/>
                    <a:pt x="0" y="692265"/>
                    <a:pt x="0" y="680843"/>
                  </a:cubicBezTo>
                  <a:lnTo>
                    <a:pt x="0" y="679453"/>
                  </a:lnTo>
                  <a:cubicBezTo>
                    <a:pt x="0" y="668031"/>
                    <a:pt x="9246" y="658785"/>
                    <a:pt x="20668" y="658785"/>
                  </a:cubicBezTo>
                  <a:cubicBezTo>
                    <a:pt x="32090" y="658785"/>
                    <a:pt x="41336" y="668031"/>
                    <a:pt x="41336" y="679453"/>
                  </a:cubicBezTo>
                  <a:lnTo>
                    <a:pt x="41336" y="680843"/>
                  </a:lnTo>
                  <a:cubicBezTo>
                    <a:pt x="41397" y="692265"/>
                    <a:pt x="32090" y="701572"/>
                    <a:pt x="20668" y="701511"/>
                  </a:cubicBezTo>
                  <a:lnTo>
                    <a:pt x="20668" y="701511"/>
                  </a:lnTo>
                  <a:close/>
                  <a:moveTo>
                    <a:pt x="20668" y="799534"/>
                  </a:moveTo>
                  <a:cubicBezTo>
                    <a:pt x="9246" y="799534"/>
                    <a:pt x="0" y="790288"/>
                    <a:pt x="0" y="778866"/>
                  </a:cubicBezTo>
                  <a:cubicBezTo>
                    <a:pt x="0" y="767444"/>
                    <a:pt x="9246" y="757473"/>
                    <a:pt x="20668" y="757473"/>
                  </a:cubicBezTo>
                  <a:cubicBezTo>
                    <a:pt x="32090" y="757473"/>
                    <a:pt x="41336" y="766054"/>
                    <a:pt x="41336" y="777476"/>
                  </a:cubicBezTo>
                  <a:lnTo>
                    <a:pt x="41336" y="778866"/>
                  </a:lnTo>
                  <a:cubicBezTo>
                    <a:pt x="41397" y="790227"/>
                    <a:pt x="32090" y="799534"/>
                    <a:pt x="20668" y="799534"/>
                  </a:cubicBezTo>
                  <a:lnTo>
                    <a:pt x="20668" y="799534"/>
                  </a:lnTo>
                  <a:close/>
                  <a:moveTo>
                    <a:pt x="20668" y="897497"/>
                  </a:moveTo>
                  <a:cubicBezTo>
                    <a:pt x="9246" y="897497"/>
                    <a:pt x="0" y="888190"/>
                    <a:pt x="0" y="876829"/>
                  </a:cubicBezTo>
                  <a:cubicBezTo>
                    <a:pt x="0" y="865407"/>
                    <a:pt x="9246" y="855435"/>
                    <a:pt x="20668" y="855435"/>
                  </a:cubicBezTo>
                  <a:cubicBezTo>
                    <a:pt x="32090" y="855435"/>
                    <a:pt x="41336" y="864017"/>
                    <a:pt x="41336" y="875439"/>
                  </a:cubicBezTo>
                  <a:lnTo>
                    <a:pt x="41336" y="876829"/>
                  </a:lnTo>
                  <a:cubicBezTo>
                    <a:pt x="41397" y="888190"/>
                    <a:pt x="32090" y="897497"/>
                    <a:pt x="20668" y="897497"/>
                  </a:cubicBezTo>
                  <a:lnTo>
                    <a:pt x="20668" y="897497"/>
                  </a:lnTo>
                  <a:close/>
                  <a:moveTo>
                    <a:pt x="20668" y="995459"/>
                  </a:moveTo>
                  <a:cubicBezTo>
                    <a:pt x="9246" y="995459"/>
                    <a:pt x="0" y="986213"/>
                    <a:pt x="0" y="974791"/>
                  </a:cubicBezTo>
                  <a:cubicBezTo>
                    <a:pt x="0" y="963369"/>
                    <a:pt x="9246" y="953398"/>
                    <a:pt x="20668" y="953398"/>
                  </a:cubicBezTo>
                  <a:cubicBezTo>
                    <a:pt x="32090" y="953398"/>
                    <a:pt x="41336" y="961979"/>
                    <a:pt x="41336" y="973401"/>
                  </a:cubicBezTo>
                  <a:lnTo>
                    <a:pt x="41336" y="974791"/>
                  </a:lnTo>
                  <a:cubicBezTo>
                    <a:pt x="41397" y="986213"/>
                    <a:pt x="32090" y="995459"/>
                    <a:pt x="20668" y="995459"/>
                  </a:cubicBezTo>
                  <a:lnTo>
                    <a:pt x="20668" y="995459"/>
                  </a:lnTo>
                  <a:close/>
                  <a:moveTo>
                    <a:pt x="20668" y="1093422"/>
                  </a:moveTo>
                  <a:cubicBezTo>
                    <a:pt x="9246" y="1093422"/>
                    <a:pt x="0" y="1084176"/>
                    <a:pt x="0" y="1072754"/>
                  </a:cubicBezTo>
                  <a:lnTo>
                    <a:pt x="0" y="1071364"/>
                  </a:lnTo>
                  <a:cubicBezTo>
                    <a:pt x="0" y="1059942"/>
                    <a:pt x="9246" y="1050696"/>
                    <a:pt x="20668" y="1050696"/>
                  </a:cubicBezTo>
                  <a:cubicBezTo>
                    <a:pt x="32090" y="1050696"/>
                    <a:pt x="41336" y="1059942"/>
                    <a:pt x="41336" y="1071364"/>
                  </a:cubicBezTo>
                  <a:lnTo>
                    <a:pt x="41336" y="1072754"/>
                  </a:lnTo>
                  <a:cubicBezTo>
                    <a:pt x="41397" y="1084176"/>
                    <a:pt x="32090" y="1093422"/>
                    <a:pt x="20668" y="1093422"/>
                  </a:cubicBezTo>
                  <a:lnTo>
                    <a:pt x="20668" y="1093422"/>
                  </a:lnTo>
                  <a:close/>
                  <a:moveTo>
                    <a:pt x="20668" y="1190720"/>
                  </a:moveTo>
                  <a:cubicBezTo>
                    <a:pt x="9246" y="1190720"/>
                    <a:pt x="0" y="1181473"/>
                    <a:pt x="0" y="1170052"/>
                  </a:cubicBezTo>
                  <a:lnTo>
                    <a:pt x="0" y="1168661"/>
                  </a:lnTo>
                  <a:cubicBezTo>
                    <a:pt x="0" y="1141466"/>
                    <a:pt x="41397" y="1141466"/>
                    <a:pt x="41397" y="1168661"/>
                  </a:cubicBezTo>
                  <a:lnTo>
                    <a:pt x="41397" y="1170052"/>
                  </a:lnTo>
                  <a:cubicBezTo>
                    <a:pt x="41397" y="1181473"/>
                    <a:pt x="32090" y="1190720"/>
                    <a:pt x="20668" y="1190720"/>
                  </a:cubicBezTo>
                  <a:lnTo>
                    <a:pt x="20668" y="1190720"/>
                  </a:lnTo>
                  <a:close/>
                  <a:moveTo>
                    <a:pt x="20668" y="1288682"/>
                  </a:moveTo>
                  <a:cubicBezTo>
                    <a:pt x="9246" y="1288682"/>
                    <a:pt x="0" y="1279436"/>
                    <a:pt x="0" y="1268014"/>
                  </a:cubicBezTo>
                  <a:lnTo>
                    <a:pt x="0" y="1266624"/>
                  </a:lnTo>
                  <a:cubicBezTo>
                    <a:pt x="0" y="1255202"/>
                    <a:pt x="9246" y="1245956"/>
                    <a:pt x="20668" y="1245956"/>
                  </a:cubicBezTo>
                  <a:cubicBezTo>
                    <a:pt x="32090" y="1245956"/>
                    <a:pt x="41336" y="1255202"/>
                    <a:pt x="41336" y="1266624"/>
                  </a:cubicBezTo>
                  <a:lnTo>
                    <a:pt x="41336" y="1268014"/>
                  </a:lnTo>
                  <a:cubicBezTo>
                    <a:pt x="41397" y="1279436"/>
                    <a:pt x="32090" y="1288682"/>
                    <a:pt x="20668" y="1288682"/>
                  </a:cubicBezTo>
                  <a:lnTo>
                    <a:pt x="20668" y="1288682"/>
                  </a:lnTo>
                  <a:close/>
                  <a:moveTo>
                    <a:pt x="20668" y="1386705"/>
                  </a:moveTo>
                  <a:cubicBezTo>
                    <a:pt x="9246" y="1386705"/>
                    <a:pt x="0" y="1377459"/>
                    <a:pt x="0" y="1366037"/>
                  </a:cubicBezTo>
                  <a:lnTo>
                    <a:pt x="0" y="1364647"/>
                  </a:lnTo>
                  <a:cubicBezTo>
                    <a:pt x="0" y="1353225"/>
                    <a:pt x="9246" y="1343979"/>
                    <a:pt x="20668" y="1343979"/>
                  </a:cubicBezTo>
                  <a:cubicBezTo>
                    <a:pt x="32090" y="1343979"/>
                    <a:pt x="41336" y="1353225"/>
                    <a:pt x="41336" y="1364647"/>
                  </a:cubicBezTo>
                  <a:lnTo>
                    <a:pt x="41336" y="1366037"/>
                  </a:lnTo>
                  <a:cubicBezTo>
                    <a:pt x="41397" y="1377399"/>
                    <a:pt x="32090" y="1386705"/>
                    <a:pt x="20668" y="1386705"/>
                  </a:cubicBezTo>
                  <a:lnTo>
                    <a:pt x="20668" y="1386705"/>
                  </a:lnTo>
                  <a:close/>
                  <a:moveTo>
                    <a:pt x="20668" y="1484668"/>
                  </a:moveTo>
                  <a:cubicBezTo>
                    <a:pt x="9246" y="1484668"/>
                    <a:pt x="0" y="1475422"/>
                    <a:pt x="0" y="1464000"/>
                  </a:cubicBezTo>
                  <a:lnTo>
                    <a:pt x="0" y="1462610"/>
                  </a:lnTo>
                  <a:cubicBezTo>
                    <a:pt x="0" y="1451188"/>
                    <a:pt x="9246" y="1441941"/>
                    <a:pt x="20668" y="1441941"/>
                  </a:cubicBezTo>
                  <a:cubicBezTo>
                    <a:pt x="32090" y="1441941"/>
                    <a:pt x="41336" y="1451188"/>
                    <a:pt x="41336" y="1462610"/>
                  </a:cubicBezTo>
                  <a:lnTo>
                    <a:pt x="41336" y="1464000"/>
                  </a:lnTo>
                  <a:cubicBezTo>
                    <a:pt x="41397" y="1475361"/>
                    <a:pt x="32090" y="1484668"/>
                    <a:pt x="20668" y="1484668"/>
                  </a:cubicBezTo>
                  <a:lnTo>
                    <a:pt x="20668" y="1484668"/>
                  </a:lnTo>
                  <a:close/>
                  <a:moveTo>
                    <a:pt x="3038109" y="2594286"/>
                  </a:moveTo>
                  <a:lnTo>
                    <a:pt x="3039499" y="2594286"/>
                  </a:lnTo>
                  <a:cubicBezTo>
                    <a:pt x="3050921" y="2594286"/>
                    <a:pt x="3060167" y="2603532"/>
                    <a:pt x="3060167" y="2614954"/>
                  </a:cubicBezTo>
                  <a:cubicBezTo>
                    <a:pt x="3060167" y="2626376"/>
                    <a:pt x="3050921" y="2635622"/>
                    <a:pt x="3039499" y="2635622"/>
                  </a:cubicBezTo>
                  <a:lnTo>
                    <a:pt x="3038109" y="2635622"/>
                  </a:lnTo>
                  <a:cubicBezTo>
                    <a:pt x="3026687" y="2635622"/>
                    <a:pt x="3017440" y="2626376"/>
                    <a:pt x="3017440" y="2614954"/>
                  </a:cubicBezTo>
                  <a:cubicBezTo>
                    <a:pt x="3017440" y="2603593"/>
                    <a:pt x="3026687" y="2594286"/>
                    <a:pt x="3038109" y="2594286"/>
                  </a:cubicBezTo>
                  <a:lnTo>
                    <a:pt x="3038109" y="2594286"/>
                  </a:lnTo>
                  <a:close/>
                  <a:moveTo>
                    <a:pt x="394570" y="2593319"/>
                  </a:moveTo>
                  <a:lnTo>
                    <a:pt x="393180" y="2593319"/>
                  </a:lnTo>
                  <a:cubicBezTo>
                    <a:pt x="381758" y="2593319"/>
                    <a:pt x="372512" y="2602565"/>
                    <a:pt x="372512" y="2613987"/>
                  </a:cubicBezTo>
                  <a:cubicBezTo>
                    <a:pt x="372512" y="2625409"/>
                    <a:pt x="381758" y="2634656"/>
                    <a:pt x="393180" y="2634656"/>
                  </a:cubicBezTo>
                  <a:lnTo>
                    <a:pt x="394570" y="2634656"/>
                  </a:lnTo>
                  <a:cubicBezTo>
                    <a:pt x="405992" y="2634656"/>
                    <a:pt x="415238" y="2625409"/>
                    <a:pt x="415238" y="2613987"/>
                  </a:cubicBezTo>
                  <a:cubicBezTo>
                    <a:pt x="415238" y="2602565"/>
                    <a:pt x="405992" y="2593319"/>
                    <a:pt x="394570" y="2593319"/>
                  </a:cubicBezTo>
                  <a:lnTo>
                    <a:pt x="394570" y="2593319"/>
                  </a:lnTo>
                  <a:close/>
                  <a:moveTo>
                    <a:pt x="295822" y="2584859"/>
                  </a:moveTo>
                  <a:cubicBezTo>
                    <a:pt x="286213" y="2584859"/>
                    <a:pt x="277571" y="2591627"/>
                    <a:pt x="275576" y="2601417"/>
                  </a:cubicBezTo>
                  <a:cubicBezTo>
                    <a:pt x="273280" y="2612597"/>
                    <a:pt x="280471" y="2623536"/>
                    <a:pt x="291652" y="2625832"/>
                  </a:cubicBezTo>
                  <a:cubicBezTo>
                    <a:pt x="302771" y="2628189"/>
                    <a:pt x="314314" y="2621179"/>
                    <a:pt x="316732" y="2610120"/>
                  </a:cubicBezTo>
                  <a:cubicBezTo>
                    <a:pt x="319149" y="2599060"/>
                    <a:pt x="312803" y="2588243"/>
                    <a:pt x="301744" y="2585704"/>
                  </a:cubicBezTo>
                  <a:cubicBezTo>
                    <a:pt x="301623" y="2585644"/>
                    <a:pt x="300112" y="2585342"/>
                    <a:pt x="299991" y="2585342"/>
                  </a:cubicBezTo>
                  <a:cubicBezTo>
                    <a:pt x="298602" y="2585040"/>
                    <a:pt x="297212" y="2584859"/>
                    <a:pt x="295822" y="2584859"/>
                  </a:cubicBezTo>
                  <a:lnTo>
                    <a:pt x="295822" y="2584859"/>
                  </a:lnTo>
                  <a:close/>
                  <a:moveTo>
                    <a:pt x="204446" y="2550472"/>
                  </a:moveTo>
                  <a:cubicBezTo>
                    <a:pt x="197073" y="2550472"/>
                    <a:pt x="189882" y="2554460"/>
                    <a:pt x="186195" y="2561410"/>
                  </a:cubicBezTo>
                  <a:cubicBezTo>
                    <a:pt x="180817" y="2571503"/>
                    <a:pt x="184624" y="2584012"/>
                    <a:pt x="194716" y="2589391"/>
                  </a:cubicBezTo>
                  <a:cubicBezTo>
                    <a:pt x="204688" y="2594890"/>
                    <a:pt x="217802" y="2591506"/>
                    <a:pt x="223301" y="2581474"/>
                  </a:cubicBezTo>
                  <a:cubicBezTo>
                    <a:pt x="228801" y="2571442"/>
                    <a:pt x="225658" y="2559174"/>
                    <a:pt x="215626" y="2553675"/>
                  </a:cubicBezTo>
                  <a:lnTo>
                    <a:pt x="214176" y="2552889"/>
                  </a:lnTo>
                  <a:cubicBezTo>
                    <a:pt x="211094" y="2551318"/>
                    <a:pt x="207770" y="2550472"/>
                    <a:pt x="204446" y="2550472"/>
                  </a:cubicBezTo>
                  <a:lnTo>
                    <a:pt x="204446" y="2550472"/>
                  </a:lnTo>
                  <a:close/>
                  <a:moveTo>
                    <a:pt x="126064" y="2492335"/>
                  </a:moveTo>
                  <a:cubicBezTo>
                    <a:pt x="120565" y="2492335"/>
                    <a:pt x="115065" y="2494510"/>
                    <a:pt x="111016" y="2498862"/>
                  </a:cubicBezTo>
                  <a:cubicBezTo>
                    <a:pt x="103160" y="2507201"/>
                    <a:pt x="103583" y="2520255"/>
                    <a:pt x="111923" y="2528111"/>
                  </a:cubicBezTo>
                  <a:cubicBezTo>
                    <a:pt x="120202" y="2535847"/>
                    <a:pt x="133558" y="2536028"/>
                    <a:pt x="141414" y="2527930"/>
                  </a:cubicBezTo>
                  <a:cubicBezTo>
                    <a:pt x="149271" y="2519832"/>
                    <a:pt x="149694" y="2507383"/>
                    <a:pt x="141656" y="2499345"/>
                  </a:cubicBezTo>
                  <a:cubicBezTo>
                    <a:pt x="141535" y="2499224"/>
                    <a:pt x="140387" y="2498076"/>
                    <a:pt x="140206" y="2497955"/>
                  </a:cubicBezTo>
                  <a:cubicBezTo>
                    <a:pt x="136217" y="2494208"/>
                    <a:pt x="131141" y="2492335"/>
                    <a:pt x="126064" y="2492335"/>
                  </a:cubicBezTo>
                  <a:lnTo>
                    <a:pt x="126064" y="2492335"/>
                  </a:lnTo>
                  <a:close/>
                  <a:moveTo>
                    <a:pt x="66477" y="2414980"/>
                  </a:moveTo>
                  <a:cubicBezTo>
                    <a:pt x="62972" y="2414980"/>
                    <a:pt x="59406" y="2415887"/>
                    <a:pt x="56143" y="2417760"/>
                  </a:cubicBezTo>
                  <a:cubicBezTo>
                    <a:pt x="46232" y="2423441"/>
                    <a:pt x="42847" y="2436132"/>
                    <a:pt x="48528" y="2446043"/>
                  </a:cubicBezTo>
                  <a:cubicBezTo>
                    <a:pt x="54209" y="2455954"/>
                    <a:pt x="67202" y="2459943"/>
                    <a:pt x="77113" y="2454262"/>
                  </a:cubicBezTo>
                  <a:cubicBezTo>
                    <a:pt x="87024" y="2448521"/>
                    <a:pt x="90771" y="2436494"/>
                    <a:pt x="85090" y="2426583"/>
                  </a:cubicBezTo>
                  <a:lnTo>
                    <a:pt x="84365" y="2425375"/>
                  </a:lnTo>
                  <a:cubicBezTo>
                    <a:pt x="80618" y="2418666"/>
                    <a:pt x="73668" y="2414980"/>
                    <a:pt x="66477" y="2414980"/>
                  </a:cubicBezTo>
                  <a:lnTo>
                    <a:pt x="66477" y="2414980"/>
                  </a:lnTo>
                  <a:close/>
                  <a:moveTo>
                    <a:pt x="30579" y="2324209"/>
                  </a:moveTo>
                  <a:cubicBezTo>
                    <a:pt x="29008" y="2324209"/>
                    <a:pt x="27376" y="2324390"/>
                    <a:pt x="25745" y="2324813"/>
                  </a:cubicBezTo>
                  <a:cubicBezTo>
                    <a:pt x="14625" y="2327472"/>
                    <a:pt x="7796" y="2338592"/>
                    <a:pt x="10455" y="2349712"/>
                  </a:cubicBezTo>
                  <a:cubicBezTo>
                    <a:pt x="10455" y="2349712"/>
                    <a:pt x="10757" y="2351102"/>
                    <a:pt x="10757" y="2351102"/>
                  </a:cubicBezTo>
                  <a:cubicBezTo>
                    <a:pt x="13477" y="2362222"/>
                    <a:pt x="24596" y="2368990"/>
                    <a:pt x="35777" y="2366331"/>
                  </a:cubicBezTo>
                  <a:cubicBezTo>
                    <a:pt x="46896" y="2363612"/>
                    <a:pt x="53725" y="2352492"/>
                    <a:pt x="51006" y="2341372"/>
                  </a:cubicBezTo>
                  <a:lnTo>
                    <a:pt x="30881" y="2346207"/>
                  </a:lnTo>
                  <a:lnTo>
                    <a:pt x="50704" y="2340043"/>
                  </a:lnTo>
                  <a:cubicBezTo>
                    <a:pt x="48407" y="2330615"/>
                    <a:pt x="39886" y="2324149"/>
                    <a:pt x="30579" y="2324209"/>
                  </a:cubicBezTo>
                  <a:lnTo>
                    <a:pt x="30579" y="2324209"/>
                  </a:lnTo>
                  <a:close/>
                  <a:moveTo>
                    <a:pt x="20668" y="2227032"/>
                  </a:moveTo>
                  <a:cubicBezTo>
                    <a:pt x="9246" y="2227032"/>
                    <a:pt x="0" y="2236278"/>
                    <a:pt x="0" y="2247700"/>
                  </a:cubicBezTo>
                  <a:lnTo>
                    <a:pt x="0" y="2249090"/>
                  </a:lnTo>
                  <a:cubicBezTo>
                    <a:pt x="0" y="2260512"/>
                    <a:pt x="9246" y="2269759"/>
                    <a:pt x="20668" y="2269759"/>
                  </a:cubicBezTo>
                  <a:cubicBezTo>
                    <a:pt x="32090" y="2269759"/>
                    <a:pt x="41336" y="2260512"/>
                    <a:pt x="41336" y="2249090"/>
                  </a:cubicBezTo>
                  <a:lnTo>
                    <a:pt x="41336" y="2247700"/>
                  </a:lnTo>
                  <a:cubicBezTo>
                    <a:pt x="41397" y="2236278"/>
                    <a:pt x="32090" y="2227032"/>
                    <a:pt x="20668" y="2227032"/>
                  </a:cubicBezTo>
                  <a:lnTo>
                    <a:pt x="20668" y="2227032"/>
                  </a:lnTo>
                  <a:close/>
                  <a:moveTo>
                    <a:pt x="20668" y="2129070"/>
                  </a:moveTo>
                  <a:cubicBezTo>
                    <a:pt x="9246" y="2129070"/>
                    <a:pt x="0" y="2138316"/>
                    <a:pt x="0" y="2149738"/>
                  </a:cubicBezTo>
                  <a:lnTo>
                    <a:pt x="0" y="2151128"/>
                  </a:lnTo>
                  <a:cubicBezTo>
                    <a:pt x="0" y="2162550"/>
                    <a:pt x="9246" y="2171796"/>
                    <a:pt x="20668" y="2171796"/>
                  </a:cubicBezTo>
                  <a:cubicBezTo>
                    <a:pt x="32090" y="2171796"/>
                    <a:pt x="41336" y="2162550"/>
                    <a:pt x="41336" y="2151128"/>
                  </a:cubicBezTo>
                  <a:lnTo>
                    <a:pt x="41336" y="2149738"/>
                  </a:lnTo>
                  <a:cubicBezTo>
                    <a:pt x="41397" y="2138316"/>
                    <a:pt x="32090" y="2129070"/>
                    <a:pt x="20668" y="2129070"/>
                  </a:cubicBezTo>
                  <a:lnTo>
                    <a:pt x="20668" y="2129070"/>
                  </a:lnTo>
                  <a:close/>
                  <a:moveTo>
                    <a:pt x="20668" y="2031107"/>
                  </a:moveTo>
                  <a:cubicBezTo>
                    <a:pt x="9246" y="2031107"/>
                    <a:pt x="0" y="2040353"/>
                    <a:pt x="0" y="2051775"/>
                  </a:cubicBezTo>
                  <a:lnTo>
                    <a:pt x="0" y="2053165"/>
                  </a:lnTo>
                  <a:cubicBezTo>
                    <a:pt x="0" y="2064587"/>
                    <a:pt x="9246" y="2073833"/>
                    <a:pt x="20668" y="2073833"/>
                  </a:cubicBezTo>
                  <a:cubicBezTo>
                    <a:pt x="32090" y="2073833"/>
                    <a:pt x="41336" y="2064587"/>
                    <a:pt x="41336" y="2053165"/>
                  </a:cubicBezTo>
                  <a:lnTo>
                    <a:pt x="41336" y="2051775"/>
                  </a:lnTo>
                  <a:cubicBezTo>
                    <a:pt x="41397" y="2040353"/>
                    <a:pt x="32090" y="2031107"/>
                    <a:pt x="20668" y="2031107"/>
                  </a:cubicBezTo>
                  <a:lnTo>
                    <a:pt x="20668" y="2031107"/>
                  </a:lnTo>
                  <a:close/>
                  <a:moveTo>
                    <a:pt x="20668" y="1933084"/>
                  </a:moveTo>
                  <a:cubicBezTo>
                    <a:pt x="9246" y="1933084"/>
                    <a:pt x="0" y="1942330"/>
                    <a:pt x="0" y="1953752"/>
                  </a:cubicBezTo>
                  <a:lnTo>
                    <a:pt x="0" y="1955142"/>
                  </a:lnTo>
                  <a:cubicBezTo>
                    <a:pt x="0" y="1966564"/>
                    <a:pt x="9246" y="1975810"/>
                    <a:pt x="20668" y="1975810"/>
                  </a:cubicBezTo>
                  <a:cubicBezTo>
                    <a:pt x="32090" y="1975810"/>
                    <a:pt x="41336" y="1966564"/>
                    <a:pt x="41336" y="1955142"/>
                  </a:cubicBezTo>
                  <a:lnTo>
                    <a:pt x="41336" y="1953752"/>
                  </a:lnTo>
                  <a:cubicBezTo>
                    <a:pt x="41397" y="1942391"/>
                    <a:pt x="32090" y="1933084"/>
                    <a:pt x="20668" y="1933084"/>
                  </a:cubicBezTo>
                  <a:lnTo>
                    <a:pt x="20668" y="1933084"/>
                  </a:lnTo>
                  <a:close/>
                  <a:moveTo>
                    <a:pt x="20668" y="1835121"/>
                  </a:moveTo>
                  <a:cubicBezTo>
                    <a:pt x="9246" y="1835121"/>
                    <a:pt x="0" y="1844368"/>
                    <a:pt x="0" y="1855790"/>
                  </a:cubicBezTo>
                  <a:cubicBezTo>
                    <a:pt x="0" y="1867211"/>
                    <a:pt x="9246" y="1877183"/>
                    <a:pt x="20668" y="1877183"/>
                  </a:cubicBezTo>
                  <a:cubicBezTo>
                    <a:pt x="32090" y="1877183"/>
                    <a:pt x="41336" y="1868601"/>
                    <a:pt x="41336" y="1857180"/>
                  </a:cubicBezTo>
                  <a:lnTo>
                    <a:pt x="41336" y="1855790"/>
                  </a:lnTo>
                  <a:cubicBezTo>
                    <a:pt x="41397" y="1844428"/>
                    <a:pt x="32090" y="1835121"/>
                    <a:pt x="20668" y="1835121"/>
                  </a:cubicBezTo>
                  <a:lnTo>
                    <a:pt x="20668" y="1835121"/>
                  </a:lnTo>
                  <a:close/>
                  <a:moveTo>
                    <a:pt x="20668" y="1737159"/>
                  </a:moveTo>
                  <a:cubicBezTo>
                    <a:pt x="9246" y="1737159"/>
                    <a:pt x="0" y="1746405"/>
                    <a:pt x="0" y="1757827"/>
                  </a:cubicBezTo>
                  <a:cubicBezTo>
                    <a:pt x="0" y="1769249"/>
                    <a:pt x="9246" y="1779220"/>
                    <a:pt x="20668" y="1779220"/>
                  </a:cubicBezTo>
                  <a:cubicBezTo>
                    <a:pt x="32090" y="1779220"/>
                    <a:pt x="41336" y="1770639"/>
                    <a:pt x="41336" y="1759217"/>
                  </a:cubicBezTo>
                  <a:lnTo>
                    <a:pt x="41336" y="1757887"/>
                  </a:lnTo>
                  <a:cubicBezTo>
                    <a:pt x="41397" y="1746466"/>
                    <a:pt x="32090" y="1737159"/>
                    <a:pt x="20668" y="1737159"/>
                  </a:cubicBezTo>
                  <a:lnTo>
                    <a:pt x="20668" y="1737159"/>
                  </a:lnTo>
                  <a:close/>
                  <a:moveTo>
                    <a:pt x="20668" y="1639196"/>
                  </a:moveTo>
                  <a:cubicBezTo>
                    <a:pt x="9246" y="1639196"/>
                    <a:pt x="0" y="1648443"/>
                    <a:pt x="0" y="1659864"/>
                  </a:cubicBezTo>
                  <a:cubicBezTo>
                    <a:pt x="0" y="1671286"/>
                    <a:pt x="9246" y="1681258"/>
                    <a:pt x="20668" y="1681258"/>
                  </a:cubicBezTo>
                  <a:cubicBezTo>
                    <a:pt x="32090" y="1681258"/>
                    <a:pt x="41336" y="1672676"/>
                    <a:pt x="41336" y="1661254"/>
                  </a:cubicBezTo>
                  <a:lnTo>
                    <a:pt x="41336" y="1659864"/>
                  </a:lnTo>
                  <a:cubicBezTo>
                    <a:pt x="41397" y="1648443"/>
                    <a:pt x="32090" y="1639196"/>
                    <a:pt x="20668" y="1639196"/>
                  </a:cubicBezTo>
                  <a:lnTo>
                    <a:pt x="20668" y="1639196"/>
                  </a:lnTo>
                  <a:close/>
                  <a:moveTo>
                    <a:pt x="20668" y="1541234"/>
                  </a:moveTo>
                  <a:cubicBezTo>
                    <a:pt x="9246" y="1541234"/>
                    <a:pt x="0" y="1550480"/>
                    <a:pt x="0" y="1561902"/>
                  </a:cubicBezTo>
                  <a:lnTo>
                    <a:pt x="0" y="1563292"/>
                  </a:lnTo>
                  <a:cubicBezTo>
                    <a:pt x="0" y="1574714"/>
                    <a:pt x="9246" y="1583960"/>
                    <a:pt x="20668" y="1583960"/>
                  </a:cubicBezTo>
                  <a:cubicBezTo>
                    <a:pt x="32090" y="1583960"/>
                    <a:pt x="41336" y="1574714"/>
                    <a:pt x="41336" y="1563292"/>
                  </a:cubicBezTo>
                  <a:lnTo>
                    <a:pt x="41336" y="1561902"/>
                  </a:lnTo>
                  <a:cubicBezTo>
                    <a:pt x="41397" y="1550480"/>
                    <a:pt x="32090" y="1541234"/>
                    <a:pt x="20668" y="1541234"/>
                  </a:cubicBezTo>
                  <a:lnTo>
                    <a:pt x="20668" y="1541234"/>
                  </a:lnTo>
                  <a:close/>
                  <a:moveTo>
                    <a:pt x="2844178" y="2594286"/>
                  </a:moveTo>
                  <a:lnTo>
                    <a:pt x="2845568" y="2594286"/>
                  </a:lnTo>
                  <a:cubicBezTo>
                    <a:pt x="2856990" y="2594286"/>
                    <a:pt x="2866236" y="2603532"/>
                    <a:pt x="2866236" y="2614954"/>
                  </a:cubicBezTo>
                  <a:cubicBezTo>
                    <a:pt x="2866236" y="2626376"/>
                    <a:pt x="2856990" y="2635622"/>
                    <a:pt x="2845568" y="2635622"/>
                  </a:cubicBezTo>
                  <a:lnTo>
                    <a:pt x="2844178" y="2635622"/>
                  </a:lnTo>
                  <a:cubicBezTo>
                    <a:pt x="2832756" y="2635622"/>
                    <a:pt x="2823510" y="2626376"/>
                    <a:pt x="2823510" y="2614954"/>
                  </a:cubicBezTo>
                  <a:cubicBezTo>
                    <a:pt x="2823510" y="2603593"/>
                    <a:pt x="2832756" y="2594286"/>
                    <a:pt x="2844178" y="2594286"/>
                  </a:cubicBezTo>
                  <a:lnTo>
                    <a:pt x="2844178" y="2594286"/>
                  </a:lnTo>
                  <a:close/>
                  <a:moveTo>
                    <a:pt x="2746215" y="2594286"/>
                  </a:moveTo>
                  <a:lnTo>
                    <a:pt x="2747605" y="2594286"/>
                  </a:lnTo>
                  <a:cubicBezTo>
                    <a:pt x="2759027" y="2594286"/>
                    <a:pt x="2768274" y="2603532"/>
                    <a:pt x="2768274" y="2614954"/>
                  </a:cubicBezTo>
                  <a:cubicBezTo>
                    <a:pt x="2768274" y="2626376"/>
                    <a:pt x="2758967" y="2635622"/>
                    <a:pt x="2747605" y="2635622"/>
                  </a:cubicBezTo>
                  <a:cubicBezTo>
                    <a:pt x="2736183" y="2635622"/>
                    <a:pt x="2726212" y="2626376"/>
                    <a:pt x="2726212" y="2614954"/>
                  </a:cubicBezTo>
                  <a:cubicBezTo>
                    <a:pt x="2726212" y="2603593"/>
                    <a:pt x="2734793" y="2594286"/>
                    <a:pt x="2746215" y="2594286"/>
                  </a:cubicBezTo>
                  <a:lnTo>
                    <a:pt x="2746215" y="2594286"/>
                  </a:lnTo>
                  <a:close/>
                  <a:moveTo>
                    <a:pt x="2648253" y="2594286"/>
                  </a:moveTo>
                  <a:lnTo>
                    <a:pt x="2649643" y="2594286"/>
                  </a:lnTo>
                  <a:cubicBezTo>
                    <a:pt x="2661065" y="2594286"/>
                    <a:pt x="2670311" y="2603532"/>
                    <a:pt x="2670311" y="2614954"/>
                  </a:cubicBezTo>
                  <a:cubicBezTo>
                    <a:pt x="2670311" y="2626376"/>
                    <a:pt x="2661065" y="2635622"/>
                    <a:pt x="2649643" y="2635622"/>
                  </a:cubicBezTo>
                  <a:cubicBezTo>
                    <a:pt x="2638221" y="2635622"/>
                    <a:pt x="2628249" y="2626376"/>
                    <a:pt x="2628249" y="2614954"/>
                  </a:cubicBezTo>
                  <a:cubicBezTo>
                    <a:pt x="2628249" y="2603593"/>
                    <a:pt x="2636831" y="2594286"/>
                    <a:pt x="2648253" y="2594286"/>
                  </a:cubicBezTo>
                  <a:lnTo>
                    <a:pt x="2648253" y="2594286"/>
                  </a:lnTo>
                  <a:close/>
                  <a:moveTo>
                    <a:pt x="2550290" y="2594286"/>
                  </a:moveTo>
                  <a:lnTo>
                    <a:pt x="2551680" y="2594286"/>
                  </a:lnTo>
                  <a:cubicBezTo>
                    <a:pt x="2563102" y="2594286"/>
                    <a:pt x="2572348" y="2603532"/>
                    <a:pt x="2572348" y="2614954"/>
                  </a:cubicBezTo>
                  <a:cubicBezTo>
                    <a:pt x="2572348" y="2626376"/>
                    <a:pt x="2563042" y="2635622"/>
                    <a:pt x="2551680" y="2635622"/>
                  </a:cubicBezTo>
                  <a:cubicBezTo>
                    <a:pt x="2540258" y="2635622"/>
                    <a:pt x="2530287" y="2626376"/>
                    <a:pt x="2530287" y="2614954"/>
                  </a:cubicBezTo>
                  <a:cubicBezTo>
                    <a:pt x="2530287" y="2603593"/>
                    <a:pt x="2538868" y="2594286"/>
                    <a:pt x="2550290" y="2594286"/>
                  </a:cubicBezTo>
                  <a:lnTo>
                    <a:pt x="2550290" y="2594286"/>
                  </a:lnTo>
                  <a:close/>
                  <a:moveTo>
                    <a:pt x="2452267" y="2594286"/>
                  </a:moveTo>
                  <a:lnTo>
                    <a:pt x="2453657" y="2594286"/>
                  </a:lnTo>
                  <a:cubicBezTo>
                    <a:pt x="2465079" y="2594286"/>
                    <a:pt x="2474325" y="2603532"/>
                    <a:pt x="2474325" y="2614954"/>
                  </a:cubicBezTo>
                  <a:cubicBezTo>
                    <a:pt x="2474325" y="2626376"/>
                    <a:pt x="2465079" y="2635622"/>
                    <a:pt x="2453657" y="2635622"/>
                  </a:cubicBezTo>
                  <a:lnTo>
                    <a:pt x="2452267" y="2635622"/>
                  </a:lnTo>
                  <a:cubicBezTo>
                    <a:pt x="2440845" y="2635622"/>
                    <a:pt x="2431599" y="2626376"/>
                    <a:pt x="2431599" y="2614954"/>
                  </a:cubicBezTo>
                  <a:cubicBezTo>
                    <a:pt x="2431599" y="2603593"/>
                    <a:pt x="2440845" y="2594286"/>
                    <a:pt x="2452267" y="2594286"/>
                  </a:cubicBezTo>
                  <a:lnTo>
                    <a:pt x="2452267" y="2594286"/>
                  </a:lnTo>
                  <a:close/>
                  <a:moveTo>
                    <a:pt x="2354305" y="2594286"/>
                  </a:moveTo>
                  <a:lnTo>
                    <a:pt x="2355634" y="2594286"/>
                  </a:lnTo>
                  <a:cubicBezTo>
                    <a:pt x="2367056" y="2594286"/>
                    <a:pt x="2376302" y="2603532"/>
                    <a:pt x="2376302" y="2614954"/>
                  </a:cubicBezTo>
                  <a:cubicBezTo>
                    <a:pt x="2376302" y="2626376"/>
                    <a:pt x="2367056" y="2635622"/>
                    <a:pt x="2355634" y="2635622"/>
                  </a:cubicBezTo>
                  <a:cubicBezTo>
                    <a:pt x="2344212" y="2635622"/>
                    <a:pt x="2334241" y="2626376"/>
                    <a:pt x="2334241" y="2614954"/>
                  </a:cubicBezTo>
                  <a:cubicBezTo>
                    <a:pt x="2334301" y="2603593"/>
                    <a:pt x="2342883" y="2594286"/>
                    <a:pt x="2354305" y="2594286"/>
                  </a:cubicBezTo>
                  <a:lnTo>
                    <a:pt x="2354305" y="2594286"/>
                  </a:lnTo>
                  <a:close/>
                  <a:moveTo>
                    <a:pt x="2256342" y="2594286"/>
                  </a:moveTo>
                  <a:lnTo>
                    <a:pt x="2257732" y="2594286"/>
                  </a:lnTo>
                  <a:cubicBezTo>
                    <a:pt x="2269154" y="2594286"/>
                    <a:pt x="2278400" y="2603532"/>
                    <a:pt x="2278400" y="2614954"/>
                  </a:cubicBezTo>
                  <a:cubicBezTo>
                    <a:pt x="2278400" y="2626376"/>
                    <a:pt x="2269154" y="2635622"/>
                    <a:pt x="2257732" y="2635622"/>
                  </a:cubicBezTo>
                  <a:cubicBezTo>
                    <a:pt x="2246310" y="2635622"/>
                    <a:pt x="2236339" y="2626376"/>
                    <a:pt x="2236339" y="2614954"/>
                  </a:cubicBezTo>
                  <a:cubicBezTo>
                    <a:pt x="2236339" y="2603593"/>
                    <a:pt x="2244920" y="2594286"/>
                    <a:pt x="2256342" y="2594286"/>
                  </a:cubicBezTo>
                  <a:lnTo>
                    <a:pt x="2256342" y="2594286"/>
                  </a:lnTo>
                  <a:close/>
                  <a:moveTo>
                    <a:pt x="2158379" y="2594286"/>
                  </a:moveTo>
                  <a:lnTo>
                    <a:pt x="2159709" y="2594286"/>
                  </a:lnTo>
                  <a:cubicBezTo>
                    <a:pt x="2171131" y="2594286"/>
                    <a:pt x="2180377" y="2603532"/>
                    <a:pt x="2180377" y="2614954"/>
                  </a:cubicBezTo>
                  <a:cubicBezTo>
                    <a:pt x="2180377" y="2626376"/>
                    <a:pt x="2171131" y="2635622"/>
                    <a:pt x="2159709" y="2635622"/>
                  </a:cubicBezTo>
                  <a:cubicBezTo>
                    <a:pt x="2148287" y="2635622"/>
                    <a:pt x="2138376" y="2626376"/>
                    <a:pt x="2138376" y="2614954"/>
                  </a:cubicBezTo>
                  <a:cubicBezTo>
                    <a:pt x="2138376" y="2603593"/>
                    <a:pt x="2146958" y="2594286"/>
                    <a:pt x="2158379" y="2594286"/>
                  </a:cubicBezTo>
                  <a:lnTo>
                    <a:pt x="2158379" y="2594286"/>
                  </a:lnTo>
                  <a:close/>
                  <a:moveTo>
                    <a:pt x="2060417" y="2594286"/>
                  </a:moveTo>
                  <a:lnTo>
                    <a:pt x="2061807" y="2594286"/>
                  </a:lnTo>
                  <a:cubicBezTo>
                    <a:pt x="2073229" y="2594286"/>
                    <a:pt x="2082475" y="2603532"/>
                    <a:pt x="2082475" y="2614954"/>
                  </a:cubicBezTo>
                  <a:cubicBezTo>
                    <a:pt x="2082475" y="2626376"/>
                    <a:pt x="2073229" y="2635622"/>
                    <a:pt x="2061807" y="2635622"/>
                  </a:cubicBezTo>
                  <a:lnTo>
                    <a:pt x="2060417" y="2635622"/>
                  </a:lnTo>
                  <a:cubicBezTo>
                    <a:pt x="2048995" y="2635622"/>
                    <a:pt x="2039749" y="2626376"/>
                    <a:pt x="2039749" y="2614954"/>
                  </a:cubicBezTo>
                  <a:cubicBezTo>
                    <a:pt x="2039688" y="2603593"/>
                    <a:pt x="2048995" y="2594286"/>
                    <a:pt x="2060417" y="2594286"/>
                  </a:cubicBezTo>
                  <a:lnTo>
                    <a:pt x="2060417" y="2594286"/>
                  </a:lnTo>
                  <a:close/>
                  <a:moveTo>
                    <a:pt x="1962394" y="2594286"/>
                  </a:moveTo>
                  <a:lnTo>
                    <a:pt x="1963784" y="2594286"/>
                  </a:lnTo>
                  <a:cubicBezTo>
                    <a:pt x="1975206" y="2594286"/>
                    <a:pt x="1984452" y="2603532"/>
                    <a:pt x="1984452" y="2614954"/>
                  </a:cubicBezTo>
                  <a:cubicBezTo>
                    <a:pt x="1984452" y="2626376"/>
                    <a:pt x="1975206" y="2635622"/>
                    <a:pt x="1963784" y="2635622"/>
                  </a:cubicBezTo>
                  <a:lnTo>
                    <a:pt x="1962394" y="2635622"/>
                  </a:lnTo>
                  <a:cubicBezTo>
                    <a:pt x="1950972" y="2635622"/>
                    <a:pt x="1941726" y="2626376"/>
                    <a:pt x="1941726" y="2614954"/>
                  </a:cubicBezTo>
                  <a:cubicBezTo>
                    <a:pt x="1941726" y="2603593"/>
                    <a:pt x="1950972" y="2594286"/>
                    <a:pt x="1962394" y="2594286"/>
                  </a:cubicBezTo>
                  <a:lnTo>
                    <a:pt x="1962394" y="2594286"/>
                  </a:lnTo>
                  <a:close/>
                  <a:moveTo>
                    <a:pt x="1864431" y="2594286"/>
                  </a:moveTo>
                  <a:lnTo>
                    <a:pt x="1865821" y="2594286"/>
                  </a:lnTo>
                  <a:cubicBezTo>
                    <a:pt x="1877243" y="2594286"/>
                    <a:pt x="1886490" y="2603532"/>
                    <a:pt x="1886490" y="2614954"/>
                  </a:cubicBezTo>
                  <a:cubicBezTo>
                    <a:pt x="1886490" y="2626376"/>
                    <a:pt x="1877243" y="2635622"/>
                    <a:pt x="1865821" y="2635622"/>
                  </a:cubicBezTo>
                  <a:cubicBezTo>
                    <a:pt x="1854399" y="2635622"/>
                    <a:pt x="1844428" y="2626376"/>
                    <a:pt x="1844428" y="2614954"/>
                  </a:cubicBezTo>
                  <a:cubicBezTo>
                    <a:pt x="1844488" y="2603593"/>
                    <a:pt x="1853009" y="2594286"/>
                    <a:pt x="1864431" y="2594286"/>
                  </a:cubicBezTo>
                  <a:lnTo>
                    <a:pt x="1864431" y="2594286"/>
                  </a:lnTo>
                  <a:close/>
                  <a:moveTo>
                    <a:pt x="1766469" y="2594286"/>
                  </a:moveTo>
                  <a:lnTo>
                    <a:pt x="1767859" y="2594286"/>
                  </a:lnTo>
                  <a:cubicBezTo>
                    <a:pt x="1779281" y="2594286"/>
                    <a:pt x="1788527" y="2603532"/>
                    <a:pt x="1788527" y="2614954"/>
                  </a:cubicBezTo>
                  <a:cubicBezTo>
                    <a:pt x="1788527" y="2626376"/>
                    <a:pt x="1779281" y="2635622"/>
                    <a:pt x="1767859" y="2635622"/>
                  </a:cubicBezTo>
                  <a:cubicBezTo>
                    <a:pt x="1756437" y="2635622"/>
                    <a:pt x="1746465" y="2626376"/>
                    <a:pt x="1746465" y="2614954"/>
                  </a:cubicBezTo>
                  <a:cubicBezTo>
                    <a:pt x="1746465" y="2603593"/>
                    <a:pt x="1755047" y="2594286"/>
                    <a:pt x="1766469" y="2594286"/>
                  </a:cubicBezTo>
                  <a:lnTo>
                    <a:pt x="1766469" y="2594286"/>
                  </a:lnTo>
                  <a:close/>
                  <a:moveTo>
                    <a:pt x="1668506" y="2594286"/>
                  </a:moveTo>
                  <a:lnTo>
                    <a:pt x="1669896" y="2594286"/>
                  </a:lnTo>
                  <a:cubicBezTo>
                    <a:pt x="1681318" y="2594286"/>
                    <a:pt x="1690564" y="2603532"/>
                    <a:pt x="1690564" y="2614954"/>
                  </a:cubicBezTo>
                  <a:cubicBezTo>
                    <a:pt x="1690564" y="2626376"/>
                    <a:pt x="1681318" y="2635622"/>
                    <a:pt x="1669896" y="2635622"/>
                  </a:cubicBezTo>
                  <a:lnTo>
                    <a:pt x="1668506" y="2635622"/>
                  </a:lnTo>
                  <a:cubicBezTo>
                    <a:pt x="1657084" y="2635622"/>
                    <a:pt x="1647838" y="2626376"/>
                    <a:pt x="1647838" y="2614954"/>
                  </a:cubicBezTo>
                  <a:cubicBezTo>
                    <a:pt x="1647838" y="2603593"/>
                    <a:pt x="1657084" y="2594286"/>
                    <a:pt x="1668506" y="2594286"/>
                  </a:cubicBezTo>
                  <a:lnTo>
                    <a:pt x="1668506" y="2594286"/>
                  </a:lnTo>
                  <a:close/>
                  <a:moveTo>
                    <a:pt x="1570544" y="2594286"/>
                  </a:moveTo>
                  <a:lnTo>
                    <a:pt x="1571933" y="2594286"/>
                  </a:lnTo>
                  <a:cubicBezTo>
                    <a:pt x="1583355" y="2594286"/>
                    <a:pt x="1592602" y="2603532"/>
                    <a:pt x="1592602" y="2614954"/>
                  </a:cubicBezTo>
                  <a:cubicBezTo>
                    <a:pt x="1592602" y="2626376"/>
                    <a:pt x="1583355" y="2635622"/>
                    <a:pt x="1571933" y="2635622"/>
                  </a:cubicBezTo>
                  <a:lnTo>
                    <a:pt x="1570544" y="2635622"/>
                  </a:lnTo>
                  <a:cubicBezTo>
                    <a:pt x="1559122" y="2635622"/>
                    <a:pt x="1549875" y="2626376"/>
                    <a:pt x="1549875" y="2614954"/>
                  </a:cubicBezTo>
                  <a:cubicBezTo>
                    <a:pt x="1549815" y="2603593"/>
                    <a:pt x="1559122" y="2594286"/>
                    <a:pt x="1570544" y="2594286"/>
                  </a:cubicBezTo>
                  <a:lnTo>
                    <a:pt x="1570544" y="2594286"/>
                  </a:lnTo>
                  <a:close/>
                  <a:moveTo>
                    <a:pt x="1472581" y="2594286"/>
                  </a:moveTo>
                  <a:lnTo>
                    <a:pt x="1473971" y="2594286"/>
                  </a:lnTo>
                  <a:cubicBezTo>
                    <a:pt x="1485393" y="2594286"/>
                    <a:pt x="1494639" y="2603532"/>
                    <a:pt x="1494639" y="2614954"/>
                  </a:cubicBezTo>
                  <a:cubicBezTo>
                    <a:pt x="1494639" y="2626376"/>
                    <a:pt x="1485332" y="2635622"/>
                    <a:pt x="1473971" y="2635622"/>
                  </a:cubicBezTo>
                  <a:cubicBezTo>
                    <a:pt x="1462549" y="2635622"/>
                    <a:pt x="1452578" y="2626376"/>
                    <a:pt x="1452578" y="2614954"/>
                  </a:cubicBezTo>
                  <a:cubicBezTo>
                    <a:pt x="1452578" y="2603593"/>
                    <a:pt x="1461159" y="2594286"/>
                    <a:pt x="1472581" y="2594286"/>
                  </a:cubicBezTo>
                  <a:lnTo>
                    <a:pt x="1472581" y="2594286"/>
                  </a:lnTo>
                  <a:close/>
                  <a:moveTo>
                    <a:pt x="1374558" y="2594286"/>
                  </a:moveTo>
                  <a:lnTo>
                    <a:pt x="1375948" y="2594286"/>
                  </a:lnTo>
                  <a:cubicBezTo>
                    <a:pt x="1387370" y="2594286"/>
                    <a:pt x="1396616" y="2603532"/>
                    <a:pt x="1396616" y="2614954"/>
                  </a:cubicBezTo>
                  <a:cubicBezTo>
                    <a:pt x="1396616" y="2626376"/>
                    <a:pt x="1387370" y="2635622"/>
                    <a:pt x="1375948" y="2635622"/>
                  </a:cubicBezTo>
                  <a:cubicBezTo>
                    <a:pt x="1364526" y="2635622"/>
                    <a:pt x="1354555" y="2626376"/>
                    <a:pt x="1354555" y="2614954"/>
                  </a:cubicBezTo>
                  <a:cubicBezTo>
                    <a:pt x="1354555" y="2603593"/>
                    <a:pt x="1363136" y="2594286"/>
                    <a:pt x="1374558" y="2594286"/>
                  </a:cubicBezTo>
                  <a:lnTo>
                    <a:pt x="1374558" y="2594286"/>
                  </a:lnTo>
                  <a:close/>
                  <a:moveTo>
                    <a:pt x="1276596" y="2594286"/>
                  </a:moveTo>
                  <a:lnTo>
                    <a:pt x="1277985" y="2594286"/>
                  </a:lnTo>
                  <a:cubicBezTo>
                    <a:pt x="1289407" y="2594286"/>
                    <a:pt x="1298654" y="2603532"/>
                    <a:pt x="1298654" y="2614954"/>
                  </a:cubicBezTo>
                  <a:cubicBezTo>
                    <a:pt x="1298654" y="2626376"/>
                    <a:pt x="1289407" y="2635622"/>
                    <a:pt x="1277985" y="2635622"/>
                  </a:cubicBezTo>
                  <a:lnTo>
                    <a:pt x="1276596" y="2635622"/>
                  </a:lnTo>
                  <a:cubicBezTo>
                    <a:pt x="1265174" y="2635622"/>
                    <a:pt x="1255927" y="2626376"/>
                    <a:pt x="1255927" y="2614954"/>
                  </a:cubicBezTo>
                  <a:cubicBezTo>
                    <a:pt x="1255927" y="2603593"/>
                    <a:pt x="1265174" y="2594286"/>
                    <a:pt x="1276596" y="2594286"/>
                  </a:cubicBezTo>
                  <a:lnTo>
                    <a:pt x="1276596" y="2594286"/>
                  </a:lnTo>
                  <a:close/>
                  <a:moveTo>
                    <a:pt x="1178633" y="2594286"/>
                  </a:moveTo>
                  <a:lnTo>
                    <a:pt x="1180023" y="2594286"/>
                  </a:lnTo>
                  <a:cubicBezTo>
                    <a:pt x="1191445" y="2594286"/>
                    <a:pt x="1200691" y="2603532"/>
                    <a:pt x="1200691" y="2614954"/>
                  </a:cubicBezTo>
                  <a:cubicBezTo>
                    <a:pt x="1200691" y="2626376"/>
                    <a:pt x="1191445" y="2635622"/>
                    <a:pt x="1180023" y="2635622"/>
                  </a:cubicBezTo>
                  <a:lnTo>
                    <a:pt x="1178633" y="2635622"/>
                  </a:lnTo>
                  <a:cubicBezTo>
                    <a:pt x="1167211" y="2635622"/>
                    <a:pt x="1157965" y="2626376"/>
                    <a:pt x="1157965" y="2614954"/>
                  </a:cubicBezTo>
                  <a:cubicBezTo>
                    <a:pt x="1157965" y="2603593"/>
                    <a:pt x="1167211" y="2594286"/>
                    <a:pt x="1178633" y="2594286"/>
                  </a:cubicBezTo>
                  <a:lnTo>
                    <a:pt x="1178633" y="2594286"/>
                  </a:lnTo>
                  <a:close/>
                  <a:moveTo>
                    <a:pt x="1080670" y="2594286"/>
                  </a:moveTo>
                  <a:lnTo>
                    <a:pt x="1082060" y="2594286"/>
                  </a:lnTo>
                  <a:cubicBezTo>
                    <a:pt x="1093482" y="2594286"/>
                    <a:pt x="1102729" y="2603532"/>
                    <a:pt x="1102729" y="2614954"/>
                  </a:cubicBezTo>
                  <a:cubicBezTo>
                    <a:pt x="1102729" y="2626376"/>
                    <a:pt x="1093482" y="2635622"/>
                    <a:pt x="1082060" y="2635622"/>
                  </a:cubicBezTo>
                  <a:cubicBezTo>
                    <a:pt x="1070638" y="2635622"/>
                    <a:pt x="1060667" y="2626376"/>
                    <a:pt x="1060667" y="2614954"/>
                  </a:cubicBezTo>
                  <a:cubicBezTo>
                    <a:pt x="1060667" y="2603593"/>
                    <a:pt x="1069248" y="2594286"/>
                    <a:pt x="1080670" y="2594286"/>
                  </a:cubicBezTo>
                  <a:lnTo>
                    <a:pt x="1080670" y="2594286"/>
                  </a:lnTo>
                  <a:close/>
                  <a:moveTo>
                    <a:pt x="982708" y="2594286"/>
                  </a:moveTo>
                  <a:lnTo>
                    <a:pt x="984098" y="2594286"/>
                  </a:lnTo>
                  <a:cubicBezTo>
                    <a:pt x="995520" y="2594286"/>
                    <a:pt x="1004766" y="2603532"/>
                    <a:pt x="1004766" y="2614954"/>
                  </a:cubicBezTo>
                  <a:cubicBezTo>
                    <a:pt x="1004766" y="2626376"/>
                    <a:pt x="995459" y="2635622"/>
                    <a:pt x="984098" y="2635622"/>
                  </a:cubicBezTo>
                  <a:cubicBezTo>
                    <a:pt x="972676" y="2635622"/>
                    <a:pt x="962704" y="2626376"/>
                    <a:pt x="962704" y="2614954"/>
                  </a:cubicBezTo>
                  <a:cubicBezTo>
                    <a:pt x="962704" y="2603593"/>
                    <a:pt x="971286" y="2594286"/>
                    <a:pt x="982708" y="2594286"/>
                  </a:cubicBezTo>
                  <a:lnTo>
                    <a:pt x="982708" y="2594286"/>
                  </a:lnTo>
                  <a:close/>
                  <a:moveTo>
                    <a:pt x="884745" y="2594286"/>
                  </a:moveTo>
                  <a:lnTo>
                    <a:pt x="886135" y="2594286"/>
                  </a:lnTo>
                  <a:cubicBezTo>
                    <a:pt x="897557" y="2594286"/>
                    <a:pt x="906803" y="2603532"/>
                    <a:pt x="906803" y="2614954"/>
                  </a:cubicBezTo>
                  <a:cubicBezTo>
                    <a:pt x="906803" y="2626376"/>
                    <a:pt x="897557" y="2635622"/>
                    <a:pt x="886135" y="2635622"/>
                  </a:cubicBezTo>
                  <a:lnTo>
                    <a:pt x="884745" y="2635622"/>
                  </a:lnTo>
                  <a:cubicBezTo>
                    <a:pt x="873323" y="2635622"/>
                    <a:pt x="864077" y="2626376"/>
                    <a:pt x="864077" y="2614954"/>
                  </a:cubicBezTo>
                  <a:cubicBezTo>
                    <a:pt x="864017" y="2603593"/>
                    <a:pt x="873323" y="2594286"/>
                    <a:pt x="884745" y="2594286"/>
                  </a:cubicBezTo>
                  <a:lnTo>
                    <a:pt x="884745" y="2594286"/>
                  </a:lnTo>
                  <a:close/>
                  <a:moveTo>
                    <a:pt x="786722" y="2594286"/>
                  </a:moveTo>
                  <a:lnTo>
                    <a:pt x="788112" y="2594286"/>
                  </a:lnTo>
                  <a:cubicBezTo>
                    <a:pt x="799534" y="2594286"/>
                    <a:pt x="808780" y="2603532"/>
                    <a:pt x="808780" y="2614954"/>
                  </a:cubicBezTo>
                  <a:cubicBezTo>
                    <a:pt x="808780" y="2626376"/>
                    <a:pt x="799534" y="2635622"/>
                    <a:pt x="788112" y="2635622"/>
                  </a:cubicBezTo>
                  <a:lnTo>
                    <a:pt x="786722" y="2635622"/>
                  </a:lnTo>
                  <a:cubicBezTo>
                    <a:pt x="775300" y="2635622"/>
                    <a:pt x="766054" y="2626376"/>
                    <a:pt x="766054" y="2614954"/>
                  </a:cubicBezTo>
                  <a:cubicBezTo>
                    <a:pt x="766054" y="2603593"/>
                    <a:pt x="775300" y="2594286"/>
                    <a:pt x="786722" y="2594286"/>
                  </a:cubicBezTo>
                  <a:lnTo>
                    <a:pt x="786722" y="2594286"/>
                  </a:lnTo>
                  <a:close/>
                  <a:moveTo>
                    <a:pt x="688760" y="2594286"/>
                  </a:moveTo>
                  <a:lnTo>
                    <a:pt x="690150" y="2594286"/>
                  </a:lnTo>
                  <a:cubicBezTo>
                    <a:pt x="701572" y="2594286"/>
                    <a:pt x="710818" y="2603532"/>
                    <a:pt x="710818" y="2614954"/>
                  </a:cubicBezTo>
                  <a:cubicBezTo>
                    <a:pt x="710818" y="2626376"/>
                    <a:pt x="701572" y="2635622"/>
                    <a:pt x="690150" y="2635622"/>
                  </a:cubicBezTo>
                  <a:cubicBezTo>
                    <a:pt x="678728" y="2635622"/>
                    <a:pt x="668756" y="2626376"/>
                    <a:pt x="668756" y="2614954"/>
                  </a:cubicBezTo>
                  <a:cubicBezTo>
                    <a:pt x="668817" y="2603593"/>
                    <a:pt x="677338" y="2594286"/>
                    <a:pt x="688760" y="2594286"/>
                  </a:cubicBezTo>
                  <a:lnTo>
                    <a:pt x="688760" y="2594286"/>
                  </a:lnTo>
                  <a:close/>
                  <a:moveTo>
                    <a:pt x="590797" y="2594286"/>
                  </a:moveTo>
                  <a:lnTo>
                    <a:pt x="592187" y="2594286"/>
                  </a:lnTo>
                  <a:cubicBezTo>
                    <a:pt x="603609" y="2594286"/>
                    <a:pt x="612855" y="2603532"/>
                    <a:pt x="612855" y="2614954"/>
                  </a:cubicBezTo>
                  <a:cubicBezTo>
                    <a:pt x="612855" y="2626376"/>
                    <a:pt x="603609" y="2635622"/>
                    <a:pt x="592187" y="2635622"/>
                  </a:cubicBezTo>
                  <a:cubicBezTo>
                    <a:pt x="580765" y="2635622"/>
                    <a:pt x="570794" y="2626376"/>
                    <a:pt x="570794" y="2614954"/>
                  </a:cubicBezTo>
                  <a:cubicBezTo>
                    <a:pt x="570794" y="2603593"/>
                    <a:pt x="579375" y="2594286"/>
                    <a:pt x="590797" y="2594286"/>
                  </a:cubicBezTo>
                  <a:lnTo>
                    <a:pt x="590797" y="2594286"/>
                  </a:lnTo>
                  <a:close/>
                  <a:moveTo>
                    <a:pt x="492835" y="2594286"/>
                  </a:moveTo>
                  <a:lnTo>
                    <a:pt x="494224" y="2594286"/>
                  </a:lnTo>
                  <a:cubicBezTo>
                    <a:pt x="505646" y="2594286"/>
                    <a:pt x="514893" y="2603532"/>
                    <a:pt x="514893" y="2614954"/>
                  </a:cubicBezTo>
                  <a:cubicBezTo>
                    <a:pt x="514893" y="2626376"/>
                    <a:pt x="505646" y="2635622"/>
                    <a:pt x="494224" y="2635622"/>
                  </a:cubicBezTo>
                  <a:cubicBezTo>
                    <a:pt x="482803" y="2635622"/>
                    <a:pt x="472831" y="2626376"/>
                    <a:pt x="472831" y="2614954"/>
                  </a:cubicBezTo>
                  <a:cubicBezTo>
                    <a:pt x="472831" y="2603593"/>
                    <a:pt x="481413" y="2594286"/>
                    <a:pt x="492835" y="2594286"/>
                  </a:cubicBezTo>
                  <a:lnTo>
                    <a:pt x="492835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267544A-F9FF-D8CD-B68E-0EA92B30E3B7}"/>
                </a:ext>
              </a:extLst>
            </p:cNvPr>
            <p:cNvSpPr/>
            <p:nvPr/>
          </p:nvSpPr>
          <p:spPr>
            <a:xfrm>
              <a:off x="1102724" y="3432104"/>
              <a:ext cx="92644" cy="185228"/>
            </a:xfrm>
            <a:custGeom>
              <a:avLst/>
              <a:gdLst>
                <a:gd name="connsiteX0" fmla="*/ 0 w 92644"/>
                <a:gd name="connsiteY0" fmla="*/ 0 h 185228"/>
                <a:gd name="connsiteX1" fmla="*/ 92644 w 92644"/>
                <a:gd name="connsiteY1" fmla="*/ 92644 h 185228"/>
                <a:gd name="connsiteX2" fmla="*/ 0 w 92644"/>
                <a:gd name="connsiteY2" fmla="*/ 185228 h 185228"/>
                <a:gd name="connsiteX3" fmla="*/ 0 w 92644"/>
                <a:gd name="connsiteY3" fmla="*/ 0 h 185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28">
                  <a:moveTo>
                    <a:pt x="0" y="0"/>
                  </a:moveTo>
                  <a:lnTo>
                    <a:pt x="92644" y="92644"/>
                  </a:lnTo>
                  <a:lnTo>
                    <a:pt x="0" y="18522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Graphic 2">
            <a:extLst>
              <a:ext uri="{FF2B5EF4-FFF2-40B4-BE49-F238E27FC236}">
                <a16:creationId xmlns:a16="http://schemas.microsoft.com/office/drawing/2014/main" id="{F3BD41EF-C7CB-A8F3-A388-6E90251E2808}"/>
              </a:ext>
            </a:extLst>
          </p:cNvPr>
          <p:cNvGrpSpPr/>
          <p:nvPr/>
        </p:nvGrpSpPr>
        <p:grpSpPr>
          <a:xfrm>
            <a:off x="8698999" y="3128802"/>
            <a:ext cx="3017742" cy="2707659"/>
            <a:chOff x="8673580" y="3504081"/>
            <a:chExt cx="3017742" cy="2707659"/>
          </a:xfrm>
          <a:solidFill>
            <a:srgbClr val="333E50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5EEF2C63-9458-4F8D-3B32-0AFA353499FD}"/>
                </a:ext>
              </a:extLst>
            </p:cNvPr>
            <p:cNvSpPr/>
            <p:nvPr/>
          </p:nvSpPr>
          <p:spPr>
            <a:xfrm>
              <a:off x="8673580" y="6026451"/>
              <a:ext cx="92644" cy="185289"/>
            </a:xfrm>
            <a:custGeom>
              <a:avLst/>
              <a:gdLst>
                <a:gd name="connsiteX0" fmla="*/ 92644 w 92644"/>
                <a:gd name="connsiteY0" fmla="*/ 0 h 185289"/>
                <a:gd name="connsiteX1" fmla="*/ 0 w 92644"/>
                <a:gd name="connsiteY1" fmla="*/ 92645 h 185289"/>
                <a:gd name="connsiteX2" fmla="*/ 92644 w 92644"/>
                <a:gd name="connsiteY2" fmla="*/ 185289 h 185289"/>
                <a:gd name="connsiteX3" fmla="*/ 92644 w 92644"/>
                <a:gd name="connsiteY3" fmla="*/ 0 h 185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4" h="185289">
                  <a:moveTo>
                    <a:pt x="92644" y="0"/>
                  </a:moveTo>
                  <a:lnTo>
                    <a:pt x="0" y="92645"/>
                  </a:lnTo>
                  <a:lnTo>
                    <a:pt x="92644" y="185289"/>
                  </a:lnTo>
                  <a:lnTo>
                    <a:pt x="92644" y="0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61BE6A65-B775-F433-2880-1E6FEBF1362A}"/>
                </a:ext>
              </a:extLst>
            </p:cNvPr>
            <p:cNvSpPr/>
            <p:nvPr/>
          </p:nvSpPr>
          <p:spPr>
            <a:xfrm>
              <a:off x="8825419" y="3504081"/>
              <a:ext cx="2865903" cy="2635682"/>
            </a:xfrm>
            <a:custGeom>
              <a:avLst/>
              <a:gdLst>
                <a:gd name="connsiteX0" fmla="*/ 2845236 w 2865903"/>
                <a:gd name="connsiteY0" fmla="*/ 1190720 h 2635682"/>
                <a:gd name="connsiteX1" fmla="*/ 2865904 w 2865903"/>
                <a:gd name="connsiteY1" fmla="*/ 1170052 h 2635682"/>
                <a:gd name="connsiteX2" fmla="*/ 2865904 w 2865903"/>
                <a:gd name="connsiteY2" fmla="*/ 1168661 h 2635682"/>
                <a:gd name="connsiteX3" fmla="*/ 2824507 w 2865903"/>
                <a:gd name="connsiteY3" fmla="*/ 1168661 h 2635682"/>
                <a:gd name="connsiteX4" fmla="*/ 2824507 w 2865903"/>
                <a:gd name="connsiteY4" fmla="*/ 1170052 h 2635682"/>
                <a:gd name="connsiteX5" fmla="*/ 2845236 w 2865903"/>
                <a:gd name="connsiteY5" fmla="*/ 1190720 h 2635682"/>
                <a:gd name="connsiteX6" fmla="*/ 2845236 w 2865903"/>
                <a:gd name="connsiteY6" fmla="*/ 1190720 h 2635682"/>
                <a:gd name="connsiteX7" fmla="*/ 2471092 w 2865903"/>
                <a:gd name="connsiteY7" fmla="*/ 41336 h 2635682"/>
                <a:gd name="connsiteX8" fmla="*/ 2472482 w 2865903"/>
                <a:gd name="connsiteY8" fmla="*/ 41336 h 2635682"/>
                <a:gd name="connsiteX9" fmla="*/ 2493151 w 2865903"/>
                <a:gd name="connsiteY9" fmla="*/ 20668 h 2635682"/>
                <a:gd name="connsiteX10" fmla="*/ 2472482 w 2865903"/>
                <a:gd name="connsiteY10" fmla="*/ 0 h 2635682"/>
                <a:gd name="connsiteX11" fmla="*/ 2471092 w 2865903"/>
                <a:gd name="connsiteY11" fmla="*/ 0 h 2635682"/>
                <a:gd name="connsiteX12" fmla="*/ 2450424 w 2865903"/>
                <a:gd name="connsiteY12" fmla="*/ 20668 h 2635682"/>
                <a:gd name="connsiteX13" fmla="*/ 2471092 w 2865903"/>
                <a:gd name="connsiteY13" fmla="*/ 41336 h 2635682"/>
                <a:gd name="connsiteX14" fmla="*/ 2471092 w 2865903"/>
                <a:gd name="connsiteY14" fmla="*/ 41336 h 2635682"/>
                <a:gd name="connsiteX15" fmla="*/ 2373069 w 2865903"/>
                <a:gd name="connsiteY15" fmla="*/ 41336 h 2635682"/>
                <a:gd name="connsiteX16" fmla="*/ 2374459 w 2865903"/>
                <a:gd name="connsiteY16" fmla="*/ 41336 h 2635682"/>
                <a:gd name="connsiteX17" fmla="*/ 2395127 w 2865903"/>
                <a:gd name="connsiteY17" fmla="*/ 20668 h 2635682"/>
                <a:gd name="connsiteX18" fmla="*/ 2374459 w 2865903"/>
                <a:gd name="connsiteY18" fmla="*/ 0 h 2635682"/>
                <a:gd name="connsiteX19" fmla="*/ 2373069 w 2865903"/>
                <a:gd name="connsiteY19" fmla="*/ 0 h 2635682"/>
                <a:gd name="connsiteX20" fmla="*/ 2352401 w 2865903"/>
                <a:gd name="connsiteY20" fmla="*/ 20668 h 2635682"/>
                <a:gd name="connsiteX21" fmla="*/ 2373069 w 2865903"/>
                <a:gd name="connsiteY21" fmla="*/ 41336 h 2635682"/>
                <a:gd name="connsiteX22" fmla="*/ 2373069 w 2865903"/>
                <a:gd name="connsiteY22" fmla="*/ 41336 h 2635682"/>
                <a:gd name="connsiteX23" fmla="*/ 2569780 w 2865903"/>
                <a:gd name="connsiteY23" fmla="*/ 49737 h 2635682"/>
                <a:gd name="connsiteX24" fmla="*/ 2590025 w 2865903"/>
                <a:gd name="connsiteY24" fmla="*/ 33238 h 2635682"/>
                <a:gd name="connsiteX25" fmla="*/ 2573950 w 2865903"/>
                <a:gd name="connsiteY25" fmla="*/ 8823 h 2635682"/>
                <a:gd name="connsiteX26" fmla="*/ 2548870 w 2865903"/>
                <a:gd name="connsiteY26" fmla="*/ 24536 h 2635682"/>
                <a:gd name="connsiteX27" fmla="*/ 2563797 w 2865903"/>
                <a:gd name="connsiteY27" fmla="*/ 48951 h 2635682"/>
                <a:gd name="connsiteX28" fmla="*/ 2565550 w 2865903"/>
                <a:gd name="connsiteY28" fmla="*/ 49314 h 2635682"/>
                <a:gd name="connsiteX29" fmla="*/ 2569780 w 2865903"/>
                <a:gd name="connsiteY29" fmla="*/ 49737 h 2635682"/>
                <a:gd name="connsiteX30" fmla="*/ 2569780 w 2865903"/>
                <a:gd name="connsiteY30" fmla="*/ 49737 h 2635682"/>
                <a:gd name="connsiteX31" fmla="*/ 2661155 w 2865903"/>
                <a:gd name="connsiteY31" fmla="*/ 84123 h 2635682"/>
                <a:gd name="connsiteX32" fmla="*/ 2679406 w 2865903"/>
                <a:gd name="connsiteY32" fmla="*/ 73185 h 2635682"/>
                <a:gd name="connsiteX33" fmla="*/ 2670885 w 2865903"/>
                <a:gd name="connsiteY33" fmla="*/ 45204 h 2635682"/>
                <a:gd name="connsiteX34" fmla="*/ 2642300 w 2865903"/>
                <a:gd name="connsiteY34" fmla="*/ 53061 h 2635682"/>
                <a:gd name="connsiteX35" fmla="*/ 2649975 w 2865903"/>
                <a:gd name="connsiteY35" fmla="*/ 80920 h 2635682"/>
                <a:gd name="connsiteX36" fmla="*/ 2651425 w 2865903"/>
                <a:gd name="connsiteY36" fmla="*/ 81706 h 2635682"/>
                <a:gd name="connsiteX37" fmla="*/ 2661155 w 2865903"/>
                <a:gd name="connsiteY37" fmla="*/ 84123 h 2635682"/>
                <a:gd name="connsiteX38" fmla="*/ 2661155 w 2865903"/>
                <a:gd name="connsiteY38" fmla="*/ 84123 h 2635682"/>
                <a:gd name="connsiteX39" fmla="*/ 2739598 w 2865903"/>
                <a:gd name="connsiteY39" fmla="*/ 142321 h 2635682"/>
                <a:gd name="connsiteX40" fmla="*/ 2754646 w 2865903"/>
                <a:gd name="connsiteY40" fmla="*/ 135794 h 2635682"/>
                <a:gd name="connsiteX41" fmla="*/ 2753740 w 2865903"/>
                <a:gd name="connsiteY41" fmla="*/ 106544 h 2635682"/>
                <a:gd name="connsiteX42" fmla="*/ 2724187 w 2865903"/>
                <a:gd name="connsiteY42" fmla="*/ 106725 h 2635682"/>
                <a:gd name="connsiteX43" fmla="*/ 2723946 w 2865903"/>
                <a:gd name="connsiteY43" fmla="*/ 135250 h 2635682"/>
                <a:gd name="connsiteX44" fmla="*/ 2725396 w 2865903"/>
                <a:gd name="connsiteY44" fmla="*/ 136640 h 2635682"/>
                <a:gd name="connsiteX45" fmla="*/ 2739598 w 2865903"/>
                <a:gd name="connsiteY45" fmla="*/ 142321 h 2635682"/>
                <a:gd name="connsiteX46" fmla="*/ 2739598 w 2865903"/>
                <a:gd name="connsiteY46" fmla="*/ 142321 h 2635682"/>
                <a:gd name="connsiteX47" fmla="*/ 2799186 w 2865903"/>
                <a:gd name="connsiteY47" fmla="*/ 219676 h 2635682"/>
                <a:gd name="connsiteX48" fmla="*/ 2809519 w 2865903"/>
                <a:gd name="connsiteY48" fmla="*/ 216896 h 2635682"/>
                <a:gd name="connsiteX49" fmla="*/ 2817134 w 2865903"/>
                <a:gd name="connsiteY49" fmla="*/ 188613 h 2635682"/>
                <a:gd name="connsiteX50" fmla="*/ 2788549 w 2865903"/>
                <a:gd name="connsiteY50" fmla="*/ 180394 h 2635682"/>
                <a:gd name="connsiteX51" fmla="*/ 2780572 w 2865903"/>
                <a:gd name="connsiteY51" fmla="*/ 208072 h 2635682"/>
                <a:gd name="connsiteX52" fmla="*/ 2781297 w 2865903"/>
                <a:gd name="connsiteY52" fmla="*/ 209281 h 2635682"/>
                <a:gd name="connsiteX53" fmla="*/ 2799186 w 2865903"/>
                <a:gd name="connsiteY53" fmla="*/ 219676 h 2635682"/>
                <a:gd name="connsiteX54" fmla="*/ 2799186 w 2865903"/>
                <a:gd name="connsiteY54" fmla="*/ 219676 h 2635682"/>
                <a:gd name="connsiteX55" fmla="*/ 2835083 w 2865903"/>
                <a:gd name="connsiteY55" fmla="*/ 310446 h 2635682"/>
                <a:gd name="connsiteX56" fmla="*/ 2839918 w 2865903"/>
                <a:gd name="connsiteY56" fmla="*/ 309903 h 2635682"/>
                <a:gd name="connsiteX57" fmla="*/ 2855267 w 2865903"/>
                <a:gd name="connsiteY57" fmla="*/ 285004 h 2635682"/>
                <a:gd name="connsiteX58" fmla="*/ 2854905 w 2865903"/>
                <a:gd name="connsiteY58" fmla="*/ 283554 h 2635682"/>
                <a:gd name="connsiteX59" fmla="*/ 2829946 w 2865903"/>
                <a:gd name="connsiteY59" fmla="*/ 268324 h 2635682"/>
                <a:gd name="connsiteX60" fmla="*/ 2814717 w 2865903"/>
                <a:gd name="connsiteY60" fmla="*/ 293283 h 2635682"/>
                <a:gd name="connsiteX61" fmla="*/ 2834841 w 2865903"/>
                <a:gd name="connsiteY61" fmla="*/ 288388 h 2635682"/>
                <a:gd name="connsiteX62" fmla="*/ 2815019 w 2865903"/>
                <a:gd name="connsiteY62" fmla="*/ 294553 h 2635682"/>
                <a:gd name="connsiteX63" fmla="*/ 2835083 w 2865903"/>
                <a:gd name="connsiteY63" fmla="*/ 310446 h 2635682"/>
                <a:gd name="connsiteX64" fmla="*/ 2835083 w 2865903"/>
                <a:gd name="connsiteY64" fmla="*/ 310446 h 2635682"/>
                <a:gd name="connsiteX65" fmla="*/ 2844933 w 2865903"/>
                <a:gd name="connsiteY65" fmla="*/ 407623 h 2635682"/>
                <a:gd name="connsiteX66" fmla="*/ 2865662 w 2865903"/>
                <a:gd name="connsiteY66" fmla="*/ 386955 h 2635682"/>
                <a:gd name="connsiteX67" fmla="*/ 2865662 w 2865903"/>
                <a:gd name="connsiteY67" fmla="*/ 385565 h 2635682"/>
                <a:gd name="connsiteX68" fmla="*/ 2844994 w 2865903"/>
                <a:gd name="connsiteY68" fmla="*/ 364897 h 2635682"/>
                <a:gd name="connsiteX69" fmla="*/ 2824325 w 2865903"/>
                <a:gd name="connsiteY69" fmla="*/ 385565 h 2635682"/>
                <a:gd name="connsiteX70" fmla="*/ 2824325 w 2865903"/>
                <a:gd name="connsiteY70" fmla="*/ 386955 h 2635682"/>
                <a:gd name="connsiteX71" fmla="*/ 2844933 w 2865903"/>
                <a:gd name="connsiteY71" fmla="*/ 407623 h 2635682"/>
                <a:gd name="connsiteX72" fmla="*/ 2844933 w 2865903"/>
                <a:gd name="connsiteY72" fmla="*/ 407623 h 2635682"/>
                <a:gd name="connsiteX73" fmla="*/ 2844933 w 2865903"/>
                <a:gd name="connsiteY73" fmla="*/ 505586 h 2635682"/>
                <a:gd name="connsiteX74" fmla="*/ 2865662 w 2865903"/>
                <a:gd name="connsiteY74" fmla="*/ 484918 h 2635682"/>
                <a:gd name="connsiteX75" fmla="*/ 2865662 w 2865903"/>
                <a:gd name="connsiteY75" fmla="*/ 483528 h 2635682"/>
                <a:gd name="connsiteX76" fmla="*/ 2844994 w 2865903"/>
                <a:gd name="connsiteY76" fmla="*/ 462860 h 2635682"/>
                <a:gd name="connsiteX77" fmla="*/ 2824325 w 2865903"/>
                <a:gd name="connsiteY77" fmla="*/ 483528 h 2635682"/>
                <a:gd name="connsiteX78" fmla="*/ 2824325 w 2865903"/>
                <a:gd name="connsiteY78" fmla="*/ 484918 h 2635682"/>
                <a:gd name="connsiteX79" fmla="*/ 2844933 w 2865903"/>
                <a:gd name="connsiteY79" fmla="*/ 505586 h 2635682"/>
                <a:gd name="connsiteX80" fmla="*/ 2844933 w 2865903"/>
                <a:gd name="connsiteY80" fmla="*/ 505586 h 2635682"/>
                <a:gd name="connsiteX81" fmla="*/ 2844933 w 2865903"/>
                <a:gd name="connsiteY81" fmla="*/ 603549 h 2635682"/>
                <a:gd name="connsiteX82" fmla="*/ 2865662 w 2865903"/>
                <a:gd name="connsiteY82" fmla="*/ 582880 h 2635682"/>
                <a:gd name="connsiteX83" fmla="*/ 2865662 w 2865903"/>
                <a:gd name="connsiteY83" fmla="*/ 581490 h 2635682"/>
                <a:gd name="connsiteX84" fmla="*/ 2844994 w 2865903"/>
                <a:gd name="connsiteY84" fmla="*/ 560822 h 2635682"/>
                <a:gd name="connsiteX85" fmla="*/ 2824325 w 2865903"/>
                <a:gd name="connsiteY85" fmla="*/ 581490 h 2635682"/>
                <a:gd name="connsiteX86" fmla="*/ 2824325 w 2865903"/>
                <a:gd name="connsiteY86" fmla="*/ 582880 h 2635682"/>
                <a:gd name="connsiteX87" fmla="*/ 2844933 w 2865903"/>
                <a:gd name="connsiteY87" fmla="*/ 603549 h 2635682"/>
                <a:gd name="connsiteX88" fmla="*/ 2844933 w 2865903"/>
                <a:gd name="connsiteY88" fmla="*/ 603549 h 2635682"/>
                <a:gd name="connsiteX89" fmla="*/ 2844933 w 2865903"/>
                <a:gd name="connsiteY89" fmla="*/ 701511 h 2635682"/>
                <a:gd name="connsiteX90" fmla="*/ 2865662 w 2865903"/>
                <a:gd name="connsiteY90" fmla="*/ 680843 h 2635682"/>
                <a:gd name="connsiteX91" fmla="*/ 2865662 w 2865903"/>
                <a:gd name="connsiteY91" fmla="*/ 679453 h 2635682"/>
                <a:gd name="connsiteX92" fmla="*/ 2844994 w 2865903"/>
                <a:gd name="connsiteY92" fmla="*/ 658785 h 2635682"/>
                <a:gd name="connsiteX93" fmla="*/ 2824325 w 2865903"/>
                <a:gd name="connsiteY93" fmla="*/ 679453 h 2635682"/>
                <a:gd name="connsiteX94" fmla="*/ 2824325 w 2865903"/>
                <a:gd name="connsiteY94" fmla="*/ 680843 h 2635682"/>
                <a:gd name="connsiteX95" fmla="*/ 2844933 w 2865903"/>
                <a:gd name="connsiteY95" fmla="*/ 701511 h 2635682"/>
                <a:gd name="connsiteX96" fmla="*/ 2844933 w 2865903"/>
                <a:gd name="connsiteY96" fmla="*/ 701511 h 2635682"/>
                <a:gd name="connsiteX97" fmla="*/ 2844933 w 2865903"/>
                <a:gd name="connsiteY97" fmla="*/ 799534 h 2635682"/>
                <a:gd name="connsiteX98" fmla="*/ 2865662 w 2865903"/>
                <a:gd name="connsiteY98" fmla="*/ 778866 h 2635682"/>
                <a:gd name="connsiteX99" fmla="*/ 2844994 w 2865903"/>
                <a:gd name="connsiteY99" fmla="*/ 757473 h 2635682"/>
                <a:gd name="connsiteX100" fmla="*/ 2824325 w 2865903"/>
                <a:gd name="connsiteY100" fmla="*/ 777476 h 2635682"/>
                <a:gd name="connsiteX101" fmla="*/ 2824325 w 2865903"/>
                <a:gd name="connsiteY101" fmla="*/ 778866 h 2635682"/>
                <a:gd name="connsiteX102" fmla="*/ 2844933 w 2865903"/>
                <a:gd name="connsiteY102" fmla="*/ 799534 h 2635682"/>
                <a:gd name="connsiteX103" fmla="*/ 2844933 w 2865903"/>
                <a:gd name="connsiteY103" fmla="*/ 799534 h 2635682"/>
                <a:gd name="connsiteX104" fmla="*/ 2844933 w 2865903"/>
                <a:gd name="connsiteY104" fmla="*/ 897497 h 2635682"/>
                <a:gd name="connsiteX105" fmla="*/ 2865662 w 2865903"/>
                <a:gd name="connsiteY105" fmla="*/ 876829 h 2635682"/>
                <a:gd name="connsiteX106" fmla="*/ 2844994 w 2865903"/>
                <a:gd name="connsiteY106" fmla="*/ 855435 h 2635682"/>
                <a:gd name="connsiteX107" fmla="*/ 2824325 w 2865903"/>
                <a:gd name="connsiteY107" fmla="*/ 875439 h 2635682"/>
                <a:gd name="connsiteX108" fmla="*/ 2824325 w 2865903"/>
                <a:gd name="connsiteY108" fmla="*/ 876829 h 2635682"/>
                <a:gd name="connsiteX109" fmla="*/ 2844933 w 2865903"/>
                <a:gd name="connsiteY109" fmla="*/ 897497 h 2635682"/>
                <a:gd name="connsiteX110" fmla="*/ 2844933 w 2865903"/>
                <a:gd name="connsiteY110" fmla="*/ 897497 h 2635682"/>
                <a:gd name="connsiteX111" fmla="*/ 2844933 w 2865903"/>
                <a:gd name="connsiteY111" fmla="*/ 995459 h 2635682"/>
                <a:gd name="connsiteX112" fmla="*/ 2865662 w 2865903"/>
                <a:gd name="connsiteY112" fmla="*/ 974791 h 2635682"/>
                <a:gd name="connsiteX113" fmla="*/ 2844994 w 2865903"/>
                <a:gd name="connsiteY113" fmla="*/ 953398 h 2635682"/>
                <a:gd name="connsiteX114" fmla="*/ 2824325 w 2865903"/>
                <a:gd name="connsiteY114" fmla="*/ 973401 h 2635682"/>
                <a:gd name="connsiteX115" fmla="*/ 2824325 w 2865903"/>
                <a:gd name="connsiteY115" fmla="*/ 974791 h 2635682"/>
                <a:gd name="connsiteX116" fmla="*/ 2844933 w 2865903"/>
                <a:gd name="connsiteY116" fmla="*/ 995459 h 2635682"/>
                <a:gd name="connsiteX117" fmla="*/ 2844933 w 2865903"/>
                <a:gd name="connsiteY117" fmla="*/ 995459 h 2635682"/>
                <a:gd name="connsiteX118" fmla="*/ 2844933 w 2865903"/>
                <a:gd name="connsiteY118" fmla="*/ 1093422 h 2635682"/>
                <a:gd name="connsiteX119" fmla="*/ 2865662 w 2865903"/>
                <a:gd name="connsiteY119" fmla="*/ 1072754 h 2635682"/>
                <a:gd name="connsiteX120" fmla="*/ 2865662 w 2865903"/>
                <a:gd name="connsiteY120" fmla="*/ 1071364 h 2635682"/>
                <a:gd name="connsiteX121" fmla="*/ 2844994 w 2865903"/>
                <a:gd name="connsiteY121" fmla="*/ 1050696 h 2635682"/>
                <a:gd name="connsiteX122" fmla="*/ 2824325 w 2865903"/>
                <a:gd name="connsiteY122" fmla="*/ 1071364 h 2635682"/>
                <a:gd name="connsiteX123" fmla="*/ 2824325 w 2865903"/>
                <a:gd name="connsiteY123" fmla="*/ 1072754 h 2635682"/>
                <a:gd name="connsiteX124" fmla="*/ 2844933 w 2865903"/>
                <a:gd name="connsiteY124" fmla="*/ 1093422 h 2635682"/>
                <a:gd name="connsiteX125" fmla="*/ 2844933 w 2865903"/>
                <a:gd name="connsiteY125" fmla="*/ 1093422 h 2635682"/>
                <a:gd name="connsiteX126" fmla="*/ 2845236 w 2865903"/>
                <a:gd name="connsiteY126" fmla="*/ 1288682 h 2635682"/>
                <a:gd name="connsiteX127" fmla="*/ 2865904 w 2865903"/>
                <a:gd name="connsiteY127" fmla="*/ 1268014 h 2635682"/>
                <a:gd name="connsiteX128" fmla="*/ 2865904 w 2865903"/>
                <a:gd name="connsiteY128" fmla="*/ 1266624 h 2635682"/>
                <a:gd name="connsiteX129" fmla="*/ 2845236 w 2865903"/>
                <a:gd name="connsiteY129" fmla="*/ 1245956 h 2635682"/>
                <a:gd name="connsiteX130" fmla="*/ 2824567 w 2865903"/>
                <a:gd name="connsiteY130" fmla="*/ 1266624 h 2635682"/>
                <a:gd name="connsiteX131" fmla="*/ 2824567 w 2865903"/>
                <a:gd name="connsiteY131" fmla="*/ 1268014 h 2635682"/>
                <a:gd name="connsiteX132" fmla="*/ 2845236 w 2865903"/>
                <a:gd name="connsiteY132" fmla="*/ 1288682 h 2635682"/>
                <a:gd name="connsiteX133" fmla="*/ 2845236 w 2865903"/>
                <a:gd name="connsiteY133" fmla="*/ 1288682 h 2635682"/>
                <a:gd name="connsiteX134" fmla="*/ 2845236 w 2865903"/>
                <a:gd name="connsiteY134" fmla="*/ 1386705 h 2635682"/>
                <a:gd name="connsiteX135" fmla="*/ 2865904 w 2865903"/>
                <a:gd name="connsiteY135" fmla="*/ 1366037 h 2635682"/>
                <a:gd name="connsiteX136" fmla="*/ 2865904 w 2865903"/>
                <a:gd name="connsiteY136" fmla="*/ 1364647 h 2635682"/>
                <a:gd name="connsiteX137" fmla="*/ 2845236 w 2865903"/>
                <a:gd name="connsiteY137" fmla="*/ 1343979 h 2635682"/>
                <a:gd name="connsiteX138" fmla="*/ 2824567 w 2865903"/>
                <a:gd name="connsiteY138" fmla="*/ 1364647 h 2635682"/>
                <a:gd name="connsiteX139" fmla="*/ 2824567 w 2865903"/>
                <a:gd name="connsiteY139" fmla="*/ 1366037 h 2635682"/>
                <a:gd name="connsiteX140" fmla="*/ 2845236 w 2865903"/>
                <a:gd name="connsiteY140" fmla="*/ 1386705 h 2635682"/>
                <a:gd name="connsiteX141" fmla="*/ 2845236 w 2865903"/>
                <a:gd name="connsiteY141" fmla="*/ 1386705 h 2635682"/>
                <a:gd name="connsiteX142" fmla="*/ 2845236 w 2865903"/>
                <a:gd name="connsiteY142" fmla="*/ 1484668 h 2635682"/>
                <a:gd name="connsiteX143" fmla="*/ 2865904 w 2865903"/>
                <a:gd name="connsiteY143" fmla="*/ 1464000 h 2635682"/>
                <a:gd name="connsiteX144" fmla="*/ 2865904 w 2865903"/>
                <a:gd name="connsiteY144" fmla="*/ 1462610 h 2635682"/>
                <a:gd name="connsiteX145" fmla="*/ 2845236 w 2865903"/>
                <a:gd name="connsiteY145" fmla="*/ 1441941 h 2635682"/>
                <a:gd name="connsiteX146" fmla="*/ 2824567 w 2865903"/>
                <a:gd name="connsiteY146" fmla="*/ 1462610 h 2635682"/>
                <a:gd name="connsiteX147" fmla="*/ 2824567 w 2865903"/>
                <a:gd name="connsiteY147" fmla="*/ 1464000 h 2635682"/>
                <a:gd name="connsiteX148" fmla="*/ 2845236 w 2865903"/>
                <a:gd name="connsiteY148" fmla="*/ 1484668 h 2635682"/>
                <a:gd name="connsiteX149" fmla="*/ 2845236 w 2865903"/>
                <a:gd name="connsiteY149" fmla="*/ 1484668 h 2635682"/>
                <a:gd name="connsiteX150" fmla="*/ 2471395 w 2865903"/>
                <a:gd name="connsiteY150" fmla="*/ 2593319 h 2635682"/>
                <a:gd name="connsiteX151" fmla="*/ 2472785 w 2865903"/>
                <a:gd name="connsiteY151" fmla="*/ 2593319 h 2635682"/>
                <a:gd name="connsiteX152" fmla="*/ 2493452 w 2865903"/>
                <a:gd name="connsiteY152" fmla="*/ 2613987 h 2635682"/>
                <a:gd name="connsiteX153" fmla="*/ 2472785 w 2865903"/>
                <a:gd name="connsiteY153" fmla="*/ 2634656 h 2635682"/>
                <a:gd name="connsiteX154" fmla="*/ 2471395 w 2865903"/>
                <a:gd name="connsiteY154" fmla="*/ 2634656 h 2635682"/>
                <a:gd name="connsiteX155" fmla="*/ 2450726 w 2865903"/>
                <a:gd name="connsiteY155" fmla="*/ 2613987 h 2635682"/>
                <a:gd name="connsiteX156" fmla="*/ 2471395 w 2865903"/>
                <a:gd name="connsiteY156" fmla="*/ 2593319 h 2635682"/>
                <a:gd name="connsiteX157" fmla="*/ 2471395 w 2865903"/>
                <a:gd name="connsiteY157" fmla="*/ 2593319 h 2635682"/>
                <a:gd name="connsiteX158" fmla="*/ 2570143 w 2865903"/>
                <a:gd name="connsiteY158" fmla="*/ 2584859 h 2635682"/>
                <a:gd name="connsiteX159" fmla="*/ 2590388 w 2865903"/>
                <a:gd name="connsiteY159" fmla="*/ 2601417 h 2635682"/>
                <a:gd name="connsiteX160" fmla="*/ 2574312 w 2865903"/>
                <a:gd name="connsiteY160" fmla="*/ 2625832 h 2635682"/>
                <a:gd name="connsiteX161" fmla="*/ 2549232 w 2865903"/>
                <a:gd name="connsiteY161" fmla="*/ 2610120 h 2635682"/>
                <a:gd name="connsiteX162" fmla="*/ 2564220 w 2865903"/>
                <a:gd name="connsiteY162" fmla="*/ 2585704 h 2635682"/>
                <a:gd name="connsiteX163" fmla="*/ 2565972 w 2865903"/>
                <a:gd name="connsiteY163" fmla="*/ 2585342 h 2635682"/>
                <a:gd name="connsiteX164" fmla="*/ 2570143 w 2865903"/>
                <a:gd name="connsiteY164" fmla="*/ 2584859 h 2635682"/>
                <a:gd name="connsiteX165" fmla="*/ 2570143 w 2865903"/>
                <a:gd name="connsiteY165" fmla="*/ 2584859 h 2635682"/>
                <a:gd name="connsiteX166" fmla="*/ 2661458 w 2865903"/>
                <a:gd name="connsiteY166" fmla="*/ 2550472 h 2635682"/>
                <a:gd name="connsiteX167" fmla="*/ 2679709 w 2865903"/>
                <a:gd name="connsiteY167" fmla="*/ 2561410 h 2635682"/>
                <a:gd name="connsiteX168" fmla="*/ 2671187 w 2865903"/>
                <a:gd name="connsiteY168" fmla="*/ 2589391 h 2635682"/>
                <a:gd name="connsiteX169" fmla="*/ 2642602 w 2865903"/>
                <a:gd name="connsiteY169" fmla="*/ 2581474 h 2635682"/>
                <a:gd name="connsiteX170" fmla="*/ 2650278 w 2865903"/>
                <a:gd name="connsiteY170" fmla="*/ 2553675 h 2635682"/>
                <a:gd name="connsiteX171" fmla="*/ 2651728 w 2865903"/>
                <a:gd name="connsiteY171" fmla="*/ 2552889 h 2635682"/>
                <a:gd name="connsiteX172" fmla="*/ 2661458 w 2865903"/>
                <a:gd name="connsiteY172" fmla="*/ 2550472 h 2635682"/>
                <a:gd name="connsiteX173" fmla="*/ 2661458 w 2865903"/>
                <a:gd name="connsiteY173" fmla="*/ 2550472 h 2635682"/>
                <a:gd name="connsiteX174" fmla="*/ 2739900 w 2865903"/>
                <a:gd name="connsiteY174" fmla="*/ 2492335 h 2635682"/>
                <a:gd name="connsiteX175" fmla="*/ 2755008 w 2865903"/>
                <a:gd name="connsiteY175" fmla="*/ 2498862 h 2635682"/>
                <a:gd name="connsiteX176" fmla="*/ 2754102 w 2865903"/>
                <a:gd name="connsiteY176" fmla="*/ 2528111 h 2635682"/>
                <a:gd name="connsiteX177" fmla="*/ 2724610 w 2865903"/>
                <a:gd name="connsiteY177" fmla="*/ 2527930 h 2635682"/>
                <a:gd name="connsiteX178" fmla="*/ 2724369 w 2865903"/>
                <a:gd name="connsiteY178" fmla="*/ 2499345 h 2635682"/>
                <a:gd name="connsiteX179" fmla="*/ 2725819 w 2865903"/>
                <a:gd name="connsiteY179" fmla="*/ 2497955 h 2635682"/>
                <a:gd name="connsiteX180" fmla="*/ 2739900 w 2865903"/>
                <a:gd name="connsiteY180" fmla="*/ 2492335 h 2635682"/>
                <a:gd name="connsiteX181" fmla="*/ 2739900 w 2865903"/>
                <a:gd name="connsiteY181" fmla="*/ 2492335 h 2635682"/>
                <a:gd name="connsiteX182" fmla="*/ 2799487 w 2865903"/>
                <a:gd name="connsiteY182" fmla="*/ 2414980 h 2635682"/>
                <a:gd name="connsiteX183" fmla="*/ 2809822 w 2865903"/>
                <a:gd name="connsiteY183" fmla="*/ 2417760 h 2635682"/>
                <a:gd name="connsiteX184" fmla="*/ 2817436 w 2865903"/>
                <a:gd name="connsiteY184" fmla="*/ 2446043 h 2635682"/>
                <a:gd name="connsiteX185" fmla="*/ 2788851 w 2865903"/>
                <a:gd name="connsiteY185" fmla="*/ 2454262 h 2635682"/>
                <a:gd name="connsiteX186" fmla="*/ 2780874 w 2865903"/>
                <a:gd name="connsiteY186" fmla="*/ 2426583 h 2635682"/>
                <a:gd name="connsiteX187" fmla="*/ 2781539 w 2865903"/>
                <a:gd name="connsiteY187" fmla="*/ 2425375 h 2635682"/>
                <a:gd name="connsiteX188" fmla="*/ 2799487 w 2865903"/>
                <a:gd name="connsiteY188" fmla="*/ 2414980 h 2635682"/>
                <a:gd name="connsiteX189" fmla="*/ 2799487 w 2865903"/>
                <a:gd name="connsiteY189" fmla="*/ 2414980 h 2635682"/>
                <a:gd name="connsiteX190" fmla="*/ 2835385 w 2865903"/>
                <a:gd name="connsiteY190" fmla="*/ 2324209 h 2635682"/>
                <a:gd name="connsiteX191" fmla="*/ 2840219 w 2865903"/>
                <a:gd name="connsiteY191" fmla="*/ 2324813 h 2635682"/>
                <a:gd name="connsiteX192" fmla="*/ 2855509 w 2865903"/>
                <a:gd name="connsiteY192" fmla="*/ 2349712 h 2635682"/>
                <a:gd name="connsiteX193" fmla="*/ 2855207 w 2865903"/>
                <a:gd name="connsiteY193" fmla="*/ 2351102 h 2635682"/>
                <a:gd name="connsiteX194" fmla="*/ 2830188 w 2865903"/>
                <a:gd name="connsiteY194" fmla="*/ 2366331 h 2635682"/>
                <a:gd name="connsiteX195" fmla="*/ 2814959 w 2865903"/>
                <a:gd name="connsiteY195" fmla="*/ 2341372 h 2635682"/>
                <a:gd name="connsiteX196" fmla="*/ 2835083 w 2865903"/>
                <a:gd name="connsiteY196" fmla="*/ 2346207 h 2635682"/>
                <a:gd name="connsiteX197" fmla="*/ 2815260 w 2865903"/>
                <a:gd name="connsiteY197" fmla="*/ 2340043 h 2635682"/>
                <a:gd name="connsiteX198" fmla="*/ 2835385 w 2865903"/>
                <a:gd name="connsiteY198" fmla="*/ 2324209 h 2635682"/>
                <a:gd name="connsiteX199" fmla="*/ 2835385 w 2865903"/>
                <a:gd name="connsiteY199" fmla="*/ 2324209 h 2635682"/>
                <a:gd name="connsiteX200" fmla="*/ 2845236 w 2865903"/>
                <a:gd name="connsiteY200" fmla="*/ 2227032 h 2635682"/>
                <a:gd name="connsiteX201" fmla="*/ 2865904 w 2865903"/>
                <a:gd name="connsiteY201" fmla="*/ 2247700 h 2635682"/>
                <a:gd name="connsiteX202" fmla="*/ 2865904 w 2865903"/>
                <a:gd name="connsiteY202" fmla="*/ 2249090 h 2635682"/>
                <a:gd name="connsiteX203" fmla="*/ 2845236 w 2865903"/>
                <a:gd name="connsiteY203" fmla="*/ 2269759 h 2635682"/>
                <a:gd name="connsiteX204" fmla="*/ 2824567 w 2865903"/>
                <a:gd name="connsiteY204" fmla="*/ 2249090 h 2635682"/>
                <a:gd name="connsiteX205" fmla="*/ 2824567 w 2865903"/>
                <a:gd name="connsiteY205" fmla="*/ 2247700 h 2635682"/>
                <a:gd name="connsiteX206" fmla="*/ 2845236 w 2865903"/>
                <a:gd name="connsiteY206" fmla="*/ 2227032 h 2635682"/>
                <a:gd name="connsiteX207" fmla="*/ 2845236 w 2865903"/>
                <a:gd name="connsiteY207" fmla="*/ 2227032 h 2635682"/>
                <a:gd name="connsiteX208" fmla="*/ 2845236 w 2865903"/>
                <a:gd name="connsiteY208" fmla="*/ 2129070 h 2635682"/>
                <a:gd name="connsiteX209" fmla="*/ 2865904 w 2865903"/>
                <a:gd name="connsiteY209" fmla="*/ 2149738 h 2635682"/>
                <a:gd name="connsiteX210" fmla="*/ 2865904 w 2865903"/>
                <a:gd name="connsiteY210" fmla="*/ 2151128 h 2635682"/>
                <a:gd name="connsiteX211" fmla="*/ 2845236 w 2865903"/>
                <a:gd name="connsiteY211" fmla="*/ 2171796 h 2635682"/>
                <a:gd name="connsiteX212" fmla="*/ 2824567 w 2865903"/>
                <a:gd name="connsiteY212" fmla="*/ 2151128 h 2635682"/>
                <a:gd name="connsiteX213" fmla="*/ 2824567 w 2865903"/>
                <a:gd name="connsiteY213" fmla="*/ 2149738 h 2635682"/>
                <a:gd name="connsiteX214" fmla="*/ 2845236 w 2865903"/>
                <a:gd name="connsiteY214" fmla="*/ 2129070 h 2635682"/>
                <a:gd name="connsiteX215" fmla="*/ 2845236 w 2865903"/>
                <a:gd name="connsiteY215" fmla="*/ 2129070 h 2635682"/>
                <a:gd name="connsiteX216" fmla="*/ 2845236 w 2865903"/>
                <a:gd name="connsiteY216" fmla="*/ 2031107 h 2635682"/>
                <a:gd name="connsiteX217" fmla="*/ 2865904 w 2865903"/>
                <a:gd name="connsiteY217" fmla="*/ 2051775 h 2635682"/>
                <a:gd name="connsiteX218" fmla="*/ 2865904 w 2865903"/>
                <a:gd name="connsiteY218" fmla="*/ 2053165 h 2635682"/>
                <a:gd name="connsiteX219" fmla="*/ 2845236 w 2865903"/>
                <a:gd name="connsiteY219" fmla="*/ 2073833 h 2635682"/>
                <a:gd name="connsiteX220" fmla="*/ 2824567 w 2865903"/>
                <a:gd name="connsiteY220" fmla="*/ 2053165 h 2635682"/>
                <a:gd name="connsiteX221" fmla="*/ 2824567 w 2865903"/>
                <a:gd name="connsiteY221" fmla="*/ 2051775 h 2635682"/>
                <a:gd name="connsiteX222" fmla="*/ 2845236 w 2865903"/>
                <a:gd name="connsiteY222" fmla="*/ 2031107 h 2635682"/>
                <a:gd name="connsiteX223" fmla="*/ 2845236 w 2865903"/>
                <a:gd name="connsiteY223" fmla="*/ 2031107 h 2635682"/>
                <a:gd name="connsiteX224" fmla="*/ 2845236 w 2865903"/>
                <a:gd name="connsiteY224" fmla="*/ 1933084 h 2635682"/>
                <a:gd name="connsiteX225" fmla="*/ 2865904 w 2865903"/>
                <a:gd name="connsiteY225" fmla="*/ 1953752 h 2635682"/>
                <a:gd name="connsiteX226" fmla="*/ 2865904 w 2865903"/>
                <a:gd name="connsiteY226" fmla="*/ 1955142 h 2635682"/>
                <a:gd name="connsiteX227" fmla="*/ 2845236 w 2865903"/>
                <a:gd name="connsiteY227" fmla="*/ 1975810 h 2635682"/>
                <a:gd name="connsiteX228" fmla="*/ 2824567 w 2865903"/>
                <a:gd name="connsiteY228" fmla="*/ 1955142 h 2635682"/>
                <a:gd name="connsiteX229" fmla="*/ 2824567 w 2865903"/>
                <a:gd name="connsiteY229" fmla="*/ 1953752 h 2635682"/>
                <a:gd name="connsiteX230" fmla="*/ 2845236 w 2865903"/>
                <a:gd name="connsiteY230" fmla="*/ 1933084 h 2635682"/>
                <a:gd name="connsiteX231" fmla="*/ 2845236 w 2865903"/>
                <a:gd name="connsiteY231" fmla="*/ 1933084 h 2635682"/>
                <a:gd name="connsiteX232" fmla="*/ 2845236 w 2865903"/>
                <a:gd name="connsiteY232" fmla="*/ 1835121 h 2635682"/>
                <a:gd name="connsiteX233" fmla="*/ 2865904 w 2865903"/>
                <a:gd name="connsiteY233" fmla="*/ 1855790 h 2635682"/>
                <a:gd name="connsiteX234" fmla="*/ 2845236 w 2865903"/>
                <a:gd name="connsiteY234" fmla="*/ 1877183 h 2635682"/>
                <a:gd name="connsiteX235" fmla="*/ 2824567 w 2865903"/>
                <a:gd name="connsiteY235" fmla="*/ 1857180 h 2635682"/>
                <a:gd name="connsiteX236" fmla="*/ 2824567 w 2865903"/>
                <a:gd name="connsiteY236" fmla="*/ 1855790 h 2635682"/>
                <a:gd name="connsiteX237" fmla="*/ 2845236 w 2865903"/>
                <a:gd name="connsiteY237" fmla="*/ 1835121 h 2635682"/>
                <a:gd name="connsiteX238" fmla="*/ 2845236 w 2865903"/>
                <a:gd name="connsiteY238" fmla="*/ 1835121 h 2635682"/>
                <a:gd name="connsiteX239" fmla="*/ 2845236 w 2865903"/>
                <a:gd name="connsiteY239" fmla="*/ 1737159 h 2635682"/>
                <a:gd name="connsiteX240" fmla="*/ 2865904 w 2865903"/>
                <a:gd name="connsiteY240" fmla="*/ 1757827 h 2635682"/>
                <a:gd name="connsiteX241" fmla="*/ 2845236 w 2865903"/>
                <a:gd name="connsiteY241" fmla="*/ 1779220 h 2635682"/>
                <a:gd name="connsiteX242" fmla="*/ 2824567 w 2865903"/>
                <a:gd name="connsiteY242" fmla="*/ 1759217 h 2635682"/>
                <a:gd name="connsiteX243" fmla="*/ 2824567 w 2865903"/>
                <a:gd name="connsiteY243" fmla="*/ 1757887 h 2635682"/>
                <a:gd name="connsiteX244" fmla="*/ 2845236 w 2865903"/>
                <a:gd name="connsiteY244" fmla="*/ 1737159 h 2635682"/>
                <a:gd name="connsiteX245" fmla="*/ 2845236 w 2865903"/>
                <a:gd name="connsiteY245" fmla="*/ 1737159 h 2635682"/>
                <a:gd name="connsiteX246" fmla="*/ 2845236 w 2865903"/>
                <a:gd name="connsiteY246" fmla="*/ 1639196 h 2635682"/>
                <a:gd name="connsiteX247" fmla="*/ 2865904 w 2865903"/>
                <a:gd name="connsiteY247" fmla="*/ 1659864 h 2635682"/>
                <a:gd name="connsiteX248" fmla="*/ 2845236 w 2865903"/>
                <a:gd name="connsiteY248" fmla="*/ 1681258 h 2635682"/>
                <a:gd name="connsiteX249" fmla="*/ 2824567 w 2865903"/>
                <a:gd name="connsiteY249" fmla="*/ 1661254 h 2635682"/>
                <a:gd name="connsiteX250" fmla="*/ 2824567 w 2865903"/>
                <a:gd name="connsiteY250" fmla="*/ 1659864 h 2635682"/>
                <a:gd name="connsiteX251" fmla="*/ 2845236 w 2865903"/>
                <a:gd name="connsiteY251" fmla="*/ 1639196 h 2635682"/>
                <a:gd name="connsiteX252" fmla="*/ 2845236 w 2865903"/>
                <a:gd name="connsiteY252" fmla="*/ 1639196 h 2635682"/>
                <a:gd name="connsiteX253" fmla="*/ 2845236 w 2865903"/>
                <a:gd name="connsiteY253" fmla="*/ 1541234 h 2635682"/>
                <a:gd name="connsiteX254" fmla="*/ 2865904 w 2865903"/>
                <a:gd name="connsiteY254" fmla="*/ 1561902 h 2635682"/>
                <a:gd name="connsiteX255" fmla="*/ 2865904 w 2865903"/>
                <a:gd name="connsiteY255" fmla="*/ 1563292 h 2635682"/>
                <a:gd name="connsiteX256" fmla="*/ 2845236 w 2865903"/>
                <a:gd name="connsiteY256" fmla="*/ 1583960 h 2635682"/>
                <a:gd name="connsiteX257" fmla="*/ 2824567 w 2865903"/>
                <a:gd name="connsiteY257" fmla="*/ 1563292 h 2635682"/>
                <a:gd name="connsiteX258" fmla="*/ 2824567 w 2865903"/>
                <a:gd name="connsiteY258" fmla="*/ 1561902 h 2635682"/>
                <a:gd name="connsiteX259" fmla="*/ 2845236 w 2865903"/>
                <a:gd name="connsiteY259" fmla="*/ 1541234 h 2635682"/>
                <a:gd name="connsiteX260" fmla="*/ 2845236 w 2865903"/>
                <a:gd name="connsiteY260" fmla="*/ 1541234 h 2635682"/>
                <a:gd name="connsiteX261" fmla="*/ 21786 w 2865903"/>
                <a:gd name="connsiteY261" fmla="*/ 2594286 h 2635682"/>
                <a:gd name="connsiteX262" fmla="*/ 20396 w 2865903"/>
                <a:gd name="connsiteY262" fmla="*/ 2594286 h 2635682"/>
                <a:gd name="connsiteX263" fmla="*/ 20396 w 2865903"/>
                <a:gd name="connsiteY263" fmla="*/ 2635683 h 2635682"/>
                <a:gd name="connsiteX264" fmla="*/ 21786 w 2865903"/>
                <a:gd name="connsiteY264" fmla="*/ 2635683 h 2635682"/>
                <a:gd name="connsiteX265" fmla="*/ 42455 w 2865903"/>
                <a:gd name="connsiteY265" fmla="*/ 2615015 h 2635682"/>
                <a:gd name="connsiteX266" fmla="*/ 21786 w 2865903"/>
                <a:gd name="connsiteY266" fmla="*/ 2594286 h 2635682"/>
                <a:gd name="connsiteX267" fmla="*/ 21786 w 2865903"/>
                <a:gd name="connsiteY267" fmla="*/ 2594286 h 2635682"/>
                <a:gd name="connsiteX268" fmla="*/ 119749 w 2865903"/>
                <a:gd name="connsiteY268" fmla="*/ 2594286 h 2635682"/>
                <a:gd name="connsiteX269" fmla="*/ 118419 w 2865903"/>
                <a:gd name="connsiteY269" fmla="*/ 2594286 h 2635682"/>
                <a:gd name="connsiteX270" fmla="*/ 97751 w 2865903"/>
                <a:gd name="connsiteY270" fmla="*/ 2614954 h 2635682"/>
                <a:gd name="connsiteX271" fmla="*/ 118419 w 2865903"/>
                <a:gd name="connsiteY271" fmla="*/ 2635622 h 2635682"/>
                <a:gd name="connsiteX272" fmla="*/ 139813 w 2865903"/>
                <a:gd name="connsiteY272" fmla="*/ 2614954 h 2635682"/>
                <a:gd name="connsiteX273" fmla="*/ 119749 w 2865903"/>
                <a:gd name="connsiteY273" fmla="*/ 2594286 h 2635682"/>
                <a:gd name="connsiteX274" fmla="*/ 119749 w 2865903"/>
                <a:gd name="connsiteY274" fmla="*/ 2594286 h 2635682"/>
                <a:gd name="connsiteX275" fmla="*/ 217712 w 2865903"/>
                <a:gd name="connsiteY275" fmla="*/ 2594286 h 2635682"/>
                <a:gd name="connsiteX276" fmla="*/ 216322 w 2865903"/>
                <a:gd name="connsiteY276" fmla="*/ 2594286 h 2635682"/>
                <a:gd name="connsiteX277" fmla="*/ 195653 w 2865903"/>
                <a:gd name="connsiteY277" fmla="*/ 2614954 h 2635682"/>
                <a:gd name="connsiteX278" fmla="*/ 216322 w 2865903"/>
                <a:gd name="connsiteY278" fmla="*/ 2635622 h 2635682"/>
                <a:gd name="connsiteX279" fmla="*/ 237715 w 2865903"/>
                <a:gd name="connsiteY279" fmla="*/ 2614954 h 2635682"/>
                <a:gd name="connsiteX280" fmla="*/ 217712 w 2865903"/>
                <a:gd name="connsiteY280" fmla="*/ 2594286 h 2635682"/>
                <a:gd name="connsiteX281" fmla="*/ 217712 w 2865903"/>
                <a:gd name="connsiteY281" fmla="*/ 2594286 h 2635682"/>
                <a:gd name="connsiteX282" fmla="*/ 315674 w 2865903"/>
                <a:gd name="connsiteY282" fmla="*/ 2594286 h 2635682"/>
                <a:gd name="connsiteX283" fmla="*/ 314345 w 2865903"/>
                <a:gd name="connsiteY283" fmla="*/ 2594286 h 2635682"/>
                <a:gd name="connsiteX284" fmla="*/ 293676 w 2865903"/>
                <a:gd name="connsiteY284" fmla="*/ 2614954 h 2635682"/>
                <a:gd name="connsiteX285" fmla="*/ 314345 w 2865903"/>
                <a:gd name="connsiteY285" fmla="*/ 2635622 h 2635682"/>
                <a:gd name="connsiteX286" fmla="*/ 335738 w 2865903"/>
                <a:gd name="connsiteY286" fmla="*/ 2614954 h 2635682"/>
                <a:gd name="connsiteX287" fmla="*/ 315674 w 2865903"/>
                <a:gd name="connsiteY287" fmla="*/ 2594286 h 2635682"/>
                <a:gd name="connsiteX288" fmla="*/ 315674 w 2865903"/>
                <a:gd name="connsiteY288" fmla="*/ 2594286 h 2635682"/>
                <a:gd name="connsiteX289" fmla="*/ 413697 w 2865903"/>
                <a:gd name="connsiteY289" fmla="*/ 2594286 h 2635682"/>
                <a:gd name="connsiteX290" fmla="*/ 412307 w 2865903"/>
                <a:gd name="connsiteY290" fmla="*/ 2594286 h 2635682"/>
                <a:gd name="connsiteX291" fmla="*/ 391639 w 2865903"/>
                <a:gd name="connsiteY291" fmla="*/ 2614954 h 2635682"/>
                <a:gd name="connsiteX292" fmla="*/ 412307 w 2865903"/>
                <a:gd name="connsiteY292" fmla="*/ 2635622 h 2635682"/>
                <a:gd name="connsiteX293" fmla="*/ 413697 w 2865903"/>
                <a:gd name="connsiteY293" fmla="*/ 2635622 h 2635682"/>
                <a:gd name="connsiteX294" fmla="*/ 434365 w 2865903"/>
                <a:gd name="connsiteY294" fmla="*/ 2614954 h 2635682"/>
                <a:gd name="connsiteX295" fmla="*/ 413697 w 2865903"/>
                <a:gd name="connsiteY295" fmla="*/ 2594286 h 2635682"/>
                <a:gd name="connsiteX296" fmla="*/ 413697 w 2865903"/>
                <a:gd name="connsiteY296" fmla="*/ 2594286 h 2635682"/>
                <a:gd name="connsiteX297" fmla="*/ 511660 w 2865903"/>
                <a:gd name="connsiteY297" fmla="*/ 2594286 h 2635682"/>
                <a:gd name="connsiteX298" fmla="*/ 510270 w 2865903"/>
                <a:gd name="connsiteY298" fmla="*/ 2594286 h 2635682"/>
                <a:gd name="connsiteX299" fmla="*/ 489601 w 2865903"/>
                <a:gd name="connsiteY299" fmla="*/ 2614954 h 2635682"/>
                <a:gd name="connsiteX300" fmla="*/ 510270 w 2865903"/>
                <a:gd name="connsiteY300" fmla="*/ 2635622 h 2635682"/>
                <a:gd name="connsiteX301" fmla="*/ 531663 w 2865903"/>
                <a:gd name="connsiteY301" fmla="*/ 2614954 h 2635682"/>
                <a:gd name="connsiteX302" fmla="*/ 511660 w 2865903"/>
                <a:gd name="connsiteY302" fmla="*/ 2594286 h 2635682"/>
                <a:gd name="connsiteX303" fmla="*/ 511660 w 2865903"/>
                <a:gd name="connsiteY303" fmla="*/ 2594286 h 2635682"/>
                <a:gd name="connsiteX304" fmla="*/ 609622 w 2865903"/>
                <a:gd name="connsiteY304" fmla="*/ 2594286 h 2635682"/>
                <a:gd name="connsiteX305" fmla="*/ 608232 w 2865903"/>
                <a:gd name="connsiteY305" fmla="*/ 2594286 h 2635682"/>
                <a:gd name="connsiteX306" fmla="*/ 587564 w 2865903"/>
                <a:gd name="connsiteY306" fmla="*/ 2614954 h 2635682"/>
                <a:gd name="connsiteX307" fmla="*/ 608232 w 2865903"/>
                <a:gd name="connsiteY307" fmla="*/ 2635622 h 2635682"/>
                <a:gd name="connsiteX308" fmla="*/ 629626 w 2865903"/>
                <a:gd name="connsiteY308" fmla="*/ 2614954 h 2635682"/>
                <a:gd name="connsiteX309" fmla="*/ 609622 w 2865903"/>
                <a:gd name="connsiteY309" fmla="*/ 2594286 h 2635682"/>
                <a:gd name="connsiteX310" fmla="*/ 609622 w 2865903"/>
                <a:gd name="connsiteY310" fmla="*/ 2594286 h 2635682"/>
                <a:gd name="connsiteX311" fmla="*/ 707584 w 2865903"/>
                <a:gd name="connsiteY311" fmla="*/ 2594286 h 2635682"/>
                <a:gd name="connsiteX312" fmla="*/ 706195 w 2865903"/>
                <a:gd name="connsiteY312" fmla="*/ 2594286 h 2635682"/>
                <a:gd name="connsiteX313" fmla="*/ 685527 w 2865903"/>
                <a:gd name="connsiteY313" fmla="*/ 2614954 h 2635682"/>
                <a:gd name="connsiteX314" fmla="*/ 706195 w 2865903"/>
                <a:gd name="connsiteY314" fmla="*/ 2635622 h 2635682"/>
                <a:gd name="connsiteX315" fmla="*/ 727528 w 2865903"/>
                <a:gd name="connsiteY315" fmla="*/ 2614954 h 2635682"/>
                <a:gd name="connsiteX316" fmla="*/ 707584 w 2865903"/>
                <a:gd name="connsiteY316" fmla="*/ 2594286 h 2635682"/>
                <a:gd name="connsiteX317" fmla="*/ 707584 w 2865903"/>
                <a:gd name="connsiteY317" fmla="*/ 2594286 h 2635682"/>
                <a:gd name="connsiteX318" fmla="*/ 805547 w 2865903"/>
                <a:gd name="connsiteY318" fmla="*/ 2594286 h 2635682"/>
                <a:gd name="connsiteX319" fmla="*/ 804158 w 2865903"/>
                <a:gd name="connsiteY319" fmla="*/ 2594286 h 2635682"/>
                <a:gd name="connsiteX320" fmla="*/ 783489 w 2865903"/>
                <a:gd name="connsiteY320" fmla="*/ 2614954 h 2635682"/>
                <a:gd name="connsiteX321" fmla="*/ 804158 w 2865903"/>
                <a:gd name="connsiteY321" fmla="*/ 2635622 h 2635682"/>
                <a:gd name="connsiteX322" fmla="*/ 805547 w 2865903"/>
                <a:gd name="connsiteY322" fmla="*/ 2635622 h 2635682"/>
                <a:gd name="connsiteX323" fmla="*/ 826215 w 2865903"/>
                <a:gd name="connsiteY323" fmla="*/ 2614954 h 2635682"/>
                <a:gd name="connsiteX324" fmla="*/ 805547 w 2865903"/>
                <a:gd name="connsiteY324" fmla="*/ 2594286 h 2635682"/>
                <a:gd name="connsiteX325" fmla="*/ 805547 w 2865903"/>
                <a:gd name="connsiteY325" fmla="*/ 2594286 h 2635682"/>
                <a:gd name="connsiteX326" fmla="*/ 903570 w 2865903"/>
                <a:gd name="connsiteY326" fmla="*/ 2594286 h 2635682"/>
                <a:gd name="connsiteX327" fmla="*/ 902180 w 2865903"/>
                <a:gd name="connsiteY327" fmla="*/ 2594286 h 2635682"/>
                <a:gd name="connsiteX328" fmla="*/ 881512 w 2865903"/>
                <a:gd name="connsiteY328" fmla="*/ 2614954 h 2635682"/>
                <a:gd name="connsiteX329" fmla="*/ 902180 w 2865903"/>
                <a:gd name="connsiteY329" fmla="*/ 2635622 h 2635682"/>
                <a:gd name="connsiteX330" fmla="*/ 903570 w 2865903"/>
                <a:gd name="connsiteY330" fmla="*/ 2635622 h 2635682"/>
                <a:gd name="connsiteX331" fmla="*/ 924239 w 2865903"/>
                <a:gd name="connsiteY331" fmla="*/ 2614954 h 2635682"/>
                <a:gd name="connsiteX332" fmla="*/ 903570 w 2865903"/>
                <a:gd name="connsiteY332" fmla="*/ 2594286 h 2635682"/>
                <a:gd name="connsiteX333" fmla="*/ 903570 w 2865903"/>
                <a:gd name="connsiteY333" fmla="*/ 2594286 h 2635682"/>
                <a:gd name="connsiteX334" fmla="*/ 1001472 w 2865903"/>
                <a:gd name="connsiteY334" fmla="*/ 2594286 h 2635682"/>
                <a:gd name="connsiteX335" fmla="*/ 1000082 w 2865903"/>
                <a:gd name="connsiteY335" fmla="*/ 2594286 h 2635682"/>
                <a:gd name="connsiteX336" fmla="*/ 979415 w 2865903"/>
                <a:gd name="connsiteY336" fmla="*/ 2614954 h 2635682"/>
                <a:gd name="connsiteX337" fmla="*/ 1000082 w 2865903"/>
                <a:gd name="connsiteY337" fmla="*/ 2635622 h 2635682"/>
                <a:gd name="connsiteX338" fmla="*/ 1021476 w 2865903"/>
                <a:gd name="connsiteY338" fmla="*/ 2614954 h 2635682"/>
                <a:gd name="connsiteX339" fmla="*/ 1001472 w 2865903"/>
                <a:gd name="connsiteY339" fmla="*/ 2594286 h 2635682"/>
                <a:gd name="connsiteX340" fmla="*/ 1001472 w 2865903"/>
                <a:gd name="connsiteY340" fmla="*/ 2594286 h 2635682"/>
                <a:gd name="connsiteX341" fmla="*/ 1099435 w 2865903"/>
                <a:gd name="connsiteY341" fmla="*/ 2594286 h 2635682"/>
                <a:gd name="connsiteX342" fmla="*/ 1098105 w 2865903"/>
                <a:gd name="connsiteY342" fmla="*/ 2594286 h 2635682"/>
                <a:gd name="connsiteX343" fmla="*/ 1077377 w 2865903"/>
                <a:gd name="connsiteY343" fmla="*/ 2614954 h 2635682"/>
                <a:gd name="connsiteX344" fmla="*/ 1098045 w 2865903"/>
                <a:gd name="connsiteY344" fmla="*/ 2635622 h 2635682"/>
                <a:gd name="connsiteX345" fmla="*/ 1119438 w 2865903"/>
                <a:gd name="connsiteY345" fmla="*/ 2614954 h 2635682"/>
                <a:gd name="connsiteX346" fmla="*/ 1099435 w 2865903"/>
                <a:gd name="connsiteY346" fmla="*/ 2594286 h 2635682"/>
                <a:gd name="connsiteX347" fmla="*/ 1099435 w 2865903"/>
                <a:gd name="connsiteY347" fmla="*/ 2594286 h 2635682"/>
                <a:gd name="connsiteX348" fmla="*/ 1197458 w 2865903"/>
                <a:gd name="connsiteY348" fmla="*/ 2594286 h 2635682"/>
                <a:gd name="connsiteX349" fmla="*/ 1196068 w 2865903"/>
                <a:gd name="connsiteY349" fmla="*/ 2594286 h 2635682"/>
                <a:gd name="connsiteX350" fmla="*/ 1175400 w 2865903"/>
                <a:gd name="connsiteY350" fmla="*/ 2614954 h 2635682"/>
                <a:gd name="connsiteX351" fmla="*/ 1196068 w 2865903"/>
                <a:gd name="connsiteY351" fmla="*/ 2635622 h 2635682"/>
                <a:gd name="connsiteX352" fmla="*/ 1197458 w 2865903"/>
                <a:gd name="connsiteY352" fmla="*/ 2635622 h 2635682"/>
                <a:gd name="connsiteX353" fmla="*/ 1218127 w 2865903"/>
                <a:gd name="connsiteY353" fmla="*/ 2614954 h 2635682"/>
                <a:gd name="connsiteX354" fmla="*/ 1197458 w 2865903"/>
                <a:gd name="connsiteY354" fmla="*/ 2594286 h 2635682"/>
                <a:gd name="connsiteX355" fmla="*/ 1197458 w 2865903"/>
                <a:gd name="connsiteY355" fmla="*/ 2594286 h 2635682"/>
                <a:gd name="connsiteX356" fmla="*/ 1295420 w 2865903"/>
                <a:gd name="connsiteY356" fmla="*/ 2594286 h 2635682"/>
                <a:gd name="connsiteX357" fmla="*/ 1294031 w 2865903"/>
                <a:gd name="connsiteY357" fmla="*/ 2594286 h 2635682"/>
                <a:gd name="connsiteX358" fmla="*/ 1273362 w 2865903"/>
                <a:gd name="connsiteY358" fmla="*/ 2614954 h 2635682"/>
                <a:gd name="connsiteX359" fmla="*/ 1294031 w 2865903"/>
                <a:gd name="connsiteY359" fmla="*/ 2635622 h 2635682"/>
                <a:gd name="connsiteX360" fmla="*/ 1295420 w 2865903"/>
                <a:gd name="connsiteY360" fmla="*/ 2635622 h 2635682"/>
                <a:gd name="connsiteX361" fmla="*/ 1316089 w 2865903"/>
                <a:gd name="connsiteY361" fmla="*/ 2614954 h 2635682"/>
                <a:gd name="connsiteX362" fmla="*/ 1295420 w 2865903"/>
                <a:gd name="connsiteY362" fmla="*/ 2594286 h 2635682"/>
                <a:gd name="connsiteX363" fmla="*/ 1295420 w 2865903"/>
                <a:gd name="connsiteY363" fmla="*/ 2594286 h 2635682"/>
                <a:gd name="connsiteX364" fmla="*/ 1393383 w 2865903"/>
                <a:gd name="connsiteY364" fmla="*/ 2594286 h 2635682"/>
                <a:gd name="connsiteX365" fmla="*/ 1391993 w 2865903"/>
                <a:gd name="connsiteY365" fmla="*/ 2594286 h 2635682"/>
                <a:gd name="connsiteX366" fmla="*/ 1371265 w 2865903"/>
                <a:gd name="connsiteY366" fmla="*/ 2614954 h 2635682"/>
                <a:gd name="connsiteX367" fmla="*/ 1391993 w 2865903"/>
                <a:gd name="connsiteY367" fmla="*/ 2635622 h 2635682"/>
                <a:gd name="connsiteX368" fmla="*/ 1413326 w 2865903"/>
                <a:gd name="connsiteY368" fmla="*/ 2614954 h 2635682"/>
                <a:gd name="connsiteX369" fmla="*/ 1393383 w 2865903"/>
                <a:gd name="connsiteY369" fmla="*/ 2594286 h 2635682"/>
                <a:gd name="connsiteX370" fmla="*/ 1393383 w 2865903"/>
                <a:gd name="connsiteY370" fmla="*/ 2594286 h 2635682"/>
                <a:gd name="connsiteX371" fmla="*/ 1491346 w 2865903"/>
                <a:gd name="connsiteY371" fmla="*/ 2594286 h 2635682"/>
                <a:gd name="connsiteX372" fmla="*/ 1489956 w 2865903"/>
                <a:gd name="connsiteY372" fmla="*/ 2594286 h 2635682"/>
                <a:gd name="connsiteX373" fmla="*/ 1469287 w 2865903"/>
                <a:gd name="connsiteY373" fmla="*/ 2614954 h 2635682"/>
                <a:gd name="connsiteX374" fmla="*/ 1489956 w 2865903"/>
                <a:gd name="connsiteY374" fmla="*/ 2635622 h 2635682"/>
                <a:gd name="connsiteX375" fmla="*/ 1511349 w 2865903"/>
                <a:gd name="connsiteY375" fmla="*/ 2614954 h 2635682"/>
                <a:gd name="connsiteX376" fmla="*/ 1491346 w 2865903"/>
                <a:gd name="connsiteY376" fmla="*/ 2594286 h 2635682"/>
                <a:gd name="connsiteX377" fmla="*/ 1491346 w 2865903"/>
                <a:gd name="connsiteY377" fmla="*/ 2594286 h 2635682"/>
                <a:gd name="connsiteX378" fmla="*/ 1589369 w 2865903"/>
                <a:gd name="connsiteY378" fmla="*/ 2594286 h 2635682"/>
                <a:gd name="connsiteX379" fmla="*/ 1587979 w 2865903"/>
                <a:gd name="connsiteY379" fmla="*/ 2594286 h 2635682"/>
                <a:gd name="connsiteX380" fmla="*/ 1567310 w 2865903"/>
                <a:gd name="connsiteY380" fmla="*/ 2614954 h 2635682"/>
                <a:gd name="connsiteX381" fmla="*/ 1587979 w 2865903"/>
                <a:gd name="connsiteY381" fmla="*/ 2635622 h 2635682"/>
                <a:gd name="connsiteX382" fmla="*/ 1589369 w 2865903"/>
                <a:gd name="connsiteY382" fmla="*/ 2635622 h 2635682"/>
                <a:gd name="connsiteX383" fmla="*/ 1610037 w 2865903"/>
                <a:gd name="connsiteY383" fmla="*/ 2614954 h 2635682"/>
                <a:gd name="connsiteX384" fmla="*/ 1589369 w 2865903"/>
                <a:gd name="connsiteY384" fmla="*/ 2594286 h 2635682"/>
                <a:gd name="connsiteX385" fmla="*/ 1589369 w 2865903"/>
                <a:gd name="connsiteY385" fmla="*/ 2594286 h 2635682"/>
                <a:gd name="connsiteX386" fmla="*/ 1687331 w 2865903"/>
                <a:gd name="connsiteY386" fmla="*/ 2594286 h 2635682"/>
                <a:gd name="connsiteX387" fmla="*/ 1685941 w 2865903"/>
                <a:gd name="connsiteY387" fmla="*/ 2594286 h 2635682"/>
                <a:gd name="connsiteX388" fmla="*/ 1665273 w 2865903"/>
                <a:gd name="connsiteY388" fmla="*/ 2614954 h 2635682"/>
                <a:gd name="connsiteX389" fmla="*/ 1685941 w 2865903"/>
                <a:gd name="connsiteY389" fmla="*/ 2635622 h 2635682"/>
                <a:gd name="connsiteX390" fmla="*/ 1687331 w 2865903"/>
                <a:gd name="connsiteY390" fmla="*/ 2635622 h 2635682"/>
                <a:gd name="connsiteX391" fmla="*/ 1707999 w 2865903"/>
                <a:gd name="connsiteY391" fmla="*/ 2614954 h 2635682"/>
                <a:gd name="connsiteX392" fmla="*/ 1687331 w 2865903"/>
                <a:gd name="connsiteY392" fmla="*/ 2594286 h 2635682"/>
                <a:gd name="connsiteX393" fmla="*/ 1687331 w 2865903"/>
                <a:gd name="connsiteY393" fmla="*/ 2594286 h 2635682"/>
                <a:gd name="connsiteX394" fmla="*/ 1785294 w 2865903"/>
                <a:gd name="connsiteY394" fmla="*/ 2594286 h 2635682"/>
                <a:gd name="connsiteX395" fmla="*/ 1783904 w 2865903"/>
                <a:gd name="connsiteY395" fmla="*/ 2594286 h 2635682"/>
                <a:gd name="connsiteX396" fmla="*/ 1763236 w 2865903"/>
                <a:gd name="connsiteY396" fmla="*/ 2614954 h 2635682"/>
                <a:gd name="connsiteX397" fmla="*/ 1783904 w 2865903"/>
                <a:gd name="connsiteY397" fmla="*/ 2635622 h 2635682"/>
                <a:gd name="connsiteX398" fmla="*/ 1805297 w 2865903"/>
                <a:gd name="connsiteY398" fmla="*/ 2614954 h 2635682"/>
                <a:gd name="connsiteX399" fmla="*/ 1785294 w 2865903"/>
                <a:gd name="connsiteY399" fmla="*/ 2594286 h 2635682"/>
                <a:gd name="connsiteX400" fmla="*/ 1785294 w 2865903"/>
                <a:gd name="connsiteY400" fmla="*/ 2594286 h 2635682"/>
                <a:gd name="connsiteX401" fmla="*/ 1883256 w 2865903"/>
                <a:gd name="connsiteY401" fmla="*/ 2594286 h 2635682"/>
                <a:gd name="connsiteX402" fmla="*/ 1881866 w 2865903"/>
                <a:gd name="connsiteY402" fmla="*/ 2594286 h 2635682"/>
                <a:gd name="connsiteX403" fmla="*/ 1861198 w 2865903"/>
                <a:gd name="connsiteY403" fmla="*/ 2614954 h 2635682"/>
                <a:gd name="connsiteX404" fmla="*/ 1881866 w 2865903"/>
                <a:gd name="connsiteY404" fmla="*/ 2635622 h 2635682"/>
                <a:gd name="connsiteX405" fmla="*/ 1903260 w 2865903"/>
                <a:gd name="connsiteY405" fmla="*/ 2614954 h 2635682"/>
                <a:gd name="connsiteX406" fmla="*/ 1883256 w 2865903"/>
                <a:gd name="connsiteY406" fmla="*/ 2594286 h 2635682"/>
                <a:gd name="connsiteX407" fmla="*/ 1883256 w 2865903"/>
                <a:gd name="connsiteY407" fmla="*/ 2594286 h 2635682"/>
                <a:gd name="connsiteX408" fmla="*/ 1981219 w 2865903"/>
                <a:gd name="connsiteY408" fmla="*/ 2594286 h 2635682"/>
                <a:gd name="connsiteX409" fmla="*/ 1979829 w 2865903"/>
                <a:gd name="connsiteY409" fmla="*/ 2594286 h 2635682"/>
                <a:gd name="connsiteX410" fmla="*/ 1959161 w 2865903"/>
                <a:gd name="connsiteY410" fmla="*/ 2614954 h 2635682"/>
                <a:gd name="connsiteX411" fmla="*/ 1979829 w 2865903"/>
                <a:gd name="connsiteY411" fmla="*/ 2635622 h 2635682"/>
                <a:gd name="connsiteX412" fmla="*/ 1981219 w 2865903"/>
                <a:gd name="connsiteY412" fmla="*/ 2635622 h 2635682"/>
                <a:gd name="connsiteX413" fmla="*/ 2001887 w 2865903"/>
                <a:gd name="connsiteY413" fmla="*/ 2614954 h 2635682"/>
                <a:gd name="connsiteX414" fmla="*/ 1981219 w 2865903"/>
                <a:gd name="connsiteY414" fmla="*/ 2594286 h 2635682"/>
                <a:gd name="connsiteX415" fmla="*/ 1981219 w 2865903"/>
                <a:gd name="connsiteY415" fmla="*/ 2594286 h 2635682"/>
                <a:gd name="connsiteX416" fmla="*/ 2079182 w 2865903"/>
                <a:gd name="connsiteY416" fmla="*/ 2594286 h 2635682"/>
                <a:gd name="connsiteX417" fmla="*/ 2077792 w 2865903"/>
                <a:gd name="connsiteY417" fmla="*/ 2594286 h 2635682"/>
                <a:gd name="connsiteX418" fmla="*/ 2057123 w 2865903"/>
                <a:gd name="connsiteY418" fmla="*/ 2614954 h 2635682"/>
                <a:gd name="connsiteX419" fmla="*/ 2077792 w 2865903"/>
                <a:gd name="connsiteY419" fmla="*/ 2635622 h 2635682"/>
                <a:gd name="connsiteX420" fmla="*/ 2079182 w 2865903"/>
                <a:gd name="connsiteY420" fmla="*/ 2635622 h 2635682"/>
                <a:gd name="connsiteX421" fmla="*/ 2099850 w 2865903"/>
                <a:gd name="connsiteY421" fmla="*/ 2614954 h 2635682"/>
                <a:gd name="connsiteX422" fmla="*/ 2079182 w 2865903"/>
                <a:gd name="connsiteY422" fmla="*/ 2594286 h 2635682"/>
                <a:gd name="connsiteX423" fmla="*/ 2079182 w 2865903"/>
                <a:gd name="connsiteY423" fmla="*/ 2594286 h 2635682"/>
                <a:gd name="connsiteX424" fmla="*/ 2177205 w 2865903"/>
                <a:gd name="connsiteY424" fmla="*/ 2594286 h 2635682"/>
                <a:gd name="connsiteX425" fmla="*/ 2175815 w 2865903"/>
                <a:gd name="connsiteY425" fmla="*/ 2594286 h 2635682"/>
                <a:gd name="connsiteX426" fmla="*/ 2155146 w 2865903"/>
                <a:gd name="connsiteY426" fmla="*/ 2614954 h 2635682"/>
                <a:gd name="connsiteX427" fmla="*/ 2175815 w 2865903"/>
                <a:gd name="connsiteY427" fmla="*/ 2635622 h 2635682"/>
                <a:gd name="connsiteX428" fmla="*/ 2197208 w 2865903"/>
                <a:gd name="connsiteY428" fmla="*/ 2614954 h 2635682"/>
                <a:gd name="connsiteX429" fmla="*/ 2177205 w 2865903"/>
                <a:gd name="connsiteY429" fmla="*/ 2594286 h 2635682"/>
                <a:gd name="connsiteX430" fmla="*/ 2177205 w 2865903"/>
                <a:gd name="connsiteY430" fmla="*/ 2594286 h 2635682"/>
                <a:gd name="connsiteX431" fmla="*/ 2275167 w 2865903"/>
                <a:gd name="connsiteY431" fmla="*/ 2594286 h 2635682"/>
                <a:gd name="connsiteX432" fmla="*/ 2273777 w 2865903"/>
                <a:gd name="connsiteY432" fmla="*/ 2594286 h 2635682"/>
                <a:gd name="connsiteX433" fmla="*/ 2253109 w 2865903"/>
                <a:gd name="connsiteY433" fmla="*/ 2614954 h 2635682"/>
                <a:gd name="connsiteX434" fmla="*/ 2273777 w 2865903"/>
                <a:gd name="connsiteY434" fmla="*/ 2635622 h 2635682"/>
                <a:gd name="connsiteX435" fmla="*/ 2295171 w 2865903"/>
                <a:gd name="connsiteY435" fmla="*/ 2614954 h 2635682"/>
                <a:gd name="connsiteX436" fmla="*/ 2275167 w 2865903"/>
                <a:gd name="connsiteY436" fmla="*/ 2594286 h 2635682"/>
                <a:gd name="connsiteX437" fmla="*/ 2275167 w 2865903"/>
                <a:gd name="connsiteY437" fmla="*/ 2594286 h 2635682"/>
                <a:gd name="connsiteX438" fmla="*/ 2373130 w 2865903"/>
                <a:gd name="connsiteY438" fmla="*/ 2594286 h 2635682"/>
                <a:gd name="connsiteX439" fmla="*/ 2371739 w 2865903"/>
                <a:gd name="connsiteY439" fmla="*/ 2594286 h 2635682"/>
                <a:gd name="connsiteX440" fmla="*/ 2351072 w 2865903"/>
                <a:gd name="connsiteY440" fmla="*/ 2614954 h 2635682"/>
                <a:gd name="connsiteX441" fmla="*/ 2371739 w 2865903"/>
                <a:gd name="connsiteY441" fmla="*/ 2635622 h 2635682"/>
                <a:gd name="connsiteX442" fmla="*/ 2393133 w 2865903"/>
                <a:gd name="connsiteY442" fmla="*/ 2614954 h 2635682"/>
                <a:gd name="connsiteX443" fmla="*/ 2373130 w 2865903"/>
                <a:gd name="connsiteY443" fmla="*/ 2594286 h 2635682"/>
                <a:gd name="connsiteX444" fmla="*/ 2373130 w 2865903"/>
                <a:gd name="connsiteY444" fmla="*/ 2594286 h 2635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</a:cxnLst>
              <a:rect l="l" t="t" r="r" b="b"/>
              <a:pathLst>
                <a:path w="2865903" h="2635682">
                  <a:moveTo>
                    <a:pt x="2845236" y="1190720"/>
                  </a:moveTo>
                  <a:cubicBezTo>
                    <a:pt x="2856658" y="1190720"/>
                    <a:pt x="2865904" y="1181473"/>
                    <a:pt x="2865904" y="1170052"/>
                  </a:cubicBezTo>
                  <a:lnTo>
                    <a:pt x="2865904" y="1168661"/>
                  </a:lnTo>
                  <a:cubicBezTo>
                    <a:pt x="2865904" y="1141466"/>
                    <a:pt x="2824507" y="1141466"/>
                    <a:pt x="2824507" y="1168661"/>
                  </a:cubicBezTo>
                  <a:lnTo>
                    <a:pt x="2824507" y="1170052"/>
                  </a:lnTo>
                  <a:cubicBezTo>
                    <a:pt x="2824567" y="1181473"/>
                    <a:pt x="2833814" y="1190720"/>
                    <a:pt x="2845236" y="1190720"/>
                  </a:cubicBezTo>
                  <a:lnTo>
                    <a:pt x="2845236" y="1190720"/>
                  </a:lnTo>
                  <a:close/>
                  <a:moveTo>
                    <a:pt x="2471092" y="41336"/>
                  </a:moveTo>
                  <a:lnTo>
                    <a:pt x="2472482" y="41336"/>
                  </a:lnTo>
                  <a:cubicBezTo>
                    <a:pt x="2483904" y="41336"/>
                    <a:pt x="2493151" y="32090"/>
                    <a:pt x="2493151" y="20668"/>
                  </a:cubicBezTo>
                  <a:cubicBezTo>
                    <a:pt x="2493151" y="9246"/>
                    <a:pt x="2483904" y="0"/>
                    <a:pt x="2472482" y="0"/>
                  </a:cubicBezTo>
                  <a:lnTo>
                    <a:pt x="2471092" y="0"/>
                  </a:lnTo>
                  <a:cubicBezTo>
                    <a:pt x="2459670" y="0"/>
                    <a:pt x="2450424" y="9246"/>
                    <a:pt x="2450424" y="20668"/>
                  </a:cubicBezTo>
                  <a:cubicBezTo>
                    <a:pt x="2450363" y="32030"/>
                    <a:pt x="2459670" y="41336"/>
                    <a:pt x="2471092" y="41336"/>
                  </a:cubicBezTo>
                  <a:lnTo>
                    <a:pt x="2471092" y="41336"/>
                  </a:lnTo>
                  <a:close/>
                  <a:moveTo>
                    <a:pt x="2373069" y="41336"/>
                  </a:moveTo>
                  <a:lnTo>
                    <a:pt x="2374459" y="41336"/>
                  </a:lnTo>
                  <a:cubicBezTo>
                    <a:pt x="2385881" y="41336"/>
                    <a:pt x="2395127" y="32090"/>
                    <a:pt x="2395127" y="20668"/>
                  </a:cubicBezTo>
                  <a:cubicBezTo>
                    <a:pt x="2395127" y="9246"/>
                    <a:pt x="2385881" y="0"/>
                    <a:pt x="2374459" y="0"/>
                  </a:cubicBezTo>
                  <a:lnTo>
                    <a:pt x="2373069" y="0"/>
                  </a:lnTo>
                  <a:cubicBezTo>
                    <a:pt x="2361647" y="0"/>
                    <a:pt x="2352401" y="9246"/>
                    <a:pt x="2352401" y="20668"/>
                  </a:cubicBezTo>
                  <a:cubicBezTo>
                    <a:pt x="2352401" y="32030"/>
                    <a:pt x="2361708" y="41336"/>
                    <a:pt x="2373069" y="41336"/>
                  </a:cubicBezTo>
                  <a:lnTo>
                    <a:pt x="2373069" y="41336"/>
                  </a:lnTo>
                  <a:close/>
                  <a:moveTo>
                    <a:pt x="2569780" y="49737"/>
                  </a:moveTo>
                  <a:cubicBezTo>
                    <a:pt x="2579389" y="49737"/>
                    <a:pt x="2588031" y="43029"/>
                    <a:pt x="2590025" y="33238"/>
                  </a:cubicBezTo>
                  <a:cubicBezTo>
                    <a:pt x="2592321" y="22058"/>
                    <a:pt x="2585130" y="11120"/>
                    <a:pt x="2573950" y="8823"/>
                  </a:cubicBezTo>
                  <a:cubicBezTo>
                    <a:pt x="2562830" y="6466"/>
                    <a:pt x="2551288" y="13477"/>
                    <a:pt x="2548870" y="24536"/>
                  </a:cubicBezTo>
                  <a:cubicBezTo>
                    <a:pt x="2546453" y="35595"/>
                    <a:pt x="2552738" y="46413"/>
                    <a:pt x="2563797" y="48951"/>
                  </a:cubicBezTo>
                  <a:cubicBezTo>
                    <a:pt x="2563918" y="48951"/>
                    <a:pt x="2565429" y="49314"/>
                    <a:pt x="2565550" y="49314"/>
                  </a:cubicBezTo>
                  <a:cubicBezTo>
                    <a:pt x="2567061" y="49616"/>
                    <a:pt x="2568450" y="49737"/>
                    <a:pt x="2569780" y="49737"/>
                  </a:cubicBezTo>
                  <a:lnTo>
                    <a:pt x="2569780" y="49737"/>
                  </a:lnTo>
                  <a:close/>
                  <a:moveTo>
                    <a:pt x="2661155" y="84123"/>
                  </a:moveTo>
                  <a:cubicBezTo>
                    <a:pt x="2668588" y="84123"/>
                    <a:pt x="2675720" y="80135"/>
                    <a:pt x="2679406" y="73185"/>
                  </a:cubicBezTo>
                  <a:cubicBezTo>
                    <a:pt x="2684785" y="63093"/>
                    <a:pt x="2680977" y="50583"/>
                    <a:pt x="2670885" y="45204"/>
                  </a:cubicBezTo>
                  <a:cubicBezTo>
                    <a:pt x="2660914" y="39705"/>
                    <a:pt x="2647800" y="43089"/>
                    <a:pt x="2642300" y="53061"/>
                  </a:cubicBezTo>
                  <a:cubicBezTo>
                    <a:pt x="2636801" y="63093"/>
                    <a:pt x="2639943" y="75421"/>
                    <a:pt x="2649975" y="80920"/>
                  </a:cubicBezTo>
                  <a:lnTo>
                    <a:pt x="2651425" y="81706"/>
                  </a:lnTo>
                  <a:cubicBezTo>
                    <a:pt x="2654508" y="83338"/>
                    <a:pt x="2657892" y="84123"/>
                    <a:pt x="2661155" y="84123"/>
                  </a:cubicBezTo>
                  <a:lnTo>
                    <a:pt x="2661155" y="84123"/>
                  </a:lnTo>
                  <a:close/>
                  <a:moveTo>
                    <a:pt x="2739598" y="142321"/>
                  </a:moveTo>
                  <a:cubicBezTo>
                    <a:pt x="2745097" y="142321"/>
                    <a:pt x="2750597" y="140145"/>
                    <a:pt x="2754646" y="135794"/>
                  </a:cubicBezTo>
                  <a:cubicBezTo>
                    <a:pt x="2762502" y="127454"/>
                    <a:pt x="2762079" y="114400"/>
                    <a:pt x="2753740" y="106544"/>
                  </a:cubicBezTo>
                  <a:cubicBezTo>
                    <a:pt x="2745460" y="98809"/>
                    <a:pt x="2732104" y="98627"/>
                    <a:pt x="2724187" y="106725"/>
                  </a:cubicBezTo>
                  <a:cubicBezTo>
                    <a:pt x="2716331" y="114824"/>
                    <a:pt x="2715969" y="127273"/>
                    <a:pt x="2723946" y="135250"/>
                  </a:cubicBezTo>
                  <a:cubicBezTo>
                    <a:pt x="2724127" y="135371"/>
                    <a:pt x="2725215" y="136519"/>
                    <a:pt x="2725396" y="136640"/>
                  </a:cubicBezTo>
                  <a:cubicBezTo>
                    <a:pt x="2729445" y="140447"/>
                    <a:pt x="2734521" y="142321"/>
                    <a:pt x="2739598" y="142321"/>
                  </a:cubicBezTo>
                  <a:lnTo>
                    <a:pt x="2739598" y="142321"/>
                  </a:lnTo>
                  <a:close/>
                  <a:moveTo>
                    <a:pt x="2799186" y="219676"/>
                  </a:moveTo>
                  <a:cubicBezTo>
                    <a:pt x="2802690" y="219676"/>
                    <a:pt x="2806256" y="218769"/>
                    <a:pt x="2809519" y="216896"/>
                  </a:cubicBezTo>
                  <a:cubicBezTo>
                    <a:pt x="2819431" y="211154"/>
                    <a:pt x="2822814" y="198524"/>
                    <a:pt x="2817134" y="188613"/>
                  </a:cubicBezTo>
                  <a:cubicBezTo>
                    <a:pt x="2811453" y="178702"/>
                    <a:pt x="2798460" y="174713"/>
                    <a:pt x="2788549" y="180394"/>
                  </a:cubicBezTo>
                  <a:cubicBezTo>
                    <a:pt x="2778638" y="186074"/>
                    <a:pt x="2774952" y="198161"/>
                    <a:pt x="2780572" y="208072"/>
                  </a:cubicBezTo>
                  <a:lnTo>
                    <a:pt x="2781297" y="209281"/>
                  </a:lnTo>
                  <a:cubicBezTo>
                    <a:pt x="2785044" y="215989"/>
                    <a:pt x="2791994" y="219676"/>
                    <a:pt x="2799186" y="219676"/>
                  </a:cubicBezTo>
                  <a:lnTo>
                    <a:pt x="2799186" y="219676"/>
                  </a:lnTo>
                  <a:close/>
                  <a:moveTo>
                    <a:pt x="2835083" y="310446"/>
                  </a:moveTo>
                  <a:cubicBezTo>
                    <a:pt x="2836654" y="310446"/>
                    <a:pt x="2838286" y="310265"/>
                    <a:pt x="2839918" y="309903"/>
                  </a:cubicBezTo>
                  <a:cubicBezTo>
                    <a:pt x="2851037" y="307244"/>
                    <a:pt x="2857866" y="296063"/>
                    <a:pt x="2855267" y="285004"/>
                  </a:cubicBezTo>
                  <a:cubicBezTo>
                    <a:pt x="2855267" y="285004"/>
                    <a:pt x="2854905" y="283614"/>
                    <a:pt x="2854905" y="283554"/>
                  </a:cubicBezTo>
                  <a:cubicBezTo>
                    <a:pt x="2852185" y="272494"/>
                    <a:pt x="2841065" y="265665"/>
                    <a:pt x="2829946" y="268324"/>
                  </a:cubicBezTo>
                  <a:cubicBezTo>
                    <a:pt x="2818826" y="271044"/>
                    <a:pt x="2811997" y="282164"/>
                    <a:pt x="2814717" y="293283"/>
                  </a:cubicBezTo>
                  <a:lnTo>
                    <a:pt x="2834841" y="288388"/>
                  </a:lnTo>
                  <a:lnTo>
                    <a:pt x="2815019" y="294553"/>
                  </a:lnTo>
                  <a:cubicBezTo>
                    <a:pt x="2817195" y="304041"/>
                    <a:pt x="2825715" y="310446"/>
                    <a:pt x="2835083" y="310446"/>
                  </a:cubicBezTo>
                  <a:lnTo>
                    <a:pt x="2835083" y="310446"/>
                  </a:lnTo>
                  <a:close/>
                  <a:moveTo>
                    <a:pt x="2844933" y="407623"/>
                  </a:moveTo>
                  <a:cubicBezTo>
                    <a:pt x="2856355" y="407623"/>
                    <a:pt x="2865662" y="398377"/>
                    <a:pt x="2865662" y="386955"/>
                  </a:cubicBezTo>
                  <a:lnTo>
                    <a:pt x="2865662" y="385565"/>
                  </a:lnTo>
                  <a:cubicBezTo>
                    <a:pt x="2865662" y="374143"/>
                    <a:pt x="2856416" y="364897"/>
                    <a:pt x="2844994" y="364897"/>
                  </a:cubicBezTo>
                  <a:cubicBezTo>
                    <a:pt x="2833572" y="364897"/>
                    <a:pt x="2824325" y="374143"/>
                    <a:pt x="2824325" y="385565"/>
                  </a:cubicBezTo>
                  <a:lnTo>
                    <a:pt x="2824325" y="386955"/>
                  </a:lnTo>
                  <a:cubicBezTo>
                    <a:pt x="2824265" y="398377"/>
                    <a:pt x="2833572" y="407623"/>
                    <a:pt x="2844933" y="407623"/>
                  </a:cubicBezTo>
                  <a:lnTo>
                    <a:pt x="2844933" y="407623"/>
                  </a:lnTo>
                  <a:close/>
                  <a:moveTo>
                    <a:pt x="2844933" y="505586"/>
                  </a:moveTo>
                  <a:cubicBezTo>
                    <a:pt x="2856355" y="505586"/>
                    <a:pt x="2865662" y="496340"/>
                    <a:pt x="2865662" y="484918"/>
                  </a:cubicBezTo>
                  <a:lnTo>
                    <a:pt x="2865662" y="483528"/>
                  </a:lnTo>
                  <a:cubicBezTo>
                    <a:pt x="2865662" y="472106"/>
                    <a:pt x="2856416" y="462860"/>
                    <a:pt x="2844994" y="462860"/>
                  </a:cubicBezTo>
                  <a:cubicBezTo>
                    <a:pt x="2833572" y="462860"/>
                    <a:pt x="2824325" y="472106"/>
                    <a:pt x="2824325" y="483528"/>
                  </a:cubicBezTo>
                  <a:lnTo>
                    <a:pt x="2824325" y="484918"/>
                  </a:lnTo>
                  <a:cubicBezTo>
                    <a:pt x="2824265" y="496340"/>
                    <a:pt x="2833572" y="505586"/>
                    <a:pt x="2844933" y="505586"/>
                  </a:cubicBezTo>
                  <a:lnTo>
                    <a:pt x="2844933" y="505586"/>
                  </a:lnTo>
                  <a:close/>
                  <a:moveTo>
                    <a:pt x="2844933" y="603549"/>
                  </a:moveTo>
                  <a:cubicBezTo>
                    <a:pt x="2856355" y="603549"/>
                    <a:pt x="2865662" y="594302"/>
                    <a:pt x="2865662" y="582880"/>
                  </a:cubicBezTo>
                  <a:lnTo>
                    <a:pt x="2865662" y="581490"/>
                  </a:lnTo>
                  <a:cubicBezTo>
                    <a:pt x="2865662" y="570069"/>
                    <a:pt x="2856416" y="560822"/>
                    <a:pt x="2844994" y="560822"/>
                  </a:cubicBezTo>
                  <a:cubicBezTo>
                    <a:pt x="2833572" y="560822"/>
                    <a:pt x="2824325" y="570069"/>
                    <a:pt x="2824325" y="581490"/>
                  </a:cubicBezTo>
                  <a:lnTo>
                    <a:pt x="2824325" y="582880"/>
                  </a:lnTo>
                  <a:cubicBezTo>
                    <a:pt x="2824265" y="594302"/>
                    <a:pt x="2833572" y="603549"/>
                    <a:pt x="2844933" y="603549"/>
                  </a:cubicBezTo>
                  <a:lnTo>
                    <a:pt x="2844933" y="603549"/>
                  </a:lnTo>
                  <a:close/>
                  <a:moveTo>
                    <a:pt x="2844933" y="701511"/>
                  </a:moveTo>
                  <a:cubicBezTo>
                    <a:pt x="2856355" y="701511"/>
                    <a:pt x="2865662" y="692265"/>
                    <a:pt x="2865662" y="680843"/>
                  </a:cubicBezTo>
                  <a:lnTo>
                    <a:pt x="2865662" y="679453"/>
                  </a:lnTo>
                  <a:cubicBezTo>
                    <a:pt x="2865662" y="668031"/>
                    <a:pt x="2856416" y="658785"/>
                    <a:pt x="2844994" y="658785"/>
                  </a:cubicBezTo>
                  <a:cubicBezTo>
                    <a:pt x="2833572" y="658785"/>
                    <a:pt x="2824325" y="668031"/>
                    <a:pt x="2824325" y="679453"/>
                  </a:cubicBezTo>
                  <a:lnTo>
                    <a:pt x="2824325" y="680843"/>
                  </a:lnTo>
                  <a:cubicBezTo>
                    <a:pt x="2824265" y="692265"/>
                    <a:pt x="2833572" y="701572"/>
                    <a:pt x="2844933" y="701511"/>
                  </a:cubicBezTo>
                  <a:lnTo>
                    <a:pt x="2844933" y="701511"/>
                  </a:lnTo>
                  <a:close/>
                  <a:moveTo>
                    <a:pt x="2844933" y="799534"/>
                  </a:moveTo>
                  <a:cubicBezTo>
                    <a:pt x="2856355" y="799534"/>
                    <a:pt x="2865662" y="790288"/>
                    <a:pt x="2865662" y="778866"/>
                  </a:cubicBezTo>
                  <a:cubicBezTo>
                    <a:pt x="2865662" y="767444"/>
                    <a:pt x="2856416" y="757473"/>
                    <a:pt x="2844994" y="757473"/>
                  </a:cubicBezTo>
                  <a:cubicBezTo>
                    <a:pt x="2833572" y="757473"/>
                    <a:pt x="2824325" y="766054"/>
                    <a:pt x="2824325" y="777476"/>
                  </a:cubicBezTo>
                  <a:lnTo>
                    <a:pt x="2824325" y="778866"/>
                  </a:lnTo>
                  <a:cubicBezTo>
                    <a:pt x="2824265" y="790227"/>
                    <a:pt x="2833572" y="799534"/>
                    <a:pt x="2844933" y="799534"/>
                  </a:cubicBezTo>
                  <a:lnTo>
                    <a:pt x="2844933" y="799534"/>
                  </a:lnTo>
                  <a:close/>
                  <a:moveTo>
                    <a:pt x="2844933" y="897497"/>
                  </a:moveTo>
                  <a:cubicBezTo>
                    <a:pt x="2856355" y="897497"/>
                    <a:pt x="2865662" y="888190"/>
                    <a:pt x="2865662" y="876829"/>
                  </a:cubicBezTo>
                  <a:cubicBezTo>
                    <a:pt x="2865662" y="865407"/>
                    <a:pt x="2856416" y="855435"/>
                    <a:pt x="2844994" y="855435"/>
                  </a:cubicBezTo>
                  <a:cubicBezTo>
                    <a:pt x="2833572" y="855435"/>
                    <a:pt x="2824325" y="864017"/>
                    <a:pt x="2824325" y="875439"/>
                  </a:cubicBezTo>
                  <a:lnTo>
                    <a:pt x="2824325" y="876829"/>
                  </a:lnTo>
                  <a:cubicBezTo>
                    <a:pt x="2824265" y="888190"/>
                    <a:pt x="2833572" y="897497"/>
                    <a:pt x="2844933" y="897497"/>
                  </a:cubicBezTo>
                  <a:lnTo>
                    <a:pt x="2844933" y="897497"/>
                  </a:lnTo>
                  <a:close/>
                  <a:moveTo>
                    <a:pt x="2844933" y="995459"/>
                  </a:moveTo>
                  <a:cubicBezTo>
                    <a:pt x="2856355" y="995459"/>
                    <a:pt x="2865662" y="986213"/>
                    <a:pt x="2865662" y="974791"/>
                  </a:cubicBezTo>
                  <a:cubicBezTo>
                    <a:pt x="2865662" y="963369"/>
                    <a:pt x="2856416" y="953398"/>
                    <a:pt x="2844994" y="953398"/>
                  </a:cubicBezTo>
                  <a:cubicBezTo>
                    <a:pt x="2833572" y="953398"/>
                    <a:pt x="2824325" y="961979"/>
                    <a:pt x="2824325" y="973401"/>
                  </a:cubicBezTo>
                  <a:lnTo>
                    <a:pt x="2824325" y="974791"/>
                  </a:lnTo>
                  <a:cubicBezTo>
                    <a:pt x="2824265" y="986213"/>
                    <a:pt x="2833572" y="995459"/>
                    <a:pt x="2844933" y="995459"/>
                  </a:cubicBezTo>
                  <a:lnTo>
                    <a:pt x="2844933" y="995459"/>
                  </a:lnTo>
                  <a:close/>
                  <a:moveTo>
                    <a:pt x="2844933" y="1093422"/>
                  </a:moveTo>
                  <a:cubicBezTo>
                    <a:pt x="2856355" y="1093422"/>
                    <a:pt x="2865662" y="1084176"/>
                    <a:pt x="2865662" y="1072754"/>
                  </a:cubicBezTo>
                  <a:lnTo>
                    <a:pt x="2865662" y="1071364"/>
                  </a:lnTo>
                  <a:cubicBezTo>
                    <a:pt x="2865662" y="1059942"/>
                    <a:pt x="2856416" y="1050696"/>
                    <a:pt x="2844994" y="1050696"/>
                  </a:cubicBezTo>
                  <a:cubicBezTo>
                    <a:pt x="2833572" y="1050696"/>
                    <a:pt x="2824325" y="1059942"/>
                    <a:pt x="2824325" y="1071364"/>
                  </a:cubicBezTo>
                  <a:lnTo>
                    <a:pt x="2824325" y="1072754"/>
                  </a:lnTo>
                  <a:cubicBezTo>
                    <a:pt x="2824265" y="1084176"/>
                    <a:pt x="2833572" y="1093422"/>
                    <a:pt x="2844933" y="1093422"/>
                  </a:cubicBezTo>
                  <a:lnTo>
                    <a:pt x="2844933" y="1093422"/>
                  </a:lnTo>
                  <a:close/>
                  <a:moveTo>
                    <a:pt x="2845236" y="1288682"/>
                  </a:moveTo>
                  <a:cubicBezTo>
                    <a:pt x="2856658" y="1288682"/>
                    <a:pt x="2865904" y="1279436"/>
                    <a:pt x="2865904" y="1268014"/>
                  </a:cubicBezTo>
                  <a:lnTo>
                    <a:pt x="2865904" y="1266624"/>
                  </a:lnTo>
                  <a:cubicBezTo>
                    <a:pt x="2865904" y="1255202"/>
                    <a:pt x="2856658" y="1245956"/>
                    <a:pt x="2845236" y="1245956"/>
                  </a:cubicBezTo>
                  <a:cubicBezTo>
                    <a:pt x="2833814" y="1245956"/>
                    <a:pt x="2824567" y="1255202"/>
                    <a:pt x="2824567" y="1266624"/>
                  </a:cubicBezTo>
                  <a:lnTo>
                    <a:pt x="2824567" y="1268014"/>
                  </a:lnTo>
                  <a:cubicBezTo>
                    <a:pt x="2824567" y="1279436"/>
                    <a:pt x="2833814" y="1288682"/>
                    <a:pt x="2845236" y="1288682"/>
                  </a:cubicBezTo>
                  <a:lnTo>
                    <a:pt x="2845236" y="1288682"/>
                  </a:lnTo>
                  <a:close/>
                  <a:moveTo>
                    <a:pt x="2845236" y="1386705"/>
                  </a:moveTo>
                  <a:cubicBezTo>
                    <a:pt x="2856658" y="1386705"/>
                    <a:pt x="2865904" y="1377459"/>
                    <a:pt x="2865904" y="1366037"/>
                  </a:cubicBezTo>
                  <a:lnTo>
                    <a:pt x="2865904" y="1364647"/>
                  </a:lnTo>
                  <a:cubicBezTo>
                    <a:pt x="2865904" y="1353225"/>
                    <a:pt x="2856658" y="1343979"/>
                    <a:pt x="2845236" y="1343979"/>
                  </a:cubicBezTo>
                  <a:cubicBezTo>
                    <a:pt x="2833814" y="1343979"/>
                    <a:pt x="2824567" y="1353225"/>
                    <a:pt x="2824567" y="1364647"/>
                  </a:cubicBezTo>
                  <a:lnTo>
                    <a:pt x="2824567" y="1366037"/>
                  </a:lnTo>
                  <a:cubicBezTo>
                    <a:pt x="2824567" y="1377399"/>
                    <a:pt x="2833814" y="1386705"/>
                    <a:pt x="2845236" y="1386705"/>
                  </a:cubicBezTo>
                  <a:lnTo>
                    <a:pt x="2845236" y="1386705"/>
                  </a:lnTo>
                  <a:close/>
                  <a:moveTo>
                    <a:pt x="2845236" y="1484668"/>
                  </a:moveTo>
                  <a:cubicBezTo>
                    <a:pt x="2856658" y="1484668"/>
                    <a:pt x="2865904" y="1475422"/>
                    <a:pt x="2865904" y="1464000"/>
                  </a:cubicBezTo>
                  <a:lnTo>
                    <a:pt x="2865904" y="1462610"/>
                  </a:lnTo>
                  <a:cubicBezTo>
                    <a:pt x="2865904" y="1451188"/>
                    <a:pt x="2856658" y="1441941"/>
                    <a:pt x="2845236" y="1441941"/>
                  </a:cubicBezTo>
                  <a:cubicBezTo>
                    <a:pt x="2833814" y="1441941"/>
                    <a:pt x="2824567" y="1451188"/>
                    <a:pt x="2824567" y="1462610"/>
                  </a:cubicBezTo>
                  <a:lnTo>
                    <a:pt x="2824567" y="1464000"/>
                  </a:lnTo>
                  <a:cubicBezTo>
                    <a:pt x="2824567" y="1475361"/>
                    <a:pt x="2833814" y="1484668"/>
                    <a:pt x="2845236" y="1484668"/>
                  </a:cubicBezTo>
                  <a:lnTo>
                    <a:pt x="2845236" y="1484668"/>
                  </a:lnTo>
                  <a:close/>
                  <a:moveTo>
                    <a:pt x="2471395" y="2593319"/>
                  </a:moveTo>
                  <a:lnTo>
                    <a:pt x="2472785" y="2593319"/>
                  </a:lnTo>
                  <a:cubicBezTo>
                    <a:pt x="2484207" y="2593319"/>
                    <a:pt x="2493452" y="2602565"/>
                    <a:pt x="2493452" y="2613987"/>
                  </a:cubicBezTo>
                  <a:cubicBezTo>
                    <a:pt x="2493452" y="2625409"/>
                    <a:pt x="2484207" y="2634656"/>
                    <a:pt x="2472785" y="2634656"/>
                  </a:cubicBezTo>
                  <a:lnTo>
                    <a:pt x="2471395" y="2634656"/>
                  </a:lnTo>
                  <a:cubicBezTo>
                    <a:pt x="2459973" y="2634656"/>
                    <a:pt x="2450726" y="2625409"/>
                    <a:pt x="2450726" y="2613987"/>
                  </a:cubicBezTo>
                  <a:cubicBezTo>
                    <a:pt x="2450666" y="2602565"/>
                    <a:pt x="2459973" y="2593319"/>
                    <a:pt x="2471395" y="2593319"/>
                  </a:cubicBezTo>
                  <a:lnTo>
                    <a:pt x="2471395" y="2593319"/>
                  </a:lnTo>
                  <a:close/>
                  <a:moveTo>
                    <a:pt x="2570143" y="2584859"/>
                  </a:moveTo>
                  <a:cubicBezTo>
                    <a:pt x="2579751" y="2584859"/>
                    <a:pt x="2588333" y="2591627"/>
                    <a:pt x="2590388" y="2601417"/>
                  </a:cubicBezTo>
                  <a:cubicBezTo>
                    <a:pt x="2592684" y="2612597"/>
                    <a:pt x="2585492" y="2623536"/>
                    <a:pt x="2574312" y="2625832"/>
                  </a:cubicBezTo>
                  <a:cubicBezTo>
                    <a:pt x="2563193" y="2628189"/>
                    <a:pt x="2551650" y="2621179"/>
                    <a:pt x="2549232" y="2610120"/>
                  </a:cubicBezTo>
                  <a:cubicBezTo>
                    <a:pt x="2546816" y="2599060"/>
                    <a:pt x="2553161" y="2588243"/>
                    <a:pt x="2564220" y="2585704"/>
                  </a:cubicBezTo>
                  <a:cubicBezTo>
                    <a:pt x="2564341" y="2585644"/>
                    <a:pt x="2565851" y="2585342"/>
                    <a:pt x="2565972" y="2585342"/>
                  </a:cubicBezTo>
                  <a:cubicBezTo>
                    <a:pt x="2567303" y="2585040"/>
                    <a:pt x="2568753" y="2584859"/>
                    <a:pt x="2570143" y="2584859"/>
                  </a:cubicBezTo>
                  <a:lnTo>
                    <a:pt x="2570143" y="2584859"/>
                  </a:lnTo>
                  <a:close/>
                  <a:moveTo>
                    <a:pt x="2661458" y="2550472"/>
                  </a:moveTo>
                  <a:cubicBezTo>
                    <a:pt x="2668830" y="2550472"/>
                    <a:pt x="2676022" y="2554460"/>
                    <a:pt x="2679709" y="2561410"/>
                  </a:cubicBezTo>
                  <a:cubicBezTo>
                    <a:pt x="2685087" y="2571503"/>
                    <a:pt x="2681280" y="2584012"/>
                    <a:pt x="2671187" y="2589391"/>
                  </a:cubicBezTo>
                  <a:cubicBezTo>
                    <a:pt x="2661216" y="2594890"/>
                    <a:pt x="2648102" y="2591506"/>
                    <a:pt x="2642602" y="2581474"/>
                  </a:cubicBezTo>
                  <a:cubicBezTo>
                    <a:pt x="2637103" y="2571442"/>
                    <a:pt x="2640245" y="2559174"/>
                    <a:pt x="2650278" y="2553675"/>
                  </a:cubicBezTo>
                  <a:lnTo>
                    <a:pt x="2651728" y="2552889"/>
                  </a:lnTo>
                  <a:cubicBezTo>
                    <a:pt x="2654871" y="2551318"/>
                    <a:pt x="2658194" y="2550472"/>
                    <a:pt x="2661458" y="2550472"/>
                  </a:cubicBezTo>
                  <a:lnTo>
                    <a:pt x="2661458" y="2550472"/>
                  </a:lnTo>
                  <a:close/>
                  <a:moveTo>
                    <a:pt x="2739900" y="2492335"/>
                  </a:moveTo>
                  <a:cubicBezTo>
                    <a:pt x="2745400" y="2492335"/>
                    <a:pt x="2750899" y="2494510"/>
                    <a:pt x="2755008" y="2498862"/>
                  </a:cubicBezTo>
                  <a:cubicBezTo>
                    <a:pt x="2762805" y="2507201"/>
                    <a:pt x="2762442" y="2520255"/>
                    <a:pt x="2754102" y="2528111"/>
                  </a:cubicBezTo>
                  <a:cubicBezTo>
                    <a:pt x="2745822" y="2535847"/>
                    <a:pt x="2732467" y="2536028"/>
                    <a:pt x="2724610" y="2527930"/>
                  </a:cubicBezTo>
                  <a:cubicBezTo>
                    <a:pt x="2716754" y="2519832"/>
                    <a:pt x="2716391" y="2507383"/>
                    <a:pt x="2724369" y="2499345"/>
                  </a:cubicBezTo>
                  <a:cubicBezTo>
                    <a:pt x="2724489" y="2499224"/>
                    <a:pt x="2725638" y="2498076"/>
                    <a:pt x="2725819" y="2497955"/>
                  </a:cubicBezTo>
                  <a:cubicBezTo>
                    <a:pt x="2729687" y="2494208"/>
                    <a:pt x="2734824" y="2492335"/>
                    <a:pt x="2739900" y="2492335"/>
                  </a:cubicBezTo>
                  <a:lnTo>
                    <a:pt x="2739900" y="2492335"/>
                  </a:lnTo>
                  <a:close/>
                  <a:moveTo>
                    <a:pt x="2799487" y="2414980"/>
                  </a:moveTo>
                  <a:cubicBezTo>
                    <a:pt x="2802993" y="2414980"/>
                    <a:pt x="2806558" y="2415887"/>
                    <a:pt x="2809822" y="2417760"/>
                  </a:cubicBezTo>
                  <a:cubicBezTo>
                    <a:pt x="2819732" y="2423441"/>
                    <a:pt x="2823117" y="2436132"/>
                    <a:pt x="2817436" y="2446043"/>
                  </a:cubicBezTo>
                  <a:cubicBezTo>
                    <a:pt x="2811755" y="2455954"/>
                    <a:pt x="2798762" y="2459943"/>
                    <a:pt x="2788851" y="2454262"/>
                  </a:cubicBezTo>
                  <a:cubicBezTo>
                    <a:pt x="2778940" y="2448521"/>
                    <a:pt x="2775193" y="2436494"/>
                    <a:pt x="2780874" y="2426583"/>
                  </a:cubicBezTo>
                  <a:lnTo>
                    <a:pt x="2781539" y="2425375"/>
                  </a:lnTo>
                  <a:cubicBezTo>
                    <a:pt x="2785346" y="2418666"/>
                    <a:pt x="2792357" y="2414980"/>
                    <a:pt x="2799487" y="2414980"/>
                  </a:cubicBezTo>
                  <a:lnTo>
                    <a:pt x="2799487" y="2414980"/>
                  </a:lnTo>
                  <a:close/>
                  <a:moveTo>
                    <a:pt x="2835385" y="2324209"/>
                  </a:moveTo>
                  <a:cubicBezTo>
                    <a:pt x="2836956" y="2324209"/>
                    <a:pt x="2838588" y="2324390"/>
                    <a:pt x="2840219" y="2324813"/>
                  </a:cubicBezTo>
                  <a:cubicBezTo>
                    <a:pt x="2851340" y="2327472"/>
                    <a:pt x="2858169" y="2338592"/>
                    <a:pt x="2855509" y="2349712"/>
                  </a:cubicBezTo>
                  <a:cubicBezTo>
                    <a:pt x="2855509" y="2349712"/>
                    <a:pt x="2855207" y="2351102"/>
                    <a:pt x="2855207" y="2351102"/>
                  </a:cubicBezTo>
                  <a:cubicBezTo>
                    <a:pt x="2852487" y="2362222"/>
                    <a:pt x="2841368" y="2368990"/>
                    <a:pt x="2830188" y="2366331"/>
                  </a:cubicBezTo>
                  <a:cubicBezTo>
                    <a:pt x="2819068" y="2363612"/>
                    <a:pt x="2812299" y="2352492"/>
                    <a:pt x="2814959" y="2341372"/>
                  </a:cubicBezTo>
                  <a:lnTo>
                    <a:pt x="2835083" y="2346207"/>
                  </a:lnTo>
                  <a:lnTo>
                    <a:pt x="2815260" y="2340043"/>
                  </a:lnTo>
                  <a:cubicBezTo>
                    <a:pt x="2817557" y="2330615"/>
                    <a:pt x="2826078" y="2324149"/>
                    <a:pt x="2835385" y="2324209"/>
                  </a:cubicBezTo>
                  <a:lnTo>
                    <a:pt x="2835385" y="2324209"/>
                  </a:lnTo>
                  <a:close/>
                  <a:moveTo>
                    <a:pt x="2845236" y="2227032"/>
                  </a:moveTo>
                  <a:cubicBezTo>
                    <a:pt x="2856658" y="2227032"/>
                    <a:pt x="2865904" y="2236278"/>
                    <a:pt x="2865904" y="2247700"/>
                  </a:cubicBezTo>
                  <a:lnTo>
                    <a:pt x="2865904" y="2249090"/>
                  </a:lnTo>
                  <a:cubicBezTo>
                    <a:pt x="2865904" y="2260512"/>
                    <a:pt x="2856658" y="2269759"/>
                    <a:pt x="2845236" y="2269759"/>
                  </a:cubicBezTo>
                  <a:cubicBezTo>
                    <a:pt x="2833814" y="2269759"/>
                    <a:pt x="2824567" y="2260512"/>
                    <a:pt x="2824567" y="2249090"/>
                  </a:cubicBezTo>
                  <a:lnTo>
                    <a:pt x="2824567" y="2247700"/>
                  </a:lnTo>
                  <a:cubicBezTo>
                    <a:pt x="2824567" y="2236278"/>
                    <a:pt x="2833814" y="2227032"/>
                    <a:pt x="2845236" y="2227032"/>
                  </a:cubicBezTo>
                  <a:lnTo>
                    <a:pt x="2845236" y="2227032"/>
                  </a:lnTo>
                  <a:close/>
                  <a:moveTo>
                    <a:pt x="2845236" y="2129070"/>
                  </a:moveTo>
                  <a:cubicBezTo>
                    <a:pt x="2856658" y="2129070"/>
                    <a:pt x="2865904" y="2138316"/>
                    <a:pt x="2865904" y="2149738"/>
                  </a:cubicBezTo>
                  <a:lnTo>
                    <a:pt x="2865904" y="2151128"/>
                  </a:lnTo>
                  <a:cubicBezTo>
                    <a:pt x="2865904" y="2162550"/>
                    <a:pt x="2856658" y="2171796"/>
                    <a:pt x="2845236" y="2171796"/>
                  </a:cubicBezTo>
                  <a:cubicBezTo>
                    <a:pt x="2833814" y="2171796"/>
                    <a:pt x="2824567" y="2162550"/>
                    <a:pt x="2824567" y="2151128"/>
                  </a:cubicBezTo>
                  <a:lnTo>
                    <a:pt x="2824567" y="2149738"/>
                  </a:lnTo>
                  <a:cubicBezTo>
                    <a:pt x="2824567" y="2138316"/>
                    <a:pt x="2833814" y="2129070"/>
                    <a:pt x="2845236" y="2129070"/>
                  </a:cubicBezTo>
                  <a:lnTo>
                    <a:pt x="2845236" y="2129070"/>
                  </a:lnTo>
                  <a:close/>
                  <a:moveTo>
                    <a:pt x="2845236" y="2031107"/>
                  </a:moveTo>
                  <a:cubicBezTo>
                    <a:pt x="2856658" y="2031107"/>
                    <a:pt x="2865904" y="2040353"/>
                    <a:pt x="2865904" y="2051775"/>
                  </a:cubicBezTo>
                  <a:lnTo>
                    <a:pt x="2865904" y="2053165"/>
                  </a:lnTo>
                  <a:cubicBezTo>
                    <a:pt x="2865904" y="2064587"/>
                    <a:pt x="2856658" y="2073833"/>
                    <a:pt x="2845236" y="2073833"/>
                  </a:cubicBezTo>
                  <a:cubicBezTo>
                    <a:pt x="2833814" y="2073833"/>
                    <a:pt x="2824567" y="2064587"/>
                    <a:pt x="2824567" y="2053165"/>
                  </a:cubicBezTo>
                  <a:lnTo>
                    <a:pt x="2824567" y="2051775"/>
                  </a:lnTo>
                  <a:cubicBezTo>
                    <a:pt x="2824567" y="2040353"/>
                    <a:pt x="2833814" y="2031107"/>
                    <a:pt x="2845236" y="2031107"/>
                  </a:cubicBezTo>
                  <a:lnTo>
                    <a:pt x="2845236" y="2031107"/>
                  </a:lnTo>
                  <a:close/>
                  <a:moveTo>
                    <a:pt x="2845236" y="1933084"/>
                  </a:moveTo>
                  <a:cubicBezTo>
                    <a:pt x="2856658" y="1933084"/>
                    <a:pt x="2865904" y="1942330"/>
                    <a:pt x="2865904" y="1953752"/>
                  </a:cubicBezTo>
                  <a:lnTo>
                    <a:pt x="2865904" y="1955142"/>
                  </a:lnTo>
                  <a:cubicBezTo>
                    <a:pt x="2865904" y="1966564"/>
                    <a:pt x="2856658" y="1975810"/>
                    <a:pt x="2845236" y="1975810"/>
                  </a:cubicBezTo>
                  <a:cubicBezTo>
                    <a:pt x="2833814" y="1975810"/>
                    <a:pt x="2824567" y="1966564"/>
                    <a:pt x="2824567" y="1955142"/>
                  </a:cubicBezTo>
                  <a:lnTo>
                    <a:pt x="2824567" y="1953752"/>
                  </a:lnTo>
                  <a:cubicBezTo>
                    <a:pt x="2824567" y="1942391"/>
                    <a:pt x="2833814" y="1933084"/>
                    <a:pt x="2845236" y="1933084"/>
                  </a:cubicBezTo>
                  <a:lnTo>
                    <a:pt x="2845236" y="1933084"/>
                  </a:lnTo>
                  <a:close/>
                  <a:moveTo>
                    <a:pt x="2845236" y="1835121"/>
                  </a:moveTo>
                  <a:cubicBezTo>
                    <a:pt x="2856658" y="1835121"/>
                    <a:pt x="2865904" y="1844368"/>
                    <a:pt x="2865904" y="1855790"/>
                  </a:cubicBezTo>
                  <a:cubicBezTo>
                    <a:pt x="2865904" y="1867211"/>
                    <a:pt x="2856658" y="1877183"/>
                    <a:pt x="2845236" y="1877183"/>
                  </a:cubicBezTo>
                  <a:cubicBezTo>
                    <a:pt x="2833814" y="1877183"/>
                    <a:pt x="2824567" y="1868601"/>
                    <a:pt x="2824567" y="1857180"/>
                  </a:cubicBezTo>
                  <a:lnTo>
                    <a:pt x="2824567" y="1855790"/>
                  </a:lnTo>
                  <a:cubicBezTo>
                    <a:pt x="2824567" y="1844428"/>
                    <a:pt x="2833814" y="1835121"/>
                    <a:pt x="2845236" y="1835121"/>
                  </a:cubicBezTo>
                  <a:lnTo>
                    <a:pt x="2845236" y="1835121"/>
                  </a:lnTo>
                  <a:close/>
                  <a:moveTo>
                    <a:pt x="2845236" y="1737159"/>
                  </a:moveTo>
                  <a:cubicBezTo>
                    <a:pt x="2856658" y="1737159"/>
                    <a:pt x="2865904" y="1746405"/>
                    <a:pt x="2865904" y="1757827"/>
                  </a:cubicBezTo>
                  <a:cubicBezTo>
                    <a:pt x="2865904" y="1769249"/>
                    <a:pt x="2856658" y="1779220"/>
                    <a:pt x="2845236" y="1779220"/>
                  </a:cubicBezTo>
                  <a:cubicBezTo>
                    <a:pt x="2833814" y="1779220"/>
                    <a:pt x="2824567" y="1770639"/>
                    <a:pt x="2824567" y="1759217"/>
                  </a:cubicBezTo>
                  <a:lnTo>
                    <a:pt x="2824567" y="1757887"/>
                  </a:lnTo>
                  <a:cubicBezTo>
                    <a:pt x="2824567" y="1746466"/>
                    <a:pt x="2833814" y="1737159"/>
                    <a:pt x="2845236" y="1737159"/>
                  </a:cubicBezTo>
                  <a:lnTo>
                    <a:pt x="2845236" y="1737159"/>
                  </a:lnTo>
                  <a:close/>
                  <a:moveTo>
                    <a:pt x="2845236" y="1639196"/>
                  </a:moveTo>
                  <a:cubicBezTo>
                    <a:pt x="2856658" y="1639196"/>
                    <a:pt x="2865904" y="1648443"/>
                    <a:pt x="2865904" y="1659864"/>
                  </a:cubicBezTo>
                  <a:cubicBezTo>
                    <a:pt x="2865904" y="1671286"/>
                    <a:pt x="2856658" y="1681258"/>
                    <a:pt x="2845236" y="1681258"/>
                  </a:cubicBezTo>
                  <a:cubicBezTo>
                    <a:pt x="2833814" y="1681258"/>
                    <a:pt x="2824567" y="1672676"/>
                    <a:pt x="2824567" y="1661254"/>
                  </a:cubicBezTo>
                  <a:lnTo>
                    <a:pt x="2824567" y="1659864"/>
                  </a:lnTo>
                  <a:cubicBezTo>
                    <a:pt x="2824567" y="1648443"/>
                    <a:pt x="2833814" y="1639196"/>
                    <a:pt x="2845236" y="1639196"/>
                  </a:cubicBezTo>
                  <a:lnTo>
                    <a:pt x="2845236" y="1639196"/>
                  </a:lnTo>
                  <a:close/>
                  <a:moveTo>
                    <a:pt x="2845236" y="1541234"/>
                  </a:moveTo>
                  <a:cubicBezTo>
                    <a:pt x="2856658" y="1541234"/>
                    <a:pt x="2865904" y="1550480"/>
                    <a:pt x="2865904" y="1561902"/>
                  </a:cubicBezTo>
                  <a:lnTo>
                    <a:pt x="2865904" y="1563292"/>
                  </a:lnTo>
                  <a:cubicBezTo>
                    <a:pt x="2865904" y="1574714"/>
                    <a:pt x="2856658" y="1583960"/>
                    <a:pt x="2845236" y="1583960"/>
                  </a:cubicBezTo>
                  <a:cubicBezTo>
                    <a:pt x="2833814" y="1583960"/>
                    <a:pt x="2824567" y="1574714"/>
                    <a:pt x="2824567" y="1563292"/>
                  </a:cubicBezTo>
                  <a:lnTo>
                    <a:pt x="2824567" y="1561902"/>
                  </a:lnTo>
                  <a:cubicBezTo>
                    <a:pt x="2824567" y="1550480"/>
                    <a:pt x="2833814" y="1541234"/>
                    <a:pt x="2845236" y="1541234"/>
                  </a:cubicBezTo>
                  <a:lnTo>
                    <a:pt x="2845236" y="1541234"/>
                  </a:lnTo>
                  <a:close/>
                  <a:moveTo>
                    <a:pt x="21786" y="2594286"/>
                  </a:moveTo>
                  <a:lnTo>
                    <a:pt x="20396" y="2594286"/>
                  </a:lnTo>
                  <a:cubicBezTo>
                    <a:pt x="-6799" y="2594286"/>
                    <a:pt x="-6799" y="2635683"/>
                    <a:pt x="20396" y="2635683"/>
                  </a:cubicBezTo>
                  <a:lnTo>
                    <a:pt x="21786" y="2635683"/>
                  </a:lnTo>
                  <a:cubicBezTo>
                    <a:pt x="33208" y="2635683"/>
                    <a:pt x="42455" y="2626437"/>
                    <a:pt x="42455" y="2615015"/>
                  </a:cubicBezTo>
                  <a:cubicBezTo>
                    <a:pt x="42455" y="2603593"/>
                    <a:pt x="33208" y="2594286"/>
                    <a:pt x="21786" y="2594286"/>
                  </a:cubicBezTo>
                  <a:lnTo>
                    <a:pt x="21786" y="2594286"/>
                  </a:lnTo>
                  <a:close/>
                  <a:moveTo>
                    <a:pt x="119749" y="2594286"/>
                  </a:moveTo>
                  <a:lnTo>
                    <a:pt x="118419" y="2594286"/>
                  </a:lnTo>
                  <a:cubicBezTo>
                    <a:pt x="106997" y="2594286"/>
                    <a:pt x="97751" y="2603532"/>
                    <a:pt x="97751" y="2614954"/>
                  </a:cubicBezTo>
                  <a:cubicBezTo>
                    <a:pt x="97751" y="2626376"/>
                    <a:pt x="106997" y="2635622"/>
                    <a:pt x="118419" y="2635622"/>
                  </a:cubicBezTo>
                  <a:cubicBezTo>
                    <a:pt x="129841" y="2635622"/>
                    <a:pt x="139813" y="2626376"/>
                    <a:pt x="139813" y="2614954"/>
                  </a:cubicBezTo>
                  <a:cubicBezTo>
                    <a:pt x="139752" y="2603593"/>
                    <a:pt x="131170" y="2594286"/>
                    <a:pt x="119749" y="2594286"/>
                  </a:cubicBezTo>
                  <a:lnTo>
                    <a:pt x="119749" y="2594286"/>
                  </a:lnTo>
                  <a:close/>
                  <a:moveTo>
                    <a:pt x="217712" y="2594286"/>
                  </a:moveTo>
                  <a:lnTo>
                    <a:pt x="216322" y="2594286"/>
                  </a:lnTo>
                  <a:cubicBezTo>
                    <a:pt x="204900" y="2594286"/>
                    <a:pt x="195653" y="2603532"/>
                    <a:pt x="195653" y="2614954"/>
                  </a:cubicBezTo>
                  <a:cubicBezTo>
                    <a:pt x="195653" y="2626376"/>
                    <a:pt x="204900" y="2635622"/>
                    <a:pt x="216322" y="2635622"/>
                  </a:cubicBezTo>
                  <a:cubicBezTo>
                    <a:pt x="227744" y="2635622"/>
                    <a:pt x="237715" y="2626376"/>
                    <a:pt x="237715" y="2614954"/>
                  </a:cubicBezTo>
                  <a:cubicBezTo>
                    <a:pt x="237715" y="2603593"/>
                    <a:pt x="229134" y="2594286"/>
                    <a:pt x="217712" y="2594286"/>
                  </a:cubicBezTo>
                  <a:lnTo>
                    <a:pt x="217712" y="2594286"/>
                  </a:lnTo>
                  <a:close/>
                  <a:moveTo>
                    <a:pt x="315674" y="2594286"/>
                  </a:moveTo>
                  <a:lnTo>
                    <a:pt x="314345" y="2594286"/>
                  </a:lnTo>
                  <a:cubicBezTo>
                    <a:pt x="302923" y="2594286"/>
                    <a:pt x="293676" y="2603532"/>
                    <a:pt x="293676" y="2614954"/>
                  </a:cubicBezTo>
                  <a:cubicBezTo>
                    <a:pt x="293676" y="2626376"/>
                    <a:pt x="302923" y="2635622"/>
                    <a:pt x="314345" y="2635622"/>
                  </a:cubicBezTo>
                  <a:cubicBezTo>
                    <a:pt x="325767" y="2635622"/>
                    <a:pt x="335738" y="2626376"/>
                    <a:pt x="335738" y="2614954"/>
                  </a:cubicBezTo>
                  <a:cubicBezTo>
                    <a:pt x="335678" y="2603593"/>
                    <a:pt x="327096" y="2594286"/>
                    <a:pt x="315674" y="2594286"/>
                  </a:cubicBezTo>
                  <a:lnTo>
                    <a:pt x="315674" y="2594286"/>
                  </a:lnTo>
                  <a:close/>
                  <a:moveTo>
                    <a:pt x="413697" y="2594286"/>
                  </a:moveTo>
                  <a:lnTo>
                    <a:pt x="412307" y="2594286"/>
                  </a:lnTo>
                  <a:cubicBezTo>
                    <a:pt x="400885" y="2594286"/>
                    <a:pt x="391639" y="2603532"/>
                    <a:pt x="391639" y="2614954"/>
                  </a:cubicBezTo>
                  <a:cubicBezTo>
                    <a:pt x="391639" y="2626376"/>
                    <a:pt x="400885" y="2635622"/>
                    <a:pt x="412307" y="2635622"/>
                  </a:cubicBezTo>
                  <a:lnTo>
                    <a:pt x="413697" y="2635622"/>
                  </a:lnTo>
                  <a:cubicBezTo>
                    <a:pt x="425119" y="2635622"/>
                    <a:pt x="434365" y="2626376"/>
                    <a:pt x="434365" y="2614954"/>
                  </a:cubicBezTo>
                  <a:cubicBezTo>
                    <a:pt x="434365" y="2603593"/>
                    <a:pt x="425058" y="2594286"/>
                    <a:pt x="413697" y="2594286"/>
                  </a:cubicBezTo>
                  <a:lnTo>
                    <a:pt x="413697" y="2594286"/>
                  </a:lnTo>
                  <a:close/>
                  <a:moveTo>
                    <a:pt x="511660" y="2594286"/>
                  </a:moveTo>
                  <a:lnTo>
                    <a:pt x="510270" y="2594286"/>
                  </a:lnTo>
                  <a:cubicBezTo>
                    <a:pt x="498848" y="2594286"/>
                    <a:pt x="489601" y="2603532"/>
                    <a:pt x="489601" y="2614954"/>
                  </a:cubicBezTo>
                  <a:cubicBezTo>
                    <a:pt x="489601" y="2626376"/>
                    <a:pt x="498848" y="2635622"/>
                    <a:pt x="510270" y="2635622"/>
                  </a:cubicBezTo>
                  <a:cubicBezTo>
                    <a:pt x="521691" y="2635622"/>
                    <a:pt x="531663" y="2626376"/>
                    <a:pt x="531663" y="2614954"/>
                  </a:cubicBezTo>
                  <a:cubicBezTo>
                    <a:pt x="531602" y="2603593"/>
                    <a:pt x="523082" y="2594286"/>
                    <a:pt x="511660" y="2594286"/>
                  </a:cubicBezTo>
                  <a:lnTo>
                    <a:pt x="511660" y="2594286"/>
                  </a:lnTo>
                  <a:close/>
                  <a:moveTo>
                    <a:pt x="609622" y="2594286"/>
                  </a:moveTo>
                  <a:lnTo>
                    <a:pt x="608232" y="2594286"/>
                  </a:lnTo>
                  <a:cubicBezTo>
                    <a:pt x="596810" y="2594286"/>
                    <a:pt x="587564" y="2603532"/>
                    <a:pt x="587564" y="2614954"/>
                  </a:cubicBezTo>
                  <a:cubicBezTo>
                    <a:pt x="587564" y="2626376"/>
                    <a:pt x="596810" y="2635622"/>
                    <a:pt x="608232" y="2635622"/>
                  </a:cubicBezTo>
                  <a:cubicBezTo>
                    <a:pt x="619654" y="2635622"/>
                    <a:pt x="629626" y="2626376"/>
                    <a:pt x="629626" y="2614954"/>
                  </a:cubicBezTo>
                  <a:cubicBezTo>
                    <a:pt x="629565" y="2603593"/>
                    <a:pt x="621044" y="2594286"/>
                    <a:pt x="609622" y="2594286"/>
                  </a:cubicBezTo>
                  <a:lnTo>
                    <a:pt x="609622" y="2594286"/>
                  </a:lnTo>
                  <a:close/>
                  <a:moveTo>
                    <a:pt x="707584" y="2594286"/>
                  </a:moveTo>
                  <a:lnTo>
                    <a:pt x="706195" y="2594286"/>
                  </a:lnTo>
                  <a:cubicBezTo>
                    <a:pt x="694773" y="2594286"/>
                    <a:pt x="685527" y="2603532"/>
                    <a:pt x="685527" y="2614954"/>
                  </a:cubicBezTo>
                  <a:cubicBezTo>
                    <a:pt x="685527" y="2626376"/>
                    <a:pt x="694773" y="2635622"/>
                    <a:pt x="706195" y="2635622"/>
                  </a:cubicBezTo>
                  <a:cubicBezTo>
                    <a:pt x="717617" y="2635622"/>
                    <a:pt x="727528" y="2626376"/>
                    <a:pt x="727528" y="2614954"/>
                  </a:cubicBezTo>
                  <a:cubicBezTo>
                    <a:pt x="727588" y="2603593"/>
                    <a:pt x="719006" y="2594286"/>
                    <a:pt x="707584" y="2594286"/>
                  </a:cubicBezTo>
                  <a:lnTo>
                    <a:pt x="707584" y="2594286"/>
                  </a:lnTo>
                  <a:close/>
                  <a:moveTo>
                    <a:pt x="805547" y="2594286"/>
                  </a:moveTo>
                  <a:lnTo>
                    <a:pt x="804158" y="2594286"/>
                  </a:lnTo>
                  <a:cubicBezTo>
                    <a:pt x="792736" y="2594286"/>
                    <a:pt x="783489" y="2603532"/>
                    <a:pt x="783489" y="2614954"/>
                  </a:cubicBezTo>
                  <a:cubicBezTo>
                    <a:pt x="783489" y="2626376"/>
                    <a:pt x="792736" y="2635622"/>
                    <a:pt x="804158" y="2635622"/>
                  </a:cubicBezTo>
                  <a:lnTo>
                    <a:pt x="805547" y="2635622"/>
                  </a:lnTo>
                  <a:cubicBezTo>
                    <a:pt x="816969" y="2635622"/>
                    <a:pt x="826215" y="2626376"/>
                    <a:pt x="826215" y="2614954"/>
                  </a:cubicBezTo>
                  <a:cubicBezTo>
                    <a:pt x="826215" y="2603593"/>
                    <a:pt x="816969" y="2594286"/>
                    <a:pt x="805547" y="2594286"/>
                  </a:cubicBezTo>
                  <a:lnTo>
                    <a:pt x="805547" y="2594286"/>
                  </a:lnTo>
                  <a:close/>
                  <a:moveTo>
                    <a:pt x="903570" y="2594286"/>
                  </a:moveTo>
                  <a:lnTo>
                    <a:pt x="902180" y="2594286"/>
                  </a:lnTo>
                  <a:cubicBezTo>
                    <a:pt x="890758" y="2594286"/>
                    <a:pt x="881512" y="2603532"/>
                    <a:pt x="881512" y="2614954"/>
                  </a:cubicBezTo>
                  <a:cubicBezTo>
                    <a:pt x="881512" y="2626376"/>
                    <a:pt x="890758" y="2635622"/>
                    <a:pt x="902180" y="2635622"/>
                  </a:cubicBezTo>
                  <a:lnTo>
                    <a:pt x="903570" y="2635622"/>
                  </a:lnTo>
                  <a:cubicBezTo>
                    <a:pt x="914992" y="2635622"/>
                    <a:pt x="924239" y="2626376"/>
                    <a:pt x="924239" y="2614954"/>
                  </a:cubicBezTo>
                  <a:cubicBezTo>
                    <a:pt x="924239" y="2603593"/>
                    <a:pt x="914992" y="2594286"/>
                    <a:pt x="903570" y="2594286"/>
                  </a:cubicBezTo>
                  <a:lnTo>
                    <a:pt x="903570" y="2594286"/>
                  </a:lnTo>
                  <a:close/>
                  <a:moveTo>
                    <a:pt x="1001472" y="2594286"/>
                  </a:moveTo>
                  <a:lnTo>
                    <a:pt x="1000082" y="2594286"/>
                  </a:lnTo>
                  <a:cubicBezTo>
                    <a:pt x="988660" y="2594286"/>
                    <a:pt x="979415" y="2603532"/>
                    <a:pt x="979415" y="2614954"/>
                  </a:cubicBezTo>
                  <a:cubicBezTo>
                    <a:pt x="979415" y="2626376"/>
                    <a:pt x="988660" y="2635622"/>
                    <a:pt x="1000082" y="2635622"/>
                  </a:cubicBezTo>
                  <a:cubicBezTo>
                    <a:pt x="1011504" y="2635622"/>
                    <a:pt x="1021476" y="2626376"/>
                    <a:pt x="1021476" y="2614954"/>
                  </a:cubicBezTo>
                  <a:cubicBezTo>
                    <a:pt x="1021476" y="2603593"/>
                    <a:pt x="1012894" y="2594286"/>
                    <a:pt x="1001472" y="2594286"/>
                  </a:cubicBezTo>
                  <a:lnTo>
                    <a:pt x="1001472" y="2594286"/>
                  </a:lnTo>
                  <a:close/>
                  <a:moveTo>
                    <a:pt x="1099435" y="2594286"/>
                  </a:moveTo>
                  <a:lnTo>
                    <a:pt x="1098105" y="2594286"/>
                  </a:lnTo>
                  <a:cubicBezTo>
                    <a:pt x="1086684" y="2594286"/>
                    <a:pt x="1077377" y="2603532"/>
                    <a:pt x="1077377" y="2614954"/>
                  </a:cubicBezTo>
                  <a:cubicBezTo>
                    <a:pt x="1077377" y="2626376"/>
                    <a:pt x="1086623" y="2635622"/>
                    <a:pt x="1098045" y="2635622"/>
                  </a:cubicBezTo>
                  <a:cubicBezTo>
                    <a:pt x="1109467" y="2635622"/>
                    <a:pt x="1119438" y="2626376"/>
                    <a:pt x="1119438" y="2614954"/>
                  </a:cubicBezTo>
                  <a:cubicBezTo>
                    <a:pt x="1119499" y="2603593"/>
                    <a:pt x="1110917" y="2594286"/>
                    <a:pt x="1099435" y="2594286"/>
                  </a:cubicBezTo>
                  <a:lnTo>
                    <a:pt x="1099435" y="2594286"/>
                  </a:lnTo>
                  <a:close/>
                  <a:moveTo>
                    <a:pt x="1197458" y="2594286"/>
                  </a:moveTo>
                  <a:lnTo>
                    <a:pt x="1196068" y="2594286"/>
                  </a:lnTo>
                  <a:cubicBezTo>
                    <a:pt x="1184646" y="2594286"/>
                    <a:pt x="1175400" y="2603532"/>
                    <a:pt x="1175400" y="2614954"/>
                  </a:cubicBezTo>
                  <a:cubicBezTo>
                    <a:pt x="1175400" y="2626376"/>
                    <a:pt x="1184646" y="2635622"/>
                    <a:pt x="1196068" y="2635622"/>
                  </a:cubicBezTo>
                  <a:lnTo>
                    <a:pt x="1197458" y="2635622"/>
                  </a:lnTo>
                  <a:cubicBezTo>
                    <a:pt x="1208880" y="2635622"/>
                    <a:pt x="1218127" y="2626376"/>
                    <a:pt x="1218127" y="2614954"/>
                  </a:cubicBezTo>
                  <a:cubicBezTo>
                    <a:pt x="1218127" y="2603593"/>
                    <a:pt x="1208880" y="2594286"/>
                    <a:pt x="1197458" y="2594286"/>
                  </a:cubicBezTo>
                  <a:lnTo>
                    <a:pt x="1197458" y="2594286"/>
                  </a:lnTo>
                  <a:close/>
                  <a:moveTo>
                    <a:pt x="1295420" y="2594286"/>
                  </a:moveTo>
                  <a:lnTo>
                    <a:pt x="1294031" y="2594286"/>
                  </a:lnTo>
                  <a:cubicBezTo>
                    <a:pt x="1282609" y="2594286"/>
                    <a:pt x="1273362" y="2603532"/>
                    <a:pt x="1273362" y="2614954"/>
                  </a:cubicBezTo>
                  <a:cubicBezTo>
                    <a:pt x="1273362" y="2626376"/>
                    <a:pt x="1282609" y="2635622"/>
                    <a:pt x="1294031" y="2635622"/>
                  </a:cubicBezTo>
                  <a:lnTo>
                    <a:pt x="1295420" y="2635622"/>
                  </a:lnTo>
                  <a:cubicBezTo>
                    <a:pt x="1306903" y="2635622"/>
                    <a:pt x="1316089" y="2626376"/>
                    <a:pt x="1316089" y="2614954"/>
                  </a:cubicBezTo>
                  <a:cubicBezTo>
                    <a:pt x="1316089" y="2603593"/>
                    <a:pt x="1306842" y="2594286"/>
                    <a:pt x="1295420" y="2594286"/>
                  </a:cubicBezTo>
                  <a:lnTo>
                    <a:pt x="1295420" y="2594286"/>
                  </a:lnTo>
                  <a:close/>
                  <a:moveTo>
                    <a:pt x="1393383" y="2594286"/>
                  </a:moveTo>
                  <a:lnTo>
                    <a:pt x="1391993" y="2594286"/>
                  </a:lnTo>
                  <a:cubicBezTo>
                    <a:pt x="1380572" y="2594286"/>
                    <a:pt x="1371265" y="2603532"/>
                    <a:pt x="1371265" y="2614954"/>
                  </a:cubicBezTo>
                  <a:cubicBezTo>
                    <a:pt x="1371265" y="2626376"/>
                    <a:pt x="1380572" y="2635622"/>
                    <a:pt x="1391993" y="2635622"/>
                  </a:cubicBezTo>
                  <a:cubicBezTo>
                    <a:pt x="1403415" y="2635622"/>
                    <a:pt x="1413326" y="2626376"/>
                    <a:pt x="1413326" y="2614954"/>
                  </a:cubicBezTo>
                  <a:cubicBezTo>
                    <a:pt x="1413387" y="2603593"/>
                    <a:pt x="1404805" y="2594286"/>
                    <a:pt x="1393383" y="2594286"/>
                  </a:cubicBezTo>
                  <a:lnTo>
                    <a:pt x="1393383" y="2594286"/>
                  </a:lnTo>
                  <a:close/>
                  <a:moveTo>
                    <a:pt x="1491346" y="2594286"/>
                  </a:moveTo>
                  <a:lnTo>
                    <a:pt x="1489956" y="2594286"/>
                  </a:lnTo>
                  <a:cubicBezTo>
                    <a:pt x="1478534" y="2594286"/>
                    <a:pt x="1469287" y="2603532"/>
                    <a:pt x="1469287" y="2614954"/>
                  </a:cubicBezTo>
                  <a:cubicBezTo>
                    <a:pt x="1469287" y="2626376"/>
                    <a:pt x="1478534" y="2635622"/>
                    <a:pt x="1489956" y="2635622"/>
                  </a:cubicBezTo>
                  <a:cubicBezTo>
                    <a:pt x="1501378" y="2635622"/>
                    <a:pt x="1511349" y="2626376"/>
                    <a:pt x="1511349" y="2614954"/>
                  </a:cubicBezTo>
                  <a:cubicBezTo>
                    <a:pt x="1511349" y="2603593"/>
                    <a:pt x="1502768" y="2594286"/>
                    <a:pt x="1491346" y="2594286"/>
                  </a:cubicBezTo>
                  <a:lnTo>
                    <a:pt x="1491346" y="2594286"/>
                  </a:lnTo>
                  <a:close/>
                  <a:moveTo>
                    <a:pt x="1589369" y="2594286"/>
                  </a:moveTo>
                  <a:lnTo>
                    <a:pt x="1587979" y="2594286"/>
                  </a:lnTo>
                  <a:cubicBezTo>
                    <a:pt x="1576557" y="2594286"/>
                    <a:pt x="1567310" y="2603532"/>
                    <a:pt x="1567310" y="2614954"/>
                  </a:cubicBezTo>
                  <a:cubicBezTo>
                    <a:pt x="1567310" y="2626376"/>
                    <a:pt x="1576557" y="2635622"/>
                    <a:pt x="1587979" y="2635622"/>
                  </a:cubicBezTo>
                  <a:lnTo>
                    <a:pt x="1589369" y="2635622"/>
                  </a:lnTo>
                  <a:cubicBezTo>
                    <a:pt x="1600791" y="2635622"/>
                    <a:pt x="1610037" y="2626376"/>
                    <a:pt x="1610037" y="2614954"/>
                  </a:cubicBezTo>
                  <a:cubicBezTo>
                    <a:pt x="1610037" y="2603593"/>
                    <a:pt x="1600791" y="2594286"/>
                    <a:pt x="1589369" y="2594286"/>
                  </a:cubicBezTo>
                  <a:lnTo>
                    <a:pt x="1589369" y="2594286"/>
                  </a:lnTo>
                  <a:close/>
                  <a:moveTo>
                    <a:pt x="1687331" y="2594286"/>
                  </a:moveTo>
                  <a:lnTo>
                    <a:pt x="1685941" y="2594286"/>
                  </a:lnTo>
                  <a:cubicBezTo>
                    <a:pt x="1674519" y="2594286"/>
                    <a:pt x="1665273" y="2603532"/>
                    <a:pt x="1665273" y="2614954"/>
                  </a:cubicBezTo>
                  <a:cubicBezTo>
                    <a:pt x="1665273" y="2626376"/>
                    <a:pt x="1674519" y="2635622"/>
                    <a:pt x="1685941" y="2635622"/>
                  </a:cubicBezTo>
                  <a:lnTo>
                    <a:pt x="1687331" y="2635622"/>
                  </a:lnTo>
                  <a:cubicBezTo>
                    <a:pt x="1698753" y="2635622"/>
                    <a:pt x="1707999" y="2626376"/>
                    <a:pt x="1707999" y="2614954"/>
                  </a:cubicBezTo>
                  <a:cubicBezTo>
                    <a:pt x="1707999" y="2603593"/>
                    <a:pt x="1698753" y="2594286"/>
                    <a:pt x="1687331" y="2594286"/>
                  </a:cubicBezTo>
                  <a:lnTo>
                    <a:pt x="1687331" y="2594286"/>
                  </a:lnTo>
                  <a:close/>
                  <a:moveTo>
                    <a:pt x="1785294" y="2594286"/>
                  </a:moveTo>
                  <a:lnTo>
                    <a:pt x="1783904" y="2594286"/>
                  </a:lnTo>
                  <a:cubicBezTo>
                    <a:pt x="1772482" y="2594286"/>
                    <a:pt x="1763236" y="2603532"/>
                    <a:pt x="1763236" y="2614954"/>
                  </a:cubicBezTo>
                  <a:cubicBezTo>
                    <a:pt x="1763236" y="2626376"/>
                    <a:pt x="1772482" y="2635622"/>
                    <a:pt x="1783904" y="2635622"/>
                  </a:cubicBezTo>
                  <a:cubicBezTo>
                    <a:pt x="1795325" y="2635622"/>
                    <a:pt x="1805297" y="2626376"/>
                    <a:pt x="1805297" y="2614954"/>
                  </a:cubicBezTo>
                  <a:cubicBezTo>
                    <a:pt x="1805297" y="2603593"/>
                    <a:pt x="1796716" y="2594286"/>
                    <a:pt x="1785294" y="2594286"/>
                  </a:cubicBezTo>
                  <a:lnTo>
                    <a:pt x="1785294" y="2594286"/>
                  </a:lnTo>
                  <a:close/>
                  <a:moveTo>
                    <a:pt x="1883256" y="2594286"/>
                  </a:moveTo>
                  <a:lnTo>
                    <a:pt x="1881866" y="2594286"/>
                  </a:lnTo>
                  <a:cubicBezTo>
                    <a:pt x="1870444" y="2594286"/>
                    <a:pt x="1861198" y="2603532"/>
                    <a:pt x="1861198" y="2614954"/>
                  </a:cubicBezTo>
                  <a:cubicBezTo>
                    <a:pt x="1861198" y="2626376"/>
                    <a:pt x="1870444" y="2635622"/>
                    <a:pt x="1881866" y="2635622"/>
                  </a:cubicBezTo>
                  <a:cubicBezTo>
                    <a:pt x="1893288" y="2635622"/>
                    <a:pt x="1903260" y="2626376"/>
                    <a:pt x="1903260" y="2614954"/>
                  </a:cubicBezTo>
                  <a:cubicBezTo>
                    <a:pt x="1903260" y="2603593"/>
                    <a:pt x="1894678" y="2594286"/>
                    <a:pt x="1883256" y="2594286"/>
                  </a:cubicBezTo>
                  <a:lnTo>
                    <a:pt x="1883256" y="2594286"/>
                  </a:lnTo>
                  <a:close/>
                  <a:moveTo>
                    <a:pt x="1981219" y="2594286"/>
                  </a:moveTo>
                  <a:lnTo>
                    <a:pt x="1979829" y="2594286"/>
                  </a:lnTo>
                  <a:cubicBezTo>
                    <a:pt x="1968407" y="2594286"/>
                    <a:pt x="1959161" y="2603532"/>
                    <a:pt x="1959161" y="2614954"/>
                  </a:cubicBezTo>
                  <a:cubicBezTo>
                    <a:pt x="1959161" y="2626376"/>
                    <a:pt x="1968407" y="2635622"/>
                    <a:pt x="1979829" y="2635622"/>
                  </a:cubicBezTo>
                  <a:lnTo>
                    <a:pt x="1981219" y="2635622"/>
                  </a:lnTo>
                  <a:cubicBezTo>
                    <a:pt x="1992641" y="2635622"/>
                    <a:pt x="2001887" y="2626376"/>
                    <a:pt x="2001887" y="2614954"/>
                  </a:cubicBezTo>
                  <a:cubicBezTo>
                    <a:pt x="2001948" y="2603593"/>
                    <a:pt x="1992641" y="2594286"/>
                    <a:pt x="1981219" y="2594286"/>
                  </a:cubicBezTo>
                  <a:lnTo>
                    <a:pt x="1981219" y="2594286"/>
                  </a:lnTo>
                  <a:close/>
                  <a:moveTo>
                    <a:pt x="2079182" y="2594286"/>
                  </a:moveTo>
                  <a:lnTo>
                    <a:pt x="2077792" y="2594286"/>
                  </a:lnTo>
                  <a:cubicBezTo>
                    <a:pt x="2066370" y="2594286"/>
                    <a:pt x="2057123" y="2603532"/>
                    <a:pt x="2057123" y="2614954"/>
                  </a:cubicBezTo>
                  <a:cubicBezTo>
                    <a:pt x="2057123" y="2626376"/>
                    <a:pt x="2066370" y="2635622"/>
                    <a:pt x="2077792" y="2635622"/>
                  </a:cubicBezTo>
                  <a:lnTo>
                    <a:pt x="2079182" y="2635622"/>
                  </a:lnTo>
                  <a:cubicBezTo>
                    <a:pt x="2090604" y="2635622"/>
                    <a:pt x="2099850" y="2626376"/>
                    <a:pt x="2099850" y="2614954"/>
                  </a:cubicBezTo>
                  <a:cubicBezTo>
                    <a:pt x="2099910" y="2603593"/>
                    <a:pt x="2090604" y="2594286"/>
                    <a:pt x="2079182" y="2594286"/>
                  </a:cubicBezTo>
                  <a:lnTo>
                    <a:pt x="2079182" y="2594286"/>
                  </a:lnTo>
                  <a:close/>
                  <a:moveTo>
                    <a:pt x="2177205" y="2594286"/>
                  </a:moveTo>
                  <a:lnTo>
                    <a:pt x="2175815" y="2594286"/>
                  </a:lnTo>
                  <a:cubicBezTo>
                    <a:pt x="2164393" y="2594286"/>
                    <a:pt x="2155146" y="2603532"/>
                    <a:pt x="2155146" y="2614954"/>
                  </a:cubicBezTo>
                  <a:cubicBezTo>
                    <a:pt x="2155146" y="2626376"/>
                    <a:pt x="2164393" y="2635622"/>
                    <a:pt x="2175815" y="2635622"/>
                  </a:cubicBezTo>
                  <a:cubicBezTo>
                    <a:pt x="2187297" y="2635622"/>
                    <a:pt x="2197208" y="2626376"/>
                    <a:pt x="2197208" y="2614954"/>
                  </a:cubicBezTo>
                  <a:cubicBezTo>
                    <a:pt x="2197148" y="2603593"/>
                    <a:pt x="2188627" y="2594286"/>
                    <a:pt x="2177205" y="2594286"/>
                  </a:cubicBezTo>
                  <a:lnTo>
                    <a:pt x="2177205" y="2594286"/>
                  </a:lnTo>
                  <a:close/>
                  <a:moveTo>
                    <a:pt x="2275167" y="2594286"/>
                  </a:moveTo>
                  <a:lnTo>
                    <a:pt x="2273777" y="2594286"/>
                  </a:lnTo>
                  <a:cubicBezTo>
                    <a:pt x="2262355" y="2594286"/>
                    <a:pt x="2253109" y="2603532"/>
                    <a:pt x="2253109" y="2614954"/>
                  </a:cubicBezTo>
                  <a:cubicBezTo>
                    <a:pt x="2253109" y="2626376"/>
                    <a:pt x="2262355" y="2635622"/>
                    <a:pt x="2273777" y="2635622"/>
                  </a:cubicBezTo>
                  <a:cubicBezTo>
                    <a:pt x="2285199" y="2635622"/>
                    <a:pt x="2295171" y="2626376"/>
                    <a:pt x="2295171" y="2614954"/>
                  </a:cubicBezTo>
                  <a:cubicBezTo>
                    <a:pt x="2295171" y="2603593"/>
                    <a:pt x="2286589" y="2594286"/>
                    <a:pt x="2275167" y="2594286"/>
                  </a:cubicBezTo>
                  <a:lnTo>
                    <a:pt x="2275167" y="2594286"/>
                  </a:lnTo>
                  <a:close/>
                  <a:moveTo>
                    <a:pt x="2373130" y="2594286"/>
                  </a:moveTo>
                  <a:lnTo>
                    <a:pt x="2371739" y="2594286"/>
                  </a:lnTo>
                  <a:cubicBezTo>
                    <a:pt x="2360318" y="2594286"/>
                    <a:pt x="2351072" y="2603532"/>
                    <a:pt x="2351072" y="2614954"/>
                  </a:cubicBezTo>
                  <a:cubicBezTo>
                    <a:pt x="2351072" y="2626376"/>
                    <a:pt x="2360318" y="2635622"/>
                    <a:pt x="2371739" y="2635622"/>
                  </a:cubicBezTo>
                  <a:cubicBezTo>
                    <a:pt x="2383161" y="2635622"/>
                    <a:pt x="2393133" y="2626376"/>
                    <a:pt x="2393133" y="2614954"/>
                  </a:cubicBezTo>
                  <a:cubicBezTo>
                    <a:pt x="2393133" y="2603593"/>
                    <a:pt x="2384551" y="2594286"/>
                    <a:pt x="2373130" y="2594286"/>
                  </a:cubicBezTo>
                  <a:lnTo>
                    <a:pt x="2373130" y="2594286"/>
                  </a:lnTo>
                  <a:close/>
                </a:path>
              </a:pathLst>
            </a:custGeom>
            <a:grpFill/>
            <a:ln w="60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F07C7788-6E59-31E6-F7F7-23791B290879}"/>
              </a:ext>
            </a:extLst>
          </p:cNvPr>
          <p:cNvSpPr txBox="1"/>
          <p:nvPr/>
        </p:nvSpPr>
        <p:spPr>
          <a:xfrm>
            <a:off x="907746" y="4033591"/>
            <a:ext cx="2075086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cs typeface="B Yekan" panose="00000400000000000000" pitchFamily="2" charset="-78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39D9E1C-9DCD-2DCC-4B93-2ECDA550F40F}"/>
              </a:ext>
            </a:extLst>
          </p:cNvPr>
          <p:cNvSpPr txBox="1"/>
          <p:nvPr/>
        </p:nvSpPr>
        <p:spPr>
          <a:xfrm>
            <a:off x="2969857" y="4033591"/>
            <a:ext cx="2075086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50108BF-3FA1-C12E-7277-ADEF8112B53B}"/>
              </a:ext>
            </a:extLst>
          </p:cNvPr>
          <p:cNvSpPr txBox="1"/>
          <p:nvPr/>
        </p:nvSpPr>
        <p:spPr>
          <a:xfrm>
            <a:off x="5104138" y="4033591"/>
            <a:ext cx="2075086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3AC19AC-21D5-5B2E-26E7-350149A91723}"/>
              </a:ext>
            </a:extLst>
          </p:cNvPr>
          <p:cNvSpPr txBox="1"/>
          <p:nvPr/>
        </p:nvSpPr>
        <p:spPr>
          <a:xfrm>
            <a:off x="7238419" y="4033591"/>
            <a:ext cx="2075086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4AA11BC-A610-A040-EFD5-C3A6898DC6EA}"/>
              </a:ext>
            </a:extLst>
          </p:cNvPr>
          <p:cNvSpPr txBox="1"/>
          <p:nvPr/>
        </p:nvSpPr>
        <p:spPr>
          <a:xfrm>
            <a:off x="9410892" y="4033591"/>
            <a:ext cx="2075086" cy="1156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4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1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1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9679667-30B6-BA42-777E-55BBB0A870CB}"/>
              </a:ext>
            </a:extLst>
          </p:cNvPr>
          <p:cNvSpPr txBox="1"/>
          <p:nvPr/>
        </p:nvSpPr>
        <p:spPr>
          <a:xfrm>
            <a:off x="3721039" y="1375655"/>
            <a:ext cx="472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4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826F5C5-B09A-0C7E-DBC1-A7DE289D54EB}"/>
              </a:ext>
            </a:extLst>
          </p:cNvPr>
          <p:cNvSpPr txBox="1"/>
          <p:nvPr/>
        </p:nvSpPr>
        <p:spPr>
          <a:xfrm>
            <a:off x="40626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10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99769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 animBg="1"/>
      <p:bldP spid="86" grpId="0" animBg="1"/>
      <p:bldP spid="105" grpId="0"/>
      <p:bldP spid="106" grpId="0"/>
      <p:bldP spid="107" grpId="0"/>
      <p:bldP spid="108" grpId="0"/>
      <p:bldP spid="109" grpId="0"/>
      <p:bldP spid="1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094DAC-720E-C218-59DF-43BA5914FF48}"/>
              </a:ext>
            </a:extLst>
          </p:cNvPr>
          <p:cNvSpPr txBox="1"/>
          <p:nvPr/>
        </p:nvSpPr>
        <p:spPr>
          <a:xfrm>
            <a:off x="3539138" y="2992121"/>
            <a:ext cx="5113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4000" dirty="0">
                <a:solidFill>
                  <a:schemeClr val="bg1"/>
                </a:solidFill>
                <a:cs typeface="B Yekan" panose="00000400000000000000" pitchFamily="2" charset="-78"/>
              </a:rPr>
              <a:t>فصل سوم: روش تحقیق</a:t>
            </a:r>
            <a:endParaRPr lang="en-US" sz="4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9719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CCF1CBA-1B7F-EE4B-04A5-B5D1A171B561}"/>
              </a:ext>
            </a:extLst>
          </p:cNvPr>
          <p:cNvCxnSpPr>
            <a:cxnSpLocks/>
          </p:cNvCxnSpPr>
          <p:nvPr/>
        </p:nvCxnSpPr>
        <p:spPr>
          <a:xfrm flipH="1">
            <a:off x="5809508" y="855882"/>
            <a:ext cx="1133987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ED19B0-68CA-2782-184A-A4CB625F8D63}"/>
              </a:ext>
            </a:extLst>
          </p:cNvPr>
          <p:cNvSpPr txBox="1"/>
          <p:nvPr/>
        </p:nvSpPr>
        <p:spPr>
          <a:xfrm>
            <a:off x="9307802" y="2065357"/>
            <a:ext cx="246864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C2D901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sz="1400" dirty="0">
              <a:solidFill>
                <a:srgbClr val="C2D901"/>
              </a:solidFill>
              <a:cs typeface="B Titr" panose="000007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0DFBA9-1563-7C80-F2B1-0D4578EE7D47}"/>
              </a:ext>
            </a:extLst>
          </p:cNvPr>
          <p:cNvSpPr txBox="1"/>
          <p:nvPr/>
        </p:nvSpPr>
        <p:spPr>
          <a:xfrm>
            <a:off x="10050943" y="1576439"/>
            <a:ext cx="172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3182A7-B870-FB89-0AB2-54C9122B5AA0}"/>
              </a:ext>
            </a:extLst>
          </p:cNvPr>
          <p:cNvSpPr txBox="1"/>
          <p:nvPr/>
        </p:nvSpPr>
        <p:spPr>
          <a:xfrm>
            <a:off x="6639222" y="2293622"/>
            <a:ext cx="5137224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0E0DA6-CA27-BCFA-F8F5-DA4104116AFD}"/>
              </a:ext>
            </a:extLst>
          </p:cNvPr>
          <p:cNvSpPr txBox="1"/>
          <p:nvPr/>
        </p:nvSpPr>
        <p:spPr>
          <a:xfrm>
            <a:off x="3799007" y="2008695"/>
            <a:ext cx="24686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/>
            <a:r>
              <a:rPr lang="fa-IR" sz="1600" dirty="0">
                <a:solidFill>
                  <a:srgbClr val="C2D90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C2D90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C6224F-2FBF-2CAB-1317-56125B99D04D}"/>
              </a:ext>
            </a:extLst>
          </p:cNvPr>
          <p:cNvSpPr txBox="1"/>
          <p:nvPr/>
        </p:nvSpPr>
        <p:spPr>
          <a:xfrm>
            <a:off x="4542148" y="1519777"/>
            <a:ext cx="172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130D3B-3A3F-155F-92FF-DCF1A4BA9529}"/>
              </a:ext>
            </a:extLst>
          </p:cNvPr>
          <p:cNvSpPr txBox="1"/>
          <p:nvPr/>
        </p:nvSpPr>
        <p:spPr>
          <a:xfrm>
            <a:off x="283734" y="2236960"/>
            <a:ext cx="5983918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D2FAAB-AE67-C670-8219-CF5473AB6D0A}"/>
              </a:ext>
            </a:extLst>
          </p:cNvPr>
          <p:cNvSpPr txBox="1"/>
          <p:nvPr/>
        </p:nvSpPr>
        <p:spPr>
          <a:xfrm>
            <a:off x="3821425" y="5052397"/>
            <a:ext cx="24686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/>
            <a:r>
              <a:rPr lang="fa-IR" sz="1600" dirty="0">
                <a:solidFill>
                  <a:srgbClr val="C2D90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C2D90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D65CC9F-3D20-A9A4-BD1B-EEEA71CE327D}"/>
              </a:ext>
            </a:extLst>
          </p:cNvPr>
          <p:cNvSpPr txBox="1"/>
          <p:nvPr/>
        </p:nvSpPr>
        <p:spPr>
          <a:xfrm>
            <a:off x="4564566" y="4563479"/>
            <a:ext cx="172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D06A04-AF35-AE24-A5B0-DD95BC228BAE}"/>
              </a:ext>
            </a:extLst>
          </p:cNvPr>
          <p:cNvSpPr txBox="1"/>
          <p:nvPr/>
        </p:nvSpPr>
        <p:spPr>
          <a:xfrm>
            <a:off x="306152" y="5280662"/>
            <a:ext cx="5983918" cy="1088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C688DB-1685-D074-C421-34E732E70B86}"/>
              </a:ext>
            </a:extLst>
          </p:cNvPr>
          <p:cNvSpPr txBox="1"/>
          <p:nvPr/>
        </p:nvSpPr>
        <p:spPr>
          <a:xfrm>
            <a:off x="40626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12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6027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CCF1CBA-1B7F-EE4B-04A5-B5D1A171B561}"/>
              </a:ext>
            </a:extLst>
          </p:cNvPr>
          <p:cNvCxnSpPr>
            <a:cxnSpLocks/>
          </p:cNvCxnSpPr>
          <p:nvPr/>
        </p:nvCxnSpPr>
        <p:spPr>
          <a:xfrm flipH="1">
            <a:off x="5809508" y="855882"/>
            <a:ext cx="1133987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88A9B13-BB9F-95F5-E0F1-778D0208F7E5}"/>
              </a:ext>
            </a:extLst>
          </p:cNvPr>
          <p:cNvSpPr/>
          <p:nvPr/>
        </p:nvSpPr>
        <p:spPr>
          <a:xfrm>
            <a:off x="1615667" y="4263833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3C4560D-BBEB-CB64-DE4B-E5D3B745A646}"/>
              </a:ext>
            </a:extLst>
          </p:cNvPr>
          <p:cNvSpPr/>
          <p:nvPr/>
        </p:nvSpPr>
        <p:spPr>
          <a:xfrm>
            <a:off x="1575506" y="1838103"/>
            <a:ext cx="397879" cy="397879"/>
          </a:xfrm>
          <a:prstGeom prst="ellipse">
            <a:avLst/>
          </a:prstGeom>
          <a:solidFill>
            <a:srgbClr val="C2D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61A412-AB46-F9AE-79A0-7186CF0EA594}"/>
              </a:ext>
            </a:extLst>
          </p:cNvPr>
          <p:cNvGrpSpPr/>
          <p:nvPr/>
        </p:nvGrpSpPr>
        <p:grpSpPr>
          <a:xfrm>
            <a:off x="9260067" y="1744506"/>
            <a:ext cx="2476951" cy="4446230"/>
            <a:chOff x="9107502" y="2093285"/>
            <a:chExt cx="2714768" cy="487312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6012301-B470-30A5-0E1A-7AE2B04637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7502" y="2093285"/>
              <a:ext cx="2714768" cy="2367814"/>
            </a:xfrm>
            <a:prstGeom prst="rect">
              <a:avLst/>
            </a:prstGeom>
            <a:effectLst/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331F3C9-6683-7B7A-3031-02130D223D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7502" y="4598592"/>
              <a:ext cx="2714768" cy="2367814"/>
            </a:xfrm>
            <a:prstGeom prst="rect">
              <a:avLst/>
            </a:prstGeom>
            <a:effectLst/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DB989C8-2E91-089F-03E2-15438D56331D}"/>
              </a:ext>
            </a:extLst>
          </p:cNvPr>
          <p:cNvSpPr txBox="1"/>
          <p:nvPr/>
        </p:nvSpPr>
        <p:spPr>
          <a:xfrm>
            <a:off x="6443267" y="2200959"/>
            <a:ext cx="24686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/>
            <a:r>
              <a:rPr lang="fa-IR" sz="1600" dirty="0">
                <a:solidFill>
                  <a:srgbClr val="C2D90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C2D90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EEBA718-7DC6-5AB9-8A40-1F0B0D9CA2BD}"/>
              </a:ext>
            </a:extLst>
          </p:cNvPr>
          <p:cNvSpPr txBox="1"/>
          <p:nvPr/>
        </p:nvSpPr>
        <p:spPr>
          <a:xfrm>
            <a:off x="7186408" y="1712041"/>
            <a:ext cx="172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92CC36-6205-A703-CB54-B383AE3407CF}"/>
              </a:ext>
            </a:extLst>
          </p:cNvPr>
          <p:cNvSpPr txBox="1"/>
          <p:nvPr/>
        </p:nvSpPr>
        <p:spPr>
          <a:xfrm>
            <a:off x="3774687" y="2429224"/>
            <a:ext cx="5137224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78BCB72-AA62-82D8-D822-754783F8A028}"/>
              </a:ext>
            </a:extLst>
          </p:cNvPr>
          <p:cNvGrpSpPr/>
          <p:nvPr/>
        </p:nvGrpSpPr>
        <p:grpSpPr>
          <a:xfrm>
            <a:off x="437999" y="1909752"/>
            <a:ext cx="2737790" cy="2219968"/>
            <a:chOff x="452108" y="2403494"/>
            <a:chExt cx="2737790" cy="2219968"/>
          </a:xfrm>
        </p:grpSpPr>
        <p:grpSp>
          <p:nvGrpSpPr>
            <p:cNvPr id="24" name="Google Shape;641;p38">
              <a:extLst>
                <a:ext uri="{FF2B5EF4-FFF2-40B4-BE49-F238E27FC236}">
                  <a16:creationId xmlns:a16="http://schemas.microsoft.com/office/drawing/2014/main" id="{406C7460-2579-9D5C-D7B8-1430BF6C4531}"/>
                </a:ext>
              </a:extLst>
            </p:cNvPr>
            <p:cNvGrpSpPr/>
            <p:nvPr/>
          </p:nvGrpSpPr>
          <p:grpSpPr>
            <a:xfrm>
              <a:off x="1626065" y="2403494"/>
              <a:ext cx="389877" cy="318332"/>
              <a:chOff x="3860400" y="3254050"/>
              <a:chExt cx="296175" cy="241825"/>
            </a:xfrm>
            <a:solidFill>
              <a:schemeClr val="tx1"/>
            </a:solidFill>
          </p:grpSpPr>
          <p:sp>
            <p:nvSpPr>
              <p:cNvPr id="26" name="Google Shape;642;p38">
                <a:extLst>
                  <a:ext uri="{FF2B5EF4-FFF2-40B4-BE49-F238E27FC236}">
                    <a16:creationId xmlns:a16="http://schemas.microsoft.com/office/drawing/2014/main" id="{789B93CC-DFC8-2133-C799-DF730E96E8D2}"/>
                  </a:ext>
                </a:extLst>
              </p:cNvPr>
              <p:cNvSpPr/>
              <p:nvPr/>
            </p:nvSpPr>
            <p:spPr>
              <a:xfrm>
                <a:off x="4112425" y="3358025"/>
                <a:ext cx="44150" cy="18125"/>
              </a:xfrm>
              <a:custGeom>
                <a:avLst/>
                <a:gdLst/>
                <a:ahLst/>
                <a:cxnLst/>
                <a:rect l="l" t="t" r="r" b="b"/>
                <a:pathLst>
                  <a:path w="1766" h="725" extrusionOk="0">
                    <a:moveTo>
                      <a:pt x="347" y="0"/>
                    </a:moveTo>
                    <a:cubicBezTo>
                      <a:pt x="158" y="0"/>
                      <a:pt x="1" y="158"/>
                      <a:pt x="1" y="378"/>
                    </a:cubicBezTo>
                    <a:cubicBezTo>
                      <a:pt x="1" y="567"/>
                      <a:pt x="158" y="725"/>
                      <a:pt x="347" y="725"/>
                    </a:cubicBezTo>
                    <a:lnTo>
                      <a:pt x="1419" y="725"/>
                    </a:lnTo>
                    <a:cubicBezTo>
                      <a:pt x="1608" y="725"/>
                      <a:pt x="1765" y="567"/>
                      <a:pt x="1765" y="378"/>
                    </a:cubicBezTo>
                    <a:cubicBezTo>
                      <a:pt x="1734" y="158"/>
                      <a:pt x="1608" y="0"/>
                      <a:pt x="141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643;p38">
                <a:extLst>
                  <a:ext uri="{FF2B5EF4-FFF2-40B4-BE49-F238E27FC236}">
                    <a16:creationId xmlns:a16="http://schemas.microsoft.com/office/drawing/2014/main" id="{F0068E35-147F-A2EB-C783-D6AEBAD1788B}"/>
                  </a:ext>
                </a:extLst>
              </p:cNvPr>
              <p:cNvSpPr/>
              <p:nvPr/>
            </p:nvSpPr>
            <p:spPr>
              <a:xfrm>
                <a:off x="4102200" y="3393475"/>
                <a:ext cx="37050" cy="33875"/>
              </a:xfrm>
              <a:custGeom>
                <a:avLst/>
                <a:gdLst/>
                <a:ahLst/>
                <a:cxnLst/>
                <a:rect l="l" t="t" r="r" b="b"/>
                <a:pathLst>
                  <a:path w="1482" h="1355" extrusionOk="0">
                    <a:moveTo>
                      <a:pt x="394" y="0"/>
                    </a:moveTo>
                    <a:cubicBezTo>
                      <a:pt x="308" y="0"/>
                      <a:pt x="221" y="32"/>
                      <a:pt x="158" y="95"/>
                    </a:cubicBezTo>
                    <a:cubicBezTo>
                      <a:pt x="0" y="221"/>
                      <a:pt x="0" y="410"/>
                      <a:pt x="158" y="567"/>
                    </a:cubicBezTo>
                    <a:lnTo>
                      <a:pt x="882" y="1260"/>
                    </a:lnTo>
                    <a:cubicBezTo>
                      <a:pt x="945" y="1323"/>
                      <a:pt x="1032" y="1355"/>
                      <a:pt x="1119" y="1355"/>
                    </a:cubicBezTo>
                    <a:cubicBezTo>
                      <a:pt x="1205" y="1355"/>
                      <a:pt x="1292" y="1323"/>
                      <a:pt x="1355" y="1260"/>
                    </a:cubicBezTo>
                    <a:cubicBezTo>
                      <a:pt x="1481" y="1134"/>
                      <a:pt x="1481" y="914"/>
                      <a:pt x="1355" y="788"/>
                    </a:cubicBezTo>
                    <a:lnTo>
                      <a:pt x="630" y="95"/>
                    </a:lnTo>
                    <a:cubicBezTo>
                      <a:pt x="567" y="32"/>
                      <a:pt x="481" y="0"/>
                      <a:pt x="39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644;p38">
                <a:extLst>
                  <a:ext uri="{FF2B5EF4-FFF2-40B4-BE49-F238E27FC236}">
                    <a16:creationId xmlns:a16="http://schemas.microsoft.com/office/drawing/2014/main" id="{DF2186FF-A076-6B90-AD7C-C247E8FA1F47}"/>
                  </a:ext>
                </a:extLst>
              </p:cNvPr>
              <p:cNvSpPr/>
              <p:nvPr/>
            </p:nvSpPr>
            <p:spPr>
              <a:xfrm>
                <a:off x="4103775" y="3306025"/>
                <a:ext cx="35475" cy="34500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380" extrusionOk="0">
                    <a:moveTo>
                      <a:pt x="1056" y="1"/>
                    </a:moveTo>
                    <a:cubicBezTo>
                      <a:pt x="969" y="1"/>
                      <a:pt x="882" y="32"/>
                      <a:pt x="819" y="96"/>
                    </a:cubicBezTo>
                    <a:lnTo>
                      <a:pt x="95" y="789"/>
                    </a:lnTo>
                    <a:cubicBezTo>
                      <a:pt x="0" y="915"/>
                      <a:pt x="0" y="1135"/>
                      <a:pt x="95" y="1261"/>
                    </a:cubicBezTo>
                    <a:cubicBezTo>
                      <a:pt x="158" y="1340"/>
                      <a:pt x="252" y="1379"/>
                      <a:pt x="343" y="1379"/>
                    </a:cubicBezTo>
                    <a:cubicBezTo>
                      <a:pt x="434" y="1379"/>
                      <a:pt x="520" y="1340"/>
                      <a:pt x="567" y="1261"/>
                    </a:cubicBezTo>
                    <a:lnTo>
                      <a:pt x="1292" y="568"/>
                    </a:lnTo>
                    <a:cubicBezTo>
                      <a:pt x="1418" y="442"/>
                      <a:pt x="1418" y="190"/>
                      <a:pt x="1292" y="96"/>
                    </a:cubicBezTo>
                    <a:cubicBezTo>
                      <a:pt x="1229" y="32"/>
                      <a:pt x="1142" y="1"/>
                      <a:pt x="105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" name="Google Shape;645;p38">
                <a:extLst>
                  <a:ext uri="{FF2B5EF4-FFF2-40B4-BE49-F238E27FC236}">
                    <a16:creationId xmlns:a16="http://schemas.microsoft.com/office/drawing/2014/main" id="{7C54BFD4-F0E0-E269-2A13-67F0167EC3DB}"/>
                  </a:ext>
                </a:extLst>
              </p:cNvPr>
              <p:cNvSpPr/>
              <p:nvPr/>
            </p:nvSpPr>
            <p:spPr>
              <a:xfrm>
                <a:off x="3860400" y="3306025"/>
                <a:ext cx="105550" cy="104800"/>
              </a:xfrm>
              <a:custGeom>
                <a:avLst/>
                <a:gdLst/>
                <a:ahLst/>
                <a:cxnLst/>
                <a:rect l="l" t="t" r="r" b="b"/>
                <a:pathLst>
                  <a:path w="4222" h="4192" extrusionOk="0">
                    <a:moveTo>
                      <a:pt x="2489" y="1"/>
                    </a:moveTo>
                    <a:cubicBezTo>
                      <a:pt x="2048" y="1"/>
                      <a:pt x="1639" y="285"/>
                      <a:pt x="1481" y="726"/>
                    </a:cubicBezTo>
                    <a:lnTo>
                      <a:pt x="1418" y="726"/>
                    </a:lnTo>
                    <a:cubicBezTo>
                      <a:pt x="662" y="726"/>
                      <a:pt x="0" y="1356"/>
                      <a:pt x="0" y="2080"/>
                    </a:cubicBezTo>
                    <a:cubicBezTo>
                      <a:pt x="0" y="2836"/>
                      <a:pt x="630" y="3467"/>
                      <a:pt x="1418" y="3467"/>
                    </a:cubicBezTo>
                    <a:lnTo>
                      <a:pt x="1481" y="3467"/>
                    </a:lnTo>
                    <a:cubicBezTo>
                      <a:pt x="1639" y="3845"/>
                      <a:pt x="2017" y="4191"/>
                      <a:pt x="2489" y="4191"/>
                    </a:cubicBezTo>
                    <a:lnTo>
                      <a:pt x="4222" y="4191"/>
                    </a:lnTo>
                    <a:lnTo>
                      <a:pt x="4222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646;p38">
                <a:extLst>
                  <a:ext uri="{FF2B5EF4-FFF2-40B4-BE49-F238E27FC236}">
                    <a16:creationId xmlns:a16="http://schemas.microsoft.com/office/drawing/2014/main" id="{E0B32F29-2D10-2F84-6C55-BC02BEB5FED8}"/>
                  </a:ext>
                </a:extLst>
              </p:cNvPr>
              <p:cNvSpPr/>
              <p:nvPr/>
            </p:nvSpPr>
            <p:spPr>
              <a:xfrm>
                <a:off x="4050225" y="3254050"/>
                <a:ext cx="35450" cy="208750"/>
              </a:xfrm>
              <a:custGeom>
                <a:avLst/>
                <a:gdLst/>
                <a:ahLst/>
                <a:cxnLst/>
                <a:rect l="l" t="t" r="r" b="b"/>
                <a:pathLst>
                  <a:path w="1418" h="8350" extrusionOk="0">
                    <a:moveTo>
                      <a:pt x="725" y="1"/>
                    </a:moveTo>
                    <a:cubicBezTo>
                      <a:pt x="315" y="1"/>
                      <a:pt x="0" y="316"/>
                      <a:pt x="0" y="694"/>
                    </a:cubicBezTo>
                    <a:lnTo>
                      <a:pt x="0" y="7625"/>
                    </a:lnTo>
                    <a:cubicBezTo>
                      <a:pt x="0" y="8034"/>
                      <a:pt x="315" y="8349"/>
                      <a:pt x="725" y="8349"/>
                    </a:cubicBezTo>
                    <a:cubicBezTo>
                      <a:pt x="1134" y="8286"/>
                      <a:pt x="1418" y="8003"/>
                      <a:pt x="1418" y="7625"/>
                    </a:cubicBezTo>
                    <a:lnTo>
                      <a:pt x="1418" y="694"/>
                    </a:ln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647;p38">
                <a:extLst>
                  <a:ext uri="{FF2B5EF4-FFF2-40B4-BE49-F238E27FC236}">
                    <a16:creationId xmlns:a16="http://schemas.microsoft.com/office/drawing/2014/main" id="{750C24CC-A18C-35A0-B24B-3C7A3D5029EB}"/>
                  </a:ext>
                </a:extLst>
              </p:cNvPr>
              <p:cNvSpPr/>
              <p:nvPr/>
            </p:nvSpPr>
            <p:spPr>
              <a:xfrm>
                <a:off x="3912375" y="3426550"/>
                <a:ext cx="51225" cy="693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773" extrusionOk="0">
                    <a:moveTo>
                      <a:pt x="1" y="0"/>
                    </a:moveTo>
                    <a:lnTo>
                      <a:pt x="1" y="1764"/>
                    </a:lnTo>
                    <a:cubicBezTo>
                      <a:pt x="1" y="2363"/>
                      <a:pt x="473" y="2773"/>
                      <a:pt x="1040" y="2773"/>
                    </a:cubicBezTo>
                    <a:cubicBezTo>
                      <a:pt x="1607" y="2773"/>
                      <a:pt x="2048" y="2300"/>
                      <a:pt x="2048" y="1764"/>
                    </a:cubicBezTo>
                    <a:lnTo>
                      <a:pt x="2048" y="32"/>
                    </a:lnTo>
                    <a:lnTo>
                      <a:pt x="316" y="32"/>
                    </a:lnTo>
                    <a:cubicBezTo>
                      <a:pt x="253" y="32"/>
                      <a:pt x="127" y="32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648;p38">
                <a:extLst>
                  <a:ext uri="{FF2B5EF4-FFF2-40B4-BE49-F238E27FC236}">
                    <a16:creationId xmlns:a16="http://schemas.microsoft.com/office/drawing/2014/main" id="{C4201B7C-7654-2E20-23BF-4B7E43FADC53}"/>
                  </a:ext>
                </a:extLst>
              </p:cNvPr>
              <p:cNvSpPr/>
              <p:nvPr/>
            </p:nvSpPr>
            <p:spPr>
              <a:xfrm>
                <a:off x="3982475" y="3275325"/>
                <a:ext cx="52000" cy="163850"/>
              </a:xfrm>
              <a:custGeom>
                <a:avLst/>
                <a:gdLst/>
                <a:ahLst/>
                <a:cxnLst/>
                <a:rect l="l" t="t" r="r" b="b"/>
                <a:pathLst>
                  <a:path w="2080" h="6554" extrusionOk="0">
                    <a:moveTo>
                      <a:pt x="2080" y="0"/>
                    </a:moveTo>
                    <a:lnTo>
                      <a:pt x="1765" y="315"/>
                    </a:lnTo>
                    <a:cubicBezTo>
                      <a:pt x="1292" y="788"/>
                      <a:pt x="662" y="1071"/>
                      <a:pt x="1" y="1166"/>
                    </a:cubicBezTo>
                    <a:lnTo>
                      <a:pt x="1" y="5419"/>
                    </a:lnTo>
                    <a:cubicBezTo>
                      <a:pt x="662" y="5482"/>
                      <a:pt x="1292" y="5766"/>
                      <a:pt x="1765" y="6238"/>
                    </a:cubicBezTo>
                    <a:lnTo>
                      <a:pt x="2080" y="6553"/>
                    </a:lnTo>
                    <a:lnTo>
                      <a:pt x="20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A415DCC-064B-9AFA-1309-457A19F35F4E}"/>
                </a:ext>
              </a:extLst>
            </p:cNvPr>
            <p:cNvSpPr txBox="1"/>
            <p:nvPr/>
          </p:nvSpPr>
          <p:spPr>
            <a:xfrm>
              <a:off x="452108" y="2915302"/>
              <a:ext cx="2737790" cy="1708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dirty="0">
                  <a:latin typeface="Lalezar" panose="00000500000000000000" pitchFamily="50" charset="-78"/>
                  <a:cs typeface="Lalezar" panose="00000500000000000000" pitchFamily="50" charset="-78"/>
                </a:rPr>
                <a:t>تیتر عنوان را وارد نمایید</a:t>
              </a:r>
            </a:p>
            <a:p>
              <a:pPr algn="ctr" rtl="1">
                <a:lnSpc>
                  <a:spcPct val="200000"/>
                </a:lnSpc>
              </a:pPr>
              <a:r>
                <a:rPr lang="fa-IR" sz="1200" dirty="0">
                  <a:latin typeface="Kalameh" pitchFamily="2" charset="-78"/>
                  <a:cs typeface="B Yekan" panose="00000400000000000000" pitchFamily="2" charset="-78"/>
                </a:rPr>
                <a:t>فروشگاه مینارو ارائه دهنده انواع فایل های کاربردی با بهترین کیفیت این متن تست می باشد</a:t>
              </a:r>
              <a:r>
                <a:rPr lang="en-US" sz="1200" dirty="0">
                  <a:latin typeface="Kalameh" pitchFamily="2" charset="-78"/>
                  <a:cs typeface="B Yekan" panose="00000400000000000000" pitchFamily="2" charset="-78"/>
                </a:rPr>
                <a:t> </a:t>
              </a:r>
              <a:r>
                <a:rPr lang="fa-IR" sz="1200" dirty="0">
                  <a:latin typeface="Kalameh" pitchFamily="2" charset="-78"/>
                  <a:cs typeface="B Yekan" panose="00000400000000000000" pitchFamily="2" charset="-78"/>
                </a:rPr>
                <a:t> که شما به راحتی میتوانید تغییر دهید.</a:t>
              </a:r>
              <a:endParaRPr lang="en-US" sz="1200" dirty="0">
                <a:latin typeface="Kalameh" pitchFamily="2" charset="-78"/>
                <a:cs typeface="B Yekan" panose="00000400000000000000" pitchFamily="2" charset="-78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DD67DB7-A438-354B-1315-196FE4143D82}"/>
              </a:ext>
            </a:extLst>
          </p:cNvPr>
          <p:cNvGrpSpPr/>
          <p:nvPr/>
        </p:nvGrpSpPr>
        <p:grpSpPr>
          <a:xfrm>
            <a:off x="437999" y="4259775"/>
            <a:ext cx="2737790" cy="2096885"/>
            <a:chOff x="440979" y="4708913"/>
            <a:chExt cx="2737790" cy="2096885"/>
          </a:xfrm>
        </p:grpSpPr>
        <p:grpSp>
          <p:nvGrpSpPr>
            <p:cNvPr id="34" name="Google Shape;625;p38">
              <a:extLst>
                <a:ext uri="{FF2B5EF4-FFF2-40B4-BE49-F238E27FC236}">
                  <a16:creationId xmlns:a16="http://schemas.microsoft.com/office/drawing/2014/main" id="{360BD904-CC77-95A3-378F-62E9860E7A7A}"/>
                </a:ext>
              </a:extLst>
            </p:cNvPr>
            <p:cNvGrpSpPr/>
            <p:nvPr/>
          </p:nvGrpSpPr>
          <p:grpSpPr>
            <a:xfrm>
              <a:off x="1639089" y="4708913"/>
              <a:ext cx="389877" cy="391259"/>
              <a:chOff x="4991425" y="3234750"/>
              <a:chExt cx="296175" cy="297225"/>
            </a:xfrm>
            <a:solidFill>
              <a:schemeClr val="tx1"/>
            </a:solidFill>
          </p:grpSpPr>
          <p:sp>
            <p:nvSpPr>
              <p:cNvPr id="36" name="Google Shape;626;p38">
                <a:extLst>
                  <a:ext uri="{FF2B5EF4-FFF2-40B4-BE49-F238E27FC236}">
                    <a16:creationId xmlns:a16="http://schemas.microsoft.com/office/drawing/2014/main" id="{9AF78AAC-19F7-D95A-E5F2-ACA25FAA7964}"/>
                  </a:ext>
                </a:extLst>
              </p:cNvPr>
              <p:cNvSpPr/>
              <p:nvPr/>
            </p:nvSpPr>
            <p:spPr>
              <a:xfrm>
                <a:off x="5077275" y="3304450"/>
                <a:ext cx="122100" cy="99275"/>
              </a:xfrm>
              <a:custGeom>
                <a:avLst/>
                <a:gdLst/>
                <a:ahLst/>
                <a:cxnLst/>
                <a:rect l="l" t="t" r="r" b="b"/>
                <a:pathLst>
                  <a:path w="4884" h="3971" extrusionOk="0">
                    <a:moveTo>
                      <a:pt x="2426" y="1"/>
                    </a:moveTo>
                    <a:cubicBezTo>
                      <a:pt x="1103" y="1"/>
                      <a:pt x="0" y="1104"/>
                      <a:pt x="0" y="2427"/>
                    </a:cubicBezTo>
                    <a:cubicBezTo>
                      <a:pt x="0" y="3025"/>
                      <a:pt x="190" y="3530"/>
                      <a:pt x="536" y="3971"/>
                    </a:cubicBezTo>
                    <a:cubicBezTo>
                      <a:pt x="820" y="3624"/>
                      <a:pt x="1103" y="3309"/>
                      <a:pt x="1481" y="3057"/>
                    </a:cubicBezTo>
                    <a:cubicBezTo>
                      <a:pt x="1261" y="2805"/>
                      <a:pt x="1103" y="2458"/>
                      <a:pt x="1103" y="2112"/>
                    </a:cubicBezTo>
                    <a:cubicBezTo>
                      <a:pt x="1103" y="1356"/>
                      <a:pt x="1733" y="726"/>
                      <a:pt x="2489" y="726"/>
                    </a:cubicBezTo>
                    <a:cubicBezTo>
                      <a:pt x="3214" y="726"/>
                      <a:pt x="3844" y="1356"/>
                      <a:pt x="3844" y="2112"/>
                    </a:cubicBezTo>
                    <a:cubicBezTo>
                      <a:pt x="3844" y="2458"/>
                      <a:pt x="3687" y="2805"/>
                      <a:pt x="3466" y="3057"/>
                    </a:cubicBezTo>
                    <a:cubicBezTo>
                      <a:pt x="3844" y="3246"/>
                      <a:pt x="4128" y="3561"/>
                      <a:pt x="4317" y="3971"/>
                    </a:cubicBezTo>
                    <a:cubicBezTo>
                      <a:pt x="4695" y="3530"/>
                      <a:pt x="4884" y="3025"/>
                      <a:pt x="4884" y="2427"/>
                    </a:cubicBezTo>
                    <a:cubicBezTo>
                      <a:pt x="4884" y="1104"/>
                      <a:pt x="3781" y="1"/>
                      <a:pt x="24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627;p38">
                <a:extLst>
                  <a:ext uri="{FF2B5EF4-FFF2-40B4-BE49-F238E27FC236}">
                    <a16:creationId xmlns:a16="http://schemas.microsoft.com/office/drawing/2014/main" id="{E7BD61C5-6868-D292-3B81-94055CDFA304}"/>
                  </a:ext>
                </a:extLst>
              </p:cNvPr>
              <p:cNvSpPr/>
              <p:nvPr/>
            </p:nvSpPr>
            <p:spPr>
              <a:xfrm>
                <a:off x="5121375" y="3339900"/>
                <a:ext cx="35475" cy="35475"/>
              </a:xfrm>
              <a:custGeom>
                <a:avLst/>
                <a:gdLst/>
                <a:ahLst/>
                <a:cxnLst/>
                <a:rect l="l" t="t" r="r" b="b"/>
                <a:pathLst>
                  <a:path w="1419" h="1419" extrusionOk="0">
                    <a:moveTo>
                      <a:pt x="725" y="1"/>
                    </a:moveTo>
                    <a:cubicBezTo>
                      <a:pt x="316" y="1"/>
                      <a:pt x="1" y="316"/>
                      <a:pt x="1" y="694"/>
                    </a:cubicBezTo>
                    <a:cubicBezTo>
                      <a:pt x="1" y="1103"/>
                      <a:pt x="316" y="1418"/>
                      <a:pt x="725" y="1418"/>
                    </a:cubicBezTo>
                    <a:cubicBezTo>
                      <a:pt x="1103" y="1418"/>
                      <a:pt x="1418" y="1103"/>
                      <a:pt x="1418" y="694"/>
                    </a:cubicBezTo>
                    <a:cubicBezTo>
                      <a:pt x="1418" y="316"/>
                      <a:pt x="1103" y="1"/>
                      <a:pt x="725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628;p38">
                <a:extLst>
                  <a:ext uri="{FF2B5EF4-FFF2-40B4-BE49-F238E27FC236}">
                    <a16:creationId xmlns:a16="http://schemas.microsoft.com/office/drawing/2014/main" id="{90D9B22F-14A8-5C8A-DC40-8EAF0C5B4BE8}"/>
                  </a:ext>
                </a:extLst>
              </p:cNvPr>
              <p:cNvSpPr/>
              <p:nvPr/>
            </p:nvSpPr>
            <p:spPr>
              <a:xfrm>
                <a:off x="5009550" y="3234750"/>
                <a:ext cx="259150" cy="261125"/>
              </a:xfrm>
              <a:custGeom>
                <a:avLst/>
                <a:gdLst/>
                <a:ahLst/>
                <a:cxnLst/>
                <a:rect l="l" t="t" r="r" b="b"/>
                <a:pathLst>
                  <a:path w="10366" h="10445" extrusionOk="0">
                    <a:moveTo>
                      <a:pt x="5198" y="2159"/>
                    </a:moveTo>
                    <a:cubicBezTo>
                      <a:pt x="6931" y="2159"/>
                      <a:pt x="8286" y="3514"/>
                      <a:pt x="8286" y="5246"/>
                    </a:cubicBezTo>
                    <a:cubicBezTo>
                      <a:pt x="8286" y="6916"/>
                      <a:pt x="6931" y="8365"/>
                      <a:pt x="5198" y="8365"/>
                    </a:cubicBezTo>
                    <a:cubicBezTo>
                      <a:pt x="3340" y="8365"/>
                      <a:pt x="2079" y="6822"/>
                      <a:pt x="2079" y="5246"/>
                    </a:cubicBezTo>
                    <a:cubicBezTo>
                      <a:pt x="2079" y="3514"/>
                      <a:pt x="3497" y="2159"/>
                      <a:pt x="5198" y="2159"/>
                    </a:cubicBezTo>
                    <a:close/>
                    <a:moveTo>
                      <a:pt x="5167" y="1"/>
                    </a:moveTo>
                    <a:cubicBezTo>
                      <a:pt x="5088" y="1"/>
                      <a:pt x="5009" y="17"/>
                      <a:pt x="4946" y="48"/>
                    </a:cubicBezTo>
                    <a:lnTo>
                      <a:pt x="4001" y="836"/>
                    </a:lnTo>
                    <a:lnTo>
                      <a:pt x="2773" y="678"/>
                    </a:lnTo>
                    <a:cubicBezTo>
                      <a:pt x="2756" y="675"/>
                      <a:pt x="2739" y="673"/>
                      <a:pt x="2723" y="673"/>
                    </a:cubicBezTo>
                    <a:cubicBezTo>
                      <a:pt x="2583" y="673"/>
                      <a:pt x="2454" y="786"/>
                      <a:pt x="2426" y="899"/>
                    </a:cubicBezTo>
                    <a:lnTo>
                      <a:pt x="1953" y="2033"/>
                    </a:lnTo>
                    <a:lnTo>
                      <a:pt x="819" y="2505"/>
                    </a:lnTo>
                    <a:cubicBezTo>
                      <a:pt x="662" y="2568"/>
                      <a:pt x="567" y="2694"/>
                      <a:pt x="630" y="2852"/>
                    </a:cubicBezTo>
                    <a:lnTo>
                      <a:pt x="788" y="4081"/>
                    </a:lnTo>
                    <a:lnTo>
                      <a:pt x="32" y="5026"/>
                    </a:lnTo>
                    <a:cubicBezTo>
                      <a:pt x="0" y="5183"/>
                      <a:pt x="0" y="5341"/>
                      <a:pt x="63" y="5467"/>
                    </a:cubicBezTo>
                    <a:lnTo>
                      <a:pt x="819" y="6381"/>
                    </a:lnTo>
                    <a:lnTo>
                      <a:pt x="662" y="7609"/>
                    </a:lnTo>
                    <a:cubicBezTo>
                      <a:pt x="630" y="7767"/>
                      <a:pt x="725" y="7924"/>
                      <a:pt x="851" y="7956"/>
                    </a:cubicBezTo>
                    <a:lnTo>
                      <a:pt x="1985" y="8428"/>
                    </a:lnTo>
                    <a:lnTo>
                      <a:pt x="2457" y="9594"/>
                    </a:lnTo>
                    <a:cubicBezTo>
                      <a:pt x="2536" y="9725"/>
                      <a:pt x="2637" y="9791"/>
                      <a:pt x="2741" y="9791"/>
                    </a:cubicBezTo>
                    <a:cubicBezTo>
                      <a:pt x="2762" y="9791"/>
                      <a:pt x="2783" y="9788"/>
                      <a:pt x="2804" y="9783"/>
                    </a:cubicBezTo>
                    <a:lnTo>
                      <a:pt x="4033" y="9626"/>
                    </a:lnTo>
                    <a:lnTo>
                      <a:pt x="4978" y="10382"/>
                    </a:lnTo>
                    <a:cubicBezTo>
                      <a:pt x="5072" y="10413"/>
                      <a:pt x="5104" y="10445"/>
                      <a:pt x="5167" y="10445"/>
                    </a:cubicBezTo>
                    <a:cubicBezTo>
                      <a:pt x="5261" y="10445"/>
                      <a:pt x="5324" y="10413"/>
                      <a:pt x="5387" y="10382"/>
                    </a:cubicBezTo>
                    <a:lnTo>
                      <a:pt x="6333" y="9626"/>
                    </a:lnTo>
                    <a:lnTo>
                      <a:pt x="7530" y="9783"/>
                    </a:lnTo>
                    <a:cubicBezTo>
                      <a:pt x="7687" y="9783"/>
                      <a:pt x="7876" y="9689"/>
                      <a:pt x="7908" y="9594"/>
                    </a:cubicBezTo>
                    <a:lnTo>
                      <a:pt x="8380" y="8428"/>
                    </a:lnTo>
                    <a:lnTo>
                      <a:pt x="9515" y="7956"/>
                    </a:lnTo>
                    <a:cubicBezTo>
                      <a:pt x="9672" y="7893"/>
                      <a:pt x="9735" y="7767"/>
                      <a:pt x="9704" y="7609"/>
                    </a:cubicBezTo>
                    <a:lnTo>
                      <a:pt x="9546" y="6381"/>
                    </a:lnTo>
                    <a:lnTo>
                      <a:pt x="10302" y="5467"/>
                    </a:lnTo>
                    <a:cubicBezTo>
                      <a:pt x="10365" y="5341"/>
                      <a:pt x="10365" y="5120"/>
                      <a:pt x="10302" y="5026"/>
                    </a:cubicBezTo>
                    <a:lnTo>
                      <a:pt x="9546" y="4081"/>
                    </a:lnTo>
                    <a:lnTo>
                      <a:pt x="9704" y="2852"/>
                    </a:lnTo>
                    <a:cubicBezTo>
                      <a:pt x="9735" y="2694"/>
                      <a:pt x="9641" y="2537"/>
                      <a:pt x="9515" y="2505"/>
                    </a:cubicBezTo>
                    <a:lnTo>
                      <a:pt x="8380" y="2033"/>
                    </a:lnTo>
                    <a:lnTo>
                      <a:pt x="7908" y="899"/>
                    </a:lnTo>
                    <a:cubicBezTo>
                      <a:pt x="7826" y="762"/>
                      <a:pt x="7719" y="672"/>
                      <a:pt x="7589" y="672"/>
                    </a:cubicBezTo>
                    <a:cubicBezTo>
                      <a:pt x="7570" y="672"/>
                      <a:pt x="7550" y="674"/>
                      <a:pt x="7530" y="678"/>
                    </a:cubicBezTo>
                    <a:lnTo>
                      <a:pt x="6333" y="836"/>
                    </a:lnTo>
                    <a:lnTo>
                      <a:pt x="5387" y="48"/>
                    </a:lnTo>
                    <a:cubicBezTo>
                      <a:pt x="5324" y="17"/>
                      <a:pt x="5246" y="1"/>
                      <a:pt x="5167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629;p38">
                <a:extLst>
                  <a:ext uri="{FF2B5EF4-FFF2-40B4-BE49-F238E27FC236}">
                    <a16:creationId xmlns:a16="http://schemas.microsoft.com/office/drawing/2014/main" id="{DF93C654-7534-7E30-A31E-27E824027631}"/>
                  </a:ext>
                </a:extLst>
              </p:cNvPr>
              <p:cNvSpPr/>
              <p:nvPr/>
            </p:nvSpPr>
            <p:spPr>
              <a:xfrm>
                <a:off x="5105625" y="3391900"/>
                <a:ext cx="66975" cy="34675"/>
              </a:xfrm>
              <a:custGeom>
                <a:avLst/>
                <a:gdLst/>
                <a:ahLst/>
                <a:cxnLst/>
                <a:rect l="l" t="t" r="r" b="b"/>
                <a:pathLst>
                  <a:path w="2679" h="1387" extrusionOk="0">
                    <a:moveTo>
                      <a:pt x="1355" y="0"/>
                    </a:moveTo>
                    <a:cubicBezTo>
                      <a:pt x="725" y="0"/>
                      <a:pt x="190" y="441"/>
                      <a:pt x="1" y="977"/>
                    </a:cubicBezTo>
                    <a:cubicBezTo>
                      <a:pt x="410" y="1229"/>
                      <a:pt x="820" y="1386"/>
                      <a:pt x="1355" y="1386"/>
                    </a:cubicBezTo>
                    <a:cubicBezTo>
                      <a:pt x="1859" y="1386"/>
                      <a:pt x="2301" y="1229"/>
                      <a:pt x="2679" y="977"/>
                    </a:cubicBezTo>
                    <a:cubicBezTo>
                      <a:pt x="2521" y="410"/>
                      <a:pt x="1985" y="0"/>
                      <a:pt x="135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630;p38">
                <a:extLst>
                  <a:ext uri="{FF2B5EF4-FFF2-40B4-BE49-F238E27FC236}">
                    <a16:creationId xmlns:a16="http://schemas.microsoft.com/office/drawing/2014/main" id="{B1051312-9E01-0DC5-204F-DCE8FF03BBD3}"/>
                  </a:ext>
                </a:extLst>
              </p:cNvPr>
              <p:cNvSpPr/>
              <p:nvPr/>
            </p:nvSpPr>
            <p:spPr>
              <a:xfrm>
                <a:off x="5192275" y="3443075"/>
                <a:ext cx="95325" cy="86975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3479" extrusionOk="0">
                    <a:moveTo>
                      <a:pt x="2867" y="1"/>
                    </a:moveTo>
                    <a:cubicBezTo>
                      <a:pt x="2741" y="127"/>
                      <a:pt x="2647" y="221"/>
                      <a:pt x="2489" y="284"/>
                    </a:cubicBezTo>
                    <a:lnTo>
                      <a:pt x="1607" y="631"/>
                    </a:lnTo>
                    <a:lnTo>
                      <a:pt x="1260" y="1482"/>
                    </a:lnTo>
                    <a:cubicBezTo>
                      <a:pt x="1103" y="1891"/>
                      <a:pt x="693" y="2112"/>
                      <a:pt x="284" y="2112"/>
                    </a:cubicBezTo>
                    <a:lnTo>
                      <a:pt x="158" y="2112"/>
                    </a:lnTo>
                    <a:lnTo>
                      <a:pt x="0" y="2080"/>
                    </a:lnTo>
                    <a:lnTo>
                      <a:pt x="1166" y="3372"/>
                    </a:lnTo>
                    <a:cubicBezTo>
                      <a:pt x="1237" y="3443"/>
                      <a:pt x="1343" y="3478"/>
                      <a:pt x="1445" y="3478"/>
                    </a:cubicBezTo>
                    <a:cubicBezTo>
                      <a:pt x="1479" y="3478"/>
                      <a:pt x="1512" y="3474"/>
                      <a:pt x="1544" y="3466"/>
                    </a:cubicBezTo>
                    <a:cubicBezTo>
                      <a:pt x="1638" y="3403"/>
                      <a:pt x="1764" y="3340"/>
                      <a:pt x="1764" y="3183"/>
                    </a:cubicBezTo>
                    <a:lnTo>
                      <a:pt x="2080" y="1639"/>
                    </a:lnTo>
                    <a:lnTo>
                      <a:pt x="3497" y="1324"/>
                    </a:lnTo>
                    <a:cubicBezTo>
                      <a:pt x="3532" y="1338"/>
                      <a:pt x="3563" y="1344"/>
                      <a:pt x="3592" y="1344"/>
                    </a:cubicBezTo>
                    <a:cubicBezTo>
                      <a:pt x="3693" y="1344"/>
                      <a:pt x="3756" y="1265"/>
                      <a:pt x="3781" y="1167"/>
                    </a:cubicBezTo>
                    <a:cubicBezTo>
                      <a:pt x="3812" y="1072"/>
                      <a:pt x="3781" y="946"/>
                      <a:pt x="3686" y="820"/>
                    </a:cubicBezTo>
                    <a:lnTo>
                      <a:pt x="2867" y="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631;p38">
                <a:extLst>
                  <a:ext uri="{FF2B5EF4-FFF2-40B4-BE49-F238E27FC236}">
                    <a16:creationId xmlns:a16="http://schemas.microsoft.com/office/drawing/2014/main" id="{29064F16-3F68-9889-9B89-88EA4572A87C}"/>
                  </a:ext>
                </a:extLst>
              </p:cNvPr>
              <p:cNvSpPr/>
              <p:nvPr/>
            </p:nvSpPr>
            <p:spPr>
              <a:xfrm>
                <a:off x="4991425" y="3444650"/>
                <a:ext cx="95325" cy="87325"/>
              </a:xfrm>
              <a:custGeom>
                <a:avLst/>
                <a:gdLst/>
                <a:ahLst/>
                <a:cxnLst/>
                <a:rect l="l" t="t" r="r" b="b"/>
                <a:pathLst>
                  <a:path w="3813" h="3493" extrusionOk="0">
                    <a:moveTo>
                      <a:pt x="946" y="1"/>
                    </a:moveTo>
                    <a:lnTo>
                      <a:pt x="126" y="851"/>
                    </a:lnTo>
                    <a:cubicBezTo>
                      <a:pt x="0" y="851"/>
                      <a:pt x="0" y="1009"/>
                      <a:pt x="32" y="1104"/>
                    </a:cubicBezTo>
                    <a:cubicBezTo>
                      <a:pt x="95" y="1230"/>
                      <a:pt x="158" y="1324"/>
                      <a:pt x="315" y="1356"/>
                    </a:cubicBezTo>
                    <a:lnTo>
                      <a:pt x="1733" y="1671"/>
                    </a:lnTo>
                    <a:lnTo>
                      <a:pt x="2048" y="3214"/>
                    </a:lnTo>
                    <a:cubicBezTo>
                      <a:pt x="2080" y="3309"/>
                      <a:pt x="2174" y="3435"/>
                      <a:pt x="2300" y="3466"/>
                    </a:cubicBezTo>
                    <a:cubicBezTo>
                      <a:pt x="2328" y="3485"/>
                      <a:pt x="2361" y="3492"/>
                      <a:pt x="2396" y="3492"/>
                    </a:cubicBezTo>
                    <a:cubicBezTo>
                      <a:pt x="2482" y="3492"/>
                      <a:pt x="2580" y="3448"/>
                      <a:pt x="2647" y="3403"/>
                    </a:cubicBezTo>
                    <a:lnTo>
                      <a:pt x="3813" y="2112"/>
                    </a:lnTo>
                    <a:lnTo>
                      <a:pt x="3813" y="2112"/>
                    </a:lnTo>
                    <a:lnTo>
                      <a:pt x="3624" y="2143"/>
                    </a:lnTo>
                    <a:lnTo>
                      <a:pt x="3561" y="2143"/>
                    </a:lnTo>
                    <a:cubicBezTo>
                      <a:pt x="3119" y="2143"/>
                      <a:pt x="2773" y="1891"/>
                      <a:pt x="2552" y="1513"/>
                    </a:cubicBezTo>
                    <a:lnTo>
                      <a:pt x="2206" y="631"/>
                    </a:lnTo>
                    <a:lnTo>
                      <a:pt x="1355" y="284"/>
                    </a:lnTo>
                    <a:cubicBezTo>
                      <a:pt x="1198" y="221"/>
                      <a:pt x="1072" y="127"/>
                      <a:pt x="94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A6C9BBF-6A9D-720C-2306-9C35A5C38FA0}"/>
                </a:ext>
              </a:extLst>
            </p:cNvPr>
            <p:cNvSpPr txBox="1"/>
            <p:nvPr/>
          </p:nvSpPr>
          <p:spPr>
            <a:xfrm>
              <a:off x="440979" y="5097638"/>
              <a:ext cx="2737790" cy="1708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dirty="0">
                  <a:latin typeface="Lalezar" panose="00000500000000000000" pitchFamily="50" charset="-78"/>
                  <a:cs typeface="Lalezar" panose="00000500000000000000" pitchFamily="50" charset="-78"/>
                </a:rPr>
                <a:t>تیتر عنوان را وارد نمایید</a:t>
              </a:r>
            </a:p>
            <a:p>
              <a:pPr algn="ctr" rtl="1">
                <a:lnSpc>
                  <a:spcPct val="200000"/>
                </a:lnSpc>
              </a:pPr>
              <a:r>
                <a:rPr lang="fa-IR" sz="1200" dirty="0">
                  <a:latin typeface="Kalameh" pitchFamily="2" charset="-78"/>
                  <a:cs typeface="B Yekan" panose="00000400000000000000" pitchFamily="2" charset="-78"/>
                </a:rPr>
                <a:t>فروشگاه مینارو ارائه دهنده انواع فایل های کاربردی با بهترین کیفیت این متن تست می باشد</a:t>
              </a:r>
              <a:r>
                <a:rPr lang="en-US" sz="1200" dirty="0">
                  <a:latin typeface="Kalameh" pitchFamily="2" charset="-78"/>
                  <a:cs typeface="B Yekan" panose="00000400000000000000" pitchFamily="2" charset="-78"/>
                </a:rPr>
                <a:t> </a:t>
              </a:r>
              <a:r>
                <a:rPr lang="fa-IR" sz="1200" dirty="0">
                  <a:latin typeface="Kalameh" pitchFamily="2" charset="-78"/>
                  <a:cs typeface="B Yekan" panose="00000400000000000000" pitchFamily="2" charset="-78"/>
                </a:rPr>
                <a:t> که شما به راحتی میتوانید تغییر دهید.</a:t>
              </a:r>
              <a:endParaRPr lang="en-US" sz="1200" dirty="0">
                <a:latin typeface="Kalameh" pitchFamily="2" charset="-78"/>
                <a:cs typeface="B Yekan" panose="00000400000000000000" pitchFamily="2" charset="-78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7690D4CD-A385-0337-A3BF-9C55C1460D9D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13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3641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CCF1CBA-1B7F-EE4B-04A5-B5D1A171B561}"/>
              </a:ext>
            </a:extLst>
          </p:cNvPr>
          <p:cNvCxnSpPr>
            <a:cxnSpLocks/>
          </p:cNvCxnSpPr>
          <p:nvPr/>
        </p:nvCxnSpPr>
        <p:spPr>
          <a:xfrm flipH="1">
            <a:off x="5809508" y="855882"/>
            <a:ext cx="1133987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Google Shape;1177;p47">
            <a:extLst>
              <a:ext uri="{FF2B5EF4-FFF2-40B4-BE49-F238E27FC236}">
                <a16:creationId xmlns:a16="http://schemas.microsoft.com/office/drawing/2014/main" id="{4FAD5D7B-343F-08CE-D95D-F10CDD370B10}"/>
              </a:ext>
            </a:extLst>
          </p:cNvPr>
          <p:cNvCxnSpPr>
            <a:stCxn id="20" idx="0"/>
          </p:cNvCxnSpPr>
          <p:nvPr/>
        </p:nvCxnSpPr>
        <p:spPr>
          <a:xfrm rot="10800000">
            <a:off x="1819519" y="2794001"/>
            <a:ext cx="0" cy="766827"/>
          </a:xfrm>
          <a:prstGeom prst="straightConnector1">
            <a:avLst/>
          </a:prstGeom>
          <a:noFill/>
          <a:ln w="19050" cap="flat" cmpd="sng">
            <a:solidFill>
              <a:srgbClr val="333E50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15" name="Google Shape;1179;p47">
            <a:extLst>
              <a:ext uri="{FF2B5EF4-FFF2-40B4-BE49-F238E27FC236}">
                <a16:creationId xmlns:a16="http://schemas.microsoft.com/office/drawing/2014/main" id="{81C388D2-E351-6F92-9CE4-A1E2D576044F}"/>
              </a:ext>
            </a:extLst>
          </p:cNvPr>
          <p:cNvCxnSpPr/>
          <p:nvPr/>
        </p:nvCxnSpPr>
        <p:spPr>
          <a:xfrm>
            <a:off x="4713024" y="4723182"/>
            <a:ext cx="0" cy="690265"/>
          </a:xfrm>
          <a:prstGeom prst="straightConnector1">
            <a:avLst/>
          </a:prstGeom>
          <a:noFill/>
          <a:ln w="19050" cap="flat" cmpd="sng">
            <a:solidFill>
              <a:srgbClr val="333E50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17" name="Google Shape;1180;p47">
            <a:extLst>
              <a:ext uri="{FF2B5EF4-FFF2-40B4-BE49-F238E27FC236}">
                <a16:creationId xmlns:a16="http://schemas.microsoft.com/office/drawing/2014/main" id="{D0A2BF04-3DEA-9B77-C1DD-7A1C77E891B4}"/>
              </a:ext>
            </a:extLst>
          </p:cNvPr>
          <p:cNvCxnSpPr/>
          <p:nvPr/>
        </p:nvCxnSpPr>
        <p:spPr>
          <a:xfrm rot="10800000">
            <a:off x="7609071" y="2794001"/>
            <a:ext cx="0" cy="766827"/>
          </a:xfrm>
          <a:prstGeom prst="straightConnector1">
            <a:avLst/>
          </a:prstGeom>
          <a:noFill/>
          <a:ln w="19050" cap="flat" cmpd="sng">
            <a:solidFill>
              <a:srgbClr val="333E50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18" name="Google Shape;1181;p47">
            <a:extLst>
              <a:ext uri="{FF2B5EF4-FFF2-40B4-BE49-F238E27FC236}">
                <a16:creationId xmlns:a16="http://schemas.microsoft.com/office/drawing/2014/main" id="{18A9F9CB-CBD8-B876-0957-F83BE1DDA937}"/>
              </a:ext>
            </a:extLst>
          </p:cNvPr>
          <p:cNvCxnSpPr/>
          <p:nvPr/>
        </p:nvCxnSpPr>
        <p:spPr>
          <a:xfrm>
            <a:off x="10448844" y="4723929"/>
            <a:ext cx="0" cy="689459"/>
          </a:xfrm>
          <a:prstGeom prst="straightConnector1">
            <a:avLst/>
          </a:prstGeom>
          <a:noFill/>
          <a:ln w="19050" cap="flat" cmpd="sng">
            <a:solidFill>
              <a:srgbClr val="333E50"/>
            </a:solidFill>
            <a:prstDash val="dash"/>
            <a:round/>
            <a:headEnd type="none" w="med" len="med"/>
            <a:tailEnd type="oval" w="med" len="med"/>
          </a:ln>
        </p:spPr>
      </p:cxnSp>
      <p:sp>
        <p:nvSpPr>
          <p:cNvPr id="19" name="Google Shape;1183;p47">
            <a:extLst>
              <a:ext uri="{FF2B5EF4-FFF2-40B4-BE49-F238E27FC236}">
                <a16:creationId xmlns:a16="http://schemas.microsoft.com/office/drawing/2014/main" id="{D8F409F2-C302-B095-B162-5532F14DCBF3}"/>
              </a:ext>
            </a:extLst>
          </p:cNvPr>
          <p:cNvSpPr/>
          <p:nvPr/>
        </p:nvSpPr>
        <p:spPr>
          <a:xfrm>
            <a:off x="1038790" y="3361294"/>
            <a:ext cx="1561457" cy="1562263"/>
          </a:xfrm>
          <a:prstGeom prst="ellipse">
            <a:avLst/>
          </a:prstGeom>
          <a:solidFill>
            <a:srgbClr val="E6E6E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1178;p47">
            <a:extLst>
              <a:ext uri="{FF2B5EF4-FFF2-40B4-BE49-F238E27FC236}">
                <a16:creationId xmlns:a16="http://schemas.microsoft.com/office/drawing/2014/main" id="{C8432723-FB8E-09B0-555B-B76E2D5DBAB9}"/>
              </a:ext>
            </a:extLst>
          </p:cNvPr>
          <p:cNvSpPr/>
          <p:nvPr/>
        </p:nvSpPr>
        <p:spPr>
          <a:xfrm>
            <a:off x="1238052" y="3560828"/>
            <a:ext cx="1162933" cy="1162933"/>
          </a:xfrm>
          <a:prstGeom prst="ellipse">
            <a:avLst/>
          </a:prstGeom>
          <a:solidFill>
            <a:srgbClr val="333E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1184;p47">
            <a:extLst>
              <a:ext uri="{FF2B5EF4-FFF2-40B4-BE49-F238E27FC236}">
                <a16:creationId xmlns:a16="http://schemas.microsoft.com/office/drawing/2014/main" id="{B462B700-AC62-EA09-2362-6F85DA15289C}"/>
              </a:ext>
            </a:extLst>
          </p:cNvPr>
          <p:cNvSpPr/>
          <p:nvPr/>
        </p:nvSpPr>
        <p:spPr>
          <a:xfrm>
            <a:off x="3932803" y="3360717"/>
            <a:ext cx="1562666" cy="1562666"/>
          </a:xfrm>
          <a:prstGeom prst="ellipse">
            <a:avLst/>
          </a:prstGeom>
          <a:solidFill>
            <a:srgbClr val="E6E6E6">
              <a:alpha val="646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1185;p47">
            <a:extLst>
              <a:ext uri="{FF2B5EF4-FFF2-40B4-BE49-F238E27FC236}">
                <a16:creationId xmlns:a16="http://schemas.microsoft.com/office/drawing/2014/main" id="{5BEDEDB2-6CB8-6629-CA43-13B07D19D830}"/>
              </a:ext>
            </a:extLst>
          </p:cNvPr>
          <p:cNvSpPr/>
          <p:nvPr/>
        </p:nvSpPr>
        <p:spPr>
          <a:xfrm>
            <a:off x="4132289" y="3560226"/>
            <a:ext cx="1164948" cy="11649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1186;p47">
            <a:extLst>
              <a:ext uri="{FF2B5EF4-FFF2-40B4-BE49-F238E27FC236}">
                <a16:creationId xmlns:a16="http://schemas.microsoft.com/office/drawing/2014/main" id="{20EC150A-7EA6-9935-8C5B-EB5CBB427063}"/>
              </a:ext>
            </a:extLst>
          </p:cNvPr>
          <p:cNvSpPr/>
          <p:nvPr/>
        </p:nvSpPr>
        <p:spPr>
          <a:xfrm>
            <a:off x="6828052" y="3361294"/>
            <a:ext cx="1561457" cy="1562263"/>
          </a:xfrm>
          <a:prstGeom prst="ellipse">
            <a:avLst/>
          </a:prstGeom>
          <a:solidFill>
            <a:srgbClr val="E6E6E6">
              <a:alpha val="640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1187;p47">
            <a:extLst>
              <a:ext uri="{FF2B5EF4-FFF2-40B4-BE49-F238E27FC236}">
                <a16:creationId xmlns:a16="http://schemas.microsoft.com/office/drawing/2014/main" id="{88AF144F-4609-584A-ACDC-530439C91F00}"/>
              </a:ext>
            </a:extLst>
          </p:cNvPr>
          <p:cNvSpPr/>
          <p:nvPr/>
        </p:nvSpPr>
        <p:spPr>
          <a:xfrm>
            <a:off x="7027564" y="3560828"/>
            <a:ext cx="1162933" cy="1162933"/>
          </a:xfrm>
          <a:prstGeom prst="ellipse">
            <a:avLst/>
          </a:prstGeom>
          <a:solidFill>
            <a:srgbClr val="333E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1188;p47">
            <a:extLst>
              <a:ext uri="{FF2B5EF4-FFF2-40B4-BE49-F238E27FC236}">
                <a16:creationId xmlns:a16="http://schemas.microsoft.com/office/drawing/2014/main" id="{F632D114-B30C-7D8A-B554-453E4D9B01B7}"/>
              </a:ext>
            </a:extLst>
          </p:cNvPr>
          <p:cNvSpPr/>
          <p:nvPr/>
        </p:nvSpPr>
        <p:spPr>
          <a:xfrm>
            <a:off x="9668116" y="3361294"/>
            <a:ext cx="1561457" cy="1562263"/>
          </a:xfrm>
          <a:prstGeom prst="ellipse">
            <a:avLst/>
          </a:prstGeom>
          <a:solidFill>
            <a:srgbClr val="E6E6E6">
              <a:alpha val="629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1189;p47">
            <a:extLst>
              <a:ext uri="{FF2B5EF4-FFF2-40B4-BE49-F238E27FC236}">
                <a16:creationId xmlns:a16="http://schemas.microsoft.com/office/drawing/2014/main" id="{CF6EA67E-4CAF-6578-E365-BECA3CDED2E8}"/>
              </a:ext>
            </a:extLst>
          </p:cNvPr>
          <p:cNvSpPr/>
          <p:nvPr/>
        </p:nvSpPr>
        <p:spPr>
          <a:xfrm>
            <a:off x="9867378" y="3560828"/>
            <a:ext cx="1162933" cy="116293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7" name="Google Shape;1198;p47">
            <a:extLst>
              <a:ext uri="{FF2B5EF4-FFF2-40B4-BE49-F238E27FC236}">
                <a16:creationId xmlns:a16="http://schemas.microsoft.com/office/drawing/2014/main" id="{FB668D8F-EE5F-A009-DEE5-50E978670083}"/>
              </a:ext>
            </a:extLst>
          </p:cNvPr>
          <p:cNvCxnSpPr>
            <a:stCxn id="19" idx="6"/>
            <a:endCxn id="21" idx="0"/>
          </p:cNvCxnSpPr>
          <p:nvPr/>
        </p:nvCxnSpPr>
        <p:spPr>
          <a:xfrm rot="10800000" flipH="1">
            <a:off x="2600247" y="3360690"/>
            <a:ext cx="2113911" cy="781736"/>
          </a:xfrm>
          <a:prstGeom prst="bentConnector4">
            <a:avLst>
              <a:gd name="adj1" fmla="val 31519"/>
              <a:gd name="adj2" fmla="val 140911"/>
            </a:avLst>
          </a:prstGeom>
          <a:noFill/>
          <a:ln w="19050" cap="flat" cmpd="sng">
            <a:solidFill>
              <a:srgbClr val="333E50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28" name="Google Shape;1199;p47">
            <a:extLst>
              <a:ext uri="{FF2B5EF4-FFF2-40B4-BE49-F238E27FC236}">
                <a16:creationId xmlns:a16="http://schemas.microsoft.com/office/drawing/2014/main" id="{51D1FAED-36F6-B8A9-006C-DC60C6C33196}"/>
              </a:ext>
            </a:extLst>
          </p:cNvPr>
          <p:cNvCxnSpPr>
            <a:stCxn id="21" idx="6"/>
            <a:endCxn id="23" idx="4"/>
          </p:cNvCxnSpPr>
          <p:nvPr/>
        </p:nvCxnSpPr>
        <p:spPr>
          <a:xfrm>
            <a:off x="5495469" y="4142050"/>
            <a:ext cx="2113508" cy="781333"/>
          </a:xfrm>
          <a:prstGeom prst="bentConnector4">
            <a:avLst>
              <a:gd name="adj1" fmla="val 31525"/>
              <a:gd name="adj2" fmla="val 140958"/>
            </a:avLst>
          </a:prstGeom>
          <a:noFill/>
          <a:ln w="19050" cap="flat" cmpd="sng">
            <a:solidFill>
              <a:srgbClr val="333E50"/>
            </a:solidFill>
            <a:prstDash val="dash"/>
            <a:round/>
            <a:headEnd type="none" w="med" len="med"/>
            <a:tailEnd type="oval" w="med" len="med"/>
          </a:ln>
        </p:spPr>
      </p:cxnSp>
      <p:cxnSp>
        <p:nvCxnSpPr>
          <p:cNvPr id="29" name="Google Shape;1200;p47">
            <a:extLst>
              <a:ext uri="{FF2B5EF4-FFF2-40B4-BE49-F238E27FC236}">
                <a16:creationId xmlns:a16="http://schemas.microsoft.com/office/drawing/2014/main" id="{57D0F4CD-9455-5281-7455-446DBF392119}"/>
              </a:ext>
            </a:extLst>
          </p:cNvPr>
          <p:cNvCxnSpPr>
            <a:stCxn id="23" idx="6"/>
            <a:endCxn id="25" idx="0"/>
          </p:cNvCxnSpPr>
          <p:nvPr/>
        </p:nvCxnSpPr>
        <p:spPr>
          <a:xfrm rot="10800000" flipH="1">
            <a:off x="8389510" y="3361093"/>
            <a:ext cx="2059512" cy="781333"/>
          </a:xfrm>
          <a:prstGeom prst="bentConnector4">
            <a:avLst>
              <a:gd name="adj1" fmla="val 31041"/>
              <a:gd name="adj2" fmla="val 140910"/>
            </a:avLst>
          </a:prstGeom>
          <a:noFill/>
          <a:ln w="19050" cap="flat" cmpd="sng">
            <a:solidFill>
              <a:srgbClr val="333E50"/>
            </a:solidFill>
            <a:prstDash val="dash"/>
            <a:round/>
            <a:headEnd type="none" w="med" len="med"/>
            <a:tailEnd type="oval" w="med" len="med"/>
          </a:ln>
        </p:spPr>
      </p:cxnSp>
      <p:grpSp>
        <p:nvGrpSpPr>
          <p:cNvPr id="30" name="Google Shape;1201;p47">
            <a:extLst>
              <a:ext uri="{FF2B5EF4-FFF2-40B4-BE49-F238E27FC236}">
                <a16:creationId xmlns:a16="http://schemas.microsoft.com/office/drawing/2014/main" id="{4DEFFD49-17A2-5DC2-1874-BF5F628266C9}"/>
              </a:ext>
            </a:extLst>
          </p:cNvPr>
          <p:cNvGrpSpPr/>
          <p:nvPr/>
        </p:nvGrpSpPr>
        <p:grpSpPr>
          <a:xfrm>
            <a:off x="1573535" y="3896724"/>
            <a:ext cx="491969" cy="491969"/>
            <a:chOff x="-61354875" y="2671225"/>
            <a:chExt cx="316650" cy="316650"/>
          </a:xfrm>
        </p:grpSpPr>
        <p:sp>
          <p:nvSpPr>
            <p:cNvPr id="31" name="Google Shape;1202;p47">
              <a:extLst>
                <a:ext uri="{FF2B5EF4-FFF2-40B4-BE49-F238E27FC236}">
                  <a16:creationId xmlns:a16="http://schemas.microsoft.com/office/drawing/2014/main" id="{8C75F71D-9973-883F-2EC3-E821F5679045}"/>
                </a:ext>
              </a:extLst>
            </p:cNvPr>
            <p:cNvSpPr/>
            <p:nvPr/>
          </p:nvSpPr>
          <p:spPr>
            <a:xfrm>
              <a:off x="-61354875" y="2671225"/>
              <a:ext cx="316650" cy="316650"/>
            </a:xfrm>
            <a:custGeom>
              <a:avLst/>
              <a:gdLst/>
              <a:ahLst/>
              <a:cxnLst/>
              <a:rect l="l" t="t" r="r" b="b"/>
              <a:pathLst>
                <a:path w="12666" h="12666" extrusionOk="0">
                  <a:moveTo>
                    <a:pt x="11405" y="1701"/>
                  </a:moveTo>
                  <a:cubicBezTo>
                    <a:pt x="11657" y="1701"/>
                    <a:pt x="11847" y="1890"/>
                    <a:pt x="11847" y="2111"/>
                  </a:cubicBezTo>
                  <a:lnTo>
                    <a:pt x="11847" y="3340"/>
                  </a:lnTo>
                  <a:lnTo>
                    <a:pt x="820" y="3340"/>
                  </a:lnTo>
                  <a:lnTo>
                    <a:pt x="820" y="2111"/>
                  </a:lnTo>
                  <a:cubicBezTo>
                    <a:pt x="820" y="1890"/>
                    <a:pt x="1009" y="1701"/>
                    <a:pt x="1198" y="1701"/>
                  </a:cubicBezTo>
                  <a:lnTo>
                    <a:pt x="1639" y="1701"/>
                  </a:lnTo>
                  <a:lnTo>
                    <a:pt x="1639" y="2111"/>
                  </a:lnTo>
                  <a:cubicBezTo>
                    <a:pt x="1639" y="2363"/>
                    <a:pt x="1828" y="2552"/>
                    <a:pt x="2048" y="2552"/>
                  </a:cubicBezTo>
                  <a:cubicBezTo>
                    <a:pt x="2237" y="2552"/>
                    <a:pt x="2427" y="2363"/>
                    <a:pt x="2427" y="2111"/>
                  </a:cubicBezTo>
                  <a:lnTo>
                    <a:pt x="2427" y="1701"/>
                  </a:lnTo>
                  <a:lnTo>
                    <a:pt x="5892" y="1701"/>
                  </a:lnTo>
                  <a:lnTo>
                    <a:pt x="5892" y="2111"/>
                  </a:lnTo>
                  <a:cubicBezTo>
                    <a:pt x="5892" y="2363"/>
                    <a:pt x="6081" y="2552"/>
                    <a:pt x="6333" y="2552"/>
                  </a:cubicBezTo>
                  <a:cubicBezTo>
                    <a:pt x="6585" y="2552"/>
                    <a:pt x="6743" y="2363"/>
                    <a:pt x="6743" y="2111"/>
                  </a:cubicBezTo>
                  <a:lnTo>
                    <a:pt x="6743" y="1701"/>
                  </a:lnTo>
                  <a:lnTo>
                    <a:pt x="10208" y="1701"/>
                  </a:lnTo>
                  <a:lnTo>
                    <a:pt x="10208" y="2111"/>
                  </a:lnTo>
                  <a:cubicBezTo>
                    <a:pt x="10208" y="2363"/>
                    <a:pt x="10397" y="2552"/>
                    <a:pt x="10618" y="2552"/>
                  </a:cubicBezTo>
                  <a:cubicBezTo>
                    <a:pt x="10870" y="2552"/>
                    <a:pt x="11027" y="2363"/>
                    <a:pt x="11027" y="2111"/>
                  </a:cubicBezTo>
                  <a:lnTo>
                    <a:pt x="11027" y="1701"/>
                  </a:lnTo>
                  <a:close/>
                  <a:moveTo>
                    <a:pt x="11878" y="4159"/>
                  </a:moveTo>
                  <a:lnTo>
                    <a:pt x="11878" y="6112"/>
                  </a:lnTo>
                  <a:lnTo>
                    <a:pt x="11847" y="6112"/>
                  </a:lnTo>
                  <a:cubicBezTo>
                    <a:pt x="11090" y="5072"/>
                    <a:pt x="9862" y="4442"/>
                    <a:pt x="8538" y="4442"/>
                  </a:cubicBezTo>
                  <a:cubicBezTo>
                    <a:pt x="6239" y="4442"/>
                    <a:pt x="4411" y="6301"/>
                    <a:pt x="4411" y="8569"/>
                  </a:cubicBezTo>
                  <a:cubicBezTo>
                    <a:pt x="4411" y="9168"/>
                    <a:pt x="4506" y="9735"/>
                    <a:pt x="4758" y="10239"/>
                  </a:cubicBezTo>
                  <a:lnTo>
                    <a:pt x="1261" y="10239"/>
                  </a:lnTo>
                  <a:cubicBezTo>
                    <a:pt x="1009" y="10239"/>
                    <a:pt x="851" y="10050"/>
                    <a:pt x="851" y="9830"/>
                  </a:cubicBezTo>
                  <a:lnTo>
                    <a:pt x="851" y="4159"/>
                  </a:lnTo>
                  <a:close/>
                  <a:moveTo>
                    <a:pt x="8538" y="5261"/>
                  </a:moveTo>
                  <a:cubicBezTo>
                    <a:pt x="10334" y="5261"/>
                    <a:pt x="11847" y="6774"/>
                    <a:pt x="11847" y="8569"/>
                  </a:cubicBezTo>
                  <a:cubicBezTo>
                    <a:pt x="11847" y="10397"/>
                    <a:pt x="10334" y="11877"/>
                    <a:pt x="8538" y="11877"/>
                  </a:cubicBezTo>
                  <a:cubicBezTo>
                    <a:pt x="6711" y="11877"/>
                    <a:pt x="5230" y="10397"/>
                    <a:pt x="5230" y="8569"/>
                  </a:cubicBezTo>
                  <a:cubicBezTo>
                    <a:pt x="5230" y="6774"/>
                    <a:pt x="6743" y="5261"/>
                    <a:pt x="8538" y="5261"/>
                  </a:cubicBezTo>
                  <a:close/>
                  <a:moveTo>
                    <a:pt x="2048" y="0"/>
                  </a:moveTo>
                  <a:cubicBezTo>
                    <a:pt x="1828" y="0"/>
                    <a:pt x="1639" y="189"/>
                    <a:pt x="1639" y="441"/>
                  </a:cubicBezTo>
                  <a:lnTo>
                    <a:pt x="1639" y="851"/>
                  </a:lnTo>
                  <a:lnTo>
                    <a:pt x="1198" y="851"/>
                  </a:lnTo>
                  <a:cubicBezTo>
                    <a:pt x="536" y="851"/>
                    <a:pt x="1" y="1418"/>
                    <a:pt x="1" y="2079"/>
                  </a:cubicBezTo>
                  <a:lnTo>
                    <a:pt x="1" y="9798"/>
                  </a:lnTo>
                  <a:cubicBezTo>
                    <a:pt x="1" y="10460"/>
                    <a:pt x="536" y="11027"/>
                    <a:pt x="1198" y="11027"/>
                  </a:cubicBezTo>
                  <a:lnTo>
                    <a:pt x="5230" y="11027"/>
                  </a:lnTo>
                  <a:cubicBezTo>
                    <a:pt x="5987" y="12003"/>
                    <a:pt x="7184" y="12665"/>
                    <a:pt x="8538" y="12665"/>
                  </a:cubicBezTo>
                  <a:cubicBezTo>
                    <a:pt x="10807" y="12665"/>
                    <a:pt x="12666" y="10838"/>
                    <a:pt x="12666" y="8538"/>
                  </a:cubicBezTo>
                  <a:lnTo>
                    <a:pt x="12666" y="2079"/>
                  </a:lnTo>
                  <a:cubicBezTo>
                    <a:pt x="12666" y="1418"/>
                    <a:pt x="12130" y="851"/>
                    <a:pt x="11405" y="851"/>
                  </a:cubicBezTo>
                  <a:lnTo>
                    <a:pt x="11027" y="851"/>
                  </a:lnTo>
                  <a:lnTo>
                    <a:pt x="11027" y="441"/>
                  </a:lnTo>
                  <a:cubicBezTo>
                    <a:pt x="11027" y="189"/>
                    <a:pt x="10807" y="0"/>
                    <a:pt x="10618" y="0"/>
                  </a:cubicBezTo>
                  <a:cubicBezTo>
                    <a:pt x="10397" y="0"/>
                    <a:pt x="10177" y="189"/>
                    <a:pt x="10177" y="441"/>
                  </a:cubicBezTo>
                  <a:lnTo>
                    <a:pt x="10177" y="851"/>
                  </a:lnTo>
                  <a:lnTo>
                    <a:pt x="6711" y="851"/>
                  </a:lnTo>
                  <a:lnTo>
                    <a:pt x="6711" y="441"/>
                  </a:lnTo>
                  <a:cubicBezTo>
                    <a:pt x="6711" y="189"/>
                    <a:pt x="6522" y="0"/>
                    <a:pt x="6333" y="0"/>
                  </a:cubicBezTo>
                  <a:cubicBezTo>
                    <a:pt x="6081" y="0"/>
                    <a:pt x="5892" y="189"/>
                    <a:pt x="5892" y="441"/>
                  </a:cubicBezTo>
                  <a:lnTo>
                    <a:pt x="5892" y="851"/>
                  </a:lnTo>
                  <a:lnTo>
                    <a:pt x="2427" y="851"/>
                  </a:lnTo>
                  <a:lnTo>
                    <a:pt x="2427" y="441"/>
                  </a:lnTo>
                  <a:cubicBezTo>
                    <a:pt x="2427" y="189"/>
                    <a:pt x="2237" y="0"/>
                    <a:pt x="204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203;p47">
              <a:extLst>
                <a:ext uri="{FF2B5EF4-FFF2-40B4-BE49-F238E27FC236}">
                  <a16:creationId xmlns:a16="http://schemas.microsoft.com/office/drawing/2014/main" id="{D028D309-3438-A756-0F6F-01797F712703}"/>
                </a:ext>
              </a:extLst>
            </p:cNvPr>
            <p:cNvSpPr/>
            <p:nvPr/>
          </p:nvSpPr>
          <p:spPr>
            <a:xfrm>
              <a:off x="-61172925" y="2813775"/>
              <a:ext cx="62225" cy="145725"/>
            </a:xfrm>
            <a:custGeom>
              <a:avLst/>
              <a:gdLst/>
              <a:ahLst/>
              <a:cxnLst/>
              <a:rect l="l" t="t" r="r" b="b"/>
              <a:pathLst>
                <a:path w="2489" h="5829" extrusionOk="0">
                  <a:moveTo>
                    <a:pt x="1260" y="0"/>
                  </a:moveTo>
                  <a:cubicBezTo>
                    <a:pt x="1008" y="0"/>
                    <a:pt x="819" y="190"/>
                    <a:pt x="819" y="410"/>
                  </a:cubicBezTo>
                  <a:lnTo>
                    <a:pt x="819" y="662"/>
                  </a:lnTo>
                  <a:cubicBezTo>
                    <a:pt x="347" y="820"/>
                    <a:pt x="0" y="1292"/>
                    <a:pt x="0" y="1859"/>
                  </a:cubicBezTo>
                  <a:cubicBezTo>
                    <a:pt x="0" y="2521"/>
                    <a:pt x="536" y="2899"/>
                    <a:pt x="977" y="3245"/>
                  </a:cubicBezTo>
                  <a:cubicBezTo>
                    <a:pt x="1292" y="3466"/>
                    <a:pt x="1639" y="3687"/>
                    <a:pt x="1639" y="3939"/>
                  </a:cubicBezTo>
                  <a:cubicBezTo>
                    <a:pt x="1639" y="4191"/>
                    <a:pt x="1450" y="4380"/>
                    <a:pt x="1260" y="4380"/>
                  </a:cubicBezTo>
                  <a:cubicBezTo>
                    <a:pt x="1008" y="4380"/>
                    <a:pt x="819" y="4191"/>
                    <a:pt x="819" y="3939"/>
                  </a:cubicBezTo>
                  <a:cubicBezTo>
                    <a:pt x="819" y="3718"/>
                    <a:pt x="630" y="3498"/>
                    <a:pt x="441" y="3498"/>
                  </a:cubicBezTo>
                  <a:cubicBezTo>
                    <a:pt x="189" y="3498"/>
                    <a:pt x="0" y="3718"/>
                    <a:pt x="0" y="3939"/>
                  </a:cubicBezTo>
                  <a:cubicBezTo>
                    <a:pt x="0" y="4506"/>
                    <a:pt x="347" y="4915"/>
                    <a:pt x="819" y="5136"/>
                  </a:cubicBezTo>
                  <a:lnTo>
                    <a:pt x="819" y="5388"/>
                  </a:lnTo>
                  <a:cubicBezTo>
                    <a:pt x="819" y="5640"/>
                    <a:pt x="1008" y="5829"/>
                    <a:pt x="1260" y="5829"/>
                  </a:cubicBezTo>
                  <a:cubicBezTo>
                    <a:pt x="1481" y="5829"/>
                    <a:pt x="1639" y="5640"/>
                    <a:pt x="1639" y="5388"/>
                  </a:cubicBezTo>
                  <a:lnTo>
                    <a:pt x="1639" y="5136"/>
                  </a:lnTo>
                  <a:cubicBezTo>
                    <a:pt x="2111" y="4978"/>
                    <a:pt x="2489" y="4506"/>
                    <a:pt x="2489" y="3939"/>
                  </a:cubicBezTo>
                  <a:cubicBezTo>
                    <a:pt x="2489" y="3277"/>
                    <a:pt x="1922" y="2867"/>
                    <a:pt x="1481" y="2552"/>
                  </a:cubicBezTo>
                  <a:cubicBezTo>
                    <a:pt x="1166" y="2332"/>
                    <a:pt x="819" y="2080"/>
                    <a:pt x="819" y="1859"/>
                  </a:cubicBezTo>
                  <a:cubicBezTo>
                    <a:pt x="819" y="1607"/>
                    <a:pt x="1008" y="1418"/>
                    <a:pt x="1260" y="1418"/>
                  </a:cubicBezTo>
                  <a:cubicBezTo>
                    <a:pt x="1513" y="1418"/>
                    <a:pt x="1639" y="1607"/>
                    <a:pt x="1639" y="1859"/>
                  </a:cubicBezTo>
                  <a:cubicBezTo>
                    <a:pt x="1639" y="2080"/>
                    <a:pt x="1859" y="2269"/>
                    <a:pt x="2048" y="2269"/>
                  </a:cubicBezTo>
                  <a:cubicBezTo>
                    <a:pt x="2300" y="2269"/>
                    <a:pt x="2489" y="2080"/>
                    <a:pt x="2489" y="1859"/>
                  </a:cubicBezTo>
                  <a:cubicBezTo>
                    <a:pt x="2489" y="1292"/>
                    <a:pt x="2143" y="883"/>
                    <a:pt x="1639" y="662"/>
                  </a:cubicBezTo>
                  <a:lnTo>
                    <a:pt x="1639" y="410"/>
                  </a:lnTo>
                  <a:cubicBezTo>
                    <a:pt x="1639" y="158"/>
                    <a:pt x="1450" y="0"/>
                    <a:pt x="12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204;p47">
              <a:extLst>
                <a:ext uri="{FF2B5EF4-FFF2-40B4-BE49-F238E27FC236}">
                  <a16:creationId xmlns:a16="http://schemas.microsoft.com/office/drawing/2014/main" id="{E4DAD111-4AE5-DED7-59A5-B14651FCE0DD}"/>
                </a:ext>
              </a:extLst>
            </p:cNvPr>
            <p:cNvSpPr/>
            <p:nvPr/>
          </p:nvSpPr>
          <p:spPr>
            <a:xfrm>
              <a:off x="-61313925" y="2796450"/>
              <a:ext cx="40975" cy="20500"/>
            </a:xfrm>
            <a:custGeom>
              <a:avLst/>
              <a:gdLst/>
              <a:ahLst/>
              <a:cxnLst/>
              <a:rect l="l" t="t" r="r" b="b"/>
              <a:pathLst>
                <a:path w="1639" h="820" extrusionOk="0">
                  <a:moveTo>
                    <a:pt x="410" y="0"/>
                  </a:moveTo>
                  <a:cubicBezTo>
                    <a:pt x="158" y="0"/>
                    <a:pt x="1" y="189"/>
                    <a:pt x="1" y="378"/>
                  </a:cubicBezTo>
                  <a:cubicBezTo>
                    <a:pt x="1" y="630"/>
                    <a:pt x="158" y="820"/>
                    <a:pt x="410" y="820"/>
                  </a:cubicBezTo>
                  <a:lnTo>
                    <a:pt x="1230" y="820"/>
                  </a:lnTo>
                  <a:cubicBezTo>
                    <a:pt x="1482" y="820"/>
                    <a:pt x="1639" y="630"/>
                    <a:pt x="1639" y="378"/>
                  </a:cubicBezTo>
                  <a:cubicBezTo>
                    <a:pt x="1639" y="158"/>
                    <a:pt x="1419" y="0"/>
                    <a:pt x="12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205;p47">
              <a:extLst>
                <a:ext uri="{FF2B5EF4-FFF2-40B4-BE49-F238E27FC236}">
                  <a16:creationId xmlns:a16="http://schemas.microsoft.com/office/drawing/2014/main" id="{196928AF-DA3A-2EE9-F996-70038E35F30D}"/>
                </a:ext>
              </a:extLst>
            </p:cNvPr>
            <p:cNvSpPr/>
            <p:nvPr/>
          </p:nvSpPr>
          <p:spPr>
            <a:xfrm>
              <a:off x="-61313925" y="2837400"/>
              <a:ext cx="40975" cy="20500"/>
            </a:xfrm>
            <a:custGeom>
              <a:avLst/>
              <a:gdLst/>
              <a:ahLst/>
              <a:cxnLst/>
              <a:rect l="l" t="t" r="r" b="b"/>
              <a:pathLst>
                <a:path w="1639" h="820" extrusionOk="0">
                  <a:moveTo>
                    <a:pt x="410" y="1"/>
                  </a:moveTo>
                  <a:cubicBezTo>
                    <a:pt x="158" y="1"/>
                    <a:pt x="1" y="190"/>
                    <a:pt x="1" y="442"/>
                  </a:cubicBezTo>
                  <a:cubicBezTo>
                    <a:pt x="1" y="631"/>
                    <a:pt x="158" y="820"/>
                    <a:pt x="410" y="820"/>
                  </a:cubicBezTo>
                  <a:lnTo>
                    <a:pt x="1230" y="820"/>
                  </a:lnTo>
                  <a:cubicBezTo>
                    <a:pt x="1482" y="820"/>
                    <a:pt x="1639" y="631"/>
                    <a:pt x="1639" y="442"/>
                  </a:cubicBezTo>
                  <a:cubicBezTo>
                    <a:pt x="1639" y="190"/>
                    <a:pt x="1419" y="1"/>
                    <a:pt x="12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206;p47">
              <a:extLst>
                <a:ext uri="{FF2B5EF4-FFF2-40B4-BE49-F238E27FC236}">
                  <a16:creationId xmlns:a16="http://schemas.microsoft.com/office/drawing/2014/main" id="{78E7AEA6-1F2C-E761-62B7-8E7287C1EEE0}"/>
                </a:ext>
              </a:extLst>
            </p:cNvPr>
            <p:cNvSpPr/>
            <p:nvPr/>
          </p:nvSpPr>
          <p:spPr>
            <a:xfrm>
              <a:off x="-61313925" y="2877575"/>
              <a:ext cx="40975" cy="22075"/>
            </a:xfrm>
            <a:custGeom>
              <a:avLst/>
              <a:gdLst/>
              <a:ahLst/>
              <a:cxnLst/>
              <a:rect l="l" t="t" r="r" b="b"/>
              <a:pathLst>
                <a:path w="1639" h="883" extrusionOk="0">
                  <a:moveTo>
                    <a:pt x="410" y="0"/>
                  </a:moveTo>
                  <a:cubicBezTo>
                    <a:pt x="158" y="0"/>
                    <a:pt x="1" y="221"/>
                    <a:pt x="1" y="441"/>
                  </a:cubicBezTo>
                  <a:cubicBezTo>
                    <a:pt x="1" y="693"/>
                    <a:pt x="158" y="883"/>
                    <a:pt x="410" y="883"/>
                  </a:cubicBezTo>
                  <a:lnTo>
                    <a:pt x="1230" y="883"/>
                  </a:lnTo>
                  <a:cubicBezTo>
                    <a:pt x="1482" y="883"/>
                    <a:pt x="1639" y="693"/>
                    <a:pt x="1639" y="441"/>
                  </a:cubicBezTo>
                  <a:cubicBezTo>
                    <a:pt x="1639" y="221"/>
                    <a:pt x="1419" y="0"/>
                    <a:pt x="12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" name="Google Shape;1207;p47">
            <a:extLst>
              <a:ext uri="{FF2B5EF4-FFF2-40B4-BE49-F238E27FC236}">
                <a16:creationId xmlns:a16="http://schemas.microsoft.com/office/drawing/2014/main" id="{9155905B-7115-A81B-3547-F85745711CC4}"/>
              </a:ext>
            </a:extLst>
          </p:cNvPr>
          <p:cNvGrpSpPr/>
          <p:nvPr/>
        </p:nvGrpSpPr>
        <p:grpSpPr>
          <a:xfrm>
            <a:off x="4468884" y="3899419"/>
            <a:ext cx="488279" cy="485249"/>
            <a:chOff x="-61354075" y="1940500"/>
            <a:chExt cx="314275" cy="312325"/>
          </a:xfrm>
          <a:solidFill>
            <a:srgbClr val="333E50"/>
          </a:solidFill>
        </p:grpSpPr>
        <p:sp>
          <p:nvSpPr>
            <p:cNvPr id="37" name="Google Shape;1208;p47">
              <a:extLst>
                <a:ext uri="{FF2B5EF4-FFF2-40B4-BE49-F238E27FC236}">
                  <a16:creationId xmlns:a16="http://schemas.microsoft.com/office/drawing/2014/main" id="{93D4C626-DD5D-4BC7-4D6F-164987DA5606}"/>
                </a:ext>
              </a:extLst>
            </p:cNvPr>
            <p:cNvSpPr/>
            <p:nvPr/>
          </p:nvSpPr>
          <p:spPr>
            <a:xfrm>
              <a:off x="-61354075" y="1940500"/>
              <a:ext cx="314275" cy="312325"/>
            </a:xfrm>
            <a:custGeom>
              <a:avLst/>
              <a:gdLst/>
              <a:ahLst/>
              <a:cxnLst/>
              <a:rect l="l" t="t" r="r" b="b"/>
              <a:pathLst>
                <a:path w="12571" h="12493" extrusionOk="0">
                  <a:moveTo>
                    <a:pt x="6270" y="1001"/>
                  </a:moveTo>
                  <a:lnTo>
                    <a:pt x="7687" y="2419"/>
                  </a:lnTo>
                  <a:cubicBezTo>
                    <a:pt x="7750" y="2482"/>
                    <a:pt x="7876" y="2513"/>
                    <a:pt x="7971" y="2513"/>
                  </a:cubicBezTo>
                  <a:lnTo>
                    <a:pt x="9956" y="2513"/>
                  </a:lnTo>
                  <a:lnTo>
                    <a:pt x="9956" y="4529"/>
                  </a:lnTo>
                  <a:cubicBezTo>
                    <a:pt x="9956" y="4655"/>
                    <a:pt x="10019" y="4718"/>
                    <a:pt x="10082" y="4813"/>
                  </a:cubicBezTo>
                  <a:lnTo>
                    <a:pt x="11499" y="6231"/>
                  </a:lnTo>
                  <a:lnTo>
                    <a:pt x="10082" y="7648"/>
                  </a:lnTo>
                  <a:cubicBezTo>
                    <a:pt x="10019" y="7711"/>
                    <a:pt x="9956" y="7837"/>
                    <a:pt x="9956" y="7900"/>
                  </a:cubicBezTo>
                  <a:lnTo>
                    <a:pt x="9956" y="9917"/>
                  </a:lnTo>
                  <a:lnTo>
                    <a:pt x="7971" y="9917"/>
                  </a:lnTo>
                  <a:cubicBezTo>
                    <a:pt x="7845" y="9917"/>
                    <a:pt x="7750" y="9948"/>
                    <a:pt x="7687" y="10043"/>
                  </a:cubicBezTo>
                  <a:lnTo>
                    <a:pt x="6270" y="11460"/>
                  </a:lnTo>
                  <a:lnTo>
                    <a:pt x="4852" y="10043"/>
                  </a:lnTo>
                  <a:cubicBezTo>
                    <a:pt x="4757" y="9948"/>
                    <a:pt x="4631" y="9917"/>
                    <a:pt x="4568" y="9917"/>
                  </a:cubicBezTo>
                  <a:lnTo>
                    <a:pt x="2552" y="9917"/>
                  </a:lnTo>
                  <a:lnTo>
                    <a:pt x="2552" y="7900"/>
                  </a:lnTo>
                  <a:cubicBezTo>
                    <a:pt x="2552" y="7806"/>
                    <a:pt x="2521" y="7711"/>
                    <a:pt x="2426" y="7648"/>
                  </a:cubicBezTo>
                  <a:lnTo>
                    <a:pt x="1008" y="6231"/>
                  </a:lnTo>
                  <a:lnTo>
                    <a:pt x="2426" y="4813"/>
                  </a:lnTo>
                  <a:cubicBezTo>
                    <a:pt x="2521" y="4718"/>
                    <a:pt x="2552" y="4624"/>
                    <a:pt x="2552" y="4529"/>
                  </a:cubicBezTo>
                  <a:lnTo>
                    <a:pt x="2552" y="2513"/>
                  </a:lnTo>
                  <a:lnTo>
                    <a:pt x="4568" y="2513"/>
                  </a:lnTo>
                  <a:cubicBezTo>
                    <a:pt x="4694" y="2513"/>
                    <a:pt x="4757" y="2482"/>
                    <a:pt x="4852" y="2419"/>
                  </a:cubicBezTo>
                  <a:lnTo>
                    <a:pt x="6270" y="1001"/>
                  </a:lnTo>
                  <a:close/>
                  <a:moveTo>
                    <a:pt x="6285" y="1"/>
                  </a:moveTo>
                  <a:cubicBezTo>
                    <a:pt x="6175" y="1"/>
                    <a:pt x="6065" y="40"/>
                    <a:pt x="5986" y="119"/>
                  </a:cubicBezTo>
                  <a:lnTo>
                    <a:pt x="4411" y="1694"/>
                  </a:lnTo>
                  <a:lnTo>
                    <a:pt x="2174" y="1694"/>
                  </a:lnTo>
                  <a:cubicBezTo>
                    <a:pt x="1922" y="1694"/>
                    <a:pt x="1733" y="1883"/>
                    <a:pt x="1733" y="2135"/>
                  </a:cubicBezTo>
                  <a:lnTo>
                    <a:pt x="1733" y="4372"/>
                  </a:lnTo>
                  <a:lnTo>
                    <a:pt x="158" y="5947"/>
                  </a:lnTo>
                  <a:cubicBezTo>
                    <a:pt x="0" y="6105"/>
                    <a:pt x="0" y="6388"/>
                    <a:pt x="158" y="6546"/>
                  </a:cubicBezTo>
                  <a:lnTo>
                    <a:pt x="1733" y="8121"/>
                  </a:lnTo>
                  <a:lnTo>
                    <a:pt x="1733" y="10358"/>
                  </a:lnTo>
                  <a:cubicBezTo>
                    <a:pt x="1733" y="10578"/>
                    <a:pt x="1922" y="10736"/>
                    <a:pt x="2174" y="10736"/>
                  </a:cubicBezTo>
                  <a:lnTo>
                    <a:pt x="4411" y="10736"/>
                  </a:lnTo>
                  <a:lnTo>
                    <a:pt x="5986" y="12374"/>
                  </a:lnTo>
                  <a:cubicBezTo>
                    <a:pt x="6065" y="12453"/>
                    <a:pt x="6175" y="12492"/>
                    <a:pt x="6285" y="12492"/>
                  </a:cubicBezTo>
                  <a:cubicBezTo>
                    <a:pt x="6396" y="12492"/>
                    <a:pt x="6506" y="12453"/>
                    <a:pt x="6585" y="12374"/>
                  </a:cubicBezTo>
                  <a:lnTo>
                    <a:pt x="8160" y="10736"/>
                  </a:lnTo>
                  <a:lnTo>
                    <a:pt x="10397" y="10736"/>
                  </a:lnTo>
                  <a:cubicBezTo>
                    <a:pt x="10617" y="10736"/>
                    <a:pt x="10775" y="10547"/>
                    <a:pt x="10775" y="10358"/>
                  </a:cubicBezTo>
                  <a:lnTo>
                    <a:pt x="10775" y="8121"/>
                  </a:lnTo>
                  <a:lnTo>
                    <a:pt x="12413" y="6546"/>
                  </a:lnTo>
                  <a:cubicBezTo>
                    <a:pt x="12571" y="6388"/>
                    <a:pt x="12571" y="6105"/>
                    <a:pt x="12413" y="5947"/>
                  </a:cubicBezTo>
                  <a:lnTo>
                    <a:pt x="10775" y="4372"/>
                  </a:lnTo>
                  <a:lnTo>
                    <a:pt x="10775" y="2135"/>
                  </a:lnTo>
                  <a:cubicBezTo>
                    <a:pt x="10775" y="1883"/>
                    <a:pt x="10586" y="1694"/>
                    <a:pt x="10397" y="1694"/>
                  </a:cubicBezTo>
                  <a:lnTo>
                    <a:pt x="8160" y="1694"/>
                  </a:lnTo>
                  <a:lnTo>
                    <a:pt x="6585" y="119"/>
                  </a:lnTo>
                  <a:cubicBezTo>
                    <a:pt x="6506" y="40"/>
                    <a:pt x="6396" y="1"/>
                    <a:pt x="628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209;p47">
              <a:extLst>
                <a:ext uri="{FF2B5EF4-FFF2-40B4-BE49-F238E27FC236}">
                  <a16:creationId xmlns:a16="http://schemas.microsoft.com/office/drawing/2014/main" id="{943F7F51-CE72-2ACE-AB96-0B4856C1917D}"/>
                </a:ext>
              </a:extLst>
            </p:cNvPr>
            <p:cNvSpPr/>
            <p:nvPr/>
          </p:nvSpPr>
          <p:spPr>
            <a:xfrm>
              <a:off x="-61268225" y="2024575"/>
              <a:ext cx="60650" cy="61475"/>
            </a:xfrm>
            <a:custGeom>
              <a:avLst/>
              <a:gdLst/>
              <a:ahLst/>
              <a:cxnLst/>
              <a:rect l="l" t="t" r="r" b="b"/>
              <a:pathLst>
                <a:path w="2426" h="2459" extrusionOk="0">
                  <a:moveTo>
                    <a:pt x="1197" y="820"/>
                  </a:moveTo>
                  <a:cubicBezTo>
                    <a:pt x="1449" y="820"/>
                    <a:pt x="1607" y="1009"/>
                    <a:pt x="1607" y="1261"/>
                  </a:cubicBezTo>
                  <a:cubicBezTo>
                    <a:pt x="1607" y="1481"/>
                    <a:pt x="1418" y="1639"/>
                    <a:pt x="1197" y="1639"/>
                  </a:cubicBezTo>
                  <a:cubicBezTo>
                    <a:pt x="1008" y="1639"/>
                    <a:pt x="819" y="1450"/>
                    <a:pt x="819" y="1261"/>
                  </a:cubicBezTo>
                  <a:cubicBezTo>
                    <a:pt x="788" y="977"/>
                    <a:pt x="977" y="820"/>
                    <a:pt x="1197" y="820"/>
                  </a:cubicBezTo>
                  <a:close/>
                  <a:moveTo>
                    <a:pt x="1197" y="1"/>
                  </a:moveTo>
                  <a:cubicBezTo>
                    <a:pt x="536" y="1"/>
                    <a:pt x="0" y="536"/>
                    <a:pt x="0" y="1261"/>
                  </a:cubicBezTo>
                  <a:cubicBezTo>
                    <a:pt x="0" y="1954"/>
                    <a:pt x="504" y="2458"/>
                    <a:pt x="1197" y="2458"/>
                  </a:cubicBezTo>
                  <a:cubicBezTo>
                    <a:pt x="1890" y="2458"/>
                    <a:pt x="2426" y="1922"/>
                    <a:pt x="2426" y="1261"/>
                  </a:cubicBezTo>
                  <a:cubicBezTo>
                    <a:pt x="2426" y="568"/>
                    <a:pt x="1890" y="1"/>
                    <a:pt x="119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10;p47">
              <a:extLst>
                <a:ext uri="{FF2B5EF4-FFF2-40B4-BE49-F238E27FC236}">
                  <a16:creationId xmlns:a16="http://schemas.microsoft.com/office/drawing/2014/main" id="{F7BED6B5-7DF3-D1EB-755F-F323031F1E57}"/>
                </a:ext>
              </a:extLst>
            </p:cNvPr>
            <p:cNvSpPr/>
            <p:nvPr/>
          </p:nvSpPr>
          <p:spPr>
            <a:xfrm>
              <a:off x="-61187100" y="2107275"/>
              <a:ext cx="61450" cy="61475"/>
            </a:xfrm>
            <a:custGeom>
              <a:avLst/>
              <a:gdLst/>
              <a:ahLst/>
              <a:cxnLst/>
              <a:rect l="l" t="t" r="r" b="b"/>
              <a:pathLst>
                <a:path w="2458" h="2459" extrusionOk="0">
                  <a:moveTo>
                    <a:pt x="1229" y="788"/>
                  </a:moveTo>
                  <a:cubicBezTo>
                    <a:pt x="1512" y="820"/>
                    <a:pt x="1670" y="977"/>
                    <a:pt x="1670" y="1198"/>
                  </a:cubicBezTo>
                  <a:cubicBezTo>
                    <a:pt x="1670" y="1450"/>
                    <a:pt x="1481" y="1639"/>
                    <a:pt x="1229" y="1639"/>
                  </a:cubicBezTo>
                  <a:cubicBezTo>
                    <a:pt x="1008" y="1639"/>
                    <a:pt x="851" y="1450"/>
                    <a:pt x="851" y="1198"/>
                  </a:cubicBezTo>
                  <a:cubicBezTo>
                    <a:pt x="851" y="977"/>
                    <a:pt x="1040" y="788"/>
                    <a:pt x="1229" y="788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cubicBezTo>
                    <a:pt x="0" y="1891"/>
                    <a:pt x="567" y="2458"/>
                    <a:pt x="1229" y="2458"/>
                  </a:cubicBezTo>
                  <a:cubicBezTo>
                    <a:pt x="1922" y="2458"/>
                    <a:pt x="2458" y="1922"/>
                    <a:pt x="2458" y="1198"/>
                  </a:cubicBezTo>
                  <a:cubicBezTo>
                    <a:pt x="2458" y="536"/>
                    <a:pt x="1922" y="1"/>
                    <a:pt x="122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211;p47">
              <a:extLst>
                <a:ext uri="{FF2B5EF4-FFF2-40B4-BE49-F238E27FC236}">
                  <a16:creationId xmlns:a16="http://schemas.microsoft.com/office/drawing/2014/main" id="{9EE5C010-9BA0-CD10-5F69-B741B3B96812}"/>
                </a:ext>
              </a:extLst>
            </p:cNvPr>
            <p:cNvSpPr/>
            <p:nvPr/>
          </p:nvSpPr>
          <p:spPr>
            <a:xfrm>
              <a:off x="-61250125" y="2044475"/>
              <a:ext cx="105575" cy="103600"/>
            </a:xfrm>
            <a:custGeom>
              <a:avLst/>
              <a:gdLst/>
              <a:ahLst/>
              <a:cxnLst/>
              <a:rect l="l" t="t" r="r" b="b"/>
              <a:pathLst>
                <a:path w="4223" h="4144" extrusionOk="0">
                  <a:moveTo>
                    <a:pt x="3766" y="0"/>
                  </a:moveTo>
                  <a:cubicBezTo>
                    <a:pt x="3655" y="0"/>
                    <a:pt x="3545" y="40"/>
                    <a:pt x="3466" y="118"/>
                  </a:cubicBezTo>
                  <a:lnTo>
                    <a:pt x="158" y="3426"/>
                  </a:lnTo>
                  <a:cubicBezTo>
                    <a:pt x="1" y="3615"/>
                    <a:pt x="1" y="3836"/>
                    <a:pt x="158" y="4025"/>
                  </a:cubicBezTo>
                  <a:cubicBezTo>
                    <a:pt x="237" y="4104"/>
                    <a:pt x="347" y="4143"/>
                    <a:pt x="458" y="4143"/>
                  </a:cubicBezTo>
                  <a:cubicBezTo>
                    <a:pt x="568" y="4143"/>
                    <a:pt x="678" y="4104"/>
                    <a:pt x="757" y="4025"/>
                  </a:cubicBezTo>
                  <a:lnTo>
                    <a:pt x="4065" y="717"/>
                  </a:lnTo>
                  <a:cubicBezTo>
                    <a:pt x="4222" y="559"/>
                    <a:pt x="4222" y="276"/>
                    <a:pt x="4065" y="118"/>
                  </a:cubicBezTo>
                  <a:cubicBezTo>
                    <a:pt x="3986" y="40"/>
                    <a:pt x="3876" y="0"/>
                    <a:pt x="37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1212;p47">
            <a:extLst>
              <a:ext uri="{FF2B5EF4-FFF2-40B4-BE49-F238E27FC236}">
                <a16:creationId xmlns:a16="http://schemas.microsoft.com/office/drawing/2014/main" id="{077D1684-D34F-A5B6-4AC8-A4AFF97A29D5}"/>
              </a:ext>
            </a:extLst>
          </p:cNvPr>
          <p:cNvGrpSpPr/>
          <p:nvPr/>
        </p:nvGrpSpPr>
        <p:grpSpPr>
          <a:xfrm>
            <a:off x="10202258" y="3894821"/>
            <a:ext cx="493172" cy="494416"/>
            <a:chOff x="-63250675" y="2664125"/>
            <a:chExt cx="317425" cy="318225"/>
          </a:xfrm>
          <a:solidFill>
            <a:srgbClr val="333E50"/>
          </a:solidFill>
        </p:grpSpPr>
        <p:sp>
          <p:nvSpPr>
            <p:cNvPr id="42" name="Google Shape;1213;p47">
              <a:extLst>
                <a:ext uri="{FF2B5EF4-FFF2-40B4-BE49-F238E27FC236}">
                  <a16:creationId xmlns:a16="http://schemas.microsoft.com/office/drawing/2014/main" id="{C2DB62F0-2FE1-5CB3-A9FC-2345E8FA7BC6}"/>
                </a:ext>
              </a:extLst>
            </p:cNvPr>
            <p:cNvSpPr/>
            <p:nvPr/>
          </p:nvSpPr>
          <p:spPr>
            <a:xfrm>
              <a:off x="-63250675" y="2664125"/>
              <a:ext cx="317425" cy="318225"/>
            </a:xfrm>
            <a:custGeom>
              <a:avLst/>
              <a:gdLst/>
              <a:ahLst/>
              <a:cxnLst/>
              <a:rect l="l" t="t" r="r" b="b"/>
              <a:pathLst>
                <a:path w="12697" h="12729" extrusionOk="0">
                  <a:moveTo>
                    <a:pt x="6364" y="2521"/>
                  </a:moveTo>
                  <a:cubicBezTo>
                    <a:pt x="8475" y="2521"/>
                    <a:pt x="10208" y="4254"/>
                    <a:pt x="10208" y="6396"/>
                  </a:cubicBezTo>
                  <a:cubicBezTo>
                    <a:pt x="10208" y="8507"/>
                    <a:pt x="8475" y="10240"/>
                    <a:pt x="6364" y="10240"/>
                  </a:cubicBezTo>
                  <a:cubicBezTo>
                    <a:pt x="4222" y="10240"/>
                    <a:pt x="2489" y="8507"/>
                    <a:pt x="2489" y="6396"/>
                  </a:cubicBezTo>
                  <a:cubicBezTo>
                    <a:pt x="2489" y="4254"/>
                    <a:pt x="4222" y="2521"/>
                    <a:pt x="6364" y="2521"/>
                  </a:cubicBezTo>
                  <a:close/>
                  <a:moveTo>
                    <a:pt x="6364" y="1"/>
                  </a:moveTo>
                  <a:cubicBezTo>
                    <a:pt x="6112" y="1"/>
                    <a:pt x="5923" y="190"/>
                    <a:pt x="5923" y="442"/>
                  </a:cubicBezTo>
                  <a:lnTo>
                    <a:pt x="5923" y="1702"/>
                  </a:lnTo>
                  <a:cubicBezTo>
                    <a:pt x="4946" y="1765"/>
                    <a:pt x="4033" y="2174"/>
                    <a:pt x="3308" y="2773"/>
                  </a:cubicBezTo>
                  <a:lnTo>
                    <a:pt x="2426" y="1859"/>
                  </a:lnTo>
                  <a:cubicBezTo>
                    <a:pt x="2347" y="1781"/>
                    <a:pt x="2237" y="1741"/>
                    <a:pt x="2127" y="1741"/>
                  </a:cubicBezTo>
                  <a:cubicBezTo>
                    <a:pt x="2017" y="1741"/>
                    <a:pt x="1906" y="1781"/>
                    <a:pt x="1827" y="1859"/>
                  </a:cubicBezTo>
                  <a:cubicBezTo>
                    <a:pt x="1670" y="2017"/>
                    <a:pt x="1670" y="2300"/>
                    <a:pt x="1827" y="2458"/>
                  </a:cubicBezTo>
                  <a:lnTo>
                    <a:pt x="2741" y="3340"/>
                  </a:lnTo>
                  <a:cubicBezTo>
                    <a:pt x="2143" y="4065"/>
                    <a:pt x="1733" y="4978"/>
                    <a:pt x="1670" y="5955"/>
                  </a:cubicBezTo>
                  <a:lnTo>
                    <a:pt x="410" y="5955"/>
                  </a:lnTo>
                  <a:cubicBezTo>
                    <a:pt x="158" y="5955"/>
                    <a:pt x="0" y="6144"/>
                    <a:pt x="0" y="6333"/>
                  </a:cubicBezTo>
                  <a:cubicBezTo>
                    <a:pt x="0" y="6585"/>
                    <a:pt x="221" y="6774"/>
                    <a:pt x="410" y="6774"/>
                  </a:cubicBezTo>
                  <a:lnTo>
                    <a:pt x="1670" y="6774"/>
                  </a:lnTo>
                  <a:cubicBezTo>
                    <a:pt x="1733" y="7751"/>
                    <a:pt x="2143" y="8664"/>
                    <a:pt x="2741" y="9389"/>
                  </a:cubicBezTo>
                  <a:lnTo>
                    <a:pt x="1827" y="10271"/>
                  </a:lnTo>
                  <a:cubicBezTo>
                    <a:pt x="1670" y="10429"/>
                    <a:pt x="1670" y="10712"/>
                    <a:pt x="1827" y="10870"/>
                  </a:cubicBezTo>
                  <a:cubicBezTo>
                    <a:pt x="1890" y="10964"/>
                    <a:pt x="2017" y="10996"/>
                    <a:pt x="2111" y="10996"/>
                  </a:cubicBezTo>
                  <a:cubicBezTo>
                    <a:pt x="2174" y="10996"/>
                    <a:pt x="2300" y="10964"/>
                    <a:pt x="2363" y="10870"/>
                  </a:cubicBezTo>
                  <a:lnTo>
                    <a:pt x="3277" y="9956"/>
                  </a:lnTo>
                  <a:cubicBezTo>
                    <a:pt x="4001" y="10555"/>
                    <a:pt x="4883" y="10964"/>
                    <a:pt x="5892" y="11027"/>
                  </a:cubicBezTo>
                  <a:lnTo>
                    <a:pt x="5892" y="12287"/>
                  </a:lnTo>
                  <a:cubicBezTo>
                    <a:pt x="5892" y="12508"/>
                    <a:pt x="6081" y="12729"/>
                    <a:pt x="6301" y="12729"/>
                  </a:cubicBezTo>
                  <a:cubicBezTo>
                    <a:pt x="6553" y="12729"/>
                    <a:pt x="6711" y="12508"/>
                    <a:pt x="6711" y="12287"/>
                  </a:cubicBezTo>
                  <a:lnTo>
                    <a:pt x="6711" y="11027"/>
                  </a:lnTo>
                  <a:cubicBezTo>
                    <a:pt x="7687" y="10964"/>
                    <a:pt x="8601" y="10555"/>
                    <a:pt x="9294" y="9956"/>
                  </a:cubicBezTo>
                  <a:lnTo>
                    <a:pt x="10208" y="10870"/>
                  </a:lnTo>
                  <a:cubicBezTo>
                    <a:pt x="10302" y="10964"/>
                    <a:pt x="10397" y="10996"/>
                    <a:pt x="10491" y="10996"/>
                  </a:cubicBezTo>
                  <a:cubicBezTo>
                    <a:pt x="10617" y="10996"/>
                    <a:pt x="10680" y="10964"/>
                    <a:pt x="10775" y="10870"/>
                  </a:cubicBezTo>
                  <a:cubicBezTo>
                    <a:pt x="10932" y="10712"/>
                    <a:pt x="10932" y="10429"/>
                    <a:pt x="10775" y="10271"/>
                  </a:cubicBezTo>
                  <a:lnTo>
                    <a:pt x="9861" y="9389"/>
                  </a:lnTo>
                  <a:cubicBezTo>
                    <a:pt x="10460" y="8664"/>
                    <a:pt x="10838" y="7751"/>
                    <a:pt x="10932" y="6774"/>
                  </a:cubicBezTo>
                  <a:lnTo>
                    <a:pt x="12193" y="6774"/>
                  </a:lnTo>
                  <a:cubicBezTo>
                    <a:pt x="12413" y="6774"/>
                    <a:pt x="12602" y="6585"/>
                    <a:pt x="12602" y="6333"/>
                  </a:cubicBezTo>
                  <a:cubicBezTo>
                    <a:pt x="12697" y="6144"/>
                    <a:pt x="12508" y="5955"/>
                    <a:pt x="12256" y="5955"/>
                  </a:cubicBezTo>
                  <a:lnTo>
                    <a:pt x="10995" y="5955"/>
                  </a:lnTo>
                  <a:cubicBezTo>
                    <a:pt x="10932" y="4978"/>
                    <a:pt x="10523" y="4065"/>
                    <a:pt x="9924" y="3340"/>
                  </a:cubicBezTo>
                  <a:lnTo>
                    <a:pt x="10838" y="2458"/>
                  </a:lnTo>
                  <a:cubicBezTo>
                    <a:pt x="10995" y="2300"/>
                    <a:pt x="10995" y="2017"/>
                    <a:pt x="10838" y="1859"/>
                  </a:cubicBezTo>
                  <a:cubicBezTo>
                    <a:pt x="10759" y="1781"/>
                    <a:pt x="10649" y="1741"/>
                    <a:pt x="10539" y="1741"/>
                  </a:cubicBezTo>
                  <a:cubicBezTo>
                    <a:pt x="10428" y="1741"/>
                    <a:pt x="10318" y="1781"/>
                    <a:pt x="10239" y="1859"/>
                  </a:cubicBezTo>
                  <a:lnTo>
                    <a:pt x="9357" y="2773"/>
                  </a:lnTo>
                  <a:cubicBezTo>
                    <a:pt x="8633" y="2174"/>
                    <a:pt x="7719" y="1765"/>
                    <a:pt x="6742" y="1702"/>
                  </a:cubicBezTo>
                  <a:lnTo>
                    <a:pt x="6742" y="442"/>
                  </a:lnTo>
                  <a:cubicBezTo>
                    <a:pt x="6742" y="190"/>
                    <a:pt x="6553" y="1"/>
                    <a:pt x="63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214;p47">
              <a:extLst>
                <a:ext uri="{FF2B5EF4-FFF2-40B4-BE49-F238E27FC236}">
                  <a16:creationId xmlns:a16="http://schemas.microsoft.com/office/drawing/2014/main" id="{DB059BBC-2A56-5234-9A68-0E23396BC096}"/>
                </a:ext>
              </a:extLst>
            </p:cNvPr>
            <p:cNvSpPr/>
            <p:nvPr/>
          </p:nvSpPr>
          <p:spPr>
            <a:xfrm>
              <a:off x="-63167975" y="2747625"/>
              <a:ext cx="152025" cy="152025"/>
            </a:xfrm>
            <a:custGeom>
              <a:avLst/>
              <a:gdLst/>
              <a:ahLst/>
              <a:cxnLst/>
              <a:rect l="l" t="t" r="r" b="b"/>
              <a:pathLst>
                <a:path w="6081" h="6081" extrusionOk="0">
                  <a:moveTo>
                    <a:pt x="2615" y="819"/>
                  </a:moveTo>
                  <a:lnTo>
                    <a:pt x="2615" y="1701"/>
                  </a:lnTo>
                  <a:cubicBezTo>
                    <a:pt x="2521" y="1733"/>
                    <a:pt x="2458" y="1733"/>
                    <a:pt x="2363" y="1764"/>
                  </a:cubicBezTo>
                  <a:lnTo>
                    <a:pt x="1796" y="1197"/>
                  </a:lnTo>
                  <a:cubicBezTo>
                    <a:pt x="2017" y="1040"/>
                    <a:pt x="2300" y="914"/>
                    <a:pt x="2615" y="819"/>
                  </a:cubicBezTo>
                  <a:close/>
                  <a:moveTo>
                    <a:pt x="3434" y="882"/>
                  </a:moveTo>
                  <a:cubicBezTo>
                    <a:pt x="3749" y="914"/>
                    <a:pt x="4033" y="1040"/>
                    <a:pt x="4253" y="1229"/>
                  </a:cubicBezTo>
                  <a:lnTo>
                    <a:pt x="3686" y="1827"/>
                  </a:lnTo>
                  <a:cubicBezTo>
                    <a:pt x="3592" y="1796"/>
                    <a:pt x="3529" y="1733"/>
                    <a:pt x="3434" y="1733"/>
                  </a:cubicBezTo>
                  <a:lnTo>
                    <a:pt x="3434" y="882"/>
                  </a:lnTo>
                  <a:close/>
                  <a:moveTo>
                    <a:pt x="1197" y="1796"/>
                  </a:moveTo>
                  <a:lnTo>
                    <a:pt x="1796" y="2363"/>
                  </a:lnTo>
                  <a:cubicBezTo>
                    <a:pt x="1733" y="2457"/>
                    <a:pt x="1701" y="2520"/>
                    <a:pt x="1701" y="2615"/>
                  </a:cubicBezTo>
                  <a:lnTo>
                    <a:pt x="851" y="2615"/>
                  </a:lnTo>
                  <a:cubicBezTo>
                    <a:pt x="914" y="2300"/>
                    <a:pt x="1040" y="2016"/>
                    <a:pt x="1197" y="1796"/>
                  </a:cubicBezTo>
                  <a:close/>
                  <a:moveTo>
                    <a:pt x="4852" y="1796"/>
                  </a:moveTo>
                  <a:cubicBezTo>
                    <a:pt x="5010" y="2016"/>
                    <a:pt x="5136" y="2300"/>
                    <a:pt x="5199" y="2615"/>
                  </a:cubicBezTo>
                  <a:lnTo>
                    <a:pt x="4348" y="2615"/>
                  </a:lnTo>
                  <a:cubicBezTo>
                    <a:pt x="4316" y="2520"/>
                    <a:pt x="4316" y="2457"/>
                    <a:pt x="4253" y="2363"/>
                  </a:cubicBezTo>
                  <a:lnTo>
                    <a:pt x="4852" y="1796"/>
                  </a:lnTo>
                  <a:close/>
                  <a:moveTo>
                    <a:pt x="3056" y="2457"/>
                  </a:moveTo>
                  <a:cubicBezTo>
                    <a:pt x="3214" y="2457"/>
                    <a:pt x="3308" y="2520"/>
                    <a:pt x="3434" y="2615"/>
                  </a:cubicBezTo>
                  <a:cubicBezTo>
                    <a:pt x="3560" y="2741"/>
                    <a:pt x="3592" y="2836"/>
                    <a:pt x="3592" y="2993"/>
                  </a:cubicBezTo>
                  <a:cubicBezTo>
                    <a:pt x="3592" y="3151"/>
                    <a:pt x="3529" y="3308"/>
                    <a:pt x="3434" y="3403"/>
                  </a:cubicBezTo>
                  <a:cubicBezTo>
                    <a:pt x="3308" y="3529"/>
                    <a:pt x="3214" y="3560"/>
                    <a:pt x="3056" y="3560"/>
                  </a:cubicBezTo>
                  <a:cubicBezTo>
                    <a:pt x="2899" y="3560"/>
                    <a:pt x="2773" y="3466"/>
                    <a:pt x="2647" y="3403"/>
                  </a:cubicBezTo>
                  <a:cubicBezTo>
                    <a:pt x="2521" y="3277"/>
                    <a:pt x="2489" y="3151"/>
                    <a:pt x="2489" y="2993"/>
                  </a:cubicBezTo>
                  <a:cubicBezTo>
                    <a:pt x="2489" y="2836"/>
                    <a:pt x="2584" y="2741"/>
                    <a:pt x="2647" y="2615"/>
                  </a:cubicBezTo>
                  <a:cubicBezTo>
                    <a:pt x="2773" y="2489"/>
                    <a:pt x="2899" y="2457"/>
                    <a:pt x="3056" y="2457"/>
                  </a:cubicBezTo>
                  <a:close/>
                  <a:moveTo>
                    <a:pt x="1733" y="3434"/>
                  </a:moveTo>
                  <a:cubicBezTo>
                    <a:pt x="1796" y="3529"/>
                    <a:pt x="1796" y="3592"/>
                    <a:pt x="1828" y="3686"/>
                  </a:cubicBezTo>
                  <a:lnTo>
                    <a:pt x="1229" y="4253"/>
                  </a:lnTo>
                  <a:cubicBezTo>
                    <a:pt x="1040" y="4033"/>
                    <a:pt x="914" y="3749"/>
                    <a:pt x="882" y="3434"/>
                  </a:cubicBezTo>
                  <a:close/>
                  <a:moveTo>
                    <a:pt x="5199" y="3434"/>
                  </a:moveTo>
                  <a:cubicBezTo>
                    <a:pt x="5136" y="3749"/>
                    <a:pt x="5010" y="4033"/>
                    <a:pt x="4852" y="4253"/>
                  </a:cubicBezTo>
                  <a:lnTo>
                    <a:pt x="4253" y="3686"/>
                  </a:lnTo>
                  <a:cubicBezTo>
                    <a:pt x="4316" y="3592"/>
                    <a:pt x="4348" y="3529"/>
                    <a:pt x="4348" y="3434"/>
                  </a:cubicBezTo>
                  <a:close/>
                  <a:moveTo>
                    <a:pt x="2363" y="4253"/>
                  </a:moveTo>
                  <a:cubicBezTo>
                    <a:pt x="2458" y="4316"/>
                    <a:pt x="2521" y="4348"/>
                    <a:pt x="2615" y="4348"/>
                  </a:cubicBezTo>
                  <a:lnTo>
                    <a:pt x="2615" y="5198"/>
                  </a:lnTo>
                  <a:cubicBezTo>
                    <a:pt x="2300" y="5167"/>
                    <a:pt x="2017" y="5041"/>
                    <a:pt x="1796" y="4852"/>
                  </a:cubicBezTo>
                  <a:lnTo>
                    <a:pt x="2363" y="4253"/>
                  </a:lnTo>
                  <a:close/>
                  <a:moveTo>
                    <a:pt x="3686" y="4253"/>
                  </a:moveTo>
                  <a:lnTo>
                    <a:pt x="4253" y="4852"/>
                  </a:lnTo>
                  <a:cubicBezTo>
                    <a:pt x="4033" y="5009"/>
                    <a:pt x="3749" y="5135"/>
                    <a:pt x="3434" y="5198"/>
                  </a:cubicBezTo>
                  <a:lnTo>
                    <a:pt x="3434" y="4348"/>
                  </a:lnTo>
                  <a:cubicBezTo>
                    <a:pt x="3529" y="4316"/>
                    <a:pt x="3592" y="4316"/>
                    <a:pt x="3686" y="4253"/>
                  </a:cubicBezTo>
                  <a:close/>
                  <a:moveTo>
                    <a:pt x="3056" y="0"/>
                  </a:moveTo>
                  <a:cubicBezTo>
                    <a:pt x="1355" y="0"/>
                    <a:pt x="0" y="1386"/>
                    <a:pt x="0" y="3056"/>
                  </a:cubicBezTo>
                  <a:cubicBezTo>
                    <a:pt x="0" y="3875"/>
                    <a:pt x="315" y="4631"/>
                    <a:pt x="882" y="5167"/>
                  </a:cubicBezTo>
                  <a:cubicBezTo>
                    <a:pt x="1229" y="5608"/>
                    <a:pt x="2111" y="6081"/>
                    <a:pt x="3056" y="6081"/>
                  </a:cubicBezTo>
                  <a:cubicBezTo>
                    <a:pt x="4694" y="6081"/>
                    <a:pt x="6081" y="4726"/>
                    <a:pt x="6081" y="3056"/>
                  </a:cubicBezTo>
                  <a:cubicBezTo>
                    <a:pt x="6081" y="1355"/>
                    <a:pt x="4694" y="0"/>
                    <a:pt x="305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9" name="Google Shape;1215;p47">
            <a:extLst>
              <a:ext uri="{FF2B5EF4-FFF2-40B4-BE49-F238E27FC236}">
                <a16:creationId xmlns:a16="http://schemas.microsoft.com/office/drawing/2014/main" id="{89F5D52D-93B4-895C-8422-FE0FC3926A0D}"/>
              </a:ext>
            </a:extLst>
          </p:cNvPr>
          <p:cNvGrpSpPr/>
          <p:nvPr/>
        </p:nvGrpSpPr>
        <p:grpSpPr>
          <a:xfrm>
            <a:off x="7374378" y="3907953"/>
            <a:ext cx="469387" cy="468158"/>
            <a:chOff x="3599700" y="1954475"/>
            <a:chExt cx="296175" cy="295400"/>
          </a:xfrm>
        </p:grpSpPr>
        <p:sp>
          <p:nvSpPr>
            <p:cNvPr id="82" name="Google Shape;1216;p47">
              <a:extLst>
                <a:ext uri="{FF2B5EF4-FFF2-40B4-BE49-F238E27FC236}">
                  <a16:creationId xmlns:a16="http://schemas.microsoft.com/office/drawing/2014/main" id="{2D731742-2DD0-437D-488A-72E661FDED87}"/>
                </a:ext>
              </a:extLst>
            </p:cNvPr>
            <p:cNvSpPr/>
            <p:nvPr/>
          </p:nvSpPr>
          <p:spPr>
            <a:xfrm>
              <a:off x="3599700" y="1954475"/>
              <a:ext cx="296175" cy="295400"/>
            </a:xfrm>
            <a:custGeom>
              <a:avLst/>
              <a:gdLst/>
              <a:ahLst/>
              <a:cxnLst/>
              <a:rect l="l" t="t" r="r" b="b"/>
              <a:pathLst>
                <a:path w="11847" h="11816" extrusionOk="0">
                  <a:moveTo>
                    <a:pt x="3151" y="694"/>
                  </a:moveTo>
                  <a:cubicBezTo>
                    <a:pt x="3718" y="694"/>
                    <a:pt x="4159" y="1166"/>
                    <a:pt x="4159" y="1734"/>
                  </a:cubicBezTo>
                  <a:cubicBezTo>
                    <a:pt x="4159" y="2301"/>
                    <a:pt x="3686" y="2742"/>
                    <a:pt x="3151" y="2742"/>
                  </a:cubicBezTo>
                  <a:cubicBezTo>
                    <a:pt x="2584" y="2742"/>
                    <a:pt x="2111" y="2269"/>
                    <a:pt x="2111" y="1734"/>
                  </a:cubicBezTo>
                  <a:cubicBezTo>
                    <a:pt x="2080" y="1166"/>
                    <a:pt x="2552" y="694"/>
                    <a:pt x="3151" y="694"/>
                  </a:cubicBezTo>
                  <a:close/>
                  <a:moveTo>
                    <a:pt x="8727" y="694"/>
                  </a:moveTo>
                  <a:cubicBezTo>
                    <a:pt x="9326" y="694"/>
                    <a:pt x="9767" y="1166"/>
                    <a:pt x="9767" y="1734"/>
                  </a:cubicBezTo>
                  <a:cubicBezTo>
                    <a:pt x="9767" y="2301"/>
                    <a:pt x="9294" y="2742"/>
                    <a:pt x="8727" y="2742"/>
                  </a:cubicBezTo>
                  <a:cubicBezTo>
                    <a:pt x="8128" y="2742"/>
                    <a:pt x="7719" y="2269"/>
                    <a:pt x="7719" y="1734"/>
                  </a:cubicBezTo>
                  <a:cubicBezTo>
                    <a:pt x="7656" y="1166"/>
                    <a:pt x="8128" y="694"/>
                    <a:pt x="8727" y="694"/>
                  </a:cubicBezTo>
                  <a:close/>
                  <a:moveTo>
                    <a:pt x="5923" y="4852"/>
                  </a:moveTo>
                  <a:cubicBezTo>
                    <a:pt x="6522" y="4852"/>
                    <a:pt x="6994" y="5325"/>
                    <a:pt x="6994" y="5861"/>
                  </a:cubicBezTo>
                  <a:cubicBezTo>
                    <a:pt x="6994" y="6396"/>
                    <a:pt x="6522" y="6869"/>
                    <a:pt x="5923" y="6869"/>
                  </a:cubicBezTo>
                  <a:cubicBezTo>
                    <a:pt x="5356" y="6869"/>
                    <a:pt x="4883" y="6428"/>
                    <a:pt x="4883" y="5861"/>
                  </a:cubicBezTo>
                  <a:cubicBezTo>
                    <a:pt x="4883" y="5294"/>
                    <a:pt x="5356" y="4852"/>
                    <a:pt x="5923" y="4852"/>
                  </a:cubicBezTo>
                  <a:close/>
                  <a:moveTo>
                    <a:pt x="3151" y="3466"/>
                  </a:moveTo>
                  <a:cubicBezTo>
                    <a:pt x="3875" y="3466"/>
                    <a:pt x="4600" y="3813"/>
                    <a:pt x="5072" y="4380"/>
                  </a:cubicBezTo>
                  <a:cubicBezTo>
                    <a:pt x="4537" y="4695"/>
                    <a:pt x="4159" y="5231"/>
                    <a:pt x="4159" y="5861"/>
                  </a:cubicBezTo>
                  <a:cubicBezTo>
                    <a:pt x="4159" y="6239"/>
                    <a:pt x="4285" y="6617"/>
                    <a:pt x="4505" y="6900"/>
                  </a:cubicBezTo>
                  <a:lnTo>
                    <a:pt x="693" y="6900"/>
                  </a:lnTo>
                  <a:lnTo>
                    <a:pt x="693" y="5892"/>
                  </a:lnTo>
                  <a:cubicBezTo>
                    <a:pt x="693" y="4569"/>
                    <a:pt x="1796" y="3466"/>
                    <a:pt x="3151" y="3466"/>
                  </a:cubicBezTo>
                  <a:close/>
                  <a:moveTo>
                    <a:pt x="8696" y="3498"/>
                  </a:moveTo>
                  <a:cubicBezTo>
                    <a:pt x="10019" y="3498"/>
                    <a:pt x="11121" y="4600"/>
                    <a:pt x="11121" y="5955"/>
                  </a:cubicBezTo>
                  <a:lnTo>
                    <a:pt x="11121" y="6932"/>
                  </a:lnTo>
                  <a:lnTo>
                    <a:pt x="7309" y="6932"/>
                  </a:lnTo>
                  <a:cubicBezTo>
                    <a:pt x="7561" y="6617"/>
                    <a:pt x="7656" y="6270"/>
                    <a:pt x="7656" y="5892"/>
                  </a:cubicBezTo>
                  <a:cubicBezTo>
                    <a:pt x="7656" y="5262"/>
                    <a:pt x="7309" y="4726"/>
                    <a:pt x="6774" y="4411"/>
                  </a:cubicBezTo>
                  <a:cubicBezTo>
                    <a:pt x="7215" y="3813"/>
                    <a:pt x="7939" y="3498"/>
                    <a:pt x="8696" y="3498"/>
                  </a:cubicBezTo>
                  <a:close/>
                  <a:moveTo>
                    <a:pt x="5923" y="7625"/>
                  </a:moveTo>
                  <a:cubicBezTo>
                    <a:pt x="6207" y="7625"/>
                    <a:pt x="6490" y="7656"/>
                    <a:pt x="6711" y="7751"/>
                  </a:cubicBezTo>
                  <a:lnTo>
                    <a:pt x="5923" y="8791"/>
                  </a:lnTo>
                  <a:lnTo>
                    <a:pt x="5135" y="7751"/>
                  </a:lnTo>
                  <a:cubicBezTo>
                    <a:pt x="5388" y="7688"/>
                    <a:pt x="5671" y="7625"/>
                    <a:pt x="5923" y="7625"/>
                  </a:cubicBezTo>
                  <a:close/>
                  <a:moveTo>
                    <a:pt x="4505" y="8066"/>
                  </a:moveTo>
                  <a:lnTo>
                    <a:pt x="5577" y="9484"/>
                  </a:lnTo>
                  <a:lnTo>
                    <a:pt x="5577" y="11153"/>
                  </a:lnTo>
                  <a:lnTo>
                    <a:pt x="3497" y="11153"/>
                  </a:lnTo>
                  <a:lnTo>
                    <a:pt x="3497" y="10019"/>
                  </a:lnTo>
                  <a:cubicBezTo>
                    <a:pt x="3497" y="9200"/>
                    <a:pt x="3875" y="8507"/>
                    <a:pt x="4505" y="8066"/>
                  </a:cubicBezTo>
                  <a:close/>
                  <a:moveTo>
                    <a:pt x="7341" y="8066"/>
                  </a:moveTo>
                  <a:cubicBezTo>
                    <a:pt x="7939" y="8507"/>
                    <a:pt x="8381" y="9263"/>
                    <a:pt x="8381" y="10051"/>
                  </a:cubicBezTo>
                  <a:lnTo>
                    <a:pt x="8381" y="11153"/>
                  </a:lnTo>
                  <a:lnTo>
                    <a:pt x="6301" y="11153"/>
                  </a:lnTo>
                  <a:lnTo>
                    <a:pt x="6301" y="9484"/>
                  </a:lnTo>
                  <a:lnTo>
                    <a:pt x="7341" y="8066"/>
                  </a:lnTo>
                  <a:close/>
                  <a:moveTo>
                    <a:pt x="3088" y="1"/>
                  </a:moveTo>
                  <a:cubicBezTo>
                    <a:pt x="2143" y="1"/>
                    <a:pt x="1355" y="788"/>
                    <a:pt x="1355" y="1734"/>
                  </a:cubicBezTo>
                  <a:cubicBezTo>
                    <a:pt x="1355" y="2238"/>
                    <a:pt x="1575" y="2679"/>
                    <a:pt x="1922" y="2994"/>
                  </a:cubicBezTo>
                  <a:cubicBezTo>
                    <a:pt x="788" y="3466"/>
                    <a:pt x="0" y="4569"/>
                    <a:pt x="0" y="5861"/>
                  </a:cubicBezTo>
                  <a:lnTo>
                    <a:pt x="0" y="7247"/>
                  </a:lnTo>
                  <a:cubicBezTo>
                    <a:pt x="0" y="7436"/>
                    <a:pt x="158" y="7593"/>
                    <a:pt x="347" y="7593"/>
                  </a:cubicBezTo>
                  <a:lnTo>
                    <a:pt x="3938" y="7593"/>
                  </a:lnTo>
                  <a:cubicBezTo>
                    <a:pt x="3214" y="8192"/>
                    <a:pt x="2741" y="9043"/>
                    <a:pt x="2741" y="10019"/>
                  </a:cubicBezTo>
                  <a:lnTo>
                    <a:pt x="2741" y="11437"/>
                  </a:lnTo>
                  <a:cubicBezTo>
                    <a:pt x="2741" y="11658"/>
                    <a:pt x="2899" y="11815"/>
                    <a:pt x="3088" y="11815"/>
                  </a:cubicBezTo>
                  <a:lnTo>
                    <a:pt x="8696" y="11815"/>
                  </a:lnTo>
                  <a:cubicBezTo>
                    <a:pt x="8885" y="11815"/>
                    <a:pt x="9042" y="11658"/>
                    <a:pt x="9042" y="11437"/>
                  </a:cubicBezTo>
                  <a:lnTo>
                    <a:pt x="9042" y="10019"/>
                  </a:lnTo>
                  <a:cubicBezTo>
                    <a:pt x="9042" y="9043"/>
                    <a:pt x="8570" y="8192"/>
                    <a:pt x="7876" y="7593"/>
                  </a:cubicBezTo>
                  <a:lnTo>
                    <a:pt x="11436" y="7593"/>
                  </a:lnTo>
                  <a:cubicBezTo>
                    <a:pt x="11657" y="7593"/>
                    <a:pt x="11815" y="7436"/>
                    <a:pt x="11815" y="7247"/>
                  </a:cubicBezTo>
                  <a:lnTo>
                    <a:pt x="11815" y="5861"/>
                  </a:lnTo>
                  <a:cubicBezTo>
                    <a:pt x="11846" y="4600"/>
                    <a:pt x="11027" y="3466"/>
                    <a:pt x="9861" y="2994"/>
                  </a:cubicBezTo>
                  <a:cubicBezTo>
                    <a:pt x="10239" y="2679"/>
                    <a:pt x="10428" y="2206"/>
                    <a:pt x="10428" y="1734"/>
                  </a:cubicBezTo>
                  <a:cubicBezTo>
                    <a:pt x="10428" y="788"/>
                    <a:pt x="9641" y="1"/>
                    <a:pt x="8696" y="1"/>
                  </a:cubicBezTo>
                  <a:cubicBezTo>
                    <a:pt x="7750" y="1"/>
                    <a:pt x="6963" y="788"/>
                    <a:pt x="6963" y="1734"/>
                  </a:cubicBezTo>
                  <a:cubicBezTo>
                    <a:pt x="6963" y="2238"/>
                    <a:pt x="7152" y="2679"/>
                    <a:pt x="7498" y="2994"/>
                  </a:cubicBezTo>
                  <a:cubicBezTo>
                    <a:pt x="6931" y="3214"/>
                    <a:pt x="6396" y="3624"/>
                    <a:pt x="6049" y="4159"/>
                  </a:cubicBezTo>
                  <a:lnTo>
                    <a:pt x="5734" y="4159"/>
                  </a:lnTo>
                  <a:cubicBezTo>
                    <a:pt x="5388" y="3655"/>
                    <a:pt x="4883" y="3214"/>
                    <a:pt x="4285" y="2994"/>
                  </a:cubicBezTo>
                  <a:cubicBezTo>
                    <a:pt x="4631" y="2679"/>
                    <a:pt x="4820" y="2238"/>
                    <a:pt x="4820" y="1734"/>
                  </a:cubicBezTo>
                  <a:cubicBezTo>
                    <a:pt x="4820" y="788"/>
                    <a:pt x="4033" y="1"/>
                    <a:pt x="308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217;p47">
              <a:extLst>
                <a:ext uri="{FF2B5EF4-FFF2-40B4-BE49-F238E27FC236}">
                  <a16:creationId xmlns:a16="http://schemas.microsoft.com/office/drawing/2014/main" id="{2D63502E-F620-7386-F5F1-2FCC6BB519A9}"/>
                </a:ext>
              </a:extLst>
            </p:cNvPr>
            <p:cNvSpPr/>
            <p:nvPr/>
          </p:nvSpPr>
          <p:spPr>
            <a:xfrm>
              <a:off x="3825750" y="2075775"/>
              <a:ext cx="35450" cy="17350"/>
            </a:xfrm>
            <a:custGeom>
              <a:avLst/>
              <a:gdLst/>
              <a:ahLst/>
              <a:cxnLst/>
              <a:rect l="l" t="t" r="r" b="b"/>
              <a:pathLst>
                <a:path w="1418" h="694" extrusionOk="0">
                  <a:moveTo>
                    <a:pt x="347" y="0"/>
                  </a:moveTo>
                  <a:cubicBezTo>
                    <a:pt x="158" y="0"/>
                    <a:pt x="0" y="158"/>
                    <a:pt x="0" y="347"/>
                  </a:cubicBezTo>
                  <a:cubicBezTo>
                    <a:pt x="0" y="536"/>
                    <a:pt x="158" y="694"/>
                    <a:pt x="347" y="694"/>
                  </a:cubicBezTo>
                  <a:lnTo>
                    <a:pt x="1071" y="694"/>
                  </a:lnTo>
                  <a:cubicBezTo>
                    <a:pt x="1260" y="694"/>
                    <a:pt x="1418" y="536"/>
                    <a:pt x="1418" y="347"/>
                  </a:cubicBezTo>
                  <a:cubicBezTo>
                    <a:pt x="1418" y="158"/>
                    <a:pt x="1260" y="0"/>
                    <a:pt x="107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218;p47">
              <a:extLst>
                <a:ext uri="{FF2B5EF4-FFF2-40B4-BE49-F238E27FC236}">
                  <a16:creationId xmlns:a16="http://schemas.microsoft.com/office/drawing/2014/main" id="{6602F427-EB86-0091-EDEF-99C0D45DCF42}"/>
                </a:ext>
              </a:extLst>
            </p:cNvPr>
            <p:cNvSpPr/>
            <p:nvPr/>
          </p:nvSpPr>
          <p:spPr>
            <a:xfrm>
              <a:off x="3633550" y="2075775"/>
              <a:ext cx="35475" cy="17350"/>
            </a:xfrm>
            <a:custGeom>
              <a:avLst/>
              <a:gdLst/>
              <a:ahLst/>
              <a:cxnLst/>
              <a:rect l="l" t="t" r="r" b="b"/>
              <a:pathLst>
                <a:path w="1419" h="694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36"/>
                    <a:pt x="158" y="694"/>
                    <a:pt x="379" y="694"/>
                  </a:cubicBezTo>
                  <a:lnTo>
                    <a:pt x="1072" y="694"/>
                  </a:lnTo>
                  <a:cubicBezTo>
                    <a:pt x="1261" y="694"/>
                    <a:pt x="1419" y="536"/>
                    <a:pt x="1419" y="347"/>
                  </a:cubicBezTo>
                  <a:cubicBezTo>
                    <a:pt x="1419" y="158"/>
                    <a:pt x="1261" y="0"/>
                    <a:pt x="10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3DD112BC-2BFD-24A9-34B2-907B4F3E2FC7}"/>
              </a:ext>
            </a:extLst>
          </p:cNvPr>
          <p:cNvSpPr txBox="1"/>
          <p:nvPr/>
        </p:nvSpPr>
        <p:spPr>
          <a:xfrm>
            <a:off x="450623" y="1587307"/>
            <a:ext cx="2737790" cy="1038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98DF89E-A4A6-8917-90D7-252E0AF76069}"/>
              </a:ext>
            </a:extLst>
          </p:cNvPr>
          <p:cNvSpPr txBox="1"/>
          <p:nvPr/>
        </p:nvSpPr>
        <p:spPr>
          <a:xfrm>
            <a:off x="3348050" y="5413388"/>
            <a:ext cx="2737790" cy="1038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D239100-0075-C8D1-4BA9-1276AFABB3DD}"/>
              </a:ext>
            </a:extLst>
          </p:cNvPr>
          <p:cNvSpPr txBox="1"/>
          <p:nvPr/>
        </p:nvSpPr>
        <p:spPr>
          <a:xfrm>
            <a:off x="6239885" y="1661373"/>
            <a:ext cx="2737790" cy="1038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D70FE1E-9C69-DBD3-D074-5E603DED2286}"/>
              </a:ext>
            </a:extLst>
          </p:cNvPr>
          <p:cNvSpPr txBox="1"/>
          <p:nvPr/>
        </p:nvSpPr>
        <p:spPr>
          <a:xfrm>
            <a:off x="9074447" y="5366844"/>
            <a:ext cx="2737790" cy="10387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DDD1AF2-0F7B-0F1E-F205-A554C1E40FC7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14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26860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90" grpId="0"/>
      <p:bldP spid="92" grpId="0"/>
      <p:bldP spid="93" grpId="0"/>
      <p:bldP spid="9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094DAC-720E-C218-59DF-43BA5914FF48}"/>
              </a:ext>
            </a:extLst>
          </p:cNvPr>
          <p:cNvSpPr txBox="1"/>
          <p:nvPr/>
        </p:nvSpPr>
        <p:spPr>
          <a:xfrm>
            <a:off x="2974934" y="3011576"/>
            <a:ext cx="68500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4000" dirty="0">
                <a:solidFill>
                  <a:schemeClr val="bg1"/>
                </a:solidFill>
                <a:cs typeface="B Yekan" panose="00000400000000000000" pitchFamily="2" charset="-78"/>
              </a:rPr>
              <a:t>فصل چهارم: تجزیه و تحلیل داده ها</a:t>
            </a:r>
            <a:endParaRPr lang="en-US" sz="4000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endParaRPr lang="en-US" sz="4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57057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8308AA-4A92-6687-AC71-2453E98842BF}"/>
              </a:ext>
            </a:extLst>
          </p:cNvPr>
          <p:cNvCxnSpPr>
            <a:cxnSpLocks/>
          </p:cNvCxnSpPr>
          <p:nvPr/>
        </p:nvCxnSpPr>
        <p:spPr>
          <a:xfrm flipH="1">
            <a:off x="3962656" y="855882"/>
            <a:ext cx="1537110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C5D805-7E4D-E910-525D-7F7C748B7911}"/>
              </a:ext>
            </a:extLst>
          </p:cNvPr>
          <p:cNvSpPr txBox="1"/>
          <p:nvPr/>
        </p:nvSpPr>
        <p:spPr>
          <a:xfrm>
            <a:off x="2182024" y="2111260"/>
            <a:ext cx="83069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>
              <a:cs typeface="B Yekan" panose="00000400000000000000" pitchFamily="2" charset="-78"/>
            </a:endParaRP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685118A3-3125-8168-85BE-0E536D8944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4830682"/>
              </p:ext>
            </p:extLst>
          </p:nvPr>
        </p:nvGraphicFramePr>
        <p:xfrm>
          <a:off x="6812636" y="2905472"/>
          <a:ext cx="4794317" cy="3575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18A93D4E-87D4-FB0A-99C8-43830BE380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7377413"/>
              </p:ext>
            </p:extLst>
          </p:nvPr>
        </p:nvGraphicFramePr>
        <p:xfrm>
          <a:off x="795841" y="3086199"/>
          <a:ext cx="4083217" cy="2722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E7FFF6FE-FD5A-1515-60D9-4F67E309E8C3}"/>
              </a:ext>
            </a:extLst>
          </p:cNvPr>
          <p:cNvSpPr txBox="1"/>
          <p:nvPr/>
        </p:nvSpPr>
        <p:spPr>
          <a:xfrm>
            <a:off x="578925" y="5774493"/>
            <a:ext cx="4739490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60B2E5-39E5-EDC3-4629-66AEE113BECD}"/>
              </a:ext>
            </a:extLst>
          </p:cNvPr>
          <p:cNvSpPr txBox="1"/>
          <p:nvPr/>
        </p:nvSpPr>
        <p:spPr>
          <a:xfrm>
            <a:off x="3721039" y="1375655"/>
            <a:ext cx="472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4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C9E5F0-0511-76BC-8540-60DCA24B0FE1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16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89438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Graphic spid="15" grpId="0">
        <p:bldAsOne/>
      </p:bldGraphic>
      <p:bldGraphic spid="16" grpId="0">
        <p:bldAsOne/>
      </p:bldGraphic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8308AA-4A92-6687-AC71-2453E98842BF}"/>
              </a:ext>
            </a:extLst>
          </p:cNvPr>
          <p:cNvCxnSpPr>
            <a:cxnSpLocks/>
          </p:cNvCxnSpPr>
          <p:nvPr/>
        </p:nvCxnSpPr>
        <p:spPr>
          <a:xfrm flipH="1">
            <a:off x="3962656" y="855882"/>
            <a:ext cx="1537110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Table Placeholder 9">
            <a:extLst>
              <a:ext uri="{FF2B5EF4-FFF2-40B4-BE49-F238E27FC236}">
                <a16:creationId xmlns:a16="http://schemas.microsoft.com/office/drawing/2014/main" id="{A1858844-C7B4-E3BD-A5A5-5CC2554054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6923017"/>
              </p:ext>
            </p:extLst>
          </p:nvPr>
        </p:nvGraphicFramePr>
        <p:xfrm>
          <a:off x="7162990" y="1761548"/>
          <a:ext cx="4587876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93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3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a-IR" sz="1600" dirty="0">
                          <a:cs typeface="B Yekan" panose="00000400000000000000" pitchFamily="2" charset="-78"/>
                        </a:rPr>
                        <a:t>00/28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a-IR" sz="1600" dirty="0">
                          <a:cs typeface="B Yekan" panose="00000400000000000000" pitchFamily="2" charset="-78"/>
                        </a:rPr>
                        <a:t>1402/01/02</a:t>
                      </a:r>
                      <a:endParaRPr lang="en-US" sz="16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ایران - تهران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" name="Table Placeholder 10">
            <a:extLst>
              <a:ext uri="{FF2B5EF4-FFF2-40B4-BE49-F238E27FC236}">
                <a16:creationId xmlns:a16="http://schemas.microsoft.com/office/drawing/2014/main" id="{F701A45B-1B60-5BED-8EBD-104A1654D5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7642132"/>
              </p:ext>
            </p:extLst>
          </p:nvPr>
        </p:nvGraphicFramePr>
        <p:xfrm>
          <a:off x="519302" y="4052311"/>
          <a:ext cx="11231565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945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5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52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52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rgbClr val="D6DCE5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rgbClr val="D6D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dirty="0">
                          <a:cs typeface="B Yekan" panose="00000400000000000000" pitchFamily="2" charset="-78"/>
                        </a:rPr>
                        <a:t>00/28</a:t>
                      </a:r>
                      <a:endParaRPr lang="en-US" sz="1400" dirty="0"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360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20/25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1.500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a-IR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تیتر عنوان را بنویسید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rgbClr val="C2D9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 anchor="ctr">
                    <a:solidFill>
                      <a:srgbClr val="C2D9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rgbClr val="C2D90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1/360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rgbClr val="C2D9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3.260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B Yekan" panose="00000400000000000000" pitchFamily="2" charset="-78"/>
                        </a:rPr>
                        <a:t>208/0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B Yekan" panose="00000400000000000000" pitchFamily="2" charset="-78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AFCCFB6-54EF-9309-754F-63699B65F7A3}"/>
              </a:ext>
            </a:extLst>
          </p:cNvPr>
          <p:cNvSpPr txBox="1"/>
          <p:nvPr/>
        </p:nvSpPr>
        <p:spPr>
          <a:xfrm>
            <a:off x="4497520" y="2073298"/>
            <a:ext cx="24686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rtl="1"/>
            <a:r>
              <a:rPr lang="fa-IR" dirty="0">
                <a:solidFill>
                  <a:srgbClr val="C2D90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dirty="0">
              <a:solidFill>
                <a:srgbClr val="C2D90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B343FE-81D5-8C30-482F-59E3F7B1F47F}"/>
              </a:ext>
            </a:extLst>
          </p:cNvPr>
          <p:cNvSpPr txBox="1"/>
          <p:nvPr/>
        </p:nvSpPr>
        <p:spPr>
          <a:xfrm>
            <a:off x="5240661" y="1660582"/>
            <a:ext cx="172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719035-4474-C081-79C9-399C3A066B26}"/>
              </a:ext>
            </a:extLst>
          </p:cNvPr>
          <p:cNvSpPr txBox="1"/>
          <p:nvPr/>
        </p:nvSpPr>
        <p:spPr>
          <a:xfrm>
            <a:off x="455960" y="2374415"/>
            <a:ext cx="6510204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6167D3-120B-52A4-BE18-BCE54130B087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17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2689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8308AA-4A92-6687-AC71-2453E98842BF}"/>
              </a:ext>
            </a:extLst>
          </p:cNvPr>
          <p:cNvCxnSpPr>
            <a:cxnSpLocks/>
          </p:cNvCxnSpPr>
          <p:nvPr/>
        </p:nvCxnSpPr>
        <p:spPr>
          <a:xfrm flipH="1">
            <a:off x="3962656" y="855882"/>
            <a:ext cx="1537110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AEC552F-70C0-5C2F-8450-F97A04109CC4}"/>
              </a:ext>
            </a:extLst>
          </p:cNvPr>
          <p:cNvGrpSpPr/>
          <p:nvPr/>
        </p:nvGrpSpPr>
        <p:grpSpPr>
          <a:xfrm>
            <a:off x="3432506" y="2242633"/>
            <a:ext cx="5531772" cy="3998387"/>
            <a:chOff x="2940336" y="1406005"/>
            <a:chExt cx="6002434" cy="433858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A717F8C-AB36-E776-0BED-250809A2B45B}"/>
                </a:ext>
              </a:extLst>
            </p:cNvPr>
            <p:cNvSpPr/>
            <p:nvPr/>
          </p:nvSpPr>
          <p:spPr>
            <a:xfrm>
              <a:off x="3741352" y="1686830"/>
              <a:ext cx="1621489" cy="1621352"/>
            </a:xfrm>
            <a:custGeom>
              <a:avLst/>
              <a:gdLst>
                <a:gd name="connsiteX0" fmla="*/ 564277 w 1621489"/>
                <a:gd name="connsiteY0" fmla="*/ 109 h 1621352"/>
                <a:gd name="connsiteX1" fmla="*/ 1056747 w 1621489"/>
                <a:gd name="connsiteY1" fmla="*/ 0 h 1621352"/>
                <a:gd name="connsiteX2" fmla="*/ 1621270 w 1621489"/>
                <a:gd name="connsiteY2" fmla="*/ 564277 h 1621352"/>
                <a:gd name="connsiteX3" fmla="*/ 1621489 w 1621489"/>
                <a:gd name="connsiteY3" fmla="*/ 1621134 h 1621352"/>
                <a:gd name="connsiteX4" fmla="*/ 564633 w 1621489"/>
                <a:gd name="connsiteY4" fmla="*/ 1621352 h 1621352"/>
                <a:gd name="connsiteX5" fmla="*/ 109 w 1621489"/>
                <a:gd name="connsiteY5" fmla="*/ 1057075 h 1621352"/>
                <a:gd name="connsiteX6" fmla="*/ 0 w 1621489"/>
                <a:gd name="connsiteY6" fmla="*/ 564605 h 1621352"/>
                <a:gd name="connsiteX7" fmla="*/ 564277 w 1621489"/>
                <a:gd name="connsiteY7" fmla="*/ 109 h 1621352"/>
                <a:gd name="connsiteX8" fmla="*/ 564277 w 1621489"/>
                <a:gd name="connsiteY8" fmla="*/ 109 h 162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21489" h="1621352">
                  <a:moveTo>
                    <a:pt x="564277" y="109"/>
                  </a:moveTo>
                  <a:lnTo>
                    <a:pt x="1056747" y="0"/>
                  </a:lnTo>
                  <a:cubicBezTo>
                    <a:pt x="1367154" y="-55"/>
                    <a:pt x="1621188" y="253843"/>
                    <a:pt x="1621270" y="564277"/>
                  </a:cubicBezTo>
                  <a:lnTo>
                    <a:pt x="1621489" y="1621134"/>
                  </a:lnTo>
                  <a:lnTo>
                    <a:pt x="564633" y="1621352"/>
                  </a:lnTo>
                  <a:cubicBezTo>
                    <a:pt x="254226" y="1621435"/>
                    <a:pt x="192" y="1367510"/>
                    <a:pt x="109" y="1057075"/>
                  </a:cubicBezTo>
                  <a:lnTo>
                    <a:pt x="0" y="564605"/>
                  </a:lnTo>
                  <a:cubicBezTo>
                    <a:pt x="-55" y="254198"/>
                    <a:pt x="253870" y="192"/>
                    <a:pt x="564277" y="109"/>
                  </a:cubicBezTo>
                  <a:lnTo>
                    <a:pt x="564277" y="109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148B682-74E8-1737-909A-381B561C7737}"/>
                </a:ext>
              </a:extLst>
            </p:cNvPr>
            <p:cNvSpPr/>
            <p:nvPr/>
          </p:nvSpPr>
          <p:spPr>
            <a:xfrm>
              <a:off x="4087553" y="3586819"/>
              <a:ext cx="1275534" cy="1275616"/>
            </a:xfrm>
            <a:custGeom>
              <a:avLst/>
              <a:gdLst>
                <a:gd name="connsiteX0" fmla="*/ 398305 w 1275534"/>
                <a:gd name="connsiteY0" fmla="*/ 192 h 1275616"/>
                <a:gd name="connsiteX1" fmla="*/ 1275343 w 1275534"/>
                <a:gd name="connsiteY1" fmla="*/ 0 h 1275616"/>
                <a:gd name="connsiteX2" fmla="*/ 1275534 w 1275534"/>
                <a:gd name="connsiteY2" fmla="*/ 877038 h 1275616"/>
                <a:gd name="connsiteX3" fmla="*/ 877229 w 1275534"/>
                <a:gd name="connsiteY3" fmla="*/ 1275507 h 1275616"/>
                <a:gd name="connsiteX4" fmla="*/ 398579 w 1275534"/>
                <a:gd name="connsiteY4" fmla="*/ 1275617 h 1275616"/>
                <a:gd name="connsiteX5" fmla="*/ 109 w 1275534"/>
                <a:gd name="connsiteY5" fmla="*/ 877311 h 1275616"/>
                <a:gd name="connsiteX6" fmla="*/ 0 w 1275534"/>
                <a:gd name="connsiteY6" fmla="*/ 398661 h 1275616"/>
                <a:gd name="connsiteX7" fmla="*/ 398305 w 1275534"/>
                <a:gd name="connsiteY7" fmla="*/ 192 h 1275616"/>
                <a:gd name="connsiteX8" fmla="*/ 398305 w 1275534"/>
                <a:gd name="connsiteY8" fmla="*/ 192 h 127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5534" h="1275616">
                  <a:moveTo>
                    <a:pt x="398305" y="192"/>
                  </a:moveTo>
                  <a:lnTo>
                    <a:pt x="1275343" y="0"/>
                  </a:lnTo>
                  <a:lnTo>
                    <a:pt x="1275534" y="877038"/>
                  </a:lnTo>
                  <a:cubicBezTo>
                    <a:pt x="1275589" y="1096153"/>
                    <a:pt x="1096345" y="1275452"/>
                    <a:pt x="877229" y="1275507"/>
                  </a:cubicBezTo>
                  <a:lnTo>
                    <a:pt x="398579" y="1275617"/>
                  </a:lnTo>
                  <a:cubicBezTo>
                    <a:pt x="179463" y="1275671"/>
                    <a:pt x="137" y="1096427"/>
                    <a:pt x="109" y="877311"/>
                  </a:cubicBezTo>
                  <a:lnTo>
                    <a:pt x="0" y="398661"/>
                  </a:lnTo>
                  <a:cubicBezTo>
                    <a:pt x="-55" y="179573"/>
                    <a:pt x="179189" y="246"/>
                    <a:pt x="398305" y="192"/>
                  </a:cubicBezTo>
                  <a:lnTo>
                    <a:pt x="398305" y="192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94A9AE1-6AAA-A297-F3FC-F09904EA4B8A}"/>
                </a:ext>
              </a:extLst>
            </p:cNvPr>
            <p:cNvSpPr/>
            <p:nvPr/>
          </p:nvSpPr>
          <p:spPr>
            <a:xfrm>
              <a:off x="5641421" y="1406005"/>
              <a:ext cx="1901766" cy="1901903"/>
            </a:xfrm>
            <a:custGeom>
              <a:avLst/>
              <a:gdLst>
                <a:gd name="connsiteX0" fmla="*/ 564250 w 1901766"/>
                <a:gd name="connsiteY0" fmla="*/ 164 h 1901903"/>
                <a:gd name="connsiteX1" fmla="*/ 1337079 w 1901766"/>
                <a:gd name="connsiteY1" fmla="*/ 0 h 1901903"/>
                <a:gd name="connsiteX2" fmla="*/ 1901603 w 1901766"/>
                <a:gd name="connsiteY2" fmla="*/ 564277 h 1901903"/>
                <a:gd name="connsiteX3" fmla="*/ 1901767 w 1901766"/>
                <a:gd name="connsiteY3" fmla="*/ 1337107 h 1901903"/>
                <a:gd name="connsiteX4" fmla="*/ 1337490 w 1901766"/>
                <a:gd name="connsiteY4" fmla="*/ 1901603 h 1901903"/>
                <a:gd name="connsiteX5" fmla="*/ 301 w 1901766"/>
                <a:gd name="connsiteY5" fmla="*/ 1901904 h 1901903"/>
                <a:gd name="connsiteX6" fmla="*/ 0 w 1901766"/>
                <a:gd name="connsiteY6" fmla="*/ 564688 h 1901903"/>
                <a:gd name="connsiteX7" fmla="*/ 564250 w 1901766"/>
                <a:gd name="connsiteY7" fmla="*/ 164 h 1901903"/>
                <a:gd name="connsiteX8" fmla="*/ 564250 w 1901766"/>
                <a:gd name="connsiteY8" fmla="*/ 164 h 1901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1766" h="1901903">
                  <a:moveTo>
                    <a:pt x="564250" y="164"/>
                  </a:moveTo>
                  <a:lnTo>
                    <a:pt x="1337079" y="0"/>
                  </a:lnTo>
                  <a:cubicBezTo>
                    <a:pt x="1647486" y="-55"/>
                    <a:pt x="1901521" y="253843"/>
                    <a:pt x="1901603" y="564277"/>
                  </a:cubicBezTo>
                  <a:lnTo>
                    <a:pt x="1901767" y="1337107"/>
                  </a:lnTo>
                  <a:cubicBezTo>
                    <a:pt x="1901822" y="1647514"/>
                    <a:pt x="1647897" y="1901548"/>
                    <a:pt x="1337490" y="1901603"/>
                  </a:cubicBezTo>
                  <a:lnTo>
                    <a:pt x="301" y="1901904"/>
                  </a:lnTo>
                  <a:lnTo>
                    <a:pt x="0" y="564688"/>
                  </a:lnTo>
                  <a:cubicBezTo>
                    <a:pt x="-55" y="254280"/>
                    <a:pt x="253843" y="246"/>
                    <a:pt x="564250" y="164"/>
                  </a:cubicBezTo>
                  <a:lnTo>
                    <a:pt x="564250" y="164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25139F6-CDB5-69D4-2660-D7966B141350}"/>
                </a:ext>
              </a:extLst>
            </p:cNvPr>
            <p:cNvSpPr/>
            <p:nvPr/>
          </p:nvSpPr>
          <p:spPr>
            <a:xfrm>
              <a:off x="5641777" y="3586408"/>
              <a:ext cx="2158318" cy="2158181"/>
            </a:xfrm>
            <a:custGeom>
              <a:avLst/>
              <a:gdLst>
                <a:gd name="connsiteX0" fmla="*/ 0 w 2158318"/>
                <a:gd name="connsiteY0" fmla="*/ 356 h 2158181"/>
                <a:gd name="connsiteX1" fmla="*/ 1593576 w 2158318"/>
                <a:gd name="connsiteY1" fmla="*/ 0 h 2158181"/>
                <a:gd name="connsiteX2" fmla="*/ 2158100 w 2158318"/>
                <a:gd name="connsiteY2" fmla="*/ 564277 h 2158181"/>
                <a:gd name="connsiteX3" fmla="*/ 2158319 w 2158318"/>
                <a:gd name="connsiteY3" fmla="*/ 1593467 h 2158181"/>
                <a:gd name="connsiteX4" fmla="*/ 1594042 w 2158318"/>
                <a:gd name="connsiteY4" fmla="*/ 2157963 h 2158181"/>
                <a:gd name="connsiteX5" fmla="*/ 564852 w 2158318"/>
                <a:gd name="connsiteY5" fmla="*/ 2158182 h 2158181"/>
                <a:gd name="connsiteX6" fmla="*/ 356 w 2158318"/>
                <a:gd name="connsiteY6" fmla="*/ 1593932 h 2158181"/>
                <a:gd name="connsiteX7" fmla="*/ 0 w 2158318"/>
                <a:gd name="connsiteY7" fmla="*/ 356 h 2158181"/>
                <a:gd name="connsiteX8" fmla="*/ 0 w 2158318"/>
                <a:gd name="connsiteY8" fmla="*/ 356 h 2158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8318" h="2158181">
                  <a:moveTo>
                    <a:pt x="0" y="356"/>
                  </a:moveTo>
                  <a:lnTo>
                    <a:pt x="1593576" y="0"/>
                  </a:lnTo>
                  <a:cubicBezTo>
                    <a:pt x="1903984" y="-82"/>
                    <a:pt x="2158018" y="253843"/>
                    <a:pt x="2158100" y="564277"/>
                  </a:cubicBezTo>
                  <a:lnTo>
                    <a:pt x="2158319" y="1593467"/>
                  </a:lnTo>
                  <a:cubicBezTo>
                    <a:pt x="2158373" y="1903874"/>
                    <a:pt x="1904449" y="2157908"/>
                    <a:pt x="1594042" y="2157963"/>
                  </a:cubicBezTo>
                  <a:lnTo>
                    <a:pt x="564852" y="2158182"/>
                  </a:lnTo>
                  <a:cubicBezTo>
                    <a:pt x="254445" y="2158236"/>
                    <a:pt x="411" y="1904339"/>
                    <a:pt x="356" y="1593932"/>
                  </a:cubicBezTo>
                  <a:lnTo>
                    <a:pt x="0" y="356"/>
                  </a:lnTo>
                  <a:lnTo>
                    <a:pt x="0" y="356"/>
                  </a:lnTo>
                  <a:close/>
                </a:path>
              </a:pathLst>
            </a:custGeom>
            <a:solidFill>
              <a:srgbClr val="E4E4E4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551390C-9CBE-B0E8-DD9F-144402C23D4B}"/>
                </a:ext>
              </a:extLst>
            </p:cNvPr>
            <p:cNvSpPr/>
            <p:nvPr/>
          </p:nvSpPr>
          <p:spPr>
            <a:xfrm>
              <a:off x="3910115" y="1855101"/>
              <a:ext cx="1284318" cy="1284318"/>
            </a:xfrm>
            <a:custGeom>
              <a:avLst/>
              <a:gdLst>
                <a:gd name="connsiteX0" fmla="*/ 447098 w 1284318"/>
                <a:gd name="connsiteY0" fmla="*/ 0 h 1284318"/>
                <a:gd name="connsiteX1" fmla="*/ 837221 w 1284318"/>
                <a:gd name="connsiteY1" fmla="*/ 0 h 1284318"/>
                <a:gd name="connsiteX2" fmla="*/ 1284319 w 1284318"/>
                <a:gd name="connsiteY2" fmla="*/ 447098 h 1284318"/>
                <a:gd name="connsiteX3" fmla="*/ 1284319 w 1284318"/>
                <a:gd name="connsiteY3" fmla="*/ 837221 h 1284318"/>
                <a:gd name="connsiteX4" fmla="*/ 837221 w 1284318"/>
                <a:gd name="connsiteY4" fmla="*/ 1284319 h 1284318"/>
                <a:gd name="connsiteX5" fmla="*/ 447098 w 1284318"/>
                <a:gd name="connsiteY5" fmla="*/ 1284319 h 1284318"/>
                <a:gd name="connsiteX6" fmla="*/ 0 w 1284318"/>
                <a:gd name="connsiteY6" fmla="*/ 837221 h 1284318"/>
                <a:gd name="connsiteX7" fmla="*/ 0 w 1284318"/>
                <a:gd name="connsiteY7" fmla="*/ 447071 h 1284318"/>
                <a:gd name="connsiteX8" fmla="*/ 447098 w 1284318"/>
                <a:gd name="connsiteY8" fmla="*/ 0 h 1284318"/>
                <a:gd name="connsiteX9" fmla="*/ 447098 w 1284318"/>
                <a:gd name="connsiteY9" fmla="*/ 0 h 128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4318" h="1284318">
                  <a:moveTo>
                    <a:pt x="447098" y="0"/>
                  </a:moveTo>
                  <a:lnTo>
                    <a:pt x="837221" y="0"/>
                  </a:lnTo>
                  <a:cubicBezTo>
                    <a:pt x="1083127" y="0"/>
                    <a:pt x="1284319" y="201191"/>
                    <a:pt x="1284319" y="447098"/>
                  </a:cubicBezTo>
                  <a:lnTo>
                    <a:pt x="1284319" y="837221"/>
                  </a:lnTo>
                  <a:cubicBezTo>
                    <a:pt x="1284319" y="1083127"/>
                    <a:pt x="1083127" y="1284319"/>
                    <a:pt x="837221" y="1284319"/>
                  </a:cubicBezTo>
                  <a:lnTo>
                    <a:pt x="447098" y="1284319"/>
                  </a:lnTo>
                  <a:cubicBezTo>
                    <a:pt x="201191" y="1284319"/>
                    <a:pt x="0" y="1083127"/>
                    <a:pt x="0" y="837221"/>
                  </a:cubicBezTo>
                  <a:lnTo>
                    <a:pt x="0" y="447071"/>
                  </a:lnTo>
                  <a:cubicBezTo>
                    <a:pt x="0" y="201191"/>
                    <a:pt x="201191" y="0"/>
                    <a:pt x="447098" y="0"/>
                  </a:cubicBezTo>
                  <a:lnTo>
                    <a:pt x="447098" y="0"/>
                  </a:lnTo>
                  <a:close/>
                </a:path>
              </a:pathLst>
            </a:custGeom>
            <a:solidFill>
              <a:srgbClr val="FFC000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5760380-73B1-D8AD-2D6A-EFD19682A30F}"/>
                </a:ext>
              </a:extLst>
            </p:cNvPr>
            <p:cNvSpPr/>
            <p:nvPr/>
          </p:nvSpPr>
          <p:spPr>
            <a:xfrm>
              <a:off x="5810322" y="1574796"/>
              <a:ext cx="1564513" cy="1564514"/>
            </a:xfrm>
            <a:custGeom>
              <a:avLst/>
              <a:gdLst>
                <a:gd name="connsiteX0" fmla="*/ 464338 w 1564513"/>
                <a:gd name="connsiteY0" fmla="*/ 0 h 1564514"/>
                <a:gd name="connsiteX1" fmla="*/ 1100176 w 1564513"/>
                <a:gd name="connsiteY1" fmla="*/ 0 h 1564514"/>
                <a:gd name="connsiteX2" fmla="*/ 1564514 w 1564513"/>
                <a:gd name="connsiteY2" fmla="*/ 464338 h 1564514"/>
                <a:gd name="connsiteX3" fmla="*/ 1564514 w 1564513"/>
                <a:gd name="connsiteY3" fmla="*/ 1100176 h 1564514"/>
                <a:gd name="connsiteX4" fmla="*/ 1100176 w 1564513"/>
                <a:gd name="connsiteY4" fmla="*/ 1564514 h 1564514"/>
                <a:gd name="connsiteX5" fmla="*/ 464338 w 1564513"/>
                <a:gd name="connsiteY5" fmla="*/ 1564514 h 1564514"/>
                <a:gd name="connsiteX6" fmla="*/ 0 w 1564513"/>
                <a:gd name="connsiteY6" fmla="*/ 1100176 h 1564514"/>
                <a:gd name="connsiteX7" fmla="*/ 0 w 1564513"/>
                <a:gd name="connsiteY7" fmla="*/ 464366 h 1564514"/>
                <a:gd name="connsiteX8" fmla="*/ 464338 w 1564513"/>
                <a:gd name="connsiteY8" fmla="*/ 0 h 1564514"/>
                <a:gd name="connsiteX9" fmla="*/ 464338 w 1564513"/>
                <a:gd name="connsiteY9" fmla="*/ 0 h 1564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64513" h="1564514">
                  <a:moveTo>
                    <a:pt x="464338" y="0"/>
                  </a:moveTo>
                  <a:lnTo>
                    <a:pt x="1100176" y="0"/>
                  </a:lnTo>
                  <a:cubicBezTo>
                    <a:pt x="1355551" y="0"/>
                    <a:pt x="1564514" y="208936"/>
                    <a:pt x="1564514" y="464338"/>
                  </a:cubicBezTo>
                  <a:lnTo>
                    <a:pt x="1564514" y="1100176"/>
                  </a:lnTo>
                  <a:cubicBezTo>
                    <a:pt x="1564514" y="1355578"/>
                    <a:pt x="1355551" y="1564514"/>
                    <a:pt x="1100176" y="1564514"/>
                  </a:cubicBezTo>
                  <a:lnTo>
                    <a:pt x="464338" y="1564514"/>
                  </a:lnTo>
                  <a:cubicBezTo>
                    <a:pt x="208936" y="1564514"/>
                    <a:pt x="0" y="1355551"/>
                    <a:pt x="0" y="1100176"/>
                  </a:cubicBezTo>
                  <a:lnTo>
                    <a:pt x="0" y="464366"/>
                  </a:lnTo>
                  <a:cubicBezTo>
                    <a:pt x="0" y="208963"/>
                    <a:pt x="208936" y="0"/>
                    <a:pt x="464338" y="0"/>
                  </a:cubicBezTo>
                  <a:lnTo>
                    <a:pt x="464338" y="0"/>
                  </a:lnTo>
                  <a:close/>
                </a:path>
              </a:pathLst>
            </a:custGeom>
            <a:solidFill>
              <a:schemeClr val="bg1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DDD0DE0-EE7C-4FAC-72B6-6F0005B684E8}"/>
                </a:ext>
              </a:extLst>
            </p:cNvPr>
            <p:cNvSpPr/>
            <p:nvPr/>
          </p:nvSpPr>
          <p:spPr>
            <a:xfrm>
              <a:off x="5820666" y="3765652"/>
              <a:ext cx="1800158" cy="1800158"/>
            </a:xfrm>
            <a:custGeom>
              <a:avLst/>
              <a:gdLst>
                <a:gd name="connsiteX0" fmla="*/ 470796 w 1800158"/>
                <a:gd name="connsiteY0" fmla="*/ 0 h 1800158"/>
                <a:gd name="connsiteX1" fmla="*/ 1329362 w 1800158"/>
                <a:gd name="connsiteY1" fmla="*/ 0 h 1800158"/>
                <a:gd name="connsiteX2" fmla="*/ 1800158 w 1800158"/>
                <a:gd name="connsiteY2" fmla="*/ 470797 h 1800158"/>
                <a:gd name="connsiteX3" fmla="*/ 1800158 w 1800158"/>
                <a:gd name="connsiteY3" fmla="*/ 1329335 h 1800158"/>
                <a:gd name="connsiteX4" fmla="*/ 1329362 w 1800158"/>
                <a:gd name="connsiteY4" fmla="*/ 1800159 h 1800158"/>
                <a:gd name="connsiteX5" fmla="*/ 470796 w 1800158"/>
                <a:gd name="connsiteY5" fmla="*/ 1800159 h 1800158"/>
                <a:gd name="connsiteX6" fmla="*/ 0 w 1800158"/>
                <a:gd name="connsiteY6" fmla="*/ 1329335 h 1800158"/>
                <a:gd name="connsiteX7" fmla="*/ 0 w 1800158"/>
                <a:gd name="connsiteY7" fmla="*/ 470797 h 1800158"/>
                <a:gd name="connsiteX8" fmla="*/ 470796 w 1800158"/>
                <a:gd name="connsiteY8" fmla="*/ 0 h 1800158"/>
                <a:gd name="connsiteX9" fmla="*/ 470796 w 1800158"/>
                <a:gd name="connsiteY9" fmla="*/ 0 h 1800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158" h="1800158">
                  <a:moveTo>
                    <a:pt x="470796" y="0"/>
                  </a:moveTo>
                  <a:lnTo>
                    <a:pt x="1329362" y="0"/>
                  </a:lnTo>
                  <a:cubicBezTo>
                    <a:pt x="1588294" y="0"/>
                    <a:pt x="1800158" y="211836"/>
                    <a:pt x="1800158" y="470797"/>
                  </a:cubicBezTo>
                  <a:lnTo>
                    <a:pt x="1800158" y="1329335"/>
                  </a:lnTo>
                  <a:cubicBezTo>
                    <a:pt x="1800158" y="1588295"/>
                    <a:pt x="1588294" y="1800159"/>
                    <a:pt x="1329362" y="1800159"/>
                  </a:cubicBezTo>
                  <a:lnTo>
                    <a:pt x="470796" y="1800159"/>
                  </a:lnTo>
                  <a:cubicBezTo>
                    <a:pt x="211864" y="1800159"/>
                    <a:pt x="0" y="1588295"/>
                    <a:pt x="0" y="1329335"/>
                  </a:cubicBezTo>
                  <a:lnTo>
                    <a:pt x="0" y="470797"/>
                  </a:lnTo>
                  <a:cubicBezTo>
                    <a:pt x="0" y="211836"/>
                    <a:pt x="211864" y="0"/>
                    <a:pt x="470796" y="0"/>
                  </a:cubicBezTo>
                  <a:lnTo>
                    <a:pt x="470796" y="0"/>
                  </a:lnTo>
                  <a:close/>
                </a:path>
              </a:pathLst>
            </a:custGeom>
            <a:solidFill>
              <a:srgbClr val="333E50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C80302-06CE-A86F-6F18-C1407E163729}"/>
                </a:ext>
              </a:extLst>
            </p:cNvPr>
            <p:cNvSpPr/>
            <p:nvPr/>
          </p:nvSpPr>
          <p:spPr>
            <a:xfrm>
              <a:off x="4233548" y="3732841"/>
              <a:ext cx="983243" cy="983242"/>
            </a:xfrm>
            <a:custGeom>
              <a:avLst/>
              <a:gdLst>
                <a:gd name="connsiteX0" fmla="*/ 324610 w 983243"/>
                <a:gd name="connsiteY0" fmla="*/ 0 h 983242"/>
                <a:gd name="connsiteX1" fmla="*/ 658633 w 983243"/>
                <a:gd name="connsiteY1" fmla="*/ 0 h 983242"/>
                <a:gd name="connsiteX2" fmla="*/ 983243 w 983243"/>
                <a:gd name="connsiteY2" fmla="*/ 324610 h 983242"/>
                <a:gd name="connsiteX3" fmla="*/ 983243 w 983243"/>
                <a:gd name="connsiteY3" fmla="*/ 658633 h 983242"/>
                <a:gd name="connsiteX4" fmla="*/ 658633 w 983243"/>
                <a:gd name="connsiteY4" fmla="*/ 983243 h 983242"/>
                <a:gd name="connsiteX5" fmla="*/ 324610 w 983243"/>
                <a:gd name="connsiteY5" fmla="*/ 983243 h 983242"/>
                <a:gd name="connsiteX6" fmla="*/ 0 w 983243"/>
                <a:gd name="connsiteY6" fmla="*/ 658633 h 983242"/>
                <a:gd name="connsiteX7" fmla="*/ 0 w 983243"/>
                <a:gd name="connsiteY7" fmla="*/ 324610 h 983242"/>
                <a:gd name="connsiteX8" fmla="*/ 324610 w 983243"/>
                <a:gd name="connsiteY8" fmla="*/ 0 h 983242"/>
                <a:gd name="connsiteX9" fmla="*/ 324610 w 983243"/>
                <a:gd name="connsiteY9" fmla="*/ 0 h 983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83243" h="983242">
                  <a:moveTo>
                    <a:pt x="324610" y="0"/>
                  </a:moveTo>
                  <a:lnTo>
                    <a:pt x="658633" y="0"/>
                  </a:lnTo>
                  <a:cubicBezTo>
                    <a:pt x="837166" y="0"/>
                    <a:pt x="983243" y="146077"/>
                    <a:pt x="983243" y="324610"/>
                  </a:cubicBezTo>
                  <a:lnTo>
                    <a:pt x="983243" y="658633"/>
                  </a:lnTo>
                  <a:cubicBezTo>
                    <a:pt x="983243" y="837166"/>
                    <a:pt x="837166" y="983243"/>
                    <a:pt x="658633" y="983243"/>
                  </a:cubicBezTo>
                  <a:lnTo>
                    <a:pt x="324610" y="983243"/>
                  </a:lnTo>
                  <a:cubicBezTo>
                    <a:pt x="146077" y="983243"/>
                    <a:pt x="0" y="837166"/>
                    <a:pt x="0" y="658633"/>
                  </a:cubicBezTo>
                  <a:lnTo>
                    <a:pt x="0" y="324610"/>
                  </a:lnTo>
                  <a:cubicBezTo>
                    <a:pt x="27" y="146050"/>
                    <a:pt x="146077" y="0"/>
                    <a:pt x="324610" y="0"/>
                  </a:cubicBezTo>
                  <a:lnTo>
                    <a:pt x="324610" y="0"/>
                  </a:lnTo>
                  <a:close/>
                </a:path>
              </a:pathLst>
            </a:custGeom>
            <a:solidFill>
              <a:schemeClr val="bg1"/>
            </a:solidFill>
            <a:ln w="2736" cap="flat">
              <a:noFill/>
              <a:prstDash val="solid"/>
              <a:miter/>
            </a:ln>
            <a:effectLst>
              <a:outerShdw blurRad="63500" algn="ctr" rotWithShape="0">
                <a:prstClr val="black">
                  <a:alpha val="21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9400AE9-5CCB-3C31-9C43-E1C2B04E291D}"/>
                </a:ext>
              </a:extLst>
            </p:cNvPr>
            <p:cNvSpPr/>
            <p:nvPr/>
          </p:nvSpPr>
          <p:spPr>
            <a:xfrm>
              <a:off x="2940336" y="2442392"/>
              <a:ext cx="916279" cy="127386"/>
            </a:xfrm>
            <a:custGeom>
              <a:avLst/>
              <a:gdLst>
                <a:gd name="connsiteX0" fmla="*/ 831665 w 916279"/>
                <a:gd name="connsiteY0" fmla="*/ 63680 h 127386"/>
                <a:gd name="connsiteX1" fmla="*/ 873973 w 916279"/>
                <a:gd name="connsiteY1" fmla="*/ 105987 h 127386"/>
                <a:gd name="connsiteX2" fmla="*/ 916280 w 916279"/>
                <a:gd name="connsiteY2" fmla="*/ 63680 h 127386"/>
                <a:gd name="connsiteX3" fmla="*/ 873973 w 916279"/>
                <a:gd name="connsiteY3" fmla="*/ 21372 h 127386"/>
                <a:gd name="connsiteX4" fmla="*/ 831665 w 916279"/>
                <a:gd name="connsiteY4" fmla="*/ 63680 h 127386"/>
                <a:gd name="connsiteX5" fmla="*/ 831665 w 916279"/>
                <a:gd name="connsiteY5" fmla="*/ 63680 h 127386"/>
                <a:gd name="connsiteX6" fmla="*/ 115756 w 916279"/>
                <a:gd name="connsiteY6" fmla="*/ 127386 h 127386"/>
                <a:gd name="connsiteX7" fmla="*/ 0 w 916279"/>
                <a:gd name="connsiteY7" fmla="*/ 63680 h 127386"/>
                <a:gd name="connsiteX8" fmla="*/ 115756 w 916279"/>
                <a:gd name="connsiteY8" fmla="*/ 0 h 127386"/>
                <a:gd name="connsiteX9" fmla="*/ 115756 w 916279"/>
                <a:gd name="connsiteY9" fmla="*/ 127386 h 127386"/>
                <a:gd name="connsiteX10" fmla="*/ 115756 w 916279"/>
                <a:gd name="connsiteY10" fmla="*/ 127386 h 127386"/>
                <a:gd name="connsiteX11" fmla="*/ 177192 w 916279"/>
                <a:gd name="connsiteY11" fmla="*/ 75885 h 127386"/>
                <a:gd name="connsiteX12" fmla="*/ 165014 w 916279"/>
                <a:gd name="connsiteY12" fmla="*/ 63707 h 127386"/>
                <a:gd name="connsiteX13" fmla="*/ 177192 w 916279"/>
                <a:gd name="connsiteY13" fmla="*/ 51529 h 127386"/>
                <a:gd name="connsiteX14" fmla="*/ 201547 w 916279"/>
                <a:gd name="connsiteY14" fmla="*/ 51529 h 127386"/>
                <a:gd name="connsiteX15" fmla="*/ 213725 w 916279"/>
                <a:gd name="connsiteY15" fmla="*/ 63707 h 127386"/>
                <a:gd name="connsiteX16" fmla="*/ 201547 w 916279"/>
                <a:gd name="connsiteY16" fmla="*/ 75885 h 127386"/>
                <a:gd name="connsiteX17" fmla="*/ 177192 w 916279"/>
                <a:gd name="connsiteY17" fmla="*/ 75885 h 127386"/>
                <a:gd name="connsiteX18" fmla="*/ 177192 w 916279"/>
                <a:gd name="connsiteY18" fmla="*/ 75885 h 127386"/>
                <a:gd name="connsiteX19" fmla="*/ 274640 w 916279"/>
                <a:gd name="connsiteY19" fmla="*/ 75885 h 127386"/>
                <a:gd name="connsiteX20" fmla="*/ 262463 w 916279"/>
                <a:gd name="connsiteY20" fmla="*/ 63707 h 127386"/>
                <a:gd name="connsiteX21" fmla="*/ 274640 w 916279"/>
                <a:gd name="connsiteY21" fmla="*/ 51529 h 127386"/>
                <a:gd name="connsiteX22" fmla="*/ 298996 w 916279"/>
                <a:gd name="connsiteY22" fmla="*/ 51529 h 127386"/>
                <a:gd name="connsiteX23" fmla="*/ 311173 w 916279"/>
                <a:gd name="connsiteY23" fmla="*/ 63707 h 127386"/>
                <a:gd name="connsiteX24" fmla="*/ 298996 w 916279"/>
                <a:gd name="connsiteY24" fmla="*/ 75885 h 127386"/>
                <a:gd name="connsiteX25" fmla="*/ 274640 w 916279"/>
                <a:gd name="connsiteY25" fmla="*/ 75885 h 127386"/>
                <a:gd name="connsiteX26" fmla="*/ 274640 w 916279"/>
                <a:gd name="connsiteY26" fmla="*/ 75885 h 127386"/>
                <a:gd name="connsiteX27" fmla="*/ 372089 w 916279"/>
                <a:gd name="connsiteY27" fmla="*/ 75885 h 127386"/>
                <a:gd name="connsiteX28" fmla="*/ 359911 w 916279"/>
                <a:gd name="connsiteY28" fmla="*/ 63707 h 127386"/>
                <a:gd name="connsiteX29" fmla="*/ 372089 w 916279"/>
                <a:gd name="connsiteY29" fmla="*/ 51529 h 127386"/>
                <a:gd name="connsiteX30" fmla="*/ 396444 w 916279"/>
                <a:gd name="connsiteY30" fmla="*/ 51529 h 127386"/>
                <a:gd name="connsiteX31" fmla="*/ 408622 w 916279"/>
                <a:gd name="connsiteY31" fmla="*/ 63707 h 127386"/>
                <a:gd name="connsiteX32" fmla="*/ 396444 w 916279"/>
                <a:gd name="connsiteY32" fmla="*/ 75885 h 127386"/>
                <a:gd name="connsiteX33" fmla="*/ 372089 w 916279"/>
                <a:gd name="connsiteY33" fmla="*/ 75885 h 127386"/>
                <a:gd name="connsiteX34" fmla="*/ 372089 w 916279"/>
                <a:gd name="connsiteY34" fmla="*/ 75885 h 127386"/>
                <a:gd name="connsiteX35" fmla="*/ 469538 w 916279"/>
                <a:gd name="connsiteY35" fmla="*/ 75885 h 127386"/>
                <a:gd name="connsiteX36" fmla="*/ 457360 w 916279"/>
                <a:gd name="connsiteY36" fmla="*/ 63707 h 127386"/>
                <a:gd name="connsiteX37" fmla="*/ 469538 w 916279"/>
                <a:gd name="connsiteY37" fmla="*/ 51529 h 127386"/>
                <a:gd name="connsiteX38" fmla="*/ 493893 w 916279"/>
                <a:gd name="connsiteY38" fmla="*/ 51529 h 127386"/>
                <a:gd name="connsiteX39" fmla="*/ 506071 w 916279"/>
                <a:gd name="connsiteY39" fmla="*/ 63707 h 127386"/>
                <a:gd name="connsiteX40" fmla="*/ 493893 w 916279"/>
                <a:gd name="connsiteY40" fmla="*/ 75885 h 127386"/>
                <a:gd name="connsiteX41" fmla="*/ 469538 w 916279"/>
                <a:gd name="connsiteY41" fmla="*/ 75885 h 127386"/>
                <a:gd name="connsiteX42" fmla="*/ 469538 w 916279"/>
                <a:gd name="connsiteY42" fmla="*/ 75885 h 127386"/>
                <a:gd name="connsiteX43" fmla="*/ 566986 w 916279"/>
                <a:gd name="connsiteY43" fmla="*/ 75885 h 127386"/>
                <a:gd name="connsiteX44" fmla="*/ 554809 w 916279"/>
                <a:gd name="connsiteY44" fmla="*/ 63707 h 127386"/>
                <a:gd name="connsiteX45" fmla="*/ 566986 w 916279"/>
                <a:gd name="connsiteY45" fmla="*/ 51529 h 127386"/>
                <a:gd name="connsiteX46" fmla="*/ 591341 w 916279"/>
                <a:gd name="connsiteY46" fmla="*/ 51529 h 127386"/>
                <a:gd name="connsiteX47" fmla="*/ 603519 w 916279"/>
                <a:gd name="connsiteY47" fmla="*/ 63707 h 127386"/>
                <a:gd name="connsiteX48" fmla="*/ 591341 w 916279"/>
                <a:gd name="connsiteY48" fmla="*/ 75885 h 127386"/>
                <a:gd name="connsiteX49" fmla="*/ 566986 w 916279"/>
                <a:gd name="connsiteY49" fmla="*/ 75885 h 127386"/>
                <a:gd name="connsiteX50" fmla="*/ 566986 w 916279"/>
                <a:gd name="connsiteY50" fmla="*/ 75885 h 127386"/>
                <a:gd name="connsiteX51" fmla="*/ 664435 w 916279"/>
                <a:gd name="connsiteY51" fmla="*/ 75885 h 127386"/>
                <a:gd name="connsiteX52" fmla="*/ 652257 w 916279"/>
                <a:gd name="connsiteY52" fmla="*/ 63707 h 127386"/>
                <a:gd name="connsiteX53" fmla="*/ 664435 w 916279"/>
                <a:gd name="connsiteY53" fmla="*/ 51529 h 127386"/>
                <a:gd name="connsiteX54" fmla="*/ 688790 w 916279"/>
                <a:gd name="connsiteY54" fmla="*/ 51529 h 127386"/>
                <a:gd name="connsiteX55" fmla="*/ 700968 w 916279"/>
                <a:gd name="connsiteY55" fmla="*/ 63707 h 127386"/>
                <a:gd name="connsiteX56" fmla="*/ 688790 w 916279"/>
                <a:gd name="connsiteY56" fmla="*/ 75885 h 127386"/>
                <a:gd name="connsiteX57" fmla="*/ 664435 w 916279"/>
                <a:gd name="connsiteY57" fmla="*/ 75885 h 127386"/>
                <a:gd name="connsiteX58" fmla="*/ 664435 w 916279"/>
                <a:gd name="connsiteY58" fmla="*/ 75885 h 127386"/>
                <a:gd name="connsiteX59" fmla="*/ 761883 w 916279"/>
                <a:gd name="connsiteY59" fmla="*/ 75885 h 127386"/>
                <a:gd name="connsiteX60" fmla="*/ 749706 w 916279"/>
                <a:gd name="connsiteY60" fmla="*/ 63707 h 127386"/>
                <a:gd name="connsiteX61" fmla="*/ 761883 w 916279"/>
                <a:gd name="connsiteY61" fmla="*/ 51529 h 127386"/>
                <a:gd name="connsiteX62" fmla="*/ 786239 w 916279"/>
                <a:gd name="connsiteY62" fmla="*/ 51529 h 127386"/>
                <a:gd name="connsiteX63" fmla="*/ 798416 w 916279"/>
                <a:gd name="connsiteY63" fmla="*/ 63707 h 127386"/>
                <a:gd name="connsiteX64" fmla="*/ 786239 w 916279"/>
                <a:gd name="connsiteY64" fmla="*/ 75885 h 127386"/>
                <a:gd name="connsiteX65" fmla="*/ 761883 w 916279"/>
                <a:gd name="connsiteY65" fmla="*/ 75885 h 127386"/>
                <a:gd name="connsiteX66" fmla="*/ 761883 w 916279"/>
                <a:gd name="connsiteY66" fmla="*/ 75885 h 1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916279" h="127386">
                  <a:moveTo>
                    <a:pt x="831665" y="63680"/>
                  </a:moveTo>
                  <a:cubicBezTo>
                    <a:pt x="831665" y="87050"/>
                    <a:pt x="850602" y="105987"/>
                    <a:pt x="873973" y="105987"/>
                  </a:cubicBezTo>
                  <a:cubicBezTo>
                    <a:pt x="897343" y="105987"/>
                    <a:pt x="916280" y="87050"/>
                    <a:pt x="916280" y="63680"/>
                  </a:cubicBezTo>
                  <a:cubicBezTo>
                    <a:pt x="916280" y="40337"/>
                    <a:pt x="897343" y="21372"/>
                    <a:pt x="873973" y="21372"/>
                  </a:cubicBezTo>
                  <a:cubicBezTo>
                    <a:pt x="850602" y="21400"/>
                    <a:pt x="831665" y="40337"/>
                    <a:pt x="831665" y="63680"/>
                  </a:cubicBezTo>
                  <a:lnTo>
                    <a:pt x="831665" y="63680"/>
                  </a:lnTo>
                  <a:close/>
                  <a:moveTo>
                    <a:pt x="115756" y="127386"/>
                  </a:moveTo>
                  <a:lnTo>
                    <a:pt x="0" y="63680"/>
                  </a:lnTo>
                  <a:lnTo>
                    <a:pt x="115756" y="0"/>
                  </a:lnTo>
                  <a:lnTo>
                    <a:pt x="115756" y="127386"/>
                  </a:lnTo>
                  <a:lnTo>
                    <a:pt x="115756" y="127386"/>
                  </a:lnTo>
                  <a:close/>
                  <a:moveTo>
                    <a:pt x="177192" y="75885"/>
                  </a:moveTo>
                  <a:cubicBezTo>
                    <a:pt x="170460" y="75885"/>
                    <a:pt x="165014" y="70439"/>
                    <a:pt x="165014" y="63707"/>
                  </a:cubicBezTo>
                  <a:cubicBezTo>
                    <a:pt x="165014" y="56975"/>
                    <a:pt x="170460" y="51529"/>
                    <a:pt x="177192" y="51529"/>
                  </a:cubicBezTo>
                  <a:lnTo>
                    <a:pt x="201547" y="51529"/>
                  </a:lnTo>
                  <a:cubicBezTo>
                    <a:pt x="208279" y="51529"/>
                    <a:pt x="213725" y="56975"/>
                    <a:pt x="213725" y="63707"/>
                  </a:cubicBezTo>
                  <a:cubicBezTo>
                    <a:pt x="213725" y="70439"/>
                    <a:pt x="208279" y="75885"/>
                    <a:pt x="201547" y="75885"/>
                  </a:cubicBezTo>
                  <a:lnTo>
                    <a:pt x="177192" y="75885"/>
                  </a:lnTo>
                  <a:lnTo>
                    <a:pt x="177192" y="75885"/>
                  </a:lnTo>
                  <a:close/>
                  <a:moveTo>
                    <a:pt x="274640" y="75885"/>
                  </a:moveTo>
                  <a:cubicBezTo>
                    <a:pt x="267908" y="75885"/>
                    <a:pt x="262463" y="70439"/>
                    <a:pt x="262463" y="63707"/>
                  </a:cubicBezTo>
                  <a:cubicBezTo>
                    <a:pt x="262463" y="56975"/>
                    <a:pt x="267908" y="51529"/>
                    <a:pt x="274640" y="51529"/>
                  </a:cubicBezTo>
                  <a:lnTo>
                    <a:pt x="298996" y="51529"/>
                  </a:lnTo>
                  <a:cubicBezTo>
                    <a:pt x="305728" y="51529"/>
                    <a:pt x="311173" y="56975"/>
                    <a:pt x="311173" y="63707"/>
                  </a:cubicBezTo>
                  <a:cubicBezTo>
                    <a:pt x="311173" y="70439"/>
                    <a:pt x="305728" y="75885"/>
                    <a:pt x="298996" y="75885"/>
                  </a:cubicBezTo>
                  <a:lnTo>
                    <a:pt x="274640" y="75885"/>
                  </a:lnTo>
                  <a:lnTo>
                    <a:pt x="274640" y="75885"/>
                  </a:lnTo>
                  <a:close/>
                  <a:moveTo>
                    <a:pt x="372089" y="75885"/>
                  </a:moveTo>
                  <a:cubicBezTo>
                    <a:pt x="365357" y="75885"/>
                    <a:pt x="359911" y="70439"/>
                    <a:pt x="359911" y="63707"/>
                  </a:cubicBezTo>
                  <a:cubicBezTo>
                    <a:pt x="359911" y="56975"/>
                    <a:pt x="365357" y="51529"/>
                    <a:pt x="372089" y="51529"/>
                  </a:cubicBezTo>
                  <a:lnTo>
                    <a:pt x="396444" y="51529"/>
                  </a:lnTo>
                  <a:cubicBezTo>
                    <a:pt x="403176" y="51529"/>
                    <a:pt x="408622" y="56975"/>
                    <a:pt x="408622" y="63707"/>
                  </a:cubicBezTo>
                  <a:cubicBezTo>
                    <a:pt x="408622" y="70439"/>
                    <a:pt x="403176" y="75885"/>
                    <a:pt x="396444" y="75885"/>
                  </a:cubicBezTo>
                  <a:lnTo>
                    <a:pt x="372089" y="75885"/>
                  </a:lnTo>
                  <a:lnTo>
                    <a:pt x="372089" y="75885"/>
                  </a:lnTo>
                  <a:close/>
                  <a:moveTo>
                    <a:pt x="469538" y="75885"/>
                  </a:moveTo>
                  <a:cubicBezTo>
                    <a:pt x="462806" y="75885"/>
                    <a:pt x="457360" y="70439"/>
                    <a:pt x="457360" y="63707"/>
                  </a:cubicBezTo>
                  <a:cubicBezTo>
                    <a:pt x="457360" y="56975"/>
                    <a:pt x="462806" y="51529"/>
                    <a:pt x="469538" y="51529"/>
                  </a:cubicBezTo>
                  <a:lnTo>
                    <a:pt x="493893" y="51529"/>
                  </a:lnTo>
                  <a:cubicBezTo>
                    <a:pt x="500625" y="51529"/>
                    <a:pt x="506071" y="56975"/>
                    <a:pt x="506071" y="63707"/>
                  </a:cubicBezTo>
                  <a:cubicBezTo>
                    <a:pt x="506071" y="70439"/>
                    <a:pt x="500625" y="75885"/>
                    <a:pt x="493893" y="75885"/>
                  </a:cubicBezTo>
                  <a:lnTo>
                    <a:pt x="469538" y="75885"/>
                  </a:lnTo>
                  <a:lnTo>
                    <a:pt x="469538" y="75885"/>
                  </a:lnTo>
                  <a:close/>
                  <a:moveTo>
                    <a:pt x="566986" y="75885"/>
                  </a:moveTo>
                  <a:cubicBezTo>
                    <a:pt x="560254" y="75885"/>
                    <a:pt x="554809" y="70439"/>
                    <a:pt x="554809" y="63707"/>
                  </a:cubicBezTo>
                  <a:cubicBezTo>
                    <a:pt x="554809" y="56975"/>
                    <a:pt x="560254" y="51529"/>
                    <a:pt x="566986" y="51529"/>
                  </a:cubicBezTo>
                  <a:lnTo>
                    <a:pt x="591341" y="51529"/>
                  </a:lnTo>
                  <a:cubicBezTo>
                    <a:pt x="598073" y="51529"/>
                    <a:pt x="603519" y="56975"/>
                    <a:pt x="603519" y="63707"/>
                  </a:cubicBezTo>
                  <a:cubicBezTo>
                    <a:pt x="603519" y="70439"/>
                    <a:pt x="598073" y="75885"/>
                    <a:pt x="591341" y="75885"/>
                  </a:cubicBezTo>
                  <a:lnTo>
                    <a:pt x="566986" y="75885"/>
                  </a:lnTo>
                  <a:lnTo>
                    <a:pt x="566986" y="75885"/>
                  </a:lnTo>
                  <a:close/>
                  <a:moveTo>
                    <a:pt x="664435" y="75885"/>
                  </a:moveTo>
                  <a:cubicBezTo>
                    <a:pt x="657703" y="75885"/>
                    <a:pt x="652257" y="70439"/>
                    <a:pt x="652257" y="63707"/>
                  </a:cubicBezTo>
                  <a:cubicBezTo>
                    <a:pt x="652257" y="56975"/>
                    <a:pt x="657703" y="51529"/>
                    <a:pt x="664435" y="51529"/>
                  </a:cubicBezTo>
                  <a:lnTo>
                    <a:pt x="688790" y="51529"/>
                  </a:lnTo>
                  <a:cubicBezTo>
                    <a:pt x="695522" y="51529"/>
                    <a:pt x="700968" y="56975"/>
                    <a:pt x="700968" y="63707"/>
                  </a:cubicBezTo>
                  <a:cubicBezTo>
                    <a:pt x="700968" y="70439"/>
                    <a:pt x="695522" y="75885"/>
                    <a:pt x="688790" y="75885"/>
                  </a:cubicBezTo>
                  <a:lnTo>
                    <a:pt x="664435" y="75885"/>
                  </a:lnTo>
                  <a:lnTo>
                    <a:pt x="664435" y="75885"/>
                  </a:lnTo>
                  <a:close/>
                  <a:moveTo>
                    <a:pt x="761883" y="75885"/>
                  </a:moveTo>
                  <a:cubicBezTo>
                    <a:pt x="755152" y="75885"/>
                    <a:pt x="749706" y="70439"/>
                    <a:pt x="749706" y="63707"/>
                  </a:cubicBezTo>
                  <a:cubicBezTo>
                    <a:pt x="749706" y="56975"/>
                    <a:pt x="755152" y="51529"/>
                    <a:pt x="761883" y="51529"/>
                  </a:cubicBezTo>
                  <a:lnTo>
                    <a:pt x="786239" y="51529"/>
                  </a:lnTo>
                  <a:cubicBezTo>
                    <a:pt x="792971" y="51529"/>
                    <a:pt x="798416" y="56975"/>
                    <a:pt x="798416" y="63707"/>
                  </a:cubicBezTo>
                  <a:cubicBezTo>
                    <a:pt x="798416" y="70439"/>
                    <a:pt x="792971" y="75885"/>
                    <a:pt x="786239" y="75885"/>
                  </a:cubicBezTo>
                  <a:lnTo>
                    <a:pt x="761883" y="75885"/>
                  </a:lnTo>
                  <a:lnTo>
                    <a:pt x="761883" y="75885"/>
                  </a:lnTo>
                  <a:close/>
                </a:path>
              </a:pathLst>
            </a:custGeom>
            <a:solidFill>
              <a:schemeClr val="tx1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FFBC3E1-2076-F4D9-6543-537D6E12CDC2}"/>
                </a:ext>
              </a:extLst>
            </p:cNvPr>
            <p:cNvSpPr/>
            <p:nvPr/>
          </p:nvSpPr>
          <p:spPr>
            <a:xfrm>
              <a:off x="2940336" y="4200053"/>
              <a:ext cx="1260592" cy="127386"/>
            </a:xfrm>
            <a:custGeom>
              <a:avLst/>
              <a:gdLst>
                <a:gd name="connsiteX0" fmla="*/ 1175978 w 1260592"/>
                <a:gd name="connsiteY0" fmla="*/ 63707 h 127386"/>
                <a:gd name="connsiteX1" fmla="*/ 1218286 w 1260592"/>
                <a:gd name="connsiteY1" fmla="*/ 105987 h 127386"/>
                <a:gd name="connsiteX2" fmla="*/ 1260593 w 1260592"/>
                <a:gd name="connsiteY2" fmla="*/ 63707 h 127386"/>
                <a:gd name="connsiteX3" fmla="*/ 1218286 w 1260592"/>
                <a:gd name="connsiteY3" fmla="*/ 21400 h 127386"/>
                <a:gd name="connsiteX4" fmla="*/ 1175978 w 1260592"/>
                <a:gd name="connsiteY4" fmla="*/ 63707 h 127386"/>
                <a:gd name="connsiteX5" fmla="*/ 1175978 w 1260592"/>
                <a:gd name="connsiteY5" fmla="*/ 63707 h 127386"/>
                <a:gd name="connsiteX6" fmla="*/ 1112901 w 1260592"/>
                <a:gd name="connsiteY6" fmla="*/ 51502 h 127386"/>
                <a:gd name="connsiteX7" fmla="*/ 1125079 w 1260592"/>
                <a:gd name="connsiteY7" fmla="*/ 63707 h 127386"/>
                <a:gd name="connsiteX8" fmla="*/ 1112901 w 1260592"/>
                <a:gd name="connsiteY8" fmla="*/ 75885 h 127386"/>
                <a:gd name="connsiteX9" fmla="*/ 1088546 w 1260592"/>
                <a:gd name="connsiteY9" fmla="*/ 75885 h 127386"/>
                <a:gd name="connsiteX10" fmla="*/ 1076368 w 1260592"/>
                <a:gd name="connsiteY10" fmla="*/ 63707 h 127386"/>
                <a:gd name="connsiteX11" fmla="*/ 1088546 w 1260592"/>
                <a:gd name="connsiteY11" fmla="*/ 51502 h 127386"/>
                <a:gd name="connsiteX12" fmla="*/ 1112901 w 1260592"/>
                <a:gd name="connsiteY12" fmla="*/ 51502 h 127386"/>
                <a:gd name="connsiteX13" fmla="*/ 1112901 w 1260592"/>
                <a:gd name="connsiteY13" fmla="*/ 51502 h 127386"/>
                <a:gd name="connsiteX14" fmla="*/ 115756 w 1260592"/>
                <a:gd name="connsiteY14" fmla="*/ 127387 h 127386"/>
                <a:gd name="connsiteX15" fmla="*/ 0 w 1260592"/>
                <a:gd name="connsiteY15" fmla="*/ 63707 h 127386"/>
                <a:gd name="connsiteX16" fmla="*/ 115756 w 1260592"/>
                <a:gd name="connsiteY16" fmla="*/ 0 h 127386"/>
                <a:gd name="connsiteX17" fmla="*/ 115756 w 1260592"/>
                <a:gd name="connsiteY17" fmla="*/ 51502 h 127386"/>
                <a:gd name="connsiteX18" fmla="*/ 138415 w 1260592"/>
                <a:gd name="connsiteY18" fmla="*/ 51502 h 127386"/>
                <a:gd name="connsiteX19" fmla="*/ 150592 w 1260592"/>
                <a:gd name="connsiteY19" fmla="*/ 63707 h 127386"/>
                <a:gd name="connsiteX20" fmla="*/ 138415 w 1260592"/>
                <a:gd name="connsiteY20" fmla="*/ 75885 h 127386"/>
                <a:gd name="connsiteX21" fmla="*/ 115756 w 1260592"/>
                <a:gd name="connsiteY21" fmla="*/ 75885 h 127386"/>
                <a:gd name="connsiteX22" fmla="*/ 115756 w 1260592"/>
                <a:gd name="connsiteY22" fmla="*/ 127387 h 127386"/>
                <a:gd name="connsiteX23" fmla="*/ 115756 w 1260592"/>
                <a:gd name="connsiteY23" fmla="*/ 127387 h 127386"/>
                <a:gd name="connsiteX24" fmla="*/ 211508 w 1260592"/>
                <a:gd name="connsiteY24" fmla="*/ 75885 h 127386"/>
                <a:gd name="connsiteX25" fmla="*/ 199330 w 1260592"/>
                <a:gd name="connsiteY25" fmla="*/ 63707 h 127386"/>
                <a:gd name="connsiteX26" fmla="*/ 211508 w 1260592"/>
                <a:gd name="connsiteY26" fmla="*/ 51502 h 127386"/>
                <a:gd name="connsiteX27" fmla="*/ 235863 w 1260592"/>
                <a:gd name="connsiteY27" fmla="*/ 51502 h 127386"/>
                <a:gd name="connsiteX28" fmla="*/ 248041 w 1260592"/>
                <a:gd name="connsiteY28" fmla="*/ 63707 h 127386"/>
                <a:gd name="connsiteX29" fmla="*/ 235863 w 1260592"/>
                <a:gd name="connsiteY29" fmla="*/ 75885 h 127386"/>
                <a:gd name="connsiteX30" fmla="*/ 211508 w 1260592"/>
                <a:gd name="connsiteY30" fmla="*/ 75885 h 127386"/>
                <a:gd name="connsiteX31" fmla="*/ 211508 w 1260592"/>
                <a:gd name="connsiteY31" fmla="*/ 75885 h 127386"/>
                <a:gd name="connsiteX32" fmla="*/ 308957 w 1260592"/>
                <a:gd name="connsiteY32" fmla="*/ 75885 h 127386"/>
                <a:gd name="connsiteX33" fmla="*/ 296779 w 1260592"/>
                <a:gd name="connsiteY33" fmla="*/ 63707 h 127386"/>
                <a:gd name="connsiteX34" fmla="*/ 308957 w 1260592"/>
                <a:gd name="connsiteY34" fmla="*/ 51502 h 127386"/>
                <a:gd name="connsiteX35" fmla="*/ 333312 w 1260592"/>
                <a:gd name="connsiteY35" fmla="*/ 51502 h 127386"/>
                <a:gd name="connsiteX36" fmla="*/ 345490 w 1260592"/>
                <a:gd name="connsiteY36" fmla="*/ 63707 h 127386"/>
                <a:gd name="connsiteX37" fmla="*/ 333312 w 1260592"/>
                <a:gd name="connsiteY37" fmla="*/ 75885 h 127386"/>
                <a:gd name="connsiteX38" fmla="*/ 308957 w 1260592"/>
                <a:gd name="connsiteY38" fmla="*/ 75885 h 127386"/>
                <a:gd name="connsiteX39" fmla="*/ 308957 w 1260592"/>
                <a:gd name="connsiteY39" fmla="*/ 75885 h 127386"/>
                <a:gd name="connsiteX40" fmla="*/ 406405 w 1260592"/>
                <a:gd name="connsiteY40" fmla="*/ 75885 h 127386"/>
                <a:gd name="connsiteX41" fmla="*/ 394228 w 1260592"/>
                <a:gd name="connsiteY41" fmla="*/ 63707 h 127386"/>
                <a:gd name="connsiteX42" fmla="*/ 406405 w 1260592"/>
                <a:gd name="connsiteY42" fmla="*/ 51502 h 127386"/>
                <a:gd name="connsiteX43" fmla="*/ 430761 w 1260592"/>
                <a:gd name="connsiteY43" fmla="*/ 51502 h 127386"/>
                <a:gd name="connsiteX44" fmla="*/ 442938 w 1260592"/>
                <a:gd name="connsiteY44" fmla="*/ 63707 h 127386"/>
                <a:gd name="connsiteX45" fmla="*/ 430761 w 1260592"/>
                <a:gd name="connsiteY45" fmla="*/ 75885 h 127386"/>
                <a:gd name="connsiteX46" fmla="*/ 406405 w 1260592"/>
                <a:gd name="connsiteY46" fmla="*/ 75885 h 127386"/>
                <a:gd name="connsiteX47" fmla="*/ 406405 w 1260592"/>
                <a:gd name="connsiteY47" fmla="*/ 75885 h 127386"/>
                <a:gd name="connsiteX48" fmla="*/ 503854 w 1260592"/>
                <a:gd name="connsiteY48" fmla="*/ 75885 h 127386"/>
                <a:gd name="connsiteX49" fmla="*/ 491676 w 1260592"/>
                <a:gd name="connsiteY49" fmla="*/ 63707 h 127386"/>
                <a:gd name="connsiteX50" fmla="*/ 503854 w 1260592"/>
                <a:gd name="connsiteY50" fmla="*/ 51502 h 127386"/>
                <a:gd name="connsiteX51" fmla="*/ 528209 w 1260592"/>
                <a:gd name="connsiteY51" fmla="*/ 51502 h 127386"/>
                <a:gd name="connsiteX52" fmla="*/ 540387 w 1260592"/>
                <a:gd name="connsiteY52" fmla="*/ 63707 h 127386"/>
                <a:gd name="connsiteX53" fmla="*/ 528209 w 1260592"/>
                <a:gd name="connsiteY53" fmla="*/ 75885 h 127386"/>
                <a:gd name="connsiteX54" fmla="*/ 503854 w 1260592"/>
                <a:gd name="connsiteY54" fmla="*/ 75885 h 127386"/>
                <a:gd name="connsiteX55" fmla="*/ 503854 w 1260592"/>
                <a:gd name="connsiteY55" fmla="*/ 75885 h 127386"/>
                <a:gd name="connsiteX56" fmla="*/ 601303 w 1260592"/>
                <a:gd name="connsiteY56" fmla="*/ 75885 h 127386"/>
                <a:gd name="connsiteX57" fmla="*/ 589125 w 1260592"/>
                <a:gd name="connsiteY57" fmla="*/ 63707 h 127386"/>
                <a:gd name="connsiteX58" fmla="*/ 601303 w 1260592"/>
                <a:gd name="connsiteY58" fmla="*/ 51502 h 127386"/>
                <a:gd name="connsiteX59" fmla="*/ 625658 w 1260592"/>
                <a:gd name="connsiteY59" fmla="*/ 51502 h 127386"/>
                <a:gd name="connsiteX60" fmla="*/ 637836 w 1260592"/>
                <a:gd name="connsiteY60" fmla="*/ 63707 h 127386"/>
                <a:gd name="connsiteX61" fmla="*/ 625658 w 1260592"/>
                <a:gd name="connsiteY61" fmla="*/ 75885 h 127386"/>
                <a:gd name="connsiteX62" fmla="*/ 601303 w 1260592"/>
                <a:gd name="connsiteY62" fmla="*/ 75885 h 127386"/>
                <a:gd name="connsiteX63" fmla="*/ 601303 w 1260592"/>
                <a:gd name="connsiteY63" fmla="*/ 75885 h 127386"/>
                <a:gd name="connsiteX64" fmla="*/ 698751 w 1260592"/>
                <a:gd name="connsiteY64" fmla="*/ 75885 h 127386"/>
                <a:gd name="connsiteX65" fmla="*/ 686573 w 1260592"/>
                <a:gd name="connsiteY65" fmla="*/ 63707 h 127386"/>
                <a:gd name="connsiteX66" fmla="*/ 698751 w 1260592"/>
                <a:gd name="connsiteY66" fmla="*/ 51502 h 127386"/>
                <a:gd name="connsiteX67" fmla="*/ 723106 w 1260592"/>
                <a:gd name="connsiteY67" fmla="*/ 51502 h 127386"/>
                <a:gd name="connsiteX68" fmla="*/ 735284 w 1260592"/>
                <a:gd name="connsiteY68" fmla="*/ 63707 h 127386"/>
                <a:gd name="connsiteX69" fmla="*/ 723106 w 1260592"/>
                <a:gd name="connsiteY69" fmla="*/ 75885 h 127386"/>
                <a:gd name="connsiteX70" fmla="*/ 698751 w 1260592"/>
                <a:gd name="connsiteY70" fmla="*/ 75885 h 127386"/>
                <a:gd name="connsiteX71" fmla="*/ 698751 w 1260592"/>
                <a:gd name="connsiteY71" fmla="*/ 75885 h 127386"/>
                <a:gd name="connsiteX72" fmla="*/ 796200 w 1260592"/>
                <a:gd name="connsiteY72" fmla="*/ 75885 h 127386"/>
                <a:gd name="connsiteX73" fmla="*/ 784022 w 1260592"/>
                <a:gd name="connsiteY73" fmla="*/ 63707 h 127386"/>
                <a:gd name="connsiteX74" fmla="*/ 796200 w 1260592"/>
                <a:gd name="connsiteY74" fmla="*/ 51502 h 127386"/>
                <a:gd name="connsiteX75" fmla="*/ 820555 w 1260592"/>
                <a:gd name="connsiteY75" fmla="*/ 51502 h 127386"/>
                <a:gd name="connsiteX76" fmla="*/ 832733 w 1260592"/>
                <a:gd name="connsiteY76" fmla="*/ 63707 h 127386"/>
                <a:gd name="connsiteX77" fmla="*/ 820555 w 1260592"/>
                <a:gd name="connsiteY77" fmla="*/ 75885 h 127386"/>
                <a:gd name="connsiteX78" fmla="*/ 796200 w 1260592"/>
                <a:gd name="connsiteY78" fmla="*/ 75885 h 127386"/>
                <a:gd name="connsiteX79" fmla="*/ 796200 w 1260592"/>
                <a:gd name="connsiteY79" fmla="*/ 75885 h 127386"/>
                <a:gd name="connsiteX80" fmla="*/ 893648 w 1260592"/>
                <a:gd name="connsiteY80" fmla="*/ 75885 h 127386"/>
                <a:gd name="connsiteX81" fmla="*/ 881471 w 1260592"/>
                <a:gd name="connsiteY81" fmla="*/ 63707 h 127386"/>
                <a:gd name="connsiteX82" fmla="*/ 893648 w 1260592"/>
                <a:gd name="connsiteY82" fmla="*/ 51502 h 127386"/>
                <a:gd name="connsiteX83" fmla="*/ 918004 w 1260592"/>
                <a:gd name="connsiteY83" fmla="*/ 51502 h 127386"/>
                <a:gd name="connsiteX84" fmla="*/ 930181 w 1260592"/>
                <a:gd name="connsiteY84" fmla="*/ 63707 h 127386"/>
                <a:gd name="connsiteX85" fmla="*/ 918004 w 1260592"/>
                <a:gd name="connsiteY85" fmla="*/ 75885 h 127386"/>
                <a:gd name="connsiteX86" fmla="*/ 893648 w 1260592"/>
                <a:gd name="connsiteY86" fmla="*/ 75885 h 127386"/>
                <a:gd name="connsiteX87" fmla="*/ 893648 w 1260592"/>
                <a:gd name="connsiteY87" fmla="*/ 75885 h 127386"/>
                <a:gd name="connsiteX88" fmla="*/ 991097 w 1260592"/>
                <a:gd name="connsiteY88" fmla="*/ 75885 h 127386"/>
                <a:gd name="connsiteX89" fmla="*/ 978919 w 1260592"/>
                <a:gd name="connsiteY89" fmla="*/ 63707 h 127386"/>
                <a:gd name="connsiteX90" fmla="*/ 991097 w 1260592"/>
                <a:gd name="connsiteY90" fmla="*/ 51502 h 127386"/>
                <a:gd name="connsiteX91" fmla="*/ 1015452 w 1260592"/>
                <a:gd name="connsiteY91" fmla="*/ 51502 h 127386"/>
                <a:gd name="connsiteX92" fmla="*/ 1027630 w 1260592"/>
                <a:gd name="connsiteY92" fmla="*/ 63707 h 127386"/>
                <a:gd name="connsiteX93" fmla="*/ 1015452 w 1260592"/>
                <a:gd name="connsiteY93" fmla="*/ 75885 h 127386"/>
                <a:gd name="connsiteX94" fmla="*/ 991097 w 1260592"/>
                <a:gd name="connsiteY94" fmla="*/ 75885 h 127386"/>
                <a:gd name="connsiteX95" fmla="*/ 991097 w 1260592"/>
                <a:gd name="connsiteY95" fmla="*/ 75885 h 1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260592" h="127386">
                  <a:moveTo>
                    <a:pt x="1175978" y="63707"/>
                  </a:moveTo>
                  <a:cubicBezTo>
                    <a:pt x="1175978" y="87050"/>
                    <a:pt x="1194915" y="105987"/>
                    <a:pt x="1218286" y="105987"/>
                  </a:cubicBezTo>
                  <a:cubicBezTo>
                    <a:pt x="1241656" y="105987"/>
                    <a:pt x="1260593" y="87050"/>
                    <a:pt x="1260593" y="63707"/>
                  </a:cubicBezTo>
                  <a:cubicBezTo>
                    <a:pt x="1260593" y="40337"/>
                    <a:pt x="1241656" y="21400"/>
                    <a:pt x="1218286" y="21400"/>
                  </a:cubicBezTo>
                  <a:cubicBezTo>
                    <a:pt x="1194915" y="21400"/>
                    <a:pt x="1175978" y="40337"/>
                    <a:pt x="1175978" y="63707"/>
                  </a:cubicBezTo>
                  <a:lnTo>
                    <a:pt x="1175978" y="63707"/>
                  </a:lnTo>
                  <a:close/>
                  <a:moveTo>
                    <a:pt x="1112901" y="51502"/>
                  </a:moveTo>
                  <a:cubicBezTo>
                    <a:pt x="1119633" y="51502"/>
                    <a:pt x="1125079" y="56975"/>
                    <a:pt x="1125079" y="63707"/>
                  </a:cubicBezTo>
                  <a:cubicBezTo>
                    <a:pt x="1125079" y="70411"/>
                    <a:pt x="1119633" y="75885"/>
                    <a:pt x="1112901" y="75885"/>
                  </a:cubicBezTo>
                  <a:lnTo>
                    <a:pt x="1088546" y="75885"/>
                  </a:lnTo>
                  <a:cubicBezTo>
                    <a:pt x="1081814" y="75885"/>
                    <a:pt x="1076368" y="70411"/>
                    <a:pt x="1076368" y="63707"/>
                  </a:cubicBezTo>
                  <a:cubicBezTo>
                    <a:pt x="1076368" y="56975"/>
                    <a:pt x="1081814" y="51502"/>
                    <a:pt x="1088546" y="51502"/>
                  </a:cubicBezTo>
                  <a:lnTo>
                    <a:pt x="1112901" y="51502"/>
                  </a:lnTo>
                  <a:lnTo>
                    <a:pt x="1112901" y="51502"/>
                  </a:lnTo>
                  <a:close/>
                  <a:moveTo>
                    <a:pt x="115756" y="127387"/>
                  </a:moveTo>
                  <a:lnTo>
                    <a:pt x="0" y="63707"/>
                  </a:lnTo>
                  <a:lnTo>
                    <a:pt x="115756" y="0"/>
                  </a:lnTo>
                  <a:lnTo>
                    <a:pt x="115756" y="51502"/>
                  </a:lnTo>
                  <a:lnTo>
                    <a:pt x="138415" y="51502"/>
                  </a:lnTo>
                  <a:cubicBezTo>
                    <a:pt x="145147" y="51502"/>
                    <a:pt x="150592" y="56975"/>
                    <a:pt x="150592" y="63707"/>
                  </a:cubicBezTo>
                  <a:cubicBezTo>
                    <a:pt x="150592" y="70411"/>
                    <a:pt x="145147" y="75885"/>
                    <a:pt x="138415" y="75885"/>
                  </a:cubicBezTo>
                  <a:lnTo>
                    <a:pt x="115756" y="75885"/>
                  </a:lnTo>
                  <a:lnTo>
                    <a:pt x="115756" y="127387"/>
                  </a:lnTo>
                  <a:lnTo>
                    <a:pt x="115756" y="127387"/>
                  </a:lnTo>
                  <a:close/>
                  <a:moveTo>
                    <a:pt x="211508" y="75885"/>
                  </a:moveTo>
                  <a:cubicBezTo>
                    <a:pt x="204776" y="75885"/>
                    <a:pt x="199330" y="70411"/>
                    <a:pt x="199330" y="63707"/>
                  </a:cubicBezTo>
                  <a:cubicBezTo>
                    <a:pt x="199330" y="56975"/>
                    <a:pt x="204776" y="51502"/>
                    <a:pt x="211508" y="51502"/>
                  </a:cubicBezTo>
                  <a:lnTo>
                    <a:pt x="235863" y="51502"/>
                  </a:lnTo>
                  <a:cubicBezTo>
                    <a:pt x="242595" y="51502"/>
                    <a:pt x="248041" y="56975"/>
                    <a:pt x="248041" y="63707"/>
                  </a:cubicBezTo>
                  <a:cubicBezTo>
                    <a:pt x="248041" y="70411"/>
                    <a:pt x="242595" y="75885"/>
                    <a:pt x="235863" y="75885"/>
                  </a:cubicBezTo>
                  <a:lnTo>
                    <a:pt x="211508" y="75885"/>
                  </a:lnTo>
                  <a:lnTo>
                    <a:pt x="211508" y="75885"/>
                  </a:lnTo>
                  <a:close/>
                  <a:moveTo>
                    <a:pt x="308957" y="75885"/>
                  </a:moveTo>
                  <a:cubicBezTo>
                    <a:pt x="302225" y="75885"/>
                    <a:pt x="296779" y="70411"/>
                    <a:pt x="296779" y="63707"/>
                  </a:cubicBezTo>
                  <a:cubicBezTo>
                    <a:pt x="296779" y="56975"/>
                    <a:pt x="302225" y="51502"/>
                    <a:pt x="308957" y="51502"/>
                  </a:cubicBezTo>
                  <a:lnTo>
                    <a:pt x="333312" y="51502"/>
                  </a:lnTo>
                  <a:cubicBezTo>
                    <a:pt x="340044" y="51502"/>
                    <a:pt x="345490" y="56975"/>
                    <a:pt x="345490" y="63707"/>
                  </a:cubicBezTo>
                  <a:cubicBezTo>
                    <a:pt x="345490" y="70411"/>
                    <a:pt x="340044" y="75885"/>
                    <a:pt x="333312" y="75885"/>
                  </a:cubicBezTo>
                  <a:lnTo>
                    <a:pt x="308957" y="75885"/>
                  </a:lnTo>
                  <a:lnTo>
                    <a:pt x="308957" y="75885"/>
                  </a:lnTo>
                  <a:close/>
                  <a:moveTo>
                    <a:pt x="406405" y="75885"/>
                  </a:moveTo>
                  <a:cubicBezTo>
                    <a:pt x="399673" y="75885"/>
                    <a:pt x="394228" y="70411"/>
                    <a:pt x="394228" y="63707"/>
                  </a:cubicBezTo>
                  <a:cubicBezTo>
                    <a:pt x="394228" y="56975"/>
                    <a:pt x="399673" y="51502"/>
                    <a:pt x="406405" y="51502"/>
                  </a:cubicBezTo>
                  <a:lnTo>
                    <a:pt x="430761" y="51502"/>
                  </a:lnTo>
                  <a:cubicBezTo>
                    <a:pt x="437493" y="51502"/>
                    <a:pt x="442938" y="56975"/>
                    <a:pt x="442938" y="63707"/>
                  </a:cubicBezTo>
                  <a:cubicBezTo>
                    <a:pt x="442938" y="70411"/>
                    <a:pt x="437493" y="75885"/>
                    <a:pt x="430761" y="75885"/>
                  </a:cubicBezTo>
                  <a:lnTo>
                    <a:pt x="406405" y="75885"/>
                  </a:lnTo>
                  <a:lnTo>
                    <a:pt x="406405" y="75885"/>
                  </a:lnTo>
                  <a:close/>
                  <a:moveTo>
                    <a:pt x="503854" y="75885"/>
                  </a:moveTo>
                  <a:cubicBezTo>
                    <a:pt x="497122" y="75885"/>
                    <a:pt x="491676" y="70411"/>
                    <a:pt x="491676" y="63707"/>
                  </a:cubicBezTo>
                  <a:cubicBezTo>
                    <a:pt x="491676" y="56975"/>
                    <a:pt x="497122" y="51502"/>
                    <a:pt x="503854" y="51502"/>
                  </a:cubicBezTo>
                  <a:lnTo>
                    <a:pt x="528209" y="51502"/>
                  </a:lnTo>
                  <a:cubicBezTo>
                    <a:pt x="534941" y="51502"/>
                    <a:pt x="540387" y="56975"/>
                    <a:pt x="540387" y="63707"/>
                  </a:cubicBezTo>
                  <a:cubicBezTo>
                    <a:pt x="540387" y="70411"/>
                    <a:pt x="534941" y="75885"/>
                    <a:pt x="528209" y="75885"/>
                  </a:cubicBezTo>
                  <a:lnTo>
                    <a:pt x="503854" y="75885"/>
                  </a:lnTo>
                  <a:lnTo>
                    <a:pt x="503854" y="75885"/>
                  </a:lnTo>
                  <a:close/>
                  <a:moveTo>
                    <a:pt x="601303" y="75885"/>
                  </a:moveTo>
                  <a:cubicBezTo>
                    <a:pt x="594571" y="75885"/>
                    <a:pt x="589125" y="70411"/>
                    <a:pt x="589125" y="63707"/>
                  </a:cubicBezTo>
                  <a:cubicBezTo>
                    <a:pt x="589125" y="56975"/>
                    <a:pt x="594571" y="51502"/>
                    <a:pt x="601303" y="51502"/>
                  </a:cubicBezTo>
                  <a:lnTo>
                    <a:pt x="625658" y="51502"/>
                  </a:lnTo>
                  <a:cubicBezTo>
                    <a:pt x="632390" y="51502"/>
                    <a:pt x="637836" y="56975"/>
                    <a:pt x="637836" y="63707"/>
                  </a:cubicBezTo>
                  <a:cubicBezTo>
                    <a:pt x="637836" y="70411"/>
                    <a:pt x="632390" y="75885"/>
                    <a:pt x="625658" y="75885"/>
                  </a:cubicBezTo>
                  <a:lnTo>
                    <a:pt x="601303" y="75885"/>
                  </a:lnTo>
                  <a:lnTo>
                    <a:pt x="601303" y="75885"/>
                  </a:lnTo>
                  <a:close/>
                  <a:moveTo>
                    <a:pt x="698751" y="75885"/>
                  </a:moveTo>
                  <a:cubicBezTo>
                    <a:pt x="692019" y="75885"/>
                    <a:pt x="686573" y="70411"/>
                    <a:pt x="686573" y="63707"/>
                  </a:cubicBezTo>
                  <a:cubicBezTo>
                    <a:pt x="686573" y="56975"/>
                    <a:pt x="692019" y="51502"/>
                    <a:pt x="698751" y="51502"/>
                  </a:cubicBezTo>
                  <a:lnTo>
                    <a:pt x="723106" y="51502"/>
                  </a:lnTo>
                  <a:cubicBezTo>
                    <a:pt x="729838" y="51502"/>
                    <a:pt x="735284" y="56975"/>
                    <a:pt x="735284" y="63707"/>
                  </a:cubicBezTo>
                  <a:cubicBezTo>
                    <a:pt x="735284" y="70411"/>
                    <a:pt x="729838" y="75885"/>
                    <a:pt x="723106" y="75885"/>
                  </a:cubicBezTo>
                  <a:lnTo>
                    <a:pt x="698751" y="75885"/>
                  </a:lnTo>
                  <a:lnTo>
                    <a:pt x="698751" y="75885"/>
                  </a:lnTo>
                  <a:close/>
                  <a:moveTo>
                    <a:pt x="796200" y="75885"/>
                  </a:moveTo>
                  <a:cubicBezTo>
                    <a:pt x="789468" y="75885"/>
                    <a:pt x="784022" y="70411"/>
                    <a:pt x="784022" y="63707"/>
                  </a:cubicBezTo>
                  <a:cubicBezTo>
                    <a:pt x="784022" y="56975"/>
                    <a:pt x="789468" y="51502"/>
                    <a:pt x="796200" y="51502"/>
                  </a:cubicBezTo>
                  <a:lnTo>
                    <a:pt x="820555" y="51502"/>
                  </a:lnTo>
                  <a:cubicBezTo>
                    <a:pt x="827287" y="51502"/>
                    <a:pt x="832733" y="56975"/>
                    <a:pt x="832733" y="63707"/>
                  </a:cubicBezTo>
                  <a:cubicBezTo>
                    <a:pt x="832733" y="70411"/>
                    <a:pt x="827287" y="75885"/>
                    <a:pt x="820555" y="75885"/>
                  </a:cubicBezTo>
                  <a:lnTo>
                    <a:pt x="796200" y="75885"/>
                  </a:lnTo>
                  <a:lnTo>
                    <a:pt x="796200" y="75885"/>
                  </a:lnTo>
                  <a:close/>
                  <a:moveTo>
                    <a:pt x="893648" y="75885"/>
                  </a:moveTo>
                  <a:cubicBezTo>
                    <a:pt x="886916" y="75885"/>
                    <a:pt x="881471" y="70411"/>
                    <a:pt x="881471" y="63707"/>
                  </a:cubicBezTo>
                  <a:cubicBezTo>
                    <a:pt x="881471" y="56975"/>
                    <a:pt x="886916" y="51502"/>
                    <a:pt x="893648" y="51502"/>
                  </a:cubicBezTo>
                  <a:lnTo>
                    <a:pt x="918004" y="51502"/>
                  </a:lnTo>
                  <a:cubicBezTo>
                    <a:pt x="924736" y="51502"/>
                    <a:pt x="930181" y="56975"/>
                    <a:pt x="930181" y="63707"/>
                  </a:cubicBezTo>
                  <a:cubicBezTo>
                    <a:pt x="930181" y="70411"/>
                    <a:pt x="924736" y="75885"/>
                    <a:pt x="918004" y="75885"/>
                  </a:cubicBezTo>
                  <a:lnTo>
                    <a:pt x="893648" y="75885"/>
                  </a:lnTo>
                  <a:lnTo>
                    <a:pt x="893648" y="75885"/>
                  </a:lnTo>
                  <a:close/>
                  <a:moveTo>
                    <a:pt x="991097" y="75885"/>
                  </a:moveTo>
                  <a:cubicBezTo>
                    <a:pt x="984365" y="75885"/>
                    <a:pt x="978919" y="70411"/>
                    <a:pt x="978919" y="63707"/>
                  </a:cubicBezTo>
                  <a:cubicBezTo>
                    <a:pt x="978919" y="56975"/>
                    <a:pt x="984365" y="51502"/>
                    <a:pt x="991097" y="51502"/>
                  </a:cubicBezTo>
                  <a:lnTo>
                    <a:pt x="1015452" y="51502"/>
                  </a:lnTo>
                  <a:cubicBezTo>
                    <a:pt x="1022184" y="51502"/>
                    <a:pt x="1027630" y="56975"/>
                    <a:pt x="1027630" y="63707"/>
                  </a:cubicBezTo>
                  <a:cubicBezTo>
                    <a:pt x="1027630" y="70411"/>
                    <a:pt x="1022184" y="75885"/>
                    <a:pt x="1015452" y="75885"/>
                  </a:cubicBezTo>
                  <a:lnTo>
                    <a:pt x="991097" y="75885"/>
                  </a:lnTo>
                  <a:lnTo>
                    <a:pt x="991097" y="75885"/>
                  </a:lnTo>
                  <a:close/>
                </a:path>
              </a:pathLst>
            </a:custGeom>
            <a:solidFill>
              <a:schemeClr val="tx1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84B9DA8-D2A6-97B6-23EB-90D8B6C8E388}"/>
                </a:ext>
              </a:extLst>
            </p:cNvPr>
            <p:cNvSpPr/>
            <p:nvPr/>
          </p:nvSpPr>
          <p:spPr>
            <a:xfrm>
              <a:off x="7669179" y="4596935"/>
              <a:ext cx="1273590" cy="127386"/>
            </a:xfrm>
            <a:custGeom>
              <a:avLst/>
              <a:gdLst>
                <a:gd name="connsiteX0" fmla="*/ 84614 w 1273590"/>
                <a:gd name="connsiteY0" fmla="*/ 63680 h 127386"/>
                <a:gd name="connsiteX1" fmla="*/ 42307 w 1273590"/>
                <a:gd name="connsiteY1" fmla="*/ 105959 h 127386"/>
                <a:gd name="connsiteX2" fmla="*/ 0 w 1273590"/>
                <a:gd name="connsiteY2" fmla="*/ 63680 h 127386"/>
                <a:gd name="connsiteX3" fmla="*/ 42307 w 1273590"/>
                <a:gd name="connsiteY3" fmla="*/ 21372 h 127386"/>
                <a:gd name="connsiteX4" fmla="*/ 84614 w 1273590"/>
                <a:gd name="connsiteY4" fmla="*/ 63680 h 127386"/>
                <a:gd name="connsiteX5" fmla="*/ 84614 w 1273590"/>
                <a:gd name="connsiteY5" fmla="*/ 63680 h 127386"/>
                <a:gd name="connsiteX6" fmla="*/ 160690 w 1273590"/>
                <a:gd name="connsiteY6" fmla="*/ 75857 h 127386"/>
                <a:gd name="connsiteX7" fmla="*/ 148513 w 1273590"/>
                <a:gd name="connsiteY7" fmla="*/ 63680 h 127386"/>
                <a:gd name="connsiteX8" fmla="*/ 160690 w 1273590"/>
                <a:gd name="connsiteY8" fmla="*/ 51474 h 127386"/>
                <a:gd name="connsiteX9" fmla="*/ 185073 w 1273590"/>
                <a:gd name="connsiteY9" fmla="*/ 51474 h 127386"/>
                <a:gd name="connsiteX10" fmla="*/ 197251 w 1273590"/>
                <a:gd name="connsiteY10" fmla="*/ 63680 h 127386"/>
                <a:gd name="connsiteX11" fmla="*/ 185073 w 1273590"/>
                <a:gd name="connsiteY11" fmla="*/ 75857 h 127386"/>
                <a:gd name="connsiteX12" fmla="*/ 160690 w 1273590"/>
                <a:gd name="connsiteY12" fmla="*/ 75857 h 127386"/>
                <a:gd name="connsiteX13" fmla="*/ 160690 w 1273590"/>
                <a:gd name="connsiteY13" fmla="*/ 75857 h 127386"/>
                <a:gd name="connsiteX14" fmla="*/ 1157808 w 1273590"/>
                <a:gd name="connsiteY14" fmla="*/ 0 h 127386"/>
                <a:gd name="connsiteX15" fmla="*/ 1273591 w 1273590"/>
                <a:gd name="connsiteY15" fmla="*/ 63707 h 127386"/>
                <a:gd name="connsiteX16" fmla="*/ 1157808 w 1273590"/>
                <a:gd name="connsiteY16" fmla="*/ 127386 h 127386"/>
                <a:gd name="connsiteX17" fmla="*/ 1157808 w 1273590"/>
                <a:gd name="connsiteY17" fmla="*/ 75885 h 127386"/>
                <a:gd name="connsiteX18" fmla="*/ 1135149 w 1273590"/>
                <a:gd name="connsiteY18" fmla="*/ 75885 h 127386"/>
                <a:gd name="connsiteX19" fmla="*/ 1122971 w 1273590"/>
                <a:gd name="connsiteY19" fmla="*/ 63707 h 127386"/>
                <a:gd name="connsiteX20" fmla="*/ 1135149 w 1273590"/>
                <a:gd name="connsiteY20" fmla="*/ 51502 h 127386"/>
                <a:gd name="connsiteX21" fmla="*/ 1157808 w 1273590"/>
                <a:gd name="connsiteY21" fmla="*/ 51502 h 127386"/>
                <a:gd name="connsiteX22" fmla="*/ 1157808 w 1273590"/>
                <a:gd name="connsiteY22" fmla="*/ 0 h 127386"/>
                <a:gd name="connsiteX23" fmla="*/ 1157808 w 1273590"/>
                <a:gd name="connsiteY23" fmla="*/ 0 h 127386"/>
                <a:gd name="connsiteX24" fmla="*/ 1062083 w 1273590"/>
                <a:gd name="connsiteY24" fmla="*/ 51502 h 127386"/>
                <a:gd name="connsiteX25" fmla="*/ 1074261 w 1273590"/>
                <a:gd name="connsiteY25" fmla="*/ 63707 h 127386"/>
                <a:gd name="connsiteX26" fmla="*/ 1062083 w 1273590"/>
                <a:gd name="connsiteY26" fmla="*/ 75885 h 127386"/>
                <a:gd name="connsiteX27" fmla="*/ 1037700 w 1273590"/>
                <a:gd name="connsiteY27" fmla="*/ 75885 h 127386"/>
                <a:gd name="connsiteX28" fmla="*/ 1025523 w 1273590"/>
                <a:gd name="connsiteY28" fmla="*/ 63707 h 127386"/>
                <a:gd name="connsiteX29" fmla="*/ 1037700 w 1273590"/>
                <a:gd name="connsiteY29" fmla="*/ 51502 h 127386"/>
                <a:gd name="connsiteX30" fmla="*/ 1062083 w 1273590"/>
                <a:gd name="connsiteY30" fmla="*/ 51502 h 127386"/>
                <a:gd name="connsiteX31" fmla="*/ 1062083 w 1273590"/>
                <a:gd name="connsiteY31" fmla="*/ 51502 h 127386"/>
                <a:gd name="connsiteX32" fmla="*/ 964607 w 1273590"/>
                <a:gd name="connsiteY32" fmla="*/ 51502 h 127386"/>
                <a:gd name="connsiteX33" fmla="*/ 976812 w 1273590"/>
                <a:gd name="connsiteY33" fmla="*/ 63707 h 127386"/>
                <a:gd name="connsiteX34" fmla="*/ 964607 w 1273590"/>
                <a:gd name="connsiteY34" fmla="*/ 75885 h 127386"/>
                <a:gd name="connsiteX35" fmla="*/ 940252 w 1273590"/>
                <a:gd name="connsiteY35" fmla="*/ 75885 h 127386"/>
                <a:gd name="connsiteX36" fmla="*/ 928074 w 1273590"/>
                <a:gd name="connsiteY36" fmla="*/ 63707 h 127386"/>
                <a:gd name="connsiteX37" fmla="*/ 940252 w 1273590"/>
                <a:gd name="connsiteY37" fmla="*/ 51502 h 127386"/>
                <a:gd name="connsiteX38" fmla="*/ 964607 w 1273590"/>
                <a:gd name="connsiteY38" fmla="*/ 51502 h 127386"/>
                <a:gd name="connsiteX39" fmla="*/ 964607 w 1273590"/>
                <a:gd name="connsiteY39" fmla="*/ 51502 h 127386"/>
                <a:gd name="connsiteX40" fmla="*/ 867159 w 1273590"/>
                <a:gd name="connsiteY40" fmla="*/ 51502 h 127386"/>
                <a:gd name="connsiteX41" fmla="*/ 879364 w 1273590"/>
                <a:gd name="connsiteY41" fmla="*/ 63707 h 127386"/>
                <a:gd name="connsiteX42" fmla="*/ 867159 w 1273590"/>
                <a:gd name="connsiteY42" fmla="*/ 75885 h 127386"/>
                <a:gd name="connsiteX43" fmla="*/ 842803 w 1273590"/>
                <a:gd name="connsiteY43" fmla="*/ 75885 h 127386"/>
                <a:gd name="connsiteX44" fmla="*/ 830626 w 1273590"/>
                <a:gd name="connsiteY44" fmla="*/ 63707 h 127386"/>
                <a:gd name="connsiteX45" fmla="*/ 842803 w 1273590"/>
                <a:gd name="connsiteY45" fmla="*/ 51502 h 127386"/>
                <a:gd name="connsiteX46" fmla="*/ 867159 w 1273590"/>
                <a:gd name="connsiteY46" fmla="*/ 51502 h 127386"/>
                <a:gd name="connsiteX47" fmla="*/ 867159 w 1273590"/>
                <a:gd name="connsiteY47" fmla="*/ 51502 h 127386"/>
                <a:gd name="connsiteX48" fmla="*/ 769737 w 1273590"/>
                <a:gd name="connsiteY48" fmla="*/ 51502 h 127386"/>
                <a:gd name="connsiteX49" fmla="*/ 781942 w 1273590"/>
                <a:gd name="connsiteY49" fmla="*/ 63707 h 127386"/>
                <a:gd name="connsiteX50" fmla="*/ 769737 w 1273590"/>
                <a:gd name="connsiteY50" fmla="*/ 75885 h 127386"/>
                <a:gd name="connsiteX51" fmla="*/ 745382 w 1273590"/>
                <a:gd name="connsiteY51" fmla="*/ 75885 h 127386"/>
                <a:gd name="connsiteX52" fmla="*/ 733204 w 1273590"/>
                <a:gd name="connsiteY52" fmla="*/ 63707 h 127386"/>
                <a:gd name="connsiteX53" fmla="*/ 745382 w 1273590"/>
                <a:gd name="connsiteY53" fmla="*/ 51502 h 127386"/>
                <a:gd name="connsiteX54" fmla="*/ 769737 w 1273590"/>
                <a:gd name="connsiteY54" fmla="*/ 51502 h 127386"/>
                <a:gd name="connsiteX55" fmla="*/ 769737 w 1273590"/>
                <a:gd name="connsiteY55" fmla="*/ 51502 h 127386"/>
                <a:gd name="connsiteX56" fmla="*/ 672261 w 1273590"/>
                <a:gd name="connsiteY56" fmla="*/ 51502 h 127386"/>
                <a:gd name="connsiteX57" fmla="*/ 684466 w 1273590"/>
                <a:gd name="connsiteY57" fmla="*/ 63707 h 127386"/>
                <a:gd name="connsiteX58" fmla="*/ 672261 w 1273590"/>
                <a:gd name="connsiteY58" fmla="*/ 75885 h 127386"/>
                <a:gd name="connsiteX59" fmla="*/ 647906 w 1273590"/>
                <a:gd name="connsiteY59" fmla="*/ 75885 h 127386"/>
                <a:gd name="connsiteX60" fmla="*/ 635728 w 1273590"/>
                <a:gd name="connsiteY60" fmla="*/ 63707 h 127386"/>
                <a:gd name="connsiteX61" fmla="*/ 647906 w 1273590"/>
                <a:gd name="connsiteY61" fmla="*/ 51502 h 127386"/>
                <a:gd name="connsiteX62" fmla="*/ 672261 w 1273590"/>
                <a:gd name="connsiteY62" fmla="*/ 51502 h 127386"/>
                <a:gd name="connsiteX63" fmla="*/ 672261 w 1273590"/>
                <a:gd name="connsiteY63" fmla="*/ 51502 h 127386"/>
                <a:gd name="connsiteX64" fmla="*/ 574813 w 1273590"/>
                <a:gd name="connsiteY64" fmla="*/ 51502 h 127386"/>
                <a:gd name="connsiteX65" fmla="*/ 587018 w 1273590"/>
                <a:gd name="connsiteY65" fmla="*/ 63707 h 127386"/>
                <a:gd name="connsiteX66" fmla="*/ 574813 w 1273590"/>
                <a:gd name="connsiteY66" fmla="*/ 75885 h 127386"/>
                <a:gd name="connsiteX67" fmla="*/ 550457 w 1273590"/>
                <a:gd name="connsiteY67" fmla="*/ 75885 h 127386"/>
                <a:gd name="connsiteX68" fmla="*/ 538280 w 1273590"/>
                <a:gd name="connsiteY68" fmla="*/ 63707 h 127386"/>
                <a:gd name="connsiteX69" fmla="*/ 550457 w 1273590"/>
                <a:gd name="connsiteY69" fmla="*/ 51502 h 127386"/>
                <a:gd name="connsiteX70" fmla="*/ 574813 w 1273590"/>
                <a:gd name="connsiteY70" fmla="*/ 51502 h 127386"/>
                <a:gd name="connsiteX71" fmla="*/ 574813 w 1273590"/>
                <a:gd name="connsiteY71" fmla="*/ 51502 h 127386"/>
                <a:gd name="connsiteX72" fmla="*/ 477364 w 1273590"/>
                <a:gd name="connsiteY72" fmla="*/ 51502 h 127386"/>
                <a:gd name="connsiteX73" fmla="*/ 489569 w 1273590"/>
                <a:gd name="connsiteY73" fmla="*/ 63707 h 127386"/>
                <a:gd name="connsiteX74" fmla="*/ 477364 w 1273590"/>
                <a:gd name="connsiteY74" fmla="*/ 75885 h 127386"/>
                <a:gd name="connsiteX75" fmla="*/ 453009 w 1273590"/>
                <a:gd name="connsiteY75" fmla="*/ 75885 h 127386"/>
                <a:gd name="connsiteX76" fmla="*/ 440831 w 1273590"/>
                <a:gd name="connsiteY76" fmla="*/ 63707 h 127386"/>
                <a:gd name="connsiteX77" fmla="*/ 453009 w 1273590"/>
                <a:gd name="connsiteY77" fmla="*/ 51502 h 127386"/>
                <a:gd name="connsiteX78" fmla="*/ 477364 w 1273590"/>
                <a:gd name="connsiteY78" fmla="*/ 51502 h 127386"/>
                <a:gd name="connsiteX79" fmla="*/ 477364 w 1273590"/>
                <a:gd name="connsiteY79" fmla="*/ 51502 h 127386"/>
                <a:gd name="connsiteX80" fmla="*/ 379943 w 1273590"/>
                <a:gd name="connsiteY80" fmla="*/ 51502 h 127386"/>
                <a:gd name="connsiteX81" fmla="*/ 392120 w 1273590"/>
                <a:gd name="connsiteY81" fmla="*/ 63707 h 127386"/>
                <a:gd name="connsiteX82" fmla="*/ 379943 w 1273590"/>
                <a:gd name="connsiteY82" fmla="*/ 75885 h 127386"/>
                <a:gd name="connsiteX83" fmla="*/ 355560 w 1273590"/>
                <a:gd name="connsiteY83" fmla="*/ 75885 h 127386"/>
                <a:gd name="connsiteX84" fmla="*/ 343382 w 1273590"/>
                <a:gd name="connsiteY84" fmla="*/ 63707 h 127386"/>
                <a:gd name="connsiteX85" fmla="*/ 355560 w 1273590"/>
                <a:gd name="connsiteY85" fmla="*/ 51502 h 127386"/>
                <a:gd name="connsiteX86" fmla="*/ 379943 w 1273590"/>
                <a:gd name="connsiteY86" fmla="*/ 51502 h 127386"/>
                <a:gd name="connsiteX87" fmla="*/ 379943 w 1273590"/>
                <a:gd name="connsiteY87" fmla="*/ 51502 h 127386"/>
                <a:gd name="connsiteX88" fmla="*/ 282494 w 1273590"/>
                <a:gd name="connsiteY88" fmla="*/ 51502 h 127386"/>
                <a:gd name="connsiteX89" fmla="*/ 294672 w 1273590"/>
                <a:gd name="connsiteY89" fmla="*/ 63707 h 127386"/>
                <a:gd name="connsiteX90" fmla="*/ 282494 w 1273590"/>
                <a:gd name="connsiteY90" fmla="*/ 75885 h 127386"/>
                <a:gd name="connsiteX91" fmla="*/ 258111 w 1273590"/>
                <a:gd name="connsiteY91" fmla="*/ 75885 h 127386"/>
                <a:gd name="connsiteX92" fmla="*/ 245934 w 1273590"/>
                <a:gd name="connsiteY92" fmla="*/ 63707 h 127386"/>
                <a:gd name="connsiteX93" fmla="*/ 258111 w 1273590"/>
                <a:gd name="connsiteY93" fmla="*/ 51502 h 127386"/>
                <a:gd name="connsiteX94" fmla="*/ 282494 w 1273590"/>
                <a:gd name="connsiteY94" fmla="*/ 51502 h 127386"/>
                <a:gd name="connsiteX95" fmla="*/ 282494 w 1273590"/>
                <a:gd name="connsiteY95" fmla="*/ 51502 h 127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1273590" h="127386">
                  <a:moveTo>
                    <a:pt x="84614" y="63680"/>
                  </a:moveTo>
                  <a:cubicBezTo>
                    <a:pt x="84614" y="87022"/>
                    <a:pt x="65650" y="105959"/>
                    <a:pt x="42307" y="105959"/>
                  </a:cubicBezTo>
                  <a:cubicBezTo>
                    <a:pt x="18937" y="105959"/>
                    <a:pt x="0" y="87022"/>
                    <a:pt x="0" y="63680"/>
                  </a:cubicBezTo>
                  <a:cubicBezTo>
                    <a:pt x="0" y="40309"/>
                    <a:pt x="18937" y="21372"/>
                    <a:pt x="42307" y="21372"/>
                  </a:cubicBezTo>
                  <a:cubicBezTo>
                    <a:pt x="65677" y="21372"/>
                    <a:pt x="84614" y="40309"/>
                    <a:pt x="84614" y="63680"/>
                  </a:cubicBezTo>
                  <a:lnTo>
                    <a:pt x="84614" y="63680"/>
                  </a:lnTo>
                  <a:close/>
                  <a:moveTo>
                    <a:pt x="160690" y="75857"/>
                  </a:moveTo>
                  <a:cubicBezTo>
                    <a:pt x="153958" y="75857"/>
                    <a:pt x="148513" y="70384"/>
                    <a:pt x="148513" y="63680"/>
                  </a:cubicBezTo>
                  <a:cubicBezTo>
                    <a:pt x="148513" y="56947"/>
                    <a:pt x="153958" y="51474"/>
                    <a:pt x="160690" y="51474"/>
                  </a:cubicBezTo>
                  <a:lnTo>
                    <a:pt x="185073" y="51474"/>
                  </a:lnTo>
                  <a:cubicBezTo>
                    <a:pt x="191777" y="51474"/>
                    <a:pt x="197251" y="56920"/>
                    <a:pt x="197251" y="63680"/>
                  </a:cubicBezTo>
                  <a:cubicBezTo>
                    <a:pt x="197251" y="70384"/>
                    <a:pt x="191777" y="75857"/>
                    <a:pt x="185073" y="75857"/>
                  </a:cubicBezTo>
                  <a:lnTo>
                    <a:pt x="160690" y="75857"/>
                  </a:lnTo>
                  <a:lnTo>
                    <a:pt x="160690" y="75857"/>
                  </a:lnTo>
                  <a:close/>
                  <a:moveTo>
                    <a:pt x="1157808" y="0"/>
                  </a:moveTo>
                  <a:lnTo>
                    <a:pt x="1273591" y="63707"/>
                  </a:lnTo>
                  <a:lnTo>
                    <a:pt x="1157808" y="127386"/>
                  </a:lnTo>
                  <a:lnTo>
                    <a:pt x="1157808" y="75885"/>
                  </a:lnTo>
                  <a:lnTo>
                    <a:pt x="1135149" y="75885"/>
                  </a:lnTo>
                  <a:cubicBezTo>
                    <a:pt x="1128417" y="75885"/>
                    <a:pt x="1122971" y="70411"/>
                    <a:pt x="1122971" y="63707"/>
                  </a:cubicBezTo>
                  <a:cubicBezTo>
                    <a:pt x="1122971" y="56975"/>
                    <a:pt x="1128417" y="51502"/>
                    <a:pt x="1135149" y="51502"/>
                  </a:cubicBezTo>
                  <a:lnTo>
                    <a:pt x="1157808" y="51502"/>
                  </a:lnTo>
                  <a:lnTo>
                    <a:pt x="1157808" y="0"/>
                  </a:lnTo>
                  <a:lnTo>
                    <a:pt x="1157808" y="0"/>
                  </a:lnTo>
                  <a:close/>
                  <a:moveTo>
                    <a:pt x="1062083" y="51502"/>
                  </a:moveTo>
                  <a:cubicBezTo>
                    <a:pt x="1068788" y="51502"/>
                    <a:pt x="1074261" y="56947"/>
                    <a:pt x="1074261" y="63707"/>
                  </a:cubicBezTo>
                  <a:cubicBezTo>
                    <a:pt x="1074261" y="70411"/>
                    <a:pt x="1068788" y="75885"/>
                    <a:pt x="1062083" y="75885"/>
                  </a:cubicBezTo>
                  <a:lnTo>
                    <a:pt x="1037700" y="75885"/>
                  </a:lnTo>
                  <a:cubicBezTo>
                    <a:pt x="1030969" y="75885"/>
                    <a:pt x="1025523" y="70411"/>
                    <a:pt x="1025523" y="63707"/>
                  </a:cubicBezTo>
                  <a:cubicBezTo>
                    <a:pt x="1025523" y="56975"/>
                    <a:pt x="1030969" y="51502"/>
                    <a:pt x="1037700" y="51502"/>
                  </a:cubicBezTo>
                  <a:lnTo>
                    <a:pt x="1062083" y="51502"/>
                  </a:lnTo>
                  <a:lnTo>
                    <a:pt x="1062083" y="51502"/>
                  </a:lnTo>
                  <a:close/>
                  <a:moveTo>
                    <a:pt x="964607" y="51502"/>
                  </a:moveTo>
                  <a:cubicBezTo>
                    <a:pt x="971339" y="51502"/>
                    <a:pt x="976812" y="56947"/>
                    <a:pt x="976812" y="63707"/>
                  </a:cubicBezTo>
                  <a:cubicBezTo>
                    <a:pt x="976812" y="70411"/>
                    <a:pt x="971339" y="75885"/>
                    <a:pt x="964607" y="75885"/>
                  </a:cubicBezTo>
                  <a:lnTo>
                    <a:pt x="940252" y="75885"/>
                  </a:lnTo>
                  <a:cubicBezTo>
                    <a:pt x="933520" y="75885"/>
                    <a:pt x="928074" y="70411"/>
                    <a:pt x="928074" y="63707"/>
                  </a:cubicBezTo>
                  <a:cubicBezTo>
                    <a:pt x="928074" y="56975"/>
                    <a:pt x="933520" y="51502"/>
                    <a:pt x="940252" y="51502"/>
                  </a:cubicBezTo>
                  <a:lnTo>
                    <a:pt x="964607" y="51502"/>
                  </a:lnTo>
                  <a:lnTo>
                    <a:pt x="964607" y="51502"/>
                  </a:lnTo>
                  <a:close/>
                  <a:moveTo>
                    <a:pt x="867159" y="51502"/>
                  </a:moveTo>
                  <a:cubicBezTo>
                    <a:pt x="873890" y="51502"/>
                    <a:pt x="879364" y="56947"/>
                    <a:pt x="879364" y="63707"/>
                  </a:cubicBezTo>
                  <a:cubicBezTo>
                    <a:pt x="879364" y="70411"/>
                    <a:pt x="873890" y="75885"/>
                    <a:pt x="867159" y="75885"/>
                  </a:cubicBezTo>
                  <a:lnTo>
                    <a:pt x="842803" y="75885"/>
                  </a:lnTo>
                  <a:cubicBezTo>
                    <a:pt x="836071" y="75885"/>
                    <a:pt x="830626" y="70411"/>
                    <a:pt x="830626" y="63707"/>
                  </a:cubicBezTo>
                  <a:cubicBezTo>
                    <a:pt x="830626" y="56975"/>
                    <a:pt x="836071" y="51502"/>
                    <a:pt x="842803" y="51502"/>
                  </a:cubicBezTo>
                  <a:lnTo>
                    <a:pt x="867159" y="51502"/>
                  </a:lnTo>
                  <a:lnTo>
                    <a:pt x="867159" y="51502"/>
                  </a:lnTo>
                  <a:close/>
                  <a:moveTo>
                    <a:pt x="769737" y="51502"/>
                  </a:moveTo>
                  <a:cubicBezTo>
                    <a:pt x="776469" y="51502"/>
                    <a:pt x="781942" y="56947"/>
                    <a:pt x="781942" y="63707"/>
                  </a:cubicBezTo>
                  <a:cubicBezTo>
                    <a:pt x="781942" y="70411"/>
                    <a:pt x="776469" y="75885"/>
                    <a:pt x="769737" y="75885"/>
                  </a:cubicBezTo>
                  <a:lnTo>
                    <a:pt x="745382" y="75885"/>
                  </a:lnTo>
                  <a:cubicBezTo>
                    <a:pt x="738650" y="75885"/>
                    <a:pt x="733204" y="70411"/>
                    <a:pt x="733204" y="63707"/>
                  </a:cubicBezTo>
                  <a:cubicBezTo>
                    <a:pt x="733204" y="56975"/>
                    <a:pt x="738650" y="51502"/>
                    <a:pt x="745382" y="51502"/>
                  </a:cubicBezTo>
                  <a:lnTo>
                    <a:pt x="769737" y="51502"/>
                  </a:lnTo>
                  <a:lnTo>
                    <a:pt x="769737" y="51502"/>
                  </a:lnTo>
                  <a:close/>
                  <a:moveTo>
                    <a:pt x="672261" y="51502"/>
                  </a:moveTo>
                  <a:cubicBezTo>
                    <a:pt x="678993" y="51502"/>
                    <a:pt x="684466" y="56947"/>
                    <a:pt x="684466" y="63707"/>
                  </a:cubicBezTo>
                  <a:cubicBezTo>
                    <a:pt x="684466" y="70411"/>
                    <a:pt x="678993" y="75885"/>
                    <a:pt x="672261" y="75885"/>
                  </a:cubicBezTo>
                  <a:lnTo>
                    <a:pt x="647906" y="75885"/>
                  </a:lnTo>
                  <a:cubicBezTo>
                    <a:pt x="641174" y="75885"/>
                    <a:pt x="635728" y="70411"/>
                    <a:pt x="635728" y="63707"/>
                  </a:cubicBezTo>
                  <a:cubicBezTo>
                    <a:pt x="635728" y="56975"/>
                    <a:pt x="641174" y="51502"/>
                    <a:pt x="647906" y="51502"/>
                  </a:cubicBezTo>
                  <a:lnTo>
                    <a:pt x="672261" y="51502"/>
                  </a:lnTo>
                  <a:lnTo>
                    <a:pt x="672261" y="51502"/>
                  </a:lnTo>
                  <a:close/>
                  <a:moveTo>
                    <a:pt x="574813" y="51502"/>
                  </a:moveTo>
                  <a:cubicBezTo>
                    <a:pt x="581545" y="51502"/>
                    <a:pt x="587018" y="56947"/>
                    <a:pt x="587018" y="63707"/>
                  </a:cubicBezTo>
                  <a:cubicBezTo>
                    <a:pt x="587018" y="70411"/>
                    <a:pt x="581572" y="75885"/>
                    <a:pt x="574813" y="75885"/>
                  </a:cubicBezTo>
                  <a:lnTo>
                    <a:pt x="550457" y="75885"/>
                  </a:lnTo>
                  <a:cubicBezTo>
                    <a:pt x="543725" y="75885"/>
                    <a:pt x="538280" y="70411"/>
                    <a:pt x="538280" y="63707"/>
                  </a:cubicBezTo>
                  <a:cubicBezTo>
                    <a:pt x="538280" y="56975"/>
                    <a:pt x="543725" y="51502"/>
                    <a:pt x="550457" y="51502"/>
                  </a:cubicBezTo>
                  <a:lnTo>
                    <a:pt x="574813" y="51502"/>
                  </a:lnTo>
                  <a:lnTo>
                    <a:pt x="574813" y="51502"/>
                  </a:lnTo>
                  <a:close/>
                  <a:moveTo>
                    <a:pt x="477364" y="51502"/>
                  </a:moveTo>
                  <a:cubicBezTo>
                    <a:pt x="484096" y="51502"/>
                    <a:pt x="489569" y="56947"/>
                    <a:pt x="489569" y="63707"/>
                  </a:cubicBezTo>
                  <a:cubicBezTo>
                    <a:pt x="489569" y="70411"/>
                    <a:pt x="484096" y="75885"/>
                    <a:pt x="477364" y="75885"/>
                  </a:cubicBezTo>
                  <a:lnTo>
                    <a:pt x="453009" y="75885"/>
                  </a:lnTo>
                  <a:cubicBezTo>
                    <a:pt x="446277" y="75885"/>
                    <a:pt x="440831" y="70411"/>
                    <a:pt x="440831" y="63707"/>
                  </a:cubicBezTo>
                  <a:cubicBezTo>
                    <a:pt x="440831" y="56975"/>
                    <a:pt x="446277" y="51502"/>
                    <a:pt x="453009" y="51502"/>
                  </a:cubicBezTo>
                  <a:lnTo>
                    <a:pt x="477364" y="51502"/>
                  </a:lnTo>
                  <a:lnTo>
                    <a:pt x="477364" y="51502"/>
                  </a:lnTo>
                  <a:close/>
                  <a:moveTo>
                    <a:pt x="379943" y="51502"/>
                  </a:moveTo>
                  <a:cubicBezTo>
                    <a:pt x="386675" y="51502"/>
                    <a:pt x="392120" y="56947"/>
                    <a:pt x="392120" y="63707"/>
                  </a:cubicBezTo>
                  <a:cubicBezTo>
                    <a:pt x="392120" y="70411"/>
                    <a:pt x="386675" y="75885"/>
                    <a:pt x="379943" y="75885"/>
                  </a:cubicBezTo>
                  <a:lnTo>
                    <a:pt x="355560" y="75885"/>
                  </a:lnTo>
                  <a:cubicBezTo>
                    <a:pt x="348828" y="75885"/>
                    <a:pt x="343382" y="70411"/>
                    <a:pt x="343382" y="63707"/>
                  </a:cubicBezTo>
                  <a:cubicBezTo>
                    <a:pt x="343382" y="56975"/>
                    <a:pt x="348828" y="51502"/>
                    <a:pt x="355560" y="51502"/>
                  </a:cubicBezTo>
                  <a:lnTo>
                    <a:pt x="379943" y="51502"/>
                  </a:lnTo>
                  <a:lnTo>
                    <a:pt x="379943" y="51502"/>
                  </a:lnTo>
                  <a:close/>
                  <a:moveTo>
                    <a:pt x="282494" y="51502"/>
                  </a:moveTo>
                  <a:cubicBezTo>
                    <a:pt x="289199" y="51502"/>
                    <a:pt x="294672" y="56947"/>
                    <a:pt x="294672" y="63707"/>
                  </a:cubicBezTo>
                  <a:cubicBezTo>
                    <a:pt x="294672" y="70411"/>
                    <a:pt x="289199" y="75885"/>
                    <a:pt x="282494" y="75885"/>
                  </a:cubicBezTo>
                  <a:lnTo>
                    <a:pt x="258111" y="75885"/>
                  </a:lnTo>
                  <a:cubicBezTo>
                    <a:pt x="251380" y="75885"/>
                    <a:pt x="245934" y="70411"/>
                    <a:pt x="245934" y="63707"/>
                  </a:cubicBezTo>
                  <a:cubicBezTo>
                    <a:pt x="245934" y="56975"/>
                    <a:pt x="251380" y="51502"/>
                    <a:pt x="258111" y="51502"/>
                  </a:cubicBezTo>
                  <a:lnTo>
                    <a:pt x="282494" y="51502"/>
                  </a:lnTo>
                  <a:lnTo>
                    <a:pt x="282494" y="51502"/>
                  </a:lnTo>
                  <a:close/>
                </a:path>
              </a:pathLst>
            </a:custGeom>
            <a:solidFill>
              <a:schemeClr val="tx1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6A64A78-DEE9-D3ED-E511-6FA882DF7EC3}"/>
                </a:ext>
              </a:extLst>
            </p:cNvPr>
            <p:cNvSpPr/>
            <p:nvPr/>
          </p:nvSpPr>
          <p:spPr>
            <a:xfrm>
              <a:off x="7418785" y="2284548"/>
              <a:ext cx="1523985" cy="127359"/>
            </a:xfrm>
            <a:custGeom>
              <a:avLst/>
              <a:gdLst>
                <a:gd name="connsiteX0" fmla="*/ 183239 w 1523985"/>
                <a:gd name="connsiteY0" fmla="*/ 75857 h 127359"/>
                <a:gd name="connsiteX1" fmla="*/ 171062 w 1523985"/>
                <a:gd name="connsiteY1" fmla="*/ 63680 h 127359"/>
                <a:gd name="connsiteX2" fmla="*/ 183239 w 1523985"/>
                <a:gd name="connsiteY2" fmla="*/ 51502 h 127359"/>
                <a:gd name="connsiteX3" fmla="*/ 207622 w 1523985"/>
                <a:gd name="connsiteY3" fmla="*/ 51502 h 127359"/>
                <a:gd name="connsiteX4" fmla="*/ 219800 w 1523985"/>
                <a:gd name="connsiteY4" fmla="*/ 63680 h 127359"/>
                <a:gd name="connsiteX5" fmla="*/ 207622 w 1523985"/>
                <a:gd name="connsiteY5" fmla="*/ 75857 h 127359"/>
                <a:gd name="connsiteX6" fmla="*/ 183239 w 1523985"/>
                <a:gd name="connsiteY6" fmla="*/ 75857 h 127359"/>
                <a:gd name="connsiteX7" fmla="*/ 183239 w 1523985"/>
                <a:gd name="connsiteY7" fmla="*/ 75857 h 127359"/>
                <a:gd name="connsiteX8" fmla="*/ 84614 w 1523985"/>
                <a:gd name="connsiteY8" fmla="*/ 63680 h 127359"/>
                <a:gd name="connsiteX9" fmla="*/ 42307 w 1523985"/>
                <a:gd name="connsiteY9" fmla="*/ 105987 h 127359"/>
                <a:gd name="connsiteX10" fmla="*/ 0 w 1523985"/>
                <a:gd name="connsiteY10" fmla="*/ 63680 h 127359"/>
                <a:gd name="connsiteX11" fmla="*/ 42307 w 1523985"/>
                <a:gd name="connsiteY11" fmla="*/ 21372 h 127359"/>
                <a:gd name="connsiteX12" fmla="*/ 84614 w 1523985"/>
                <a:gd name="connsiteY12" fmla="*/ 63680 h 127359"/>
                <a:gd name="connsiteX13" fmla="*/ 84614 w 1523985"/>
                <a:gd name="connsiteY13" fmla="*/ 63680 h 127359"/>
                <a:gd name="connsiteX14" fmla="*/ 1408202 w 1523985"/>
                <a:gd name="connsiteY14" fmla="*/ 0 h 127359"/>
                <a:gd name="connsiteX15" fmla="*/ 1523985 w 1523985"/>
                <a:gd name="connsiteY15" fmla="*/ 63680 h 127359"/>
                <a:gd name="connsiteX16" fmla="*/ 1408202 w 1523985"/>
                <a:gd name="connsiteY16" fmla="*/ 127359 h 127359"/>
                <a:gd name="connsiteX17" fmla="*/ 1408202 w 1523985"/>
                <a:gd name="connsiteY17" fmla="*/ 0 h 127359"/>
                <a:gd name="connsiteX18" fmla="*/ 1408202 w 1523985"/>
                <a:gd name="connsiteY18" fmla="*/ 0 h 127359"/>
                <a:gd name="connsiteX19" fmla="*/ 1377005 w 1523985"/>
                <a:gd name="connsiteY19" fmla="*/ 51502 h 127359"/>
                <a:gd name="connsiteX20" fmla="*/ 1389183 w 1523985"/>
                <a:gd name="connsiteY20" fmla="*/ 63680 h 127359"/>
                <a:gd name="connsiteX21" fmla="*/ 1377005 w 1523985"/>
                <a:gd name="connsiteY21" fmla="*/ 75857 h 127359"/>
                <a:gd name="connsiteX22" fmla="*/ 1352623 w 1523985"/>
                <a:gd name="connsiteY22" fmla="*/ 75857 h 127359"/>
                <a:gd name="connsiteX23" fmla="*/ 1340445 w 1523985"/>
                <a:gd name="connsiteY23" fmla="*/ 63680 h 127359"/>
                <a:gd name="connsiteX24" fmla="*/ 1352623 w 1523985"/>
                <a:gd name="connsiteY24" fmla="*/ 51502 h 127359"/>
                <a:gd name="connsiteX25" fmla="*/ 1377005 w 1523985"/>
                <a:gd name="connsiteY25" fmla="*/ 51502 h 127359"/>
                <a:gd name="connsiteX26" fmla="*/ 1377005 w 1523985"/>
                <a:gd name="connsiteY26" fmla="*/ 51502 h 127359"/>
                <a:gd name="connsiteX27" fmla="*/ 1279557 w 1523985"/>
                <a:gd name="connsiteY27" fmla="*/ 51502 h 127359"/>
                <a:gd name="connsiteX28" fmla="*/ 1291735 w 1523985"/>
                <a:gd name="connsiteY28" fmla="*/ 63680 h 127359"/>
                <a:gd name="connsiteX29" fmla="*/ 1279557 w 1523985"/>
                <a:gd name="connsiteY29" fmla="*/ 75857 h 127359"/>
                <a:gd name="connsiteX30" fmla="*/ 1255174 w 1523985"/>
                <a:gd name="connsiteY30" fmla="*/ 75857 h 127359"/>
                <a:gd name="connsiteX31" fmla="*/ 1242997 w 1523985"/>
                <a:gd name="connsiteY31" fmla="*/ 63680 h 127359"/>
                <a:gd name="connsiteX32" fmla="*/ 1255174 w 1523985"/>
                <a:gd name="connsiteY32" fmla="*/ 51502 h 127359"/>
                <a:gd name="connsiteX33" fmla="*/ 1279557 w 1523985"/>
                <a:gd name="connsiteY33" fmla="*/ 51502 h 127359"/>
                <a:gd name="connsiteX34" fmla="*/ 1279557 w 1523985"/>
                <a:gd name="connsiteY34" fmla="*/ 51502 h 127359"/>
                <a:gd name="connsiteX35" fmla="*/ 1182108 w 1523985"/>
                <a:gd name="connsiteY35" fmla="*/ 51502 h 127359"/>
                <a:gd name="connsiteX36" fmla="*/ 1194286 w 1523985"/>
                <a:gd name="connsiteY36" fmla="*/ 63680 h 127359"/>
                <a:gd name="connsiteX37" fmla="*/ 1182108 w 1523985"/>
                <a:gd name="connsiteY37" fmla="*/ 75857 h 127359"/>
                <a:gd name="connsiteX38" fmla="*/ 1157726 w 1523985"/>
                <a:gd name="connsiteY38" fmla="*/ 75857 h 127359"/>
                <a:gd name="connsiteX39" fmla="*/ 1145548 w 1523985"/>
                <a:gd name="connsiteY39" fmla="*/ 63680 h 127359"/>
                <a:gd name="connsiteX40" fmla="*/ 1157726 w 1523985"/>
                <a:gd name="connsiteY40" fmla="*/ 51502 h 127359"/>
                <a:gd name="connsiteX41" fmla="*/ 1182108 w 1523985"/>
                <a:gd name="connsiteY41" fmla="*/ 51502 h 127359"/>
                <a:gd name="connsiteX42" fmla="*/ 1182108 w 1523985"/>
                <a:gd name="connsiteY42" fmla="*/ 51502 h 127359"/>
                <a:gd name="connsiteX43" fmla="*/ 1084660 w 1523985"/>
                <a:gd name="connsiteY43" fmla="*/ 51502 h 127359"/>
                <a:gd name="connsiteX44" fmla="*/ 1096837 w 1523985"/>
                <a:gd name="connsiteY44" fmla="*/ 63680 h 127359"/>
                <a:gd name="connsiteX45" fmla="*/ 1084660 w 1523985"/>
                <a:gd name="connsiteY45" fmla="*/ 75857 h 127359"/>
                <a:gd name="connsiteX46" fmla="*/ 1060277 w 1523985"/>
                <a:gd name="connsiteY46" fmla="*/ 75857 h 127359"/>
                <a:gd name="connsiteX47" fmla="*/ 1048099 w 1523985"/>
                <a:gd name="connsiteY47" fmla="*/ 63680 h 127359"/>
                <a:gd name="connsiteX48" fmla="*/ 1060277 w 1523985"/>
                <a:gd name="connsiteY48" fmla="*/ 51502 h 127359"/>
                <a:gd name="connsiteX49" fmla="*/ 1084660 w 1523985"/>
                <a:gd name="connsiteY49" fmla="*/ 51502 h 127359"/>
                <a:gd name="connsiteX50" fmla="*/ 1084660 w 1523985"/>
                <a:gd name="connsiteY50" fmla="*/ 51502 h 127359"/>
                <a:gd name="connsiteX51" fmla="*/ 987211 w 1523985"/>
                <a:gd name="connsiteY51" fmla="*/ 51502 h 127359"/>
                <a:gd name="connsiteX52" fmla="*/ 999389 w 1523985"/>
                <a:gd name="connsiteY52" fmla="*/ 63680 h 127359"/>
                <a:gd name="connsiteX53" fmla="*/ 987211 w 1523985"/>
                <a:gd name="connsiteY53" fmla="*/ 75857 h 127359"/>
                <a:gd name="connsiteX54" fmla="*/ 962828 w 1523985"/>
                <a:gd name="connsiteY54" fmla="*/ 75857 h 127359"/>
                <a:gd name="connsiteX55" fmla="*/ 950651 w 1523985"/>
                <a:gd name="connsiteY55" fmla="*/ 63680 h 127359"/>
                <a:gd name="connsiteX56" fmla="*/ 962828 w 1523985"/>
                <a:gd name="connsiteY56" fmla="*/ 51502 h 127359"/>
                <a:gd name="connsiteX57" fmla="*/ 987211 w 1523985"/>
                <a:gd name="connsiteY57" fmla="*/ 51502 h 127359"/>
                <a:gd name="connsiteX58" fmla="*/ 987211 w 1523985"/>
                <a:gd name="connsiteY58" fmla="*/ 51502 h 127359"/>
                <a:gd name="connsiteX59" fmla="*/ 889763 w 1523985"/>
                <a:gd name="connsiteY59" fmla="*/ 51502 h 127359"/>
                <a:gd name="connsiteX60" fmla="*/ 901940 w 1523985"/>
                <a:gd name="connsiteY60" fmla="*/ 63680 h 127359"/>
                <a:gd name="connsiteX61" fmla="*/ 889763 w 1523985"/>
                <a:gd name="connsiteY61" fmla="*/ 75857 h 127359"/>
                <a:gd name="connsiteX62" fmla="*/ 865380 w 1523985"/>
                <a:gd name="connsiteY62" fmla="*/ 75857 h 127359"/>
                <a:gd name="connsiteX63" fmla="*/ 853202 w 1523985"/>
                <a:gd name="connsiteY63" fmla="*/ 63680 h 127359"/>
                <a:gd name="connsiteX64" fmla="*/ 865380 w 1523985"/>
                <a:gd name="connsiteY64" fmla="*/ 51502 h 127359"/>
                <a:gd name="connsiteX65" fmla="*/ 889763 w 1523985"/>
                <a:gd name="connsiteY65" fmla="*/ 51502 h 127359"/>
                <a:gd name="connsiteX66" fmla="*/ 889763 w 1523985"/>
                <a:gd name="connsiteY66" fmla="*/ 51502 h 127359"/>
                <a:gd name="connsiteX67" fmla="*/ 792314 w 1523985"/>
                <a:gd name="connsiteY67" fmla="*/ 51502 h 127359"/>
                <a:gd name="connsiteX68" fmla="*/ 804491 w 1523985"/>
                <a:gd name="connsiteY68" fmla="*/ 63680 h 127359"/>
                <a:gd name="connsiteX69" fmla="*/ 792314 w 1523985"/>
                <a:gd name="connsiteY69" fmla="*/ 75857 h 127359"/>
                <a:gd name="connsiteX70" fmla="*/ 767931 w 1523985"/>
                <a:gd name="connsiteY70" fmla="*/ 75857 h 127359"/>
                <a:gd name="connsiteX71" fmla="*/ 755753 w 1523985"/>
                <a:gd name="connsiteY71" fmla="*/ 63680 h 127359"/>
                <a:gd name="connsiteX72" fmla="*/ 767931 w 1523985"/>
                <a:gd name="connsiteY72" fmla="*/ 51502 h 127359"/>
                <a:gd name="connsiteX73" fmla="*/ 792314 w 1523985"/>
                <a:gd name="connsiteY73" fmla="*/ 51502 h 127359"/>
                <a:gd name="connsiteX74" fmla="*/ 792314 w 1523985"/>
                <a:gd name="connsiteY74" fmla="*/ 51502 h 127359"/>
                <a:gd name="connsiteX75" fmla="*/ 694865 w 1523985"/>
                <a:gd name="connsiteY75" fmla="*/ 51502 h 127359"/>
                <a:gd name="connsiteX76" fmla="*/ 707043 w 1523985"/>
                <a:gd name="connsiteY76" fmla="*/ 63680 h 127359"/>
                <a:gd name="connsiteX77" fmla="*/ 694865 w 1523985"/>
                <a:gd name="connsiteY77" fmla="*/ 75857 h 127359"/>
                <a:gd name="connsiteX78" fmla="*/ 670483 w 1523985"/>
                <a:gd name="connsiteY78" fmla="*/ 75857 h 127359"/>
                <a:gd name="connsiteX79" fmla="*/ 658305 w 1523985"/>
                <a:gd name="connsiteY79" fmla="*/ 63680 h 127359"/>
                <a:gd name="connsiteX80" fmla="*/ 670483 w 1523985"/>
                <a:gd name="connsiteY80" fmla="*/ 51502 h 127359"/>
                <a:gd name="connsiteX81" fmla="*/ 694865 w 1523985"/>
                <a:gd name="connsiteY81" fmla="*/ 51502 h 127359"/>
                <a:gd name="connsiteX82" fmla="*/ 694865 w 1523985"/>
                <a:gd name="connsiteY82" fmla="*/ 51502 h 127359"/>
                <a:gd name="connsiteX83" fmla="*/ 597416 w 1523985"/>
                <a:gd name="connsiteY83" fmla="*/ 51502 h 127359"/>
                <a:gd name="connsiteX84" fmla="*/ 609594 w 1523985"/>
                <a:gd name="connsiteY84" fmla="*/ 63680 h 127359"/>
                <a:gd name="connsiteX85" fmla="*/ 597416 w 1523985"/>
                <a:gd name="connsiteY85" fmla="*/ 75857 h 127359"/>
                <a:gd name="connsiteX86" fmla="*/ 573034 w 1523985"/>
                <a:gd name="connsiteY86" fmla="*/ 75857 h 127359"/>
                <a:gd name="connsiteX87" fmla="*/ 560856 w 1523985"/>
                <a:gd name="connsiteY87" fmla="*/ 63680 h 127359"/>
                <a:gd name="connsiteX88" fmla="*/ 573034 w 1523985"/>
                <a:gd name="connsiteY88" fmla="*/ 51502 h 127359"/>
                <a:gd name="connsiteX89" fmla="*/ 597416 w 1523985"/>
                <a:gd name="connsiteY89" fmla="*/ 51502 h 127359"/>
                <a:gd name="connsiteX90" fmla="*/ 597416 w 1523985"/>
                <a:gd name="connsiteY90" fmla="*/ 51502 h 127359"/>
                <a:gd name="connsiteX91" fmla="*/ 499968 w 1523985"/>
                <a:gd name="connsiteY91" fmla="*/ 51502 h 127359"/>
                <a:gd name="connsiteX92" fmla="*/ 512146 w 1523985"/>
                <a:gd name="connsiteY92" fmla="*/ 63680 h 127359"/>
                <a:gd name="connsiteX93" fmla="*/ 499968 w 1523985"/>
                <a:gd name="connsiteY93" fmla="*/ 75857 h 127359"/>
                <a:gd name="connsiteX94" fmla="*/ 475585 w 1523985"/>
                <a:gd name="connsiteY94" fmla="*/ 75857 h 127359"/>
                <a:gd name="connsiteX95" fmla="*/ 463408 w 1523985"/>
                <a:gd name="connsiteY95" fmla="*/ 63680 h 127359"/>
                <a:gd name="connsiteX96" fmla="*/ 475585 w 1523985"/>
                <a:gd name="connsiteY96" fmla="*/ 51502 h 127359"/>
                <a:gd name="connsiteX97" fmla="*/ 499968 w 1523985"/>
                <a:gd name="connsiteY97" fmla="*/ 51502 h 127359"/>
                <a:gd name="connsiteX98" fmla="*/ 499968 w 1523985"/>
                <a:gd name="connsiteY98" fmla="*/ 51502 h 127359"/>
                <a:gd name="connsiteX99" fmla="*/ 402519 w 1523985"/>
                <a:gd name="connsiteY99" fmla="*/ 51502 h 127359"/>
                <a:gd name="connsiteX100" fmla="*/ 414697 w 1523985"/>
                <a:gd name="connsiteY100" fmla="*/ 63680 h 127359"/>
                <a:gd name="connsiteX101" fmla="*/ 402519 w 1523985"/>
                <a:gd name="connsiteY101" fmla="*/ 75857 h 127359"/>
                <a:gd name="connsiteX102" fmla="*/ 378137 w 1523985"/>
                <a:gd name="connsiteY102" fmla="*/ 75857 h 127359"/>
                <a:gd name="connsiteX103" fmla="*/ 365959 w 1523985"/>
                <a:gd name="connsiteY103" fmla="*/ 63680 h 127359"/>
                <a:gd name="connsiteX104" fmla="*/ 378137 w 1523985"/>
                <a:gd name="connsiteY104" fmla="*/ 51502 h 127359"/>
                <a:gd name="connsiteX105" fmla="*/ 402519 w 1523985"/>
                <a:gd name="connsiteY105" fmla="*/ 51502 h 127359"/>
                <a:gd name="connsiteX106" fmla="*/ 402519 w 1523985"/>
                <a:gd name="connsiteY106" fmla="*/ 51502 h 127359"/>
                <a:gd name="connsiteX107" fmla="*/ 305071 w 1523985"/>
                <a:gd name="connsiteY107" fmla="*/ 51502 h 127359"/>
                <a:gd name="connsiteX108" fmla="*/ 317248 w 1523985"/>
                <a:gd name="connsiteY108" fmla="*/ 63680 h 127359"/>
                <a:gd name="connsiteX109" fmla="*/ 305071 w 1523985"/>
                <a:gd name="connsiteY109" fmla="*/ 75857 h 127359"/>
                <a:gd name="connsiteX110" fmla="*/ 280688 w 1523985"/>
                <a:gd name="connsiteY110" fmla="*/ 75857 h 127359"/>
                <a:gd name="connsiteX111" fmla="*/ 268510 w 1523985"/>
                <a:gd name="connsiteY111" fmla="*/ 63680 h 127359"/>
                <a:gd name="connsiteX112" fmla="*/ 280688 w 1523985"/>
                <a:gd name="connsiteY112" fmla="*/ 51502 h 127359"/>
                <a:gd name="connsiteX113" fmla="*/ 305071 w 1523985"/>
                <a:gd name="connsiteY113" fmla="*/ 51502 h 127359"/>
                <a:gd name="connsiteX114" fmla="*/ 305071 w 1523985"/>
                <a:gd name="connsiteY114" fmla="*/ 51502 h 127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1523985" h="127359">
                  <a:moveTo>
                    <a:pt x="183239" y="75857"/>
                  </a:moveTo>
                  <a:cubicBezTo>
                    <a:pt x="176535" y="75857"/>
                    <a:pt x="171062" y="70411"/>
                    <a:pt x="171062" y="63680"/>
                  </a:cubicBezTo>
                  <a:cubicBezTo>
                    <a:pt x="171062" y="56948"/>
                    <a:pt x="176535" y="51502"/>
                    <a:pt x="183239" y="51502"/>
                  </a:cubicBezTo>
                  <a:lnTo>
                    <a:pt x="207622" y="51502"/>
                  </a:lnTo>
                  <a:cubicBezTo>
                    <a:pt x="214327" y="51502"/>
                    <a:pt x="219800" y="56948"/>
                    <a:pt x="219800" y="63680"/>
                  </a:cubicBezTo>
                  <a:cubicBezTo>
                    <a:pt x="219800" y="70411"/>
                    <a:pt x="214327" y="75857"/>
                    <a:pt x="207622" y="75857"/>
                  </a:cubicBezTo>
                  <a:lnTo>
                    <a:pt x="183239" y="75857"/>
                  </a:lnTo>
                  <a:lnTo>
                    <a:pt x="183239" y="75857"/>
                  </a:lnTo>
                  <a:close/>
                  <a:moveTo>
                    <a:pt x="84614" y="63680"/>
                  </a:moveTo>
                  <a:cubicBezTo>
                    <a:pt x="84614" y="87022"/>
                    <a:pt x="65677" y="105987"/>
                    <a:pt x="42307" y="105987"/>
                  </a:cubicBezTo>
                  <a:cubicBezTo>
                    <a:pt x="18937" y="105987"/>
                    <a:pt x="0" y="87050"/>
                    <a:pt x="0" y="63680"/>
                  </a:cubicBezTo>
                  <a:cubicBezTo>
                    <a:pt x="0" y="40309"/>
                    <a:pt x="18937" y="21372"/>
                    <a:pt x="42307" y="21372"/>
                  </a:cubicBezTo>
                  <a:cubicBezTo>
                    <a:pt x="65677" y="21400"/>
                    <a:pt x="84614" y="40337"/>
                    <a:pt x="84614" y="63680"/>
                  </a:cubicBezTo>
                  <a:lnTo>
                    <a:pt x="84614" y="63680"/>
                  </a:lnTo>
                  <a:close/>
                  <a:moveTo>
                    <a:pt x="1408202" y="0"/>
                  </a:moveTo>
                  <a:lnTo>
                    <a:pt x="1523985" y="63680"/>
                  </a:lnTo>
                  <a:lnTo>
                    <a:pt x="1408202" y="127359"/>
                  </a:lnTo>
                  <a:lnTo>
                    <a:pt x="1408202" y="0"/>
                  </a:lnTo>
                  <a:lnTo>
                    <a:pt x="1408202" y="0"/>
                  </a:lnTo>
                  <a:close/>
                  <a:moveTo>
                    <a:pt x="1377005" y="51502"/>
                  </a:moveTo>
                  <a:cubicBezTo>
                    <a:pt x="1383710" y="51502"/>
                    <a:pt x="1389183" y="56948"/>
                    <a:pt x="1389183" y="63680"/>
                  </a:cubicBezTo>
                  <a:cubicBezTo>
                    <a:pt x="1389183" y="70411"/>
                    <a:pt x="1383710" y="75857"/>
                    <a:pt x="1377005" y="75857"/>
                  </a:cubicBezTo>
                  <a:lnTo>
                    <a:pt x="1352623" y="75857"/>
                  </a:lnTo>
                  <a:cubicBezTo>
                    <a:pt x="1345919" y="75857"/>
                    <a:pt x="1340445" y="70411"/>
                    <a:pt x="1340445" y="63680"/>
                  </a:cubicBezTo>
                  <a:cubicBezTo>
                    <a:pt x="1340445" y="56948"/>
                    <a:pt x="1345919" y="51502"/>
                    <a:pt x="1352623" y="51502"/>
                  </a:cubicBezTo>
                  <a:lnTo>
                    <a:pt x="1377005" y="51502"/>
                  </a:lnTo>
                  <a:lnTo>
                    <a:pt x="1377005" y="51502"/>
                  </a:lnTo>
                  <a:close/>
                  <a:moveTo>
                    <a:pt x="1279557" y="51502"/>
                  </a:moveTo>
                  <a:cubicBezTo>
                    <a:pt x="1286289" y="51502"/>
                    <a:pt x="1291735" y="56948"/>
                    <a:pt x="1291735" y="63680"/>
                  </a:cubicBezTo>
                  <a:cubicBezTo>
                    <a:pt x="1291735" y="70411"/>
                    <a:pt x="1286289" y="75857"/>
                    <a:pt x="1279557" y="75857"/>
                  </a:cubicBezTo>
                  <a:lnTo>
                    <a:pt x="1255174" y="75857"/>
                  </a:lnTo>
                  <a:cubicBezTo>
                    <a:pt x="1248470" y="75857"/>
                    <a:pt x="1242997" y="70411"/>
                    <a:pt x="1242997" y="63680"/>
                  </a:cubicBezTo>
                  <a:cubicBezTo>
                    <a:pt x="1242997" y="56948"/>
                    <a:pt x="1248470" y="51502"/>
                    <a:pt x="1255174" y="51502"/>
                  </a:cubicBezTo>
                  <a:lnTo>
                    <a:pt x="1279557" y="51502"/>
                  </a:lnTo>
                  <a:lnTo>
                    <a:pt x="1279557" y="51502"/>
                  </a:lnTo>
                  <a:close/>
                  <a:moveTo>
                    <a:pt x="1182108" y="51502"/>
                  </a:moveTo>
                  <a:cubicBezTo>
                    <a:pt x="1188813" y="51502"/>
                    <a:pt x="1194286" y="56948"/>
                    <a:pt x="1194286" y="63680"/>
                  </a:cubicBezTo>
                  <a:cubicBezTo>
                    <a:pt x="1194286" y="70411"/>
                    <a:pt x="1188813" y="75857"/>
                    <a:pt x="1182108" y="75857"/>
                  </a:cubicBezTo>
                  <a:lnTo>
                    <a:pt x="1157726" y="75857"/>
                  </a:lnTo>
                  <a:cubicBezTo>
                    <a:pt x="1151021" y="75857"/>
                    <a:pt x="1145548" y="70411"/>
                    <a:pt x="1145548" y="63680"/>
                  </a:cubicBezTo>
                  <a:cubicBezTo>
                    <a:pt x="1145548" y="56948"/>
                    <a:pt x="1151021" y="51502"/>
                    <a:pt x="1157726" y="51502"/>
                  </a:cubicBezTo>
                  <a:lnTo>
                    <a:pt x="1182108" y="51502"/>
                  </a:lnTo>
                  <a:lnTo>
                    <a:pt x="1182108" y="51502"/>
                  </a:lnTo>
                  <a:close/>
                  <a:moveTo>
                    <a:pt x="1084660" y="51502"/>
                  </a:moveTo>
                  <a:cubicBezTo>
                    <a:pt x="1091364" y="51502"/>
                    <a:pt x="1096837" y="56948"/>
                    <a:pt x="1096837" y="63680"/>
                  </a:cubicBezTo>
                  <a:cubicBezTo>
                    <a:pt x="1096837" y="70411"/>
                    <a:pt x="1091364" y="75857"/>
                    <a:pt x="1084660" y="75857"/>
                  </a:cubicBezTo>
                  <a:lnTo>
                    <a:pt x="1060277" y="75857"/>
                  </a:lnTo>
                  <a:cubicBezTo>
                    <a:pt x="1053572" y="75857"/>
                    <a:pt x="1048099" y="70411"/>
                    <a:pt x="1048099" y="63680"/>
                  </a:cubicBezTo>
                  <a:cubicBezTo>
                    <a:pt x="1048099" y="56948"/>
                    <a:pt x="1053572" y="51502"/>
                    <a:pt x="1060277" y="51502"/>
                  </a:cubicBezTo>
                  <a:lnTo>
                    <a:pt x="1084660" y="51502"/>
                  </a:lnTo>
                  <a:lnTo>
                    <a:pt x="1084660" y="51502"/>
                  </a:lnTo>
                  <a:close/>
                  <a:moveTo>
                    <a:pt x="987211" y="51502"/>
                  </a:moveTo>
                  <a:cubicBezTo>
                    <a:pt x="993915" y="51502"/>
                    <a:pt x="999389" y="56948"/>
                    <a:pt x="999389" y="63680"/>
                  </a:cubicBezTo>
                  <a:cubicBezTo>
                    <a:pt x="999389" y="70411"/>
                    <a:pt x="993915" y="75857"/>
                    <a:pt x="987211" y="75857"/>
                  </a:cubicBezTo>
                  <a:lnTo>
                    <a:pt x="962828" y="75857"/>
                  </a:lnTo>
                  <a:cubicBezTo>
                    <a:pt x="956124" y="75857"/>
                    <a:pt x="950651" y="70411"/>
                    <a:pt x="950651" y="63680"/>
                  </a:cubicBezTo>
                  <a:cubicBezTo>
                    <a:pt x="950651" y="56948"/>
                    <a:pt x="956124" y="51502"/>
                    <a:pt x="962828" y="51502"/>
                  </a:cubicBezTo>
                  <a:lnTo>
                    <a:pt x="987211" y="51502"/>
                  </a:lnTo>
                  <a:lnTo>
                    <a:pt x="987211" y="51502"/>
                  </a:lnTo>
                  <a:close/>
                  <a:moveTo>
                    <a:pt x="889763" y="51502"/>
                  </a:moveTo>
                  <a:cubicBezTo>
                    <a:pt x="896467" y="51502"/>
                    <a:pt x="901940" y="56948"/>
                    <a:pt x="901940" y="63680"/>
                  </a:cubicBezTo>
                  <a:cubicBezTo>
                    <a:pt x="901940" y="70411"/>
                    <a:pt x="896467" y="75857"/>
                    <a:pt x="889763" y="75857"/>
                  </a:cubicBezTo>
                  <a:lnTo>
                    <a:pt x="865380" y="75857"/>
                  </a:lnTo>
                  <a:cubicBezTo>
                    <a:pt x="858675" y="75857"/>
                    <a:pt x="853202" y="70411"/>
                    <a:pt x="853202" y="63680"/>
                  </a:cubicBezTo>
                  <a:cubicBezTo>
                    <a:pt x="853202" y="56948"/>
                    <a:pt x="858675" y="51502"/>
                    <a:pt x="865380" y="51502"/>
                  </a:cubicBezTo>
                  <a:lnTo>
                    <a:pt x="889763" y="51502"/>
                  </a:lnTo>
                  <a:lnTo>
                    <a:pt x="889763" y="51502"/>
                  </a:lnTo>
                  <a:close/>
                  <a:moveTo>
                    <a:pt x="792314" y="51502"/>
                  </a:moveTo>
                  <a:cubicBezTo>
                    <a:pt x="799018" y="51502"/>
                    <a:pt x="804491" y="56948"/>
                    <a:pt x="804491" y="63680"/>
                  </a:cubicBezTo>
                  <a:cubicBezTo>
                    <a:pt x="804491" y="70411"/>
                    <a:pt x="799018" y="75857"/>
                    <a:pt x="792314" y="75857"/>
                  </a:cubicBezTo>
                  <a:lnTo>
                    <a:pt x="767931" y="75857"/>
                  </a:lnTo>
                  <a:cubicBezTo>
                    <a:pt x="761226" y="75857"/>
                    <a:pt x="755753" y="70411"/>
                    <a:pt x="755753" y="63680"/>
                  </a:cubicBezTo>
                  <a:cubicBezTo>
                    <a:pt x="755753" y="56948"/>
                    <a:pt x="761226" y="51502"/>
                    <a:pt x="767931" y="51502"/>
                  </a:cubicBezTo>
                  <a:lnTo>
                    <a:pt x="792314" y="51502"/>
                  </a:lnTo>
                  <a:lnTo>
                    <a:pt x="792314" y="51502"/>
                  </a:lnTo>
                  <a:close/>
                  <a:moveTo>
                    <a:pt x="694865" y="51502"/>
                  </a:moveTo>
                  <a:cubicBezTo>
                    <a:pt x="701570" y="51502"/>
                    <a:pt x="707043" y="56948"/>
                    <a:pt x="707043" y="63680"/>
                  </a:cubicBezTo>
                  <a:cubicBezTo>
                    <a:pt x="707043" y="70411"/>
                    <a:pt x="701570" y="75857"/>
                    <a:pt x="694865" y="75857"/>
                  </a:cubicBezTo>
                  <a:lnTo>
                    <a:pt x="670483" y="75857"/>
                  </a:lnTo>
                  <a:cubicBezTo>
                    <a:pt x="663778" y="75857"/>
                    <a:pt x="658305" y="70411"/>
                    <a:pt x="658305" y="63680"/>
                  </a:cubicBezTo>
                  <a:cubicBezTo>
                    <a:pt x="658305" y="56948"/>
                    <a:pt x="663778" y="51502"/>
                    <a:pt x="670483" y="51502"/>
                  </a:cubicBezTo>
                  <a:lnTo>
                    <a:pt x="694865" y="51502"/>
                  </a:lnTo>
                  <a:lnTo>
                    <a:pt x="694865" y="51502"/>
                  </a:lnTo>
                  <a:close/>
                  <a:moveTo>
                    <a:pt x="597416" y="51502"/>
                  </a:moveTo>
                  <a:cubicBezTo>
                    <a:pt x="604121" y="51502"/>
                    <a:pt x="609594" y="56948"/>
                    <a:pt x="609594" y="63680"/>
                  </a:cubicBezTo>
                  <a:cubicBezTo>
                    <a:pt x="609594" y="70411"/>
                    <a:pt x="604121" y="75857"/>
                    <a:pt x="597416" y="75857"/>
                  </a:cubicBezTo>
                  <a:lnTo>
                    <a:pt x="573034" y="75857"/>
                  </a:lnTo>
                  <a:cubicBezTo>
                    <a:pt x="566329" y="75857"/>
                    <a:pt x="560856" y="70411"/>
                    <a:pt x="560856" y="63680"/>
                  </a:cubicBezTo>
                  <a:cubicBezTo>
                    <a:pt x="560856" y="56948"/>
                    <a:pt x="566329" y="51502"/>
                    <a:pt x="573034" y="51502"/>
                  </a:cubicBezTo>
                  <a:lnTo>
                    <a:pt x="597416" y="51502"/>
                  </a:lnTo>
                  <a:lnTo>
                    <a:pt x="597416" y="51502"/>
                  </a:lnTo>
                  <a:close/>
                  <a:moveTo>
                    <a:pt x="499968" y="51502"/>
                  </a:moveTo>
                  <a:cubicBezTo>
                    <a:pt x="506673" y="51502"/>
                    <a:pt x="512146" y="56948"/>
                    <a:pt x="512146" y="63680"/>
                  </a:cubicBezTo>
                  <a:cubicBezTo>
                    <a:pt x="512146" y="70411"/>
                    <a:pt x="506700" y="75857"/>
                    <a:pt x="499968" y="75857"/>
                  </a:cubicBezTo>
                  <a:lnTo>
                    <a:pt x="475585" y="75857"/>
                  </a:lnTo>
                  <a:cubicBezTo>
                    <a:pt x="468881" y="75857"/>
                    <a:pt x="463408" y="70411"/>
                    <a:pt x="463408" y="63680"/>
                  </a:cubicBezTo>
                  <a:cubicBezTo>
                    <a:pt x="463408" y="56948"/>
                    <a:pt x="468881" y="51502"/>
                    <a:pt x="475585" y="51502"/>
                  </a:cubicBezTo>
                  <a:lnTo>
                    <a:pt x="499968" y="51502"/>
                  </a:lnTo>
                  <a:lnTo>
                    <a:pt x="499968" y="51502"/>
                  </a:lnTo>
                  <a:close/>
                  <a:moveTo>
                    <a:pt x="402519" y="51502"/>
                  </a:moveTo>
                  <a:cubicBezTo>
                    <a:pt x="409224" y="51502"/>
                    <a:pt x="414697" y="56948"/>
                    <a:pt x="414697" y="63680"/>
                  </a:cubicBezTo>
                  <a:cubicBezTo>
                    <a:pt x="414697" y="70411"/>
                    <a:pt x="409224" y="75857"/>
                    <a:pt x="402519" y="75857"/>
                  </a:cubicBezTo>
                  <a:lnTo>
                    <a:pt x="378137" y="75857"/>
                  </a:lnTo>
                  <a:cubicBezTo>
                    <a:pt x="371405" y="75857"/>
                    <a:pt x="365959" y="70411"/>
                    <a:pt x="365959" y="63680"/>
                  </a:cubicBezTo>
                  <a:cubicBezTo>
                    <a:pt x="365959" y="56948"/>
                    <a:pt x="371405" y="51502"/>
                    <a:pt x="378137" y="51502"/>
                  </a:cubicBezTo>
                  <a:lnTo>
                    <a:pt x="402519" y="51502"/>
                  </a:lnTo>
                  <a:lnTo>
                    <a:pt x="402519" y="51502"/>
                  </a:lnTo>
                  <a:close/>
                  <a:moveTo>
                    <a:pt x="305071" y="51502"/>
                  </a:moveTo>
                  <a:cubicBezTo>
                    <a:pt x="311775" y="51502"/>
                    <a:pt x="317248" y="56948"/>
                    <a:pt x="317248" y="63680"/>
                  </a:cubicBezTo>
                  <a:cubicBezTo>
                    <a:pt x="317248" y="70411"/>
                    <a:pt x="311775" y="75857"/>
                    <a:pt x="305071" y="75857"/>
                  </a:cubicBezTo>
                  <a:lnTo>
                    <a:pt x="280688" y="75857"/>
                  </a:lnTo>
                  <a:cubicBezTo>
                    <a:pt x="273956" y="75857"/>
                    <a:pt x="268510" y="70411"/>
                    <a:pt x="268510" y="63680"/>
                  </a:cubicBezTo>
                  <a:cubicBezTo>
                    <a:pt x="268510" y="56948"/>
                    <a:pt x="273956" y="51502"/>
                    <a:pt x="280688" y="51502"/>
                  </a:cubicBezTo>
                  <a:lnTo>
                    <a:pt x="305071" y="51502"/>
                  </a:lnTo>
                  <a:lnTo>
                    <a:pt x="305071" y="51502"/>
                  </a:lnTo>
                  <a:close/>
                </a:path>
              </a:pathLst>
            </a:custGeom>
            <a:solidFill>
              <a:schemeClr val="tx1"/>
            </a:solidFill>
            <a:ln w="273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0C8E0CA9-7CEF-CEC8-4F20-7C2DD18AAB24}"/>
              </a:ext>
            </a:extLst>
          </p:cNvPr>
          <p:cNvSpPr txBox="1"/>
          <p:nvPr/>
        </p:nvSpPr>
        <p:spPr>
          <a:xfrm>
            <a:off x="8172017" y="2320523"/>
            <a:ext cx="3378740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FFC000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36DF687-86C8-2B84-4388-146961790E30}"/>
              </a:ext>
            </a:extLst>
          </p:cNvPr>
          <p:cNvSpPr txBox="1"/>
          <p:nvPr/>
        </p:nvSpPr>
        <p:spPr>
          <a:xfrm>
            <a:off x="8168039" y="4287197"/>
            <a:ext cx="3378740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FFC000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09344EC-4709-CDD9-7F55-B042C6F02959}"/>
              </a:ext>
            </a:extLst>
          </p:cNvPr>
          <p:cNvSpPr txBox="1"/>
          <p:nvPr/>
        </p:nvSpPr>
        <p:spPr>
          <a:xfrm>
            <a:off x="688545" y="2156377"/>
            <a:ext cx="3378740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FFC000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A22A21-104F-BE44-BBE7-63265D9BAC7C}"/>
              </a:ext>
            </a:extLst>
          </p:cNvPr>
          <p:cNvSpPr txBox="1"/>
          <p:nvPr/>
        </p:nvSpPr>
        <p:spPr>
          <a:xfrm>
            <a:off x="634639" y="5075985"/>
            <a:ext cx="3378740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FFC000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AE3321E-6FE8-988A-0329-491D745BD24F}"/>
              </a:ext>
            </a:extLst>
          </p:cNvPr>
          <p:cNvSpPr/>
          <p:nvPr/>
        </p:nvSpPr>
        <p:spPr>
          <a:xfrm>
            <a:off x="4880261" y="4640032"/>
            <a:ext cx="387207" cy="386563"/>
          </a:xfrm>
          <a:custGeom>
            <a:avLst/>
            <a:gdLst>
              <a:gd name="connsiteX0" fmla="*/ 311206 w 350293"/>
              <a:gd name="connsiteY0" fmla="*/ 39076 h 349710"/>
              <a:gd name="connsiteX1" fmla="*/ 122325 w 350293"/>
              <a:gd name="connsiteY1" fmla="*/ 39076 h 349710"/>
              <a:gd name="connsiteX2" fmla="*/ 113562 w 350293"/>
              <a:gd name="connsiteY2" fmla="*/ 218242 h 349710"/>
              <a:gd name="connsiteX3" fmla="*/ 99751 w 350293"/>
              <a:gd name="connsiteY3" fmla="*/ 232053 h 349710"/>
              <a:gd name="connsiteX4" fmla="*/ 97655 w 350293"/>
              <a:gd name="connsiteY4" fmla="*/ 229957 h 349710"/>
              <a:gd name="connsiteX5" fmla="*/ 77176 w 350293"/>
              <a:gd name="connsiteY5" fmla="*/ 229957 h 349710"/>
              <a:gd name="connsiteX6" fmla="*/ 4215 w 350293"/>
              <a:gd name="connsiteY6" fmla="*/ 302919 h 349710"/>
              <a:gd name="connsiteX7" fmla="*/ 4215 w 350293"/>
              <a:gd name="connsiteY7" fmla="*/ 323398 h 349710"/>
              <a:gd name="connsiteX8" fmla="*/ 15264 w 350293"/>
              <a:gd name="connsiteY8" fmla="*/ 334447 h 349710"/>
              <a:gd name="connsiteX9" fmla="*/ 26313 w 350293"/>
              <a:gd name="connsiteY9" fmla="*/ 345496 h 349710"/>
              <a:gd name="connsiteX10" fmla="*/ 46792 w 350293"/>
              <a:gd name="connsiteY10" fmla="*/ 345496 h 349710"/>
              <a:gd name="connsiteX11" fmla="*/ 119753 w 350293"/>
              <a:gd name="connsiteY11" fmla="*/ 272534 h 349710"/>
              <a:gd name="connsiteX12" fmla="*/ 119753 w 350293"/>
              <a:gd name="connsiteY12" fmla="*/ 252055 h 349710"/>
              <a:gd name="connsiteX13" fmla="*/ 118229 w 350293"/>
              <a:gd name="connsiteY13" fmla="*/ 250531 h 349710"/>
              <a:gd name="connsiteX14" fmla="*/ 132040 w 350293"/>
              <a:gd name="connsiteY14" fmla="*/ 236720 h 349710"/>
              <a:gd name="connsiteX15" fmla="*/ 216813 w 350293"/>
              <a:gd name="connsiteY15" fmla="*/ 267010 h 349710"/>
              <a:gd name="connsiteX16" fmla="*/ 311301 w 350293"/>
              <a:gd name="connsiteY16" fmla="*/ 227957 h 349710"/>
              <a:gd name="connsiteX17" fmla="*/ 311206 w 350293"/>
              <a:gd name="connsiteY17" fmla="*/ 39076 h 349710"/>
              <a:gd name="connsiteX18" fmla="*/ 289203 w 350293"/>
              <a:gd name="connsiteY18" fmla="*/ 205954 h 349710"/>
              <a:gd name="connsiteX19" fmla="*/ 144328 w 350293"/>
              <a:gd name="connsiteY19" fmla="*/ 205954 h 349710"/>
              <a:gd name="connsiteX20" fmla="*/ 144328 w 350293"/>
              <a:gd name="connsiteY20" fmla="*/ 61079 h 349710"/>
              <a:gd name="connsiteX21" fmla="*/ 216718 w 350293"/>
              <a:gd name="connsiteY21" fmla="*/ 31171 h 349710"/>
              <a:gd name="connsiteX22" fmla="*/ 289108 w 350293"/>
              <a:gd name="connsiteY22" fmla="*/ 61079 h 349710"/>
              <a:gd name="connsiteX23" fmla="*/ 289203 w 350293"/>
              <a:gd name="connsiteY23" fmla="*/ 205954 h 34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0293" h="349710">
                <a:moveTo>
                  <a:pt x="311206" y="39076"/>
                </a:moveTo>
                <a:cubicBezTo>
                  <a:pt x="259104" y="-13025"/>
                  <a:pt x="174331" y="-13025"/>
                  <a:pt x="122325" y="39076"/>
                </a:cubicBezTo>
                <a:cubicBezTo>
                  <a:pt x="73366" y="88035"/>
                  <a:pt x="70414" y="165854"/>
                  <a:pt x="113562" y="218242"/>
                </a:cubicBezTo>
                <a:lnTo>
                  <a:pt x="99751" y="232053"/>
                </a:lnTo>
                <a:lnTo>
                  <a:pt x="97655" y="229957"/>
                </a:lnTo>
                <a:cubicBezTo>
                  <a:pt x="92035" y="224338"/>
                  <a:pt x="82891" y="224338"/>
                  <a:pt x="77176" y="229957"/>
                </a:cubicBezTo>
                <a:lnTo>
                  <a:pt x="4215" y="302919"/>
                </a:lnTo>
                <a:cubicBezTo>
                  <a:pt x="-1405" y="308539"/>
                  <a:pt x="-1405" y="317683"/>
                  <a:pt x="4215" y="323398"/>
                </a:cubicBezTo>
                <a:lnTo>
                  <a:pt x="15264" y="334447"/>
                </a:lnTo>
                <a:lnTo>
                  <a:pt x="26313" y="345496"/>
                </a:lnTo>
                <a:cubicBezTo>
                  <a:pt x="31933" y="351115"/>
                  <a:pt x="41077" y="351115"/>
                  <a:pt x="46792" y="345496"/>
                </a:cubicBezTo>
                <a:lnTo>
                  <a:pt x="119753" y="272534"/>
                </a:lnTo>
                <a:cubicBezTo>
                  <a:pt x="125373" y="266914"/>
                  <a:pt x="125373" y="257770"/>
                  <a:pt x="119753" y="252055"/>
                </a:cubicBezTo>
                <a:lnTo>
                  <a:pt x="118229" y="250531"/>
                </a:lnTo>
                <a:lnTo>
                  <a:pt x="132040" y="236720"/>
                </a:lnTo>
                <a:cubicBezTo>
                  <a:pt x="156615" y="256913"/>
                  <a:pt x="186714" y="267010"/>
                  <a:pt x="216813" y="267010"/>
                </a:cubicBezTo>
                <a:cubicBezTo>
                  <a:pt x="251008" y="267010"/>
                  <a:pt x="285202" y="253960"/>
                  <a:pt x="311301" y="227957"/>
                </a:cubicBezTo>
                <a:cubicBezTo>
                  <a:pt x="363307" y="175951"/>
                  <a:pt x="363307" y="91178"/>
                  <a:pt x="311206" y="39076"/>
                </a:cubicBezTo>
                <a:close/>
                <a:moveTo>
                  <a:pt x="289203" y="205954"/>
                </a:moveTo>
                <a:cubicBezTo>
                  <a:pt x="249293" y="245864"/>
                  <a:pt x="184333" y="245864"/>
                  <a:pt x="144328" y="205954"/>
                </a:cubicBezTo>
                <a:cubicBezTo>
                  <a:pt x="104418" y="166045"/>
                  <a:pt x="104418" y="101084"/>
                  <a:pt x="144328" y="61079"/>
                </a:cubicBezTo>
                <a:cubicBezTo>
                  <a:pt x="164330" y="41077"/>
                  <a:pt x="190524" y="31171"/>
                  <a:pt x="216718" y="31171"/>
                </a:cubicBezTo>
                <a:cubicBezTo>
                  <a:pt x="242911" y="31171"/>
                  <a:pt x="269200" y="41172"/>
                  <a:pt x="289108" y="61079"/>
                </a:cubicBezTo>
                <a:cubicBezTo>
                  <a:pt x="329113" y="101084"/>
                  <a:pt x="329113" y="166045"/>
                  <a:pt x="289203" y="205954"/>
                </a:cubicBezTo>
                <a:close/>
              </a:path>
            </a:pathLst>
          </a:custGeom>
          <a:solidFill>
            <a:srgbClr val="333E5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D7B3081-CA88-3F5A-0CCD-A34A671C1B0A}"/>
              </a:ext>
            </a:extLst>
          </p:cNvPr>
          <p:cNvSpPr/>
          <p:nvPr/>
        </p:nvSpPr>
        <p:spPr>
          <a:xfrm>
            <a:off x="4709640" y="2976875"/>
            <a:ext cx="433923" cy="441760"/>
          </a:xfrm>
          <a:custGeom>
            <a:avLst/>
            <a:gdLst>
              <a:gd name="connsiteX0" fmla="*/ 166306 w 332232"/>
              <a:gd name="connsiteY0" fmla="*/ 164497 h 338232"/>
              <a:gd name="connsiteX1" fmla="*/ 243935 w 332232"/>
              <a:gd name="connsiteY1" fmla="*/ 109347 h 338232"/>
              <a:gd name="connsiteX2" fmla="*/ 248603 w 332232"/>
              <a:gd name="connsiteY2" fmla="*/ 82296 h 338232"/>
              <a:gd name="connsiteX3" fmla="*/ 166306 w 332232"/>
              <a:gd name="connsiteY3" fmla="*/ 0 h 338232"/>
              <a:gd name="connsiteX4" fmla="*/ 84011 w 332232"/>
              <a:gd name="connsiteY4" fmla="*/ 82296 h 338232"/>
              <a:gd name="connsiteX5" fmla="*/ 88963 w 332232"/>
              <a:gd name="connsiteY5" fmla="*/ 110109 h 338232"/>
              <a:gd name="connsiteX6" fmla="*/ 166306 w 332232"/>
              <a:gd name="connsiteY6" fmla="*/ 164497 h 338232"/>
              <a:gd name="connsiteX7" fmla="*/ 193738 w 332232"/>
              <a:gd name="connsiteY7" fmla="*/ 174403 h 338232"/>
              <a:gd name="connsiteX8" fmla="*/ 175165 w 332232"/>
              <a:gd name="connsiteY8" fmla="*/ 192119 h 338232"/>
              <a:gd name="connsiteX9" fmla="*/ 199263 w 332232"/>
              <a:gd name="connsiteY9" fmla="*/ 299180 h 338232"/>
              <a:gd name="connsiteX10" fmla="*/ 166211 w 332232"/>
              <a:gd name="connsiteY10" fmla="*/ 331946 h 338232"/>
              <a:gd name="connsiteX11" fmla="*/ 133160 w 332232"/>
              <a:gd name="connsiteY11" fmla="*/ 299180 h 338232"/>
              <a:gd name="connsiteX12" fmla="*/ 157258 w 332232"/>
              <a:gd name="connsiteY12" fmla="*/ 192119 h 338232"/>
              <a:gd name="connsiteX13" fmla="*/ 138684 w 332232"/>
              <a:gd name="connsiteY13" fmla="*/ 174403 h 338232"/>
              <a:gd name="connsiteX14" fmla="*/ 0 w 332232"/>
              <a:gd name="connsiteY14" fmla="*/ 338233 h 338232"/>
              <a:gd name="connsiteX15" fmla="*/ 332232 w 332232"/>
              <a:gd name="connsiteY15" fmla="*/ 338233 h 338232"/>
              <a:gd name="connsiteX16" fmla="*/ 193738 w 332232"/>
              <a:gd name="connsiteY16" fmla="*/ 174403 h 33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2232" h="338232">
                <a:moveTo>
                  <a:pt x="166306" y="164497"/>
                </a:moveTo>
                <a:cubicBezTo>
                  <a:pt x="202216" y="164497"/>
                  <a:pt x="232696" y="141446"/>
                  <a:pt x="243935" y="109347"/>
                </a:cubicBezTo>
                <a:cubicBezTo>
                  <a:pt x="246888" y="100870"/>
                  <a:pt x="248603" y="91821"/>
                  <a:pt x="248603" y="82296"/>
                </a:cubicBezTo>
                <a:cubicBezTo>
                  <a:pt x="248603" y="36862"/>
                  <a:pt x="211741" y="0"/>
                  <a:pt x="166306" y="0"/>
                </a:cubicBezTo>
                <a:cubicBezTo>
                  <a:pt x="120872" y="0"/>
                  <a:pt x="84011" y="36862"/>
                  <a:pt x="84011" y="82296"/>
                </a:cubicBezTo>
                <a:cubicBezTo>
                  <a:pt x="84011" y="92107"/>
                  <a:pt x="85820" y="101441"/>
                  <a:pt x="88963" y="110109"/>
                </a:cubicBezTo>
                <a:cubicBezTo>
                  <a:pt x="100298" y="141732"/>
                  <a:pt x="130588" y="164497"/>
                  <a:pt x="166306" y="164497"/>
                </a:cubicBezTo>
                <a:close/>
                <a:moveTo>
                  <a:pt x="193738" y="174403"/>
                </a:moveTo>
                <a:lnTo>
                  <a:pt x="175165" y="192119"/>
                </a:lnTo>
                <a:lnTo>
                  <a:pt x="199263" y="299180"/>
                </a:lnTo>
                <a:lnTo>
                  <a:pt x="166211" y="331946"/>
                </a:lnTo>
                <a:lnTo>
                  <a:pt x="133160" y="299180"/>
                </a:lnTo>
                <a:lnTo>
                  <a:pt x="157258" y="192119"/>
                </a:lnTo>
                <a:lnTo>
                  <a:pt x="138684" y="174403"/>
                </a:lnTo>
                <a:cubicBezTo>
                  <a:pt x="60007" y="187547"/>
                  <a:pt x="0" y="255842"/>
                  <a:pt x="0" y="338233"/>
                </a:cubicBezTo>
                <a:lnTo>
                  <a:pt x="332232" y="338233"/>
                </a:lnTo>
                <a:cubicBezTo>
                  <a:pt x="332422" y="255842"/>
                  <a:pt x="272415" y="187452"/>
                  <a:pt x="193738" y="174403"/>
                </a:cubicBezTo>
                <a:close/>
              </a:path>
            </a:pathLst>
          </a:custGeom>
          <a:solidFill>
            <a:srgbClr val="333E5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4" name="Graphic 25">
            <a:extLst>
              <a:ext uri="{FF2B5EF4-FFF2-40B4-BE49-F238E27FC236}">
                <a16:creationId xmlns:a16="http://schemas.microsoft.com/office/drawing/2014/main" id="{128DDB41-A8FB-0464-28B6-8DE45D17709E}"/>
              </a:ext>
            </a:extLst>
          </p:cNvPr>
          <p:cNvGrpSpPr/>
          <p:nvPr/>
        </p:nvGrpSpPr>
        <p:grpSpPr>
          <a:xfrm>
            <a:off x="6580036" y="2869659"/>
            <a:ext cx="484182" cy="445493"/>
            <a:chOff x="6686563" y="4420050"/>
            <a:chExt cx="370712" cy="341090"/>
          </a:xfrm>
          <a:solidFill>
            <a:srgbClr val="333E50"/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3221FED-67B3-AC8F-7E15-35A90E1204F9}"/>
                </a:ext>
              </a:extLst>
            </p:cNvPr>
            <p:cNvSpPr/>
            <p:nvPr/>
          </p:nvSpPr>
          <p:spPr>
            <a:xfrm>
              <a:off x="6703518" y="4468627"/>
              <a:ext cx="337375" cy="219456"/>
            </a:xfrm>
            <a:custGeom>
              <a:avLst/>
              <a:gdLst>
                <a:gd name="connsiteX0" fmla="*/ 0 w 337375"/>
                <a:gd name="connsiteY0" fmla="*/ 0 h 219456"/>
                <a:gd name="connsiteX1" fmla="*/ 0 w 337375"/>
                <a:gd name="connsiteY1" fmla="*/ 219456 h 219456"/>
                <a:gd name="connsiteX2" fmla="*/ 337375 w 337375"/>
                <a:gd name="connsiteY2" fmla="*/ 219456 h 219456"/>
                <a:gd name="connsiteX3" fmla="*/ 337375 w 337375"/>
                <a:gd name="connsiteY3" fmla="*/ 0 h 219456"/>
                <a:gd name="connsiteX4" fmla="*/ 0 w 337375"/>
                <a:gd name="connsiteY4" fmla="*/ 0 h 219456"/>
                <a:gd name="connsiteX5" fmla="*/ 266319 w 337375"/>
                <a:gd name="connsiteY5" fmla="*/ 107537 h 219456"/>
                <a:gd name="connsiteX6" fmla="*/ 259937 w 337375"/>
                <a:gd name="connsiteY6" fmla="*/ 101156 h 219456"/>
                <a:gd name="connsiteX7" fmla="*/ 259937 w 337375"/>
                <a:gd name="connsiteY7" fmla="*/ 69628 h 219456"/>
                <a:gd name="connsiteX8" fmla="*/ 182594 w 337375"/>
                <a:gd name="connsiteY8" fmla="*/ 146971 h 219456"/>
                <a:gd name="connsiteX9" fmla="*/ 173546 w 337375"/>
                <a:gd name="connsiteY9" fmla="*/ 146971 h 219456"/>
                <a:gd name="connsiteX10" fmla="*/ 146304 w 337375"/>
                <a:gd name="connsiteY10" fmla="*/ 119729 h 219456"/>
                <a:gd name="connsiteX11" fmla="*/ 78296 w 337375"/>
                <a:gd name="connsiteY11" fmla="*/ 187738 h 219456"/>
                <a:gd name="connsiteX12" fmla="*/ 73819 w 337375"/>
                <a:gd name="connsiteY12" fmla="*/ 189643 h 219456"/>
                <a:gd name="connsiteX13" fmla="*/ 69342 w 337375"/>
                <a:gd name="connsiteY13" fmla="*/ 187738 h 219456"/>
                <a:gd name="connsiteX14" fmla="*/ 69342 w 337375"/>
                <a:gd name="connsiteY14" fmla="*/ 178689 h 219456"/>
                <a:gd name="connsiteX15" fmla="*/ 141827 w 337375"/>
                <a:gd name="connsiteY15" fmla="*/ 106204 h 219456"/>
                <a:gd name="connsiteX16" fmla="*/ 150876 w 337375"/>
                <a:gd name="connsiteY16" fmla="*/ 106204 h 219456"/>
                <a:gd name="connsiteX17" fmla="*/ 178117 w 337375"/>
                <a:gd name="connsiteY17" fmla="*/ 133445 h 219456"/>
                <a:gd name="connsiteX18" fmla="*/ 252031 w 337375"/>
                <a:gd name="connsiteY18" fmla="*/ 59531 h 219456"/>
                <a:gd name="connsiteX19" fmla="*/ 218694 w 337375"/>
                <a:gd name="connsiteY19" fmla="*/ 59531 h 219456"/>
                <a:gd name="connsiteX20" fmla="*/ 212312 w 337375"/>
                <a:gd name="connsiteY20" fmla="*/ 53150 h 219456"/>
                <a:gd name="connsiteX21" fmla="*/ 218694 w 337375"/>
                <a:gd name="connsiteY21" fmla="*/ 46768 h 219456"/>
                <a:gd name="connsiteX22" fmla="*/ 266414 w 337375"/>
                <a:gd name="connsiteY22" fmla="*/ 46768 h 219456"/>
                <a:gd name="connsiteX23" fmla="*/ 272796 w 337375"/>
                <a:gd name="connsiteY23" fmla="*/ 53150 h 219456"/>
                <a:gd name="connsiteX24" fmla="*/ 272796 w 337375"/>
                <a:gd name="connsiteY24" fmla="*/ 101156 h 219456"/>
                <a:gd name="connsiteX25" fmla="*/ 266319 w 337375"/>
                <a:gd name="connsiteY25" fmla="*/ 107537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7375" h="219456">
                  <a:moveTo>
                    <a:pt x="0" y="0"/>
                  </a:moveTo>
                  <a:lnTo>
                    <a:pt x="0" y="219456"/>
                  </a:lnTo>
                  <a:lnTo>
                    <a:pt x="337375" y="219456"/>
                  </a:lnTo>
                  <a:lnTo>
                    <a:pt x="337375" y="0"/>
                  </a:lnTo>
                  <a:lnTo>
                    <a:pt x="0" y="0"/>
                  </a:lnTo>
                  <a:close/>
                  <a:moveTo>
                    <a:pt x="266319" y="107537"/>
                  </a:moveTo>
                  <a:cubicBezTo>
                    <a:pt x="262795" y="107537"/>
                    <a:pt x="259937" y="104680"/>
                    <a:pt x="259937" y="101156"/>
                  </a:cubicBezTo>
                  <a:lnTo>
                    <a:pt x="259937" y="69628"/>
                  </a:lnTo>
                  <a:lnTo>
                    <a:pt x="182594" y="146971"/>
                  </a:lnTo>
                  <a:cubicBezTo>
                    <a:pt x="180118" y="149447"/>
                    <a:pt x="176022" y="149447"/>
                    <a:pt x="173546" y="146971"/>
                  </a:cubicBezTo>
                  <a:lnTo>
                    <a:pt x="146304" y="119729"/>
                  </a:lnTo>
                  <a:lnTo>
                    <a:pt x="78296" y="187738"/>
                  </a:lnTo>
                  <a:cubicBezTo>
                    <a:pt x="77057" y="188976"/>
                    <a:pt x="75438" y="189643"/>
                    <a:pt x="73819" y="189643"/>
                  </a:cubicBezTo>
                  <a:cubicBezTo>
                    <a:pt x="72199" y="189643"/>
                    <a:pt x="70580" y="188976"/>
                    <a:pt x="69342" y="187738"/>
                  </a:cubicBezTo>
                  <a:cubicBezTo>
                    <a:pt x="66865" y="185261"/>
                    <a:pt x="66865" y="181166"/>
                    <a:pt x="69342" y="178689"/>
                  </a:cubicBezTo>
                  <a:lnTo>
                    <a:pt x="141827" y="106204"/>
                  </a:lnTo>
                  <a:cubicBezTo>
                    <a:pt x="144304" y="103727"/>
                    <a:pt x="148399" y="103727"/>
                    <a:pt x="150876" y="106204"/>
                  </a:cubicBezTo>
                  <a:lnTo>
                    <a:pt x="178117" y="133445"/>
                  </a:lnTo>
                  <a:lnTo>
                    <a:pt x="252031" y="59531"/>
                  </a:lnTo>
                  <a:lnTo>
                    <a:pt x="218694" y="59531"/>
                  </a:lnTo>
                  <a:cubicBezTo>
                    <a:pt x="215170" y="59531"/>
                    <a:pt x="212312" y="56674"/>
                    <a:pt x="212312" y="53150"/>
                  </a:cubicBezTo>
                  <a:cubicBezTo>
                    <a:pt x="212312" y="49625"/>
                    <a:pt x="215170" y="46768"/>
                    <a:pt x="218694" y="46768"/>
                  </a:cubicBezTo>
                  <a:lnTo>
                    <a:pt x="266414" y="46768"/>
                  </a:lnTo>
                  <a:cubicBezTo>
                    <a:pt x="269938" y="46768"/>
                    <a:pt x="272796" y="49625"/>
                    <a:pt x="272796" y="53150"/>
                  </a:cubicBezTo>
                  <a:lnTo>
                    <a:pt x="272796" y="101156"/>
                  </a:lnTo>
                  <a:cubicBezTo>
                    <a:pt x="272701" y="104680"/>
                    <a:pt x="269843" y="107537"/>
                    <a:pt x="266319" y="107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B7D127-E6E0-1090-2939-511CABD2CF18}"/>
                </a:ext>
              </a:extLst>
            </p:cNvPr>
            <p:cNvSpPr/>
            <p:nvPr/>
          </p:nvSpPr>
          <p:spPr>
            <a:xfrm>
              <a:off x="6703518" y="4699037"/>
              <a:ext cx="337375" cy="62103"/>
            </a:xfrm>
            <a:custGeom>
              <a:avLst/>
              <a:gdLst>
                <a:gd name="connsiteX0" fmla="*/ 0 w 337375"/>
                <a:gd name="connsiteY0" fmla="*/ 5906 h 62103"/>
                <a:gd name="connsiteX1" fmla="*/ 0 w 337375"/>
                <a:gd name="connsiteY1" fmla="*/ 0 h 62103"/>
                <a:gd name="connsiteX2" fmla="*/ 0 w 337375"/>
                <a:gd name="connsiteY2" fmla="*/ 0 h 62103"/>
                <a:gd name="connsiteX3" fmla="*/ 0 w 337375"/>
                <a:gd name="connsiteY3" fmla="*/ 11716 h 62103"/>
                <a:gd name="connsiteX4" fmla="*/ 162306 w 337375"/>
                <a:gd name="connsiteY4" fmla="*/ 11716 h 62103"/>
                <a:gd name="connsiteX5" fmla="*/ 162306 w 337375"/>
                <a:gd name="connsiteY5" fmla="*/ 20098 h 62103"/>
                <a:gd name="connsiteX6" fmla="*/ 133064 w 337375"/>
                <a:gd name="connsiteY6" fmla="*/ 49340 h 62103"/>
                <a:gd name="connsiteX7" fmla="*/ 66008 w 337375"/>
                <a:gd name="connsiteY7" fmla="*/ 49340 h 62103"/>
                <a:gd name="connsiteX8" fmla="*/ 66008 w 337375"/>
                <a:gd name="connsiteY8" fmla="*/ 62103 h 62103"/>
                <a:gd name="connsiteX9" fmla="*/ 271367 w 337375"/>
                <a:gd name="connsiteY9" fmla="*/ 62103 h 62103"/>
                <a:gd name="connsiteX10" fmla="*/ 271367 w 337375"/>
                <a:gd name="connsiteY10" fmla="*/ 49340 h 62103"/>
                <a:gd name="connsiteX11" fmla="*/ 204311 w 337375"/>
                <a:gd name="connsiteY11" fmla="*/ 49340 h 62103"/>
                <a:gd name="connsiteX12" fmla="*/ 175070 w 337375"/>
                <a:gd name="connsiteY12" fmla="*/ 20098 h 62103"/>
                <a:gd name="connsiteX13" fmla="*/ 175070 w 337375"/>
                <a:gd name="connsiteY13" fmla="*/ 11716 h 62103"/>
                <a:gd name="connsiteX14" fmla="*/ 337375 w 337375"/>
                <a:gd name="connsiteY14" fmla="*/ 11716 h 62103"/>
                <a:gd name="connsiteX15" fmla="*/ 337375 w 337375"/>
                <a:gd name="connsiteY15" fmla="*/ 0 h 62103"/>
                <a:gd name="connsiteX16" fmla="*/ 337375 w 337375"/>
                <a:gd name="connsiteY16" fmla="*/ 0 h 62103"/>
                <a:gd name="connsiteX17" fmla="*/ 337375 w 337375"/>
                <a:gd name="connsiteY17" fmla="*/ 5906 h 62103"/>
                <a:gd name="connsiteX18" fmla="*/ 0 w 337375"/>
                <a:gd name="connsiteY18" fmla="*/ 5906 h 6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7375" h="62103">
                  <a:moveTo>
                    <a:pt x="0" y="59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716"/>
                  </a:lnTo>
                  <a:lnTo>
                    <a:pt x="162306" y="11716"/>
                  </a:lnTo>
                  <a:lnTo>
                    <a:pt x="162306" y="20098"/>
                  </a:lnTo>
                  <a:cubicBezTo>
                    <a:pt x="162306" y="36290"/>
                    <a:pt x="149162" y="49340"/>
                    <a:pt x="133064" y="49340"/>
                  </a:cubicBezTo>
                  <a:lnTo>
                    <a:pt x="66008" y="49340"/>
                  </a:lnTo>
                  <a:lnTo>
                    <a:pt x="66008" y="62103"/>
                  </a:lnTo>
                  <a:lnTo>
                    <a:pt x="271367" y="62103"/>
                  </a:lnTo>
                  <a:lnTo>
                    <a:pt x="271367" y="49340"/>
                  </a:lnTo>
                  <a:lnTo>
                    <a:pt x="204311" y="49340"/>
                  </a:lnTo>
                  <a:cubicBezTo>
                    <a:pt x="188119" y="49340"/>
                    <a:pt x="175070" y="36195"/>
                    <a:pt x="175070" y="20098"/>
                  </a:cubicBezTo>
                  <a:lnTo>
                    <a:pt x="175070" y="11716"/>
                  </a:lnTo>
                  <a:lnTo>
                    <a:pt x="337375" y="11716"/>
                  </a:lnTo>
                  <a:lnTo>
                    <a:pt x="337375" y="0"/>
                  </a:lnTo>
                  <a:lnTo>
                    <a:pt x="337375" y="0"/>
                  </a:lnTo>
                  <a:lnTo>
                    <a:pt x="337375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18107F8-11B5-32CD-97C1-9385A89D01BA}"/>
                </a:ext>
              </a:extLst>
            </p:cNvPr>
            <p:cNvSpPr/>
            <p:nvPr/>
          </p:nvSpPr>
          <p:spPr>
            <a:xfrm>
              <a:off x="6686563" y="4420050"/>
              <a:ext cx="370712" cy="48577"/>
            </a:xfrm>
            <a:custGeom>
              <a:avLst/>
              <a:gdLst>
                <a:gd name="connsiteX0" fmla="*/ 370713 w 370712"/>
                <a:gd name="connsiteY0" fmla="*/ 48577 h 48577"/>
                <a:gd name="connsiteX1" fmla="*/ 370713 w 370712"/>
                <a:gd name="connsiteY1" fmla="*/ 0 h 48577"/>
                <a:gd name="connsiteX2" fmla="*/ 0 w 370712"/>
                <a:gd name="connsiteY2" fmla="*/ 0 h 48577"/>
                <a:gd name="connsiteX3" fmla="*/ 0 w 370712"/>
                <a:gd name="connsiteY3" fmla="*/ 48577 h 48577"/>
                <a:gd name="connsiteX4" fmla="*/ 16954 w 370712"/>
                <a:gd name="connsiteY4" fmla="*/ 37338 h 48577"/>
                <a:gd name="connsiteX5" fmla="*/ 354330 w 370712"/>
                <a:gd name="connsiteY5" fmla="*/ 37338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712" h="48577">
                  <a:moveTo>
                    <a:pt x="370713" y="48577"/>
                  </a:moveTo>
                  <a:lnTo>
                    <a:pt x="370713" y="0"/>
                  </a:lnTo>
                  <a:lnTo>
                    <a:pt x="0" y="0"/>
                  </a:lnTo>
                  <a:lnTo>
                    <a:pt x="0" y="48577"/>
                  </a:lnTo>
                  <a:lnTo>
                    <a:pt x="16954" y="37338"/>
                  </a:lnTo>
                  <a:lnTo>
                    <a:pt x="354330" y="373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9187532-D229-BF28-B2E9-554582072675}"/>
                </a:ext>
              </a:extLst>
            </p:cNvPr>
            <p:cNvSpPr/>
            <p:nvPr/>
          </p:nvSpPr>
          <p:spPr>
            <a:xfrm>
              <a:off x="6703518" y="4699132"/>
              <a:ext cx="337375" cy="5905"/>
            </a:xfrm>
            <a:custGeom>
              <a:avLst/>
              <a:gdLst>
                <a:gd name="connsiteX0" fmla="*/ 0 w 337375"/>
                <a:gd name="connsiteY0" fmla="*/ 0 h 5905"/>
                <a:gd name="connsiteX1" fmla="*/ 337376 w 337375"/>
                <a:gd name="connsiteY1" fmla="*/ 0 h 5905"/>
                <a:gd name="connsiteX2" fmla="*/ 337376 w 337375"/>
                <a:gd name="connsiteY2" fmla="*/ 5906 h 5905"/>
                <a:gd name="connsiteX3" fmla="*/ 0 w 337375"/>
                <a:gd name="connsiteY3" fmla="*/ 5906 h 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75" h="5905">
                  <a:moveTo>
                    <a:pt x="0" y="0"/>
                  </a:moveTo>
                  <a:lnTo>
                    <a:pt x="337376" y="0"/>
                  </a:lnTo>
                  <a:lnTo>
                    <a:pt x="337376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oogle Shape;649;p38">
            <a:extLst>
              <a:ext uri="{FF2B5EF4-FFF2-40B4-BE49-F238E27FC236}">
                <a16:creationId xmlns:a16="http://schemas.microsoft.com/office/drawing/2014/main" id="{D596F298-8710-CD78-ADF5-2E1C06932FDF}"/>
              </a:ext>
            </a:extLst>
          </p:cNvPr>
          <p:cNvGrpSpPr/>
          <p:nvPr/>
        </p:nvGrpSpPr>
        <p:grpSpPr>
          <a:xfrm>
            <a:off x="6428877" y="4759631"/>
            <a:ext cx="975217" cy="964846"/>
            <a:chOff x="4263650" y="3963700"/>
            <a:chExt cx="298550" cy="295375"/>
          </a:xfrm>
          <a:solidFill>
            <a:schemeClr val="bg1"/>
          </a:solidFill>
        </p:grpSpPr>
        <p:sp>
          <p:nvSpPr>
            <p:cNvPr id="40" name="Google Shape;650;p38">
              <a:extLst>
                <a:ext uri="{FF2B5EF4-FFF2-40B4-BE49-F238E27FC236}">
                  <a16:creationId xmlns:a16="http://schemas.microsoft.com/office/drawing/2014/main" id="{1349AD99-5D41-235D-0043-8D825EDB554F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283848"/>
                </a:solidFill>
              </a:endParaRPr>
            </a:p>
          </p:txBody>
        </p:sp>
        <p:sp>
          <p:nvSpPr>
            <p:cNvPr id="41" name="Google Shape;651;p38">
              <a:extLst>
                <a:ext uri="{FF2B5EF4-FFF2-40B4-BE49-F238E27FC236}">
                  <a16:creationId xmlns:a16="http://schemas.microsoft.com/office/drawing/2014/main" id="{157C49B9-961B-5A63-60E3-63C5160B7A58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283848"/>
                </a:solidFill>
              </a:endParaRPr>
            </a:p>
          </p:txBody>
        </p:sp>
        <p:sp>
          <p:nvSpPr>
            <p:cNvPr id="42" name="Google Shape;652;p38">
              <a:extLst>
                <a:ext uri="{FF2B5EF4-FFF2-40B4-BE49-F238E27FC236}">
                  <a16:creationId xmlns:a16="http://schemas.microsoft.com/office/drawing/2014/main" id="{781D108F-8DE4-5DED-4876-493EFD2CFF01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283848"/>
                </a:solidFill>
              </a:endParaRPr>
            </a:p>
          </p:txBody>
        </p:sp>
        <p:sp>
          <p:nvSpPr>
            <p:cNvPr id="43" name="Google Shape;653;p38">
              <a:extLst>
                <a:ext uri="{FF2B5EF4-FFF2-40B4-BE49-F238E27FC236}">
                  <a16:creationId xmlns:a16="http://schemas.microsoft.com/office/drawing/2014/main" id="{6CB8FEE5-3908-3DAF-088E-D919AE1FC70E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283848"/>
                </a:solidFill>
              </a:endParaRPr>
            </a:p>
          </p:txBody>
        </p:sp>
        <p:sp>
          <p:nvSpPr>
            <p:cNvPr id="79" name="Google Shape;654;p38">
              <a:extLst>
                <a:ext uri="{FF2B5EF4-FFF2-40B4-BE49-F238E27FC236}">
                  <a16:creationId xmlns:a16="http://schemas.microsoft.com/office/drawing/2014/main" id="{F5127E85-9CB5-6005-FDC0-94F0A36B8304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283848"/>
                </a:solidFill>
              </a:endParaRPr>
            </a:p>
          </p:txBody>
        </p:sp>
        <p:sp>
          <p:nvSpPr>
            <p:cNvPr id="82" name="Google Shape;655;p38">
              <a:extLst>
                <a:ext uri="{FF2B5EF4-FFF2-40B4-BE49-F238E27FC236}">
                  <a16:creationId xmlns:a16="http://schemas.microsoft.com/office/drawing/2014/main" id="{921F5F8E-313A-987A-D355-468B1107B3C7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283848"/>
                </a:solidFill>
              </a:endParaRPr>
            </a:p>
          </p:txBody>
        </p:sp>
        <p:sp>
          <p:nvSpPr>
            <p:cNvPr id="84" name="Google Shape;656;p38">
              <a:extLst>
                <a:ext uri="{FF2B5EF4-FFF2-40B4-BE49-F238E27FC236}">
                  <a16:creationId xmlns:a16="http://schemas.microsoft.com/office/drawing/2014/main" id="{3A936643-27EC-B0B4-36D3-4EF6E4AD9DAD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283848"/>
                </a:solidFill>
              </a:endParaRPr>
            </a:p>
          </p:txBody>
        </p:sp>
      </p:grpSp>
      <p:sp>
        <p:nvSpPr>
          <p:cNvPr id="85" name="TextBox 84">
            <a:extLst>
              <a:ext uri="{FF2B5EF4-FFF2-40B4-BE49-F238E27FC236}">
                <a16:creationId xmlns:a16="http://schemas.microsoft.com/office/drawing/2014/main" id="{78320D43-C64F-FF3F-5984-0D7C27158252}"/>
              </a:ext>
            </a:extLst>
          </p:cNvPr>
          <p:cNvSpPr txBox="1"/>
          <p:nvPr/>
        </p:nvSpPr>
        <p:spPr>
          <a:xfrm>
            <a:off x="3721039" y="1375655"/>
            <a:ext cx="472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4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BE68EF5-2D76-4336-A360-BBA8F8D5BF6A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18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3924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 animBg="1"/>
      <p:bldP spid="33" grpId="0" animBg="1"/>
      <p:bldP spid="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094DAC-720E-C218-59DF-43BA5914FF48}"/>
              </a:ext>
            </a:extLst>
          </p:cNvPr>
          <p:cNvSpPr txBox="1"/>
          <p:nvPr/>
        </p:nvSpPr>
        <p:spPr>
          <a:xfrm>
            <a:off x="3441860" y="2982393"/>
            <a:ext cx="5799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4000" dirty="0">
                <a:solidFill>
                  <a:schemeClr val="bg1"/>
                </a:solidFill>
                <a:cs typeface="B Yekan" panose="00000400000000000000" pitchFamily="2" charset="-78"/>
              </a:rPr>
              <a:t>فصل پنجم: بحث و نتیجه گیری</a:t>
            </a:r>
            <a:endParaRPr lang="en-US" sz="4000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endParaRPr lang="en-US" sz="4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9761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584D0E1-9E67-4A28-76F5-7D3636970111}"/>
              </a:ext>
            </a:extLst>
          </p:cNvPr>
          <p:cNvSpPr txBox="1"/>
          <p:nvPr/>
        </p:nvSpPr>
        <p:spPr>
          <a:xfrm>
            <a:off x="3072397" y="2747348"/>
            <a:ext cx="60472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موضوع: قالب پاورپوینت منودار پایان نامه</a:t>
            </a:r>
            <a:endParaRPr lang="en-US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2EF8E3-AA22-68D2-7C88-539B21F56830}"/>
              </a:ext>
            </a:extLst>
          </p:cNvPr>
          <p:cNvSpPr txBox="1"/>
          <p:nvPr/>
        </p:nvSpPr>
        <p:spPr>
          <a:xfrm>
            <a:off x="367992" y="3256619"/>
            <a:ext cx="1128503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نام پژوهشگران: ...........................                                                              استاد راهنما: ...........................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ctr"/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708F68-DEAB-1252-0CF7-BB02ADD2B0B1}"/>
              </a:ext>
            </a:extLst>
          </p:cNvPr>
          <p:cNvSpPr txBox="1"/>
          <p:nvPr/>
        </p:nvSpPr>
        <p:spPr>
          <a:xfrm>
            <a:off x="501806" y="4199020"/>
            <a:ext cx="11062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سال تحصیلی: بهار 1402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078CB02-19E2-63C8-1F88-A4D0D2298D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7621" y="1080687"/>
            <a:ext cx="1154782" cy="143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785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AFAAE32-37B0-BC80-6C33-18DF753C451F}"/>
              </a:ext>
            </a:extLst>
          </p:cNvPr>
          <p:cNvCxnSpPr>
            <a:cxnSpLocks/>
          </p:cNvCxnSpPr>
          <p:nvPr/>
        </p:nvCxnSpPr>
        <p:spPr>
          <a:xfrm flipH="1">
            <a:off x="2182024" y="855882"/>
            <a:ext cx="1340296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E2C63A-A3A8-5747-333D-4FCEDA0698AC}"/>
              </a:ext>
            </a:extLst>
          </p:cNvPr>
          <p:cNvSpPr txBox="1"/>
          <p:nvPr/>
        </p:nvSpPr>
        <p:spPr>
          <a:xfrm>
            <a:off x="9327283" y="1841837"/>
            <a:ext cx="246864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C2D901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sz="1400" dirty="0">
              <a:solidFill>
                <a:srgbClr val="C2D901"/>
              </a:solidFill>
              <a:cs typeface="B Titr" panose="000007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FFA0F9-2891-F071-10E7-E70E22383CB5}"/>
              </a:ext>
            </a:extLst>
          </p:cNvPr>
          <p:cNvSpPr txBox="1"/>
          <p:nvPr/>
        </p:nvSpPr>
        <p:spPr>
          <a:xfrm>
            <a:off x="10070424" y="1352919"/>
            <a:ext cx="172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B32C7F-5977-C2BD-345C-4ADDFF148C8F}"/>
              </a:ext>
            </a:extLst>
          </p:cNvPr>
          <p:cNvSpPr txBox="1"/>
          <p:nvPr/>
        </p:nvSpPr>
        <p:spPr>
          <a:xfrm>
            <a:off x="193040" y="2070102"/>
            <a:ext cx="11602887" cy="4508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300000"/>
              </a:lnSpc>
            </a:pP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FAA5795-4E3C-B6A6-7AE6-3B97470185AE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20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204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AFAAE32-37B0-BC80-6C33-18DF753C451F}"/>
              </a:ext>
            </a:extLst>
          </p:cNvPr>
          <p:cNvCxnSpPr>
            <a:cxnSpLocks/>
          </p:cNvCxnSpPr>
          <p:nvPr/>
        </p:nvCxnSpPr>
        <p:spPr>
          <a:xfrm flipH="1">
            <a:off x="2182024" y="855882"/>
            <a:ext cx="1340296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Google Shape;724;p37">
            <a:extLst>
              <a:ext uri="{FF2B5EF4-FFF2-40B4-BE49-F238E27FC236}">
                <a16:creationId xmlns:a16="http://schemas.microsoft.com/office/drawing/2014/main" id="{21943097-BBE3-BBB0-CA5F-56800B185FB9}"/>
              </a:ext>
            </a:extLst>
          </p:cNvPr>
          <p:cNvSpPr/>
          <p:nvPr/>
        </p:nvSpPr>
        <p:spPr>
          <a:xfrm>
            <a:off x="3893818" y="2176435"/>
            <a:ext cx="4265859" cy="2304734"/>
          </a:xfrm>
          <a:custGeom>
            <a:avLst/>
            <a:gdLst/>
            <a:ahLst/>
            <a:cxnLst/>
            <a:rect l="l" t="t" r="r" b="b"/>
            <a:pathLst>
              <a:path w="61521" h="29578" extrusionOk="0">
                <a:moveTo>
                  <a:pt x="60796" y="0"/>
                </a:moveTo>
                <a:cubicBezTo>
                  <a:pt x="60741" y="0"/>
                  <a:pt x="60686" y="7"/>
                  <a:pt x="60630" y="21"/>
                </a:cubicBezTo>
                <a:lnTo>
                  <a:pt x="53757" y="1729"/>
                </a:lnTo>
                <a:cubicBezTo>
                  <a:pt x="53242" y="1857"/>
                  <a:pt x="53066" y="2499"/>
                  <a:pt x="53446" y="2870"/>
                </a:cubicBezTo>
                <a:lnTo>
                  <a:pt x="54499" y="3905"/>
                </a:lnTo>
                <a:cubicBezTo>
                  <a:pt x="54415" y="3989"/>
                  <a:pt x="54330" y="4074"/>
                  <a:pt x="54241" y="4163"/>
                </a:cubicBezTo>
                <a:cubicBezTo>
                  <a:pt x="54088" y="4315"/>
                  <a:pt x="53928" y="4476"/>
                  <a:pt x="53760" y="4644"/>
                </a:cubicBezTo>
                <a:cubicBezTo>
                  <a:pt x="53586" y="4806"/>
                  <a:pt x="53404" y="4975"/>
                  <a:pt x="53214" y="5152"/>
                </a:cubicBezTo>
                <a:cubicBezTo>
                  <a:pt x="52834" y="5506"/>
                  <a:pt x="52424" y="5889"/>
                  <a:pt x="51985" y="6298"/>
                </a:cubicBezTo>
                <a:cubicBezTo>
                  <a:pt x="51764" y="6502"/>
                  <a:pt x="51541" y="6718"/>
                  <a:pt x="51302" y="6929"/>
                </a:cubicBezTo>
                <a:cubicBezTo>
                  <a:pt x="51061" y="7138"/>
                  <a:pt x="50813" y="7353"/>
                  <a:pt x="50559" y="7574"/>
                </a:cubicBezTo>
                <a:cubicBezTo>
                  <a:pt x="50050" y="8016"/>
                  <a:pt x="49514" y="8481"/>
                  <a:pt x="48955" y="8966"/>
                </a:cubicBezTo>
                <a:cubicBezTo>
                  <a:pt x="47802" y="9890"/>
                  <a:pt x="46572" y="10925"/>
                  <a:pt x="45201" y="11928"/>
                </a:cubicBezTo>
                <a:cubicBezTo>
                  <a:pt x="44861" y="12184"/>
                  <a:pt x="44518" y="12443"/>
                  <a:pt x="44170" y="12706"/>
                </a:cubicBezTo>
                <a:cubicBezTo>
                  <a:pt x="43813" y="12958"/>
                  <a:pt x="43452" y="13212"/>
                  <a:pt x="43087" y="13470"/>
                </a:cubicBezTo>
                <a:cubicBezTo>
                  <a:pt x="42357" y="13982"/>
                  <a:pt x="41615" y="14517"/>
                  <a:pt x="40831" y="15016"/>
                </a:cubicBezTo>
                <a:cubicBezTo>
                  <a:pt x="40052" y="15521"/>
                  <a:pt x="39271" y="16056"/>
                  <a:pt x="38447" y="16544"/>
                </a:cubicBezTo>
                <a:cubicBezTo>
                  <a:pt x="37628" y="17041"/>
                  <a:pt x="36808" y="17560"/>
                  <a:pt x="35952" y="18033"/>
                </a:cubicBezTo>
                <a:cubicBezTo>
                  <a:pt x="35527" y="18276"/>
                  <a:pt x="35100" y="18519"/>
                  <a:pt x="34671" y="18763"/>
                </a:cubicBezTo>
                <a:cubicBezTo>
                  <a:pt x="34245" y="19009"/>
                  <a:pt x="33802" y="19230"/>
                  <a:pt x="33366" y="19466"/>
                </a:cubicBezTo>
                <a:cubicBezTo>
                  <a:pt x="32928" y="19699"/>
                  <a:pt x="32489" y="19932"/>
                  <a:pt x="32050" y="20165"/>
                </a:cubicBezTo>
                <a:lnTo>
                  <a:pt x="30711" y="20827"/>
                </a:lnTo>
                <a:cubicBezTo>
                  <a:pt x="28927" y="21720"/>
                  <a:pt x="27100" y="22523"/>
                  <a:pt x="25287" y="23289"/>
                </a:cubicBezTo>
                <a:cubicBezTo>
                  <a:pt x="24833" y="23479"/>
                  <a:pt x="24376" y="23653"/>
                  <a:pt x="23923" y="23835"/>
                </a:cubicBezTo>
                <a:cubicBezTo>
                  <a:pt x="23468" y="24012"/>
                  <a:pt x="23020" y="24202"/>
                  <a:pt x="22566" y="24364"/>
                </a:cubicBezTo>
                <a:cubicBezTo>
                  <a:pt x="21659" y="24694"/>
                  <a:pt x="20766" y="25036"/>
                  <a:pt x="19874" y="25328"/>
                </a:cubicBezTo>
                <a:cubicBezTo>
                  <a:pt x="18101" y="25950"/>
                  <a:pt x="16355" y="26462"/>
                  <a:pt x="14696" y="26936"/>
                </a:cubicBezTo>
                <a:cubicBezTo>
                  <a:pt x="13030" y="27385"/>
                  <a:pt x="11445" y="27788"/>
                  <a:pt x="9969" y="28101"/>
                </a:cubicBezTo>
                <a:cubicBezTo>
                  <a:pt x="8493" y="28422"/>
                  <a:pt x="7132" y="28680"/>
                  <a:pt x="5920" y="28875"/>
                </a:cubicBezTo>
                <a:cubicBezTo>
                  <a:pt x="4707" y="29077"/>
                  <a:pt x="3644" y="29217"/>
                  <a:pt x="2767" y="29319"/>
                </a:cubicBezTo>
                <a:cubicBezTo>
                  <a:pt x="1013" y="29523"/>
                  <a:pt x="1" y="29557"/>
                  <a:pt x="1" y="29557"/>
                </a:cubicBezTo>
                <a:cubicBezTo>
                  <a:pt x="1" y="29557"/>
                  <a:pt x="252" y="29570"/>
                  <a:pt x="727" y="29576"/>
                </a:cubicBezTo>
                <a:cubicBezTo>
                  <a:pt x="868" y="29576"/>
                  <a:pt x="1029" y="29577"/>
                  <a:pt x="1209" y="29577"/>
                </a:cubicBezTo>
                <a:cubicBezTo>
                  <a:pt x="1633" y="29577"/>
                  <a:pt x="2161" y="29573"/>
                  <a:pt x="2784" y="29551"/>
                </a:cubicBezTo>
                <a:cubicBezTo>
                  <a:pt x="3670" y="29521"/>
                  <a:pt x="4747" y="29472"/>
                  <a:pt x="5979" y="29371"/>
                </a:cubicBezTo>
                <a:cubicBezTo>
                  <a:pt x="7212" y="29278"/>
                  <a:pt x="8602" y="29133"/>
                  <a:pt x="10113" y="28935"/>
                </a:cubicBezTo>
                <a:cubicBezTo>
                  <a:pt x="11626" y="28745"/>
                  <a:pt x="13256" y="28473"/>
                  <a:pt x="14979" y="28160"/>
                </a:cubicBezTo>
                <a:cubicBezTo>
                  <a:pt x="16695" y="27822"/>
                  <a:pt x="18507" y="27450"/>
                  <a:pt x="20360" y="26971"/>
                </a:cubicBezTo>
                <a:cubicBezTo>
                  <a:pt x="21291" y="26750"/>
                  <a:pt x="22226" y="26480"/>
                  <a:pt x="23178" y="26220"/>
                </a:cubicBezTo>
                <a:cubicBezTo>
                  <a:pt x="23655" y="26094"/>
                  <a:pt x="24125" y="25938"/>
                  <a:pt x="24604" y="25797"/>
                </a:cubicBezTo>
                <a:cubicBezTo>
                  <a:pt x="25081" y="25651"/>
                  <a:pt x="25563" y="25512"/>
                  <a:pt x="26042" y="25357"/>
                </a:cubicBezTo>
                <a:cubicBezTo>
                  <a:pt x="27956" y="24731"/>
                  <a:pt x="29896" y="24065"/>
                  <a:pt x="31801" y="23305"/>
                </a:cubicBezTo>
                <a:lnTo>
                  <a:pt x="33234" y="22739"/>
                </a:lnTo>
                <a:cubicBezTo>
                  <a:pt x="33704" y="22537"/>
                  <a:pt x="34176" y="22336"/>
                  <a:pt x="34646" y="22135"/>
                </a:cubicBezTo>
                <a:cubicBezTo>
                  <a:pt x="35114" y="21929"/>
                  <a:pt x="35590" y="21740"/>
                  <a:pt x="36051" y="21523"/>
                </a:cubicBezTo>
                <a:cubicBezTo>
                  <a:pt x="36513" y="21309"/>
                  <a:pt x="36975" y="21096"/>
                  <a:pt x="37434" y="20883"/>
                </a:cubicBezTo>
                <a:cubicBezTo>
                  <a:pt x="38359" y="20468"/>
                  <a:pt x="39250" y="20004"/>
                  <a:pt x="40139" y="19561"/>
                </a:cubicBezTo>
                <a:cubicBezTo>
                  <a:pt x="41035" y="19126"/>
                  <a:pt x="41889" y="18642"/>
                  <a:pt x="42741" y="18185"/>
                </a:cubicBezTo>
                <a:cubicBezTo>
                  <a:pt x="43599" y="17735"/>
                  <a:pt x="44414" y="17245"/>
                  <a:pt x="45218" y="16776"/>
                </a:cubicBezTo>
                <a:cubicBezTo>
                  <a:pt x="45621" y="16539"/>
                  <a:pt x="46019" y="16306"/>
                  <a:pt x="46411" y="16075"/>
                </a:cubicBezTo>
                <a:cubicBezTo>
                  <a:pt x="46797" y="15832"/>
                  <a:pt x="47178" y="15593"/>
                  <a:pt x="47553" y="15355"/>
                </a:cubicBezTo>
                <a:cubicBezTo>
                  <a:pt x="49071" y="14428"/>
                  <a:pt x="50444" y="13458"/>
                  <a:pt x="51734" y="12590"/>
                </a:cubicBezTo>
                <a:cubicBezTo>
                  <a:pt x="52362" y="12131"/>
                  <a:pt x="52963" y="11692"/>
                  <a:pt x="53536" y="11274"/>
                </a:cubicBezTo>
                <a:cubicBezTo>
                  <a:pt x="53821" y="11065"/>
                  <a:pt x="54101" y="10861"/>
                  <a:pt x="54372" y="10663"/>
                </a:cubicBezTo>
                <a:cubicBezTo>
                  <a:pt x="54641" y="10462"/>
                  <a:pt x="54894" y="10256"/>
                  <a:pt x="55143" y="10061"/>
                </a:cubicBezTo>
                <a:cubicBezTo>
                  <a:pt x="55641" y="9671"/>
                  <a:pt x="56105" y="9304"/>
                  <a:pt x="56536" y="8966"/>
                </a:cubicBezTo>
                <a:cubicBezTo>
                  <a:pt x="56751" y="8797"/>
                  <a:pt x="56957" y="8634"/>
                  <a:pt x="57155" y="8479"/>
                </a:cubicBezTo>
                <a:cubicBezTo>
                  <a:pt x="57346" y="8317"/>
                  <a:pt x="57529" y="8162"/>
                  <a:pt x="57703" y="8016"/>
                </a:cubicBezTo>
                <a:cubicBezTo>
                  <a:pt x="57891" y="7858"/>
                  <a:pt x="58066" y="7709"/>
                  <a:pt x="58230" y="7570"/>
                </a:cubicBezTo>
                <a:lnTo>
                  <a:pt x="59336" y="8657"/>
                </a:lnTo>
                <a:cubicBezTo>
                  <a:pt x="59473" y="8791"/>
                  <a:pt x="59642" y="8851"/>
                  <a:pt x="59808" y="8851"/>
                </a:cubicBezTo>
                <a:cubicBezTo>
                  <a:pt x="60128" y="8851"/>
                  <a:pt x="60437" y="8626"/>
                  <a:pt x="60484" y="8261"/>
                </a:cubicBezTo>
                <a:lnTo>
                  <a:pt x="61466" y="767"/>
                </a:lnTo>
                <a:cubicBezTo>
                  <a:pt x="61520" y="350"/>
                  <a:pt x="61191" y="0"/>
                  <a:pt x="60796" y="0"/>
                </a:cubicBezTo>
                <a:close/>
              </a:path>
            </a:pathLst>
          </a:custGeom>
          <a:solidFill>
            <a:srgbClr val="333E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735;p37">
            <a:extLst>
              <a:ext uri="{FF2B5EF4-FFF2-40B4-BE49-F238E27FC236}">
                <a16:creationId xmlns:a16="http://schemas.microsoft.com/office/drawing/2014/main" id="{0186272A-DD52-C58A-A495-47B2A5E50A69}"/>
              </a:ext>
            </a:extLst>
          </p:cNvPr>
          <p:cNvSpPr/>
          <p:nvPr/>
        </p:nvSpPr>
        <p:spPr>
          <a:xfrm rot="16200000">
            <a:off x="3540265" y="5394330"/>
            <a:ext cx="1274982" cy="745954"/>
          </a:xfrm>
          <a:prstGeom prst="homePlate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1" name="Google Shape;740;p37">
            <a:extLst>
              <a:ext uri="{FF2B5EF4-FFF2-40B4-BE49-F238E27FC236}">
                <a16:creationId xmlns:a16="http://schemas.microsoft.com/office/drawing/2014/main" id="{4BC3FD0F-58DD-0C00-8ACF-FE3A5E50B02C}"/>
              </a:ext>
            </a:extLst>
          </p:cNvPr>
          <p:cNvGrpSpPr/>
          <p:nvPr/>
        </p:nvGrpSpPr>
        <p:grpSpPr>
          <a:xfrm>
            <a:off x="3959051" y="5645996"/>
            <a:ext cx="437412" cy="441739"/>
            <a:chOff x="-59100700" y="1911950"/>
            <a:chExt cx="315875" cy="319000"/>
          </a:xfrm>
        </p:grpSpPr>
        <p:sp>
          <p:nvSpPr>
            <p:cNvPr id="22" name="Google Shape;741;p37">
              <a:extLst>
                <a:ext uri="{FF2B5EF4-FFF2-40B4-BE49-F238E27FC236}">
                  <a16:creationId xmlns:a16="http://schemas.microsoft.com/office/drawing/2014/main" id="{DC04E5B8-539A-6F58-43C4-FD71C35C224A}"/>
                </a:ext>
              </a:extLst>
            </p:cNvPr>
            <p:cNvSpPr/>
            <p:nvPr/>
          </p:nvSpPr>
          <p:spPr>
            <a:xfrm>
              <a:off x="-59015625" y="1993850"/>
              <a:ext cx="20500" cy="20525"/>
            </a:xfrm>
            <a:custGeom>
              <a:avLst/>
              <a:gdLst/>
              <a:ahLst/>
              <a:cxnLst/>
              <a:rect l="l" t="t" r="r" b="b"/>
              <a:pathLst>
                <a:path w="820" h="821" extrusionOk="0">
                  <a:moveTo>
                    <a:pt x="189" y="1"/>
                  </a:moveTo>
                  <a:cubicBezTo>
                    <a:pt x="63" y="1"/>
                    <a:pt x="0" y="64"/>
                    <a:pt x="0" y="190"/>
                  </a:cubicBezTo>
                  <a:lnTo>
                    <a:pt x="0" y="631"/>
                  </a:lnTo>
                  <a:cubicBezTo>
                    <a:pt x="0" y="757"/>
                    <a:pt x="95" y="820"/>
                    <a:pt x="189" y="820"/>
                  </a:cubicBezTo>
                  <a:lnTo>
                    <a:pt x="630" y="820"/>
                  </a:lnTo>
                  <a:cubicBezTo>
                    <a:pt x="725" y="820"/>
                    <a:pt x="820" y="757"/>
                    <a:pt x="820" y="631"/>
                  </a:cubicBezTo>
                  <a:lnTo>
                    <a:pt x="820" y="190"/>
                  </a:lnTo>
                  <a:cubicBezTo>
                    <a:pt x="820" y="64"/>
                    <a:pt x="725" y="1"/>
                    <a:pt x="6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742;p37">
              <a:extLst>
                <a:ext uri="{FF2B5EF4-FFF2-40B4-BE49-F238E27FC236}">
                  <a16:creationId xmlns:a16="http://schemas.microsoft.com/office/drawing/2014/main" id="{D40972ED-7BAD-E7D7-C193-122F4D4D2401}"/>
                </a:ext>
              </a:extLst>
            </p:cNvPr>
            <p:cNvSpPr/>
            <p:nvPr/>
          </p:nvSpPr>
          <p:spPr>
            <a:xfrm>
              <a:off x="-58954200" y="1993850"/>
              <a:ext cx="21300" cy="20525"/>
            </a:xfrm>
            <a:custGeom>
              <a:avLst/>
              <a:gdLst/>
              <a:ahLst/>
              <a:cxnLst/>
              <a:rect l="l" t="t" r="r" b="b"/>
              <a:pathLst>
                <a:path w="852" h="821" extrusionOk="0">
                  <a:moveTo>
                    <a:pt x="221" y="1"/>
                  </a:moveTo>
                  <a:cubicBezTo>
                    <a:pt x="95" y="1"/>
                    <a:pt x="1" y="64"/>
                    <a:pt x="1" y="190"/>
                  </a:cubicBezTo>
                  <a:lnTo>
                    <a:pt x="1" y="631"/>
                  </a:lnTo>
                  <a:cubicBezTo>
                    <a:pt x="1" y="757"/>
                    <a:pt x="127" y="820"/>
                    <a:pt x="221" y="820"/>
                  </a:cubicBezTo>
                  <a:lnTo>
                    <a:pt x="631" y="820"/>
                  </a:lnTo>
                  <a:cubicBezTo>
                    <a:pt x="757" y="820"/>
                    <a:pt x="851" y="757"/>
                    <a:pt x="851" y="631"/>
                  </a:cubicBezTo>
                  <a:lnTo>
                    <a:pt x="851" y="190"/>
                  </a:lnTo>
                  <a:cubicBezTo>
                    <a:pt x="851" y="64"/>
                    <a:pt x="757" y="1"/>
                    <a:pt x="6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743;p37">
              <a:extLst>
                <a:ext uri="{FF2B5EF4-FFF2-40B4-BE49-F238E27FC236}">
                  <a16:creationId xmlns:a16="http://schemas.microsoft.com/office/drawing/2014/main" id="{55817217-6013-7B8B-0846-A03B461D69F1}"/>
                </a:ext>
              </a:extLst>
            </p:cNvPr>
            <p:cNvSpPr/>
            <p:nvPr/>
          </p:nvSpPr>
          <p:spPr>
            <a:xfrm>
              <a:off x="-58891975" y="1993850"/>
              <a:ext cx="21300" cy="20525"/>
            </a:xfrm>
            <a:custGeom>
              <a:avLst/>
              <a:gdLst/>
              <a:ahLst/>
              <a:cxnLst/>
              <a:rect l="l" t="t" r="r" b="b"/>
              <a:pathLst>
                <a:path w="852" h="821" extrusionOk="0">
                  <a:moveTo>
                    <a:pt x="190" y="1"/>
                  </a:moveTo>
                  <a:cubicBezTo>
                    <a:pt x="95" y="1"/>
                    <a:pt x="1" y="64"/>
                    <a:pt x="1" y="190"/>
                  </a:cubicBezTo>
                  <a:lnTo>
                    <a:pt x="1" y="631"/>
                  </a:lnTo>
                  <a:cubicBezTo>
                    <a:pt x="1" y="757"/>
                    <a:pt x="127" y="820"/>
                    <a:pt x="190" y="820"/>
                  </a:cubicBezTo>
                  <a:lnTo>
                    <a:pt x="631" y="820"/>
                  </a:lnTo>
                  <a:cubicBezTo>
                    <a:pt x="757" y="820"/>
                    <a:pt x="851" y="757"/>
                    <a:pt x="851" y="631"/>
                  </a:cubicBezTo>
                  <a:lnTo>
                    <a:pt x="851" y="190"/>
                  </a:lnTo>
                  <a:cubicBezTo>
                    <a:pt x="851" y="64"/>
                    <a:pt x="757" y="1"/>
                    <a:pt x="6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744;p37">
              <a:extLst>
                <a:ext uri="{FF2B5EF4-FFF2-40B4-BE49-F238E27FC236}">
                  <a16:creationId xmlns:a16="http://schemas.microsoft.com/office/drawing/2014/main" id="{03375C29-3D5D-7FF5-14C0-92EAEA29CB59}"/>
                </a:ext>
              </a:extLst>
            </p:cNvPr>
            <p:cNvSpPr/>
            <p:nvPr/>
          </p:nvSpPr>
          <p:spPr>
            <a:xfrm>
              <a:off x="-59015625" y="2034825"/>
              <a:ext cx="20500" cy="21275"/>
            </a:xfrm>
            <a:custGeom>
              <a:avLst/>
              <a:gdLst/>
              <a:ahLst/>
              <a:cxnLst/>
              <a:rect l="l" t="t" r="r" b="b"/>
              <a:pathLst>
                <a:path w="820" h="851" extrusionOk="0">
                  <a:moveTo>
                    <a:pt x="189" y="0"/>
                  </a:moveTo>
                  <a:cubicBezTo>
                    <a:pt x="63" y="0"/>
                    <a:pt x="0" y="95"/>
                    <a:pt x="0" y="221"/>
                  </a:cubicBezTo>
                  <a:lnTo>
                    <a:pt x="0" y="630"/>
                  </a:lnTo>
                  <a:cubicBezTo>
                    <a:pt x="0" y="756"/>
                    <a:pt x="95" y="851"/>
                    <a:pt x="189" y="851"/>
                  </a:cubicBezTo>
                  <a:lnTo>
                    <a:pt x="630" y="851"/>
                  </a:lnTo>
                  <a:cubicBezTo>
                    <a:pt x="725" y="851"/>
                    <a:pt x="820" y="756"/>
                    <a:pt x="820" y="630"/>
                  </a:cubicBezTo>
                  <a:lnTo>
                    <a:pt x="820" y="221"/>
                  </a:lnTo>
                  <a:cubicBezTo>
                    <a:pt x="820" y="95"/>
                    <a:pt x="725" y="0"/>
                    <a:pt x="6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745;p37">
              <a:extLst>
                <a:ext uri="{FF2B5EF4-FFF2-40B4-BE49-F238E27FC236}">
                  <a16:creationId xmlns:a16="http://schemas.microsoft.com/office/drawing/2014/main" id="{CF73981A-95A1-11E3-C05F-D69490FC1044}"/>
                </a:ext>
              </a:extLst>
            </p:cNvPr>
            <p:cNvSpPr/>
            <p:nvPr/>
          </p:nvSpPr>
          <p:spPr>
            <a:xfrm>
              <a:off x="-58954200" y="2034825"/>
              <a:ext cx="21300" cy="21275"/>
            </a:xfrm>
            <a:custGeom>
              <a:avLst/>
              <a:gdLst/>
              <a:ahLst/>
              <a:cxnLst/>
              <a:rect l="l" t="t" r="r" b="b"/>
              <a:pathLst>
                <a:path w="852" h="851" extrusionOk="0">
                  <a:moveTo>
                    <a:pt x="221" y="0"/>
                  </a:moveTo>
                  <a:cubicBezTo>
                    <a:pt x="95" y="0"/>
                    <a:pt x="1" y="95"/>
                    <a:pt x="1" y="221"/>
                  </a:cubicBezTo>
                  <a:lnTo>
                    <a:pt x="1" y="630"/>
                  </a:lnTo>
                  <a:cubicBezTo>
                    <a:pt x="1" y="756"/>
                    <a:pt x="127" y="851"/>
                    <a:pt x="221" y="851"/>
                  </a:cubicBezTo>
                  <a:lnTo>
                    <a:pt x="631" y="851"/>
                  </a:lnTo>
                  <a:cubicBezTo>
                    <a:pt x="757" y="851"/>
                    <a:pt x="851" y="756"/>
                    <a:pt x="851" y="630"/>
                  </a:cubicBezTo>
                  <a:lnTo>
                    <a:pt x="851" y="221"/>
                  </a:lnTo>
                  <a:cubicBezTo>
                    <a:pt x="851" y="95"/>
                    <a:pt x="757" y="0"/>
                    <a:pt x="6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746;p37">
              <a:extLst>
                <a:ext uri="{FF2B5EF4-FFF2-40B4-BE49-F238E27FC236}">
                  <a16:creationId xmlns:a16="http://schemas.microsoft.com/office/drawing/2014/main" id="{697C4BDB-74CB-2939-EE43-20BC13977D78}"/>
                </a:ext>
              </a:extLst>
            </p:cNvPr>
            <p:cNvSpPr/>
            <p:nvPr/>
          </p:nvSpPr>
          <p:spPr>
            <a:xfrm>
              <a:off x="-58891975" y="2034825"/>
              <a:ext cx="21300" cy="21275"/>
            </a:xfrm>
            <a:custGeom>
              <a:avLst/>
              <a:gdLst/>
              <a:ahLst/>
              <a:cxnLst/>
              <a:rect l="l" t="t" r="r" b="b"/>
              <a:pathLst>
                <a:path w="852" h="851" extrusionOk="0">
                  <a:moveTo>
                    <a:pt x="190" y="0"/>
                  </a:moveTo>
                  <a:cubicBezTo>
                    <a:pt x="95" y="0"/>
                    <a:pt x="1" y="95"/>
                    <a:pt x="1" y="221"/>
                  </a:cubicBezTo>
                  <a:lnTo>
                    <a:pt x="1" y="630"/>
                  </a:lnTo>
                  <a:cubicBezTo>
                    <a:pt x="1" y="756"/>
                    <a:pt x="127" y="851"/>
                    <a:pt x="190" y="851"/>
                  </a:cubicBezTo>
                  <a:lnTo>
                    <a:pt x="631" y="851"/>
                  </a:lnTo>
                  <a:cubicBezTo>
                    <a:pt x="757" y="851"/>
                    <a:pt x="851" y="756"/>
                    <a:pt x="851" y="630"/>
                  </a:cubicBezTo>
                  <a:lnTo>
                    <a:pt x="851" y="221"/>
                  </a:lnTo>
                  <a:cubicBezTo>
                    <a:pt x="851" y="95"/>
                    <a:pt x="757" y="0"/>
                    <a:pt x="6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747;p37">
              <a:extLst>
                <a:ext uri="{FF2B5EF4-FFF2-40B4-BE49-F238E27FC236}">
                  <a16:creationId xmlns:a16="http://schemas.microsoft.com/office/drawing/2014/main" id="{1F384924-BEBF-B97C-E5C2-E6A8C76FDFB5}"/>
                </a:ext>
              </a:extLst>
            </p:cNvPr>
            <p:cNvSpPr/>
            <p:nvPr/>
          </p:nvSpPr>
          <p:spPr>
            <a:xfrm>
              <a:off x="-59015625" y="2076550"/>
              <a:ext cx="20500" cy="20525"/>
            </a:xfrm>
            <a:custGeom>
              <a:avLst/>
              <a:gdLst/>
              <a:ahLst/>
              <a:cxnLst/>
              <a:rect l="l" t="t" r="r" b="b"/>
              <a:pathLst>
                <a:path w="820" h="821" extrusionOk="0">
                  <a:moveTo>
                    <a:pt x="189" y="1"/>
                  </a:moveTo>
                  <a:cubicBezTo>
                    <a:pt x="63" y="1"/>
                    <a:pt x="0" y="64"/>
                    <a:pt x="0" y="190"/>
                  </a:cubicBezTo>
                  <a:lnTo>
                    <a:pt x="0" y="631"/>
                  </a:lnTo>
                  <a:cubicBezTo>
                    <a:pt x="0" y="757"/>
                    <a:pt x="95" y="820"/>
                    <a:pt x="189" y="820"/>
                  </a:cubicBezTo>
                  <a:lnTo>
                    <a:pt x="630" y="820"/>
                  </a:lnTo>
                  <a:cubicBezTo>
                    <a:pt x="725" y="820"/>
                    <a:pt x="820" y="757"/>
                    <a:pt x="820" y="631"/>
                  </a:cubicBezTo>
                  <a:lnTo>
                    <a:pt x="820" y="190"/>
                  </a:lnTo>
                  <a:cubicBezTo>
                    <a:pt x="820" y="64"/>
                    <a:pt x="725" y="1"/>
                    <a:pt x="63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748;p37">
              <a:extLst>
                <a:ext uri="{FF2B5EF4-FFF2-40B4-BE49-F238E27FC236}">
                  <a16:creationId xmlns:a16="http://schemas.microsoft.com/office/drawing/2014/main" id="{91081D7D-583D-77C1-9742-29DD3B955E2B}"/>
                </a:ext>
              </a:extLst>
            </p:cNvPr>
            <p:cNvSpPr/>
            <p:nvPr/>
          </p:nvSpPr>
          <p:spPr>
            <a:xfrm>
              <a:off x="-58954200" y="2076550"/>
              <a:ext cx="21300" cy="20525"/>
            </a:xfrm>
            <a:custGeom>
              <a:avLst/>
              <a:gdLst/>
              <a:ahLst/>
              <a:cxnLst/>
              <a:rect l="l" t="t" r="r" b="b"/>
              <a:pathLst>
                <a:path w="852" h="821" extrusionOk="0">
                  <a:moveTo>
                    <a:pt x="221" y="1"/>
                  </a:moveTo>
                  <a:cubicBezTo>
                    <a:pt x="95" y="1"/>
                    <a:pt x="1" y="64"/>
                    <a:pt x="1" y="190"/>
                  </a:cubicBezTo>
                  <a:lnTo>
                    <a:pt x="1" y="631"/>
                  </a:lnTo>
                  <a:cubicBezTo>
                    <a:pt x="1" y="757"/>
                    <a:pt x="127" y="820"/>
                    <a:pt x="221" y="820"/>
                  </a:cubicBezTo>
                  <a:lnTo>
                    <a:pt x="631" y="820"/>
                  </a:lnTo>
                  <a:cubicBezTo>
                    <a:pt x="757" y="820"/>
                    <a:pt x="851" y="757"/>
                    <a:pt x="851" y="631"/>
                  </a:cubicBezTo>
                  <a:lnTo>
                    <a:pt x="851" y="190"/>
                  </a:lnTo>
                  <a:cubicBezTo>
                    <a:pt x="851" y="64"/>
                    <a:pt x="757" y="1"/>
                    <a:pt x="6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749;p37">
              <a:extLst>
                <a:ext uri="{FF2B5EF4-FFF2-40B4-BE49-F238E27FC236}">
                  <a16:creationId xmlns:a16="http://schemas.microsoft.com/office/drawing/2014/main" id="{53173F26-45BC-A41A-B638-C71A1B6E2AB9}"/>
                </a:ext>
              </a:extLst>
            </p:cNvPr>
            <p:cNvSpPr/>
            <p:nvPr/>
          </p:nvSpPr>
          <p:spPr>
            <a:xfrm>
              <a:off x="-58891975" y="2076550"/>
              <a:ext cx="21300" cy="20525"/>
            </a:xfrm>
            <a:custGeom>
              <a:avLst/>
              <a:gdLst/>
              <a:ahLst/>
              <a:cxnLst/>
              <a:rect l="l" t="t" r="r" b="b"/>
              <a:pathLst>
                <a:path w="852" h="821" extrusionOk="0">
                  <a:moveTo>
                    <a:pt x="190" y="1"/>
                  </a:moveTo>
                  <a:cubicBezTo>
                    <a:pt x="95" y="1"/>
                    <a:pt x="1" y="64"/>
                    <a:pt x="1" y="190"/>
                  </a:cubicBezTo>
                  <a:lnTo>
                    <a:pt x="1" y="631"/>
                  </a:lnTo>
                  <a:cubicBezTo>
                    <a:pt x="1" y="757"/>
                    <a:pt x="127" y="820"/>
                    <a:pt x="190" y="820"/>
                  </a:cubicBezTo>
                  <a:lnTo>
                    <a:pt x="631" y="820"/>
                  </a:lnTo>
                  <a:cubicBezTo>
                    <a:pt x="757" y="820"/>
                    <a:pt x="851" y="757"/>
                    <a:pt x="851" y="631"/>
                  </a:cubicBezTo>
                  <a:lnTo>
                    <a:pt x="851" y="190"/>
                  </a:lnTo>
                  <a:cubicBezTo>
                    <a:pt x="851" y="64"/>
                    <a:pt x="757" y="1"/>
                    <a:pt x="63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750;p37">
              <a:extLst>
                <a:ext uri="{FF2B5EF4-FFF2-40B4-BE49-F238E27FC236}">
                  <a16:creationId xmlns:a16="http://schemas.microsoft.com/office/drawing/2014/main" id="{AC928B0A-0FB6-1BB5-CC34-0FECCEFF8819}"/>
                </a:ext>
              </a:extLst>
            </p:cNvPr>
            <p:cNvSpPr/>
            <p:nvPr/>
          </p:nvSpPr>
          <p:spPr>
            <a:xfrm>
              <a:off x="-59100700" y="1911950"/>
              <a:ext cx="315875" cy="319000"/>
            </a:xfrm>
            <a:custGeom>
              <a:avLst/>
              <a:gdLst/>
              <a:ahLst/>
              <a:cxnLst/>
              <a:rect l="l" t="t" r="r" b="b"/>
              <a:pathLst>
                <a:path w="12635" h="12760" extrusionOk="0">
                  <a:moveTo>
                    <a:pt x="9169" y="788"/>
                  </a:moveTo>
                  <a:lnTo>
                    <a:pt x="9169" y="1607"/>
                  </a:lnTo>
                  <a:lnTo>
                    <a:pt x="3403" y="1607"/>
                  </a:lnTo>
                  <a:lnTo>
                    <a:pt x="3403" y="788"/>
                  </a:lnTo>
                  <a:close/>
                  <a:moveTo>
                    <a:pt x="1734" y="9074"/>
                  </a:moveTo>
                  <a:lnTo>
                    <a:pt x="1734" y="11815"/>
                  </a:lnTo>
                  <a:lnTo>
                    <a:pt x="788" y="11815"/>
                  </a:lnTo>
                  <a:lnTo>
                    <a:pt x="788" y="9074"/>
                  </a:lnTo>
                  <a:close/>
                  <a:moveTo>
                    <a:pt x="5861" y="9074"/>
                  </a:moveTo>
                  <a:lnTo>
                    <a:pt x="5861" y="11815"/>
                  </a:lnTo>
                  <a:lnTo>
                    <a:pt x="4223" y="11815"/>
                  </a:lnTo>
                  <a:lnTo>
                    <a:pt x="4223" y="9074"/>
                  </a:lnTo>
                  <a:close/>
                  <a:moveTo>
                    <a:pt x="8350" y="9074"/>
                  </a:moveTo>
                  <a:lnTo>
                    <a:pt x="8350" y="11815"/>
                  </a:lnTo>
                  <a:lnTo>
                    <a:pt x="6711" y="11815"/>
                  </a:lnTo>
                  <a:lnTo>
                    <a:pt x="6711" y="9074"/>
                  </a:lnTo>
                  <a:close/>
                  <a:moveTo>
                    <a:pt x="10051" y="2458"/>
                  </a:moveTo>
                  <a:lnTo>
                    <a:pt x="10051" y="11815"/>
                  </a:lnTo>
                  <a:lnTo>
                    <a:pt x="9169" y="11815"/>
                  </a:lnTo>
                  <a:lnTo>
                    <a:pt x="9169" y="8664"/>
                  </a:lnTo>
                  <a:cubicBezTo>
                    <a:pt x="9169" y="8444"/>
                    <a:pt x="8980" y="8223"/>
                    <a:pt x="8791" y="8223"/>
                  </a:cubicBezTo>
                  <a:lnTo>
                    <a:pt x="3813" y="8223"/>
                  </a:lnTo>
                  <a:cubicBezTo>
                    <a:pt x="3592" y="8223"/>
                    <a:pt x="3435" y="8444"/>
                    <a:pt x="3435" y="8664"/>
                  </a:cubicBezTo>
                  <a:lnTo>
                    <a:pt x="3435" y="11815"/>
                  </a:lnTo>
                  <a:lnTo>
                    <a:pt x="2616" y="11815"/>
                  </a:lnTo>
                  <a:lnTo>
                    <a:pt x="2616" y="2458"/>
                  </a:lnTo>
                  <a:close/>
                  <a:moveTo>
                    <a:pt x="11815" y="9074"/>
                  </a:moveTo>
                  <a:lnTo>
                    <a:pt x="11815" y="11815"/>
                  </a:lnTo>
                  <a:lnTo>
                    <a:pt x="10839" y="11815"/>
                  </a:lnTo>
                  <a:lnTo>
                    <a:pt x="10839" y="9074"/>
                  </a:lnTo>
                  <a:close/>
                  <a:moveTo>
                    <a:pt x="2994" y="0"/>
                  </a:moveTo>
                  <a:cubicBezTo>
                    <a:pt x="2773" y="0"/>
                    <a:pt x="2616" y="190"/>
                    <a:pt x="2616" y="410"/>
                  </a:cubicBezTo>
                  <a:lnTo>
                    <a:pt x="2616" y="1670"/>
                  </a:lnTo>
                  <a:lnTo>
                    <a:pt x="2206" y="1670"/>
                  </a:lnTo>
                  <a:cubicBezTo>
                    <a:pt x="1986" y="1670"/>
                    <a:pt x="1765" y="1859"/>
                    <a:pt x="1765" y="2080"/>
                  </a:cubicBezTo>
                  <a:lnTo>
                    <a:pt x="1765" y="8318"/>
                  </a:lnTo>
                  <a:lnTo>
                    <a:pt x="410" y="8318"/>
                  </a:lnTo>
                  <a:cubicBezTo>
                    <a:pt x="158" y="8318"/>
                    <a:pt x="1" y="8507"/>
                    <a:pt x="1" y="8727"/>
                  </a:cubicBezTo>
                  <a:lnTo>
                    <a:pt x="1" y="12319"/>
                  </a:lnTo>
                  <a:cubicBezTo>
                    <a:pt x="1" y="12571"/>
                    <a:pt x="190" y="12760"/>
                    <a:pt x="410" y="12760"/>
                  </a:cubicBezTo>
                  <a:lnTo>
                    <a:pt x="12256" y="12760"/>
                  </a:lnTo>
                  <a:cubicBezTo>
                    <a:pt x="12477" y="12760"/>
                    <a:pt x="12634" y="12571"/>
                    <a:pt x="12634" y="12319"/>
                  </a:cubicBezTo>
                  <a:lnTo>
                    <a:pt x="12634" y="8664"/>
                  </a:lnTo>
                  <a:cubicBezTo>
                    <a:pt x="12634" y="8444"/>
                    <a:pt x="12445" y="8223"/>
                    <a:pt x="12225" y="8223"/>
                  </a:cubicBezTo>
                  <a:lnTo>
                    <a:pt x="10839" y="8223"/>
                  </a:lnTo>
                  <a:lnTo>
                    <a:pt x="10839" y="2017"/>
                  </a:lnTo>
                  <a:cubicBezTo>
                    <a:pt x="10839" y="1765"/>
                    <a:pt x="10650" y="1576"/>
                    <a:pt x="10429" y="1576"/>
                  </a:cubicBezTo>
                  <a:lnTo>
                    <a:pt x="10019" y="1576"/>
                  </a:lnTo>
                  <a:lnTo>
                    <a:pt x="10019" y="410"/>
                  </a:lnTo>
                  <a:cubicBezTo>
                    <a:pt x="10019" y="158"/>
                    <a:pt x="9799" y="0"/>
                    <a:pt x="96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736;p37">
            <a:extLst>
              <a:ext uri="{FF2B5EF4-FFF2-40B4-BE49-F238E27FC236}">
                <a16:creationId xmlns:a16="http://schemas.microsoft.com/office/drawing/2014/main" id="{39D18096-714D-3543-373E-F903B3CCDA2F}"/>
              </a:ext>
            </a:extLst>
          </p:cNvPr>
          <p:cNvSpPr/>
          <p:nvPr/>
        </p:nvSpPr>
        <p:spPr>
          <a:xfrm rot="16200000">
            <a:off x="4324649" y="5283173"/>
            <a:ext cx="1497296" cy="745954"/>
          </a:xfrm>
          <a:prstGeom prst="homePlate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2" name="Google Shape;751;p37">
            <a:extLst>
              <a:ext uri="{FF2B5EF4-FFF2-40B4-BE49-F238E27FC236}">
                <a16:creationId xmlns:a16="http://schemas.microsoft.com/office/drawing/2014/main" id="{F6061083-F3C0-57B8-08A6-BD5C9D9EFBAF}"/>
              </a:ext>
            </a:extLst>
          </p:cNvPr>
          <p:cNvGrpSpPr/>
          <p:nvPr/>
        </p:nvGrpSpPr>
        <p:grpSpPr>
          <a:xfrm>
            <a:off x="4854063" y="5647623"/>
            <a:ext cx="438485" cy="438485"/>
            <a:chOff x="-61783350" y="2297100"/>
            <a:chExt cx="316650" cy="316650"/>
          </a:xfrm>
        </p:grpSpPr>
        <p:sp>
          <p:nvSpPr>
            <p:cNvPr id="33" name="Google Shape;752;p37">
              <a:extLst>
                <a:ext uri="{FF2B5EF4-FFF2-40B4-BE49-F238E27FC236}">
                  <a16:creationId xmlns:a16="http://schemas.microsoft.com/office/drawing/2014/main" id="{99D317DE-E8BA-41FD-C273-0A43E37C68BA}"/>
                </a:ext>
              </a:extLst>
            </p:cNvPr>
            <p:cNvSpPr/>
            <p:nvPr/>
          </p:nvSpPr>
          <p:spPr>
            <a:xfrm>
              <a:off x="-61783350" y="2297100"/>
              <a:ext cx="316650" cy="316650"/>
            </a:xfrm>
            <a:custGeom>
              <a:avLst/>
              <a:gdLst/>
              <a:ahLst/>
              <a:cxnLst/>
              <a:rect l="l" t="t" r="r" b="b"/>
              <a:pathLst>
                <a:path w="12666" h="12666" extrusionOk="0">
                  <a:moveTo>
                    <a:pt x="379" y="0"/>
                  </a:moveTo>
                  <a:cubicBezTo>
                    <a:pt x="158" y="0"/>
                    <a:pt x="1" y="189"/>
                    <a:pt x="1" y="441"/>
                  </a:cubicBezTo>
                  <a:lnTo>
                    <a:pt x="1" y="12287"/>
                  </a:lnTo>
                  <a:cubicBezTo>
                    <a:pt x="1" y="12508"/>
                    <a:pt x="190" y="12665"/>
                    <a:pt x="379" y="12665"/>
                  </a:cubicBezTo>
                  <a:lnTo>
                    <a:pt x="12256" y="12665"/>
                  </a:lnTo>
                  <a:cubicBezTo>
                    <a:pt x="12477" y="12665"/>
                    <a:pt x="12666" y="12476"/>
                    <a:pt x="12666" y="12287"/>
                  </a:cubicBezTo>
                  <a:cubicBezTo>
                    <a:pt x="12634" y="12098"/>
                    <a:pt x="12477" y="11878"/>
                    <a:pt x="12256" y="11878"/>
                  </a:cubicBezTo>
                  <a:lnTo>
                    <a:pt x="820" y="11878"/>
                  </a:lnTo>
                  <a:lnTo>
                    <a:pt x="820" y="441"/>
                  </a:lnTo>
                  <a:cubicBezTo>
                    <a:pt x="820" y="189"/>
                    <a:pt x="631" y="0"/>
                    <a:pt x="3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753;p37">
              <a:extLst>
                <a:ext uri="{FF2B5EF4-FFF2-40B4-BE49-F238E27FC236}">
                  <a16:creationId xmlns:a16="http://schemas.microsoft.com/office/drawing/2014/main" id="{29E3E81F-D5D3-D500-41B2-3CC9C4C052D4}"/>
                </a:ext>
              </a:extLst>
            </p:cNvPr>
            <p:cNvSpPr/>
            <p:nvPr/>
          </p:nvSpPr>
          <p:spPr>
            <a:xfrm>
              <a:off x="-61742375" y="2387675"/>
              <a:ext cx="275675" cy="151250"/>
            </a:xfrm>
            <a:custGeom>
              <a:avLst/>
              <a:gdLst/>
              <a:ahLst/>
              <a:cxnLst/>
              <a:rect l="l" t="t" r="r" b="b"/>
              <a:pathLst>
                <a:path w="11027" h="6050" extrusionOk="0">
                  <a:moveTo>
                    <a:pt x="9767" y="788"/>
                  </a:moveTo>
                  <a:cubicBezTo>
                    <a:pt x="10019" y="788"/>
                    <a:pt x="10208" y="977"/>
                    <a:pt x="10208" y="1229"/>
                  </a:cubicBezTo>
                  <a:cubicBezTo>
                    <a:pt x="10176" y="1450"/>
                    <a:pt x="10019" y="1639"/>
                    <a:pt x="9767" y="1639"/>
                  </a:cubicBezTo>
                  <a:cubicBezTo>
                    <a:pt x="9546" y="1639"/>
                    <a:pt x="9389" y="1450"/>
                    <a:pt x="9389" y="1229"/>
                  </a:cubicBezTo>
                  <a:cubicBezTo>
                    <a:pt x="9389" y="977"/>
                    <a:pt x="9578" y="788"/>
                    <a:pt x="9767" y="788"/>
                  </a:cubicBezTo>
                  <a:close/>
                  <a:moveTo>
                    <a:pt x="4001" y="1607"/>
                  </a:moveTo>
                  <a:cubicBezTo>
                    <a:pt x="4222" y="1607"/>
                    <a:pt x="4379" y="1796"/>
                    <a:pt x="4379" y="2048"/>
                  </a:cubicBezTo>
                  <a:cubicBezTo>
                    <a:pt x="4379" y="2269"/>
                    <a:pt x="4222" y="2489"/>
                    <a:pt x="4001" y="2489"/>
                  </a:cubicBezTo>
                  <a:cubicBezTo>
                    <a:pt x="3749" y="2489"/>
                    <a:pt x="3560" y="2269"/>
                    <a:pt x="3560" y="2048"/>
                  </a:cubicBezTo>
                  <a:cubicBezTo>
                    <a:pt x="3560" y="1796"/>
                    <a:pt x="3749" y="1607"/>
                    <a:pt x="4001" y="1607"/>
                  </a:cubicBezTo>
                  <a:close/>
                  <a:moveTo>
                    <a:pt x="6459" y="4128"/>
                  </a:moveTo>
                  <a:cubicBezTo>
                    <a:pt x="6679" y="4128"/>
                    <a:pt x="6900" y="4317"/>
                    <a:pt x="6900" y="4569"/>
                  </a:cubicBezTo>
                  <a:cubicBezTo>
                    <a:pt x="6868" y="4758"/>
                    <a:pt x="6711" y="4947"/>
                    <a:pt x="6459" y="4947"/>
                  </a:cubicBezTo>
                  <a:cubicBezTo>
                    <a:pt x="6238" y="4947"/>
                    <a:pt x="6081" y="4758"/>
                    <a:pt x="6081" y="4569"/>
                  </a:cubicBezTo>
                  <a:cubicBezTo>
                    <a:pt x="6081" y="4317"/>
                    <a:pt x="6270" y="4128"/>
                    <a:pt x="6459" y="4128"/>
                  </a:cubicBezTo>
                  <a:close/>
                  <a:moveTo>
                    <a:pt x="1229" y="4380"/>
                  </a:moveTo>
                  <a:cubicBezTo>
                    <a:pt x="1481" y="4380"/>
                    <a:pt x="1638" y="4569"/>
                    <a:pt x="1638" y="4789"/>
                  </a:cubicBezTo>
                  <a:cubicBezTo>
                    <a:pt x="1638" y="5041"/>
                    <a:pt x="1481" y="5230"/>
                    <a:pt x="1229" y="5230"/>
                  </a:cubicBezTo>
                  <a:cubicBezTo>
                    <a:pt x="1008" y="5230"/>
                    <a:pt x="788" y="5041"/>
                    <a:pt x="788" y="4789"/>
                  </a:cubicBezTo>
                  <a:cubicBezTo>
                    <a:pt x="788" y="4569"/>
                    <a:pt x="1008" y="4380"/>
                    <a:pt x="1229" y="4380"/>
                  </a:cubicBezTo>
                  <a:close/>
                  <a:moveTo>
                    <a:pt x="9767" y="0"/>
                  </a:moveTo>
                  <a:cubicBezTo>
                    <a:pt x="9105" y="0"/>
                    <a:pt x="8570" y="536"/>
                    <a:pt x="8570" y="1229"/>
                  </a:cubicBezTo>
                  <a:cubicBezTo>
                    <a:pt x="8570" y="1418"/>
                    <a:pt x="8601" y="1576"/>
                    <a:pt x="8664" y="1765"/>
                  </a:cubicBezTo>
                  <a:lnTo>
                    <a:pt x="7026" y="3434"/>
                  </a:lnTo>
                  <a:cubicBezTo>
                    <a:pt x="6868" y="3340"/>
                    <a:pt x="6679" y="3308"/>
                    <a:pt x="6459" y="3308"/>
                  </a:cubicBezTo>
                  <a:cubicBezTo>
                    <a:pt x="6270" y="3308"/>
                    <a:pt x="6112" y="3340"/>
                    <a:pt x="5923" y="3434"/>
                  </a:cubicBezTo>
                  <a:lnTo>
                    <a:pt x="5104" y="2584"/>
                  </a:lnTo>
                  <a:cubicBezTo>
                    <a:pt x="5167" y="2426"/>
                    <a:pt x="5199" y="2237"/>
                    <a:pt x="5199" y="2048"/>
                  </a:cubicBezTo>
                  <a:cubicBezTo>
                    <a:pt x="5199" y="1387"/>
                    <a:pt x="4663" y="788"/>
                    <a:pt x="4001" y="788"/>
                  </a:cubicBezTo>
                  <a:cubicBezTo>
                    <a:pt x="3308" y="788"/>
                    <a:pt x="2773" y="1324"/>
                    <a:pt x="2773" y="2048"/>
                  </a:cubicBezTo>
                  <a:cubicBezTo>
                    <a:pt x="2773" y="2237"/>
                    <a:pt x="2804" y="2395"/>
                    <a:pt x="2899" y="2584"/>
                  </a:cubicBezTo>
                  <a:lnTo>
                    <a:pt x="1796" y="3686"/>
                  </a:lnTo>
                  <a:cubicBezTo>
                    <a:pt x="1638" y="3623"/>
                    <a:pt x="1418" y="3592"/>
                    <a:pt x="1229" y="3592"/>
                  </a:cubicBezTo>
                  <a:cubicBezTo>
                    <a:pt x="567" y="3592"/>
                    <a:pt x="0" y="4128"/>
                    <a:pt x="0" y="4852"/>
                  </a:cubicBezTo>
                  <a:cubicBezTo>
                    <a:pt x="0" y="5514"/>
                    <a:pt x="567" y="6049"/>
                    <a:pt x="1229" y="6049"/>
                  </a:cubicBezTo>
                  <a:cubicBezTo>
                    <a:pt x="1890" y="6049"/>
                    <a:pt x="2458" y="5514"/>
                    <a:pt x="2458" y="4852"/>
                  </a:cubicBezTo>
                  <a:cubicBezTo>
                    <a:pt x="2458" y="4632"/>
                    <a:pt x="2426" y="4474"/>
                    <a:pt x="2332" y="4285"/>
                  </a:cubicBezTo>
                  <a:lnTo>
                    <a:pt x="3434" y="3182"/>
                  </a:lnTo>
                  <a:cubicBezTo>
                    <a:pt x="3592" y="3245"/>
                    <a:pt x="3781" y="3308"/>
                    <a:pt x="4001" y="3308"/>
                  </a:cubicBezTo>
                  <a:cubicBezTo>
                    <a:pt x="4190" y="3308"/>
                    <a:pt x="4348" y="3277"/>
                    <a:pt x="4537" y="3182"/>
                  </a:cubicBezTo>
                  <a:lnTo>
                    <a:pt x="5356" y="4001"/>
                  </a:lnTo>
                  <a:cubicBezTo>
                    <a:pt x="5293" y="4159"/>
                    <a:pt x="5262" y="4348"/>
                    <a:pt x="5262" y="4569"/>
                  </a:cubicBezTo>
                  <a:cubicBezTo>
                    <a:pt x="5262" y="5230"/>
                    <a:pt x="5797" y="5766"/>
                    <a:pt x="6459" y="5766"/>
                  </a:cubicBezTo>
                  <a:cubicBezTo>
                    <a:pt x="7152" y="5766"/>
                    <a:pt x="7687" y="5230"/>
                    <a:pt x="7687" y="4569"/>
                  </a:cubicBezTo>
                  <a:cubicBezTo>
                    <a:pt x="7687" y="4348"/>
                    <a:pt x="7656" y="4191"/>
                    <a:pt x="7561" y="4001"/>
                  </a:cubicBezTo>
                  <a:lnTo>
                    <a:pt x="9231" y="2363"/>
                  </a:lnTo>
                  <a:cubicBezTo>
                    <a:pt x="9389" y="2426"/>
                    <a:pt x="9578" y="2489"/>
                    <a:pt x="9767" y="2489"/>
                  </a:cubicBezTo>
                  <a:cubicBezTo>
                    <a:pt x="10460" y="2489"/>
                    <a:pt x="11027" y="1922"/>
                    <a:pt x="11027" y="1229"/>
                  </a:cubicBezTo>
                  <a:cubicBezTo>
                    <a:pt x="10995" y="536"/>
                    <a:pt x="10460" y="0"/>
                    <a:pt x="97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" name="Google Shape;737;p37">
            <a:extLst>
              <a:ext uri="{FF2B5EF4-FFF2-40B4-BE49-F238E27FC236}">
                <a16:creationId xmlns:a16="http://schemas.microsoft.com/office/drawing/2014/main" id="{A5FE0FD0-98BA-B91D-7E1C-E111A761D352}"/>
              </a:ext>
            </a:extLst>
          </p:cNvPr>
          <p:cNvSpPr/>
          <p:nvPr/>
        </p:nvSpPr>
        <p:spPr>
          <a:xfrm rot="16200000">
            <a:off x="4940770" y="5003754"/>
            <a:ext cx="2056133" cy="745954"/>
          </a:xfrm>
          <a:prstGeom prst="homePlate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" name="Google Shape;754;p37">
            <a:extLst>
              <a:ext uri="{FF2B5EF4-FFF2-40B4-BE49-F238E27FC236}">
                <a16:creationId xmlns:a16="http://schemas.microsoft.com/office/drawing/2014/main" id="{36B46770-FFB0-B290-837E-281795C53244}"/>
              </a:ext>
            </a:extLst>
          </p:cNvPr>
          <p:cNvGrpSpPr/>
          <p:nvPr/>
        </p:nvGrpSpPr>
        <p:grpSpPr>
          <a:xfrm>
            <a:off x="5747968" y="5648107"/>
            <a:ext cx="441739" cy="437515"/>
            <a:chOff x="-59889100" y="2671925"/>
            <a:chExt cx="319000" cy="315950"/>
          </a:xfrm>
        </p:grpSpPr>
        <p:sp>
          <p:nvSpPr>
            <p:cNvPr id="36" name="Google Shape;755;p37">
              <a:extLst>
                <a:ext uri="{FF2B5EF4-FFF2-40B4-BE49-F238E27FC236}">
                  <a16:creationId xmlns:a16="http://schemas.microsoft.com/office/drawing/2014/main" id="{C99F94EE-596B-C378-1669-EE39C204DE23}"/>
                </a:ext>
              </a:extLst>
            </p:cNvPr>
            <p:cNvSpPr/>
            <p:nvPr/>
          </p:nvSpPr>
          <p:spPr>
            <a:xfrm>
              <a:off x="-59889100" y="2672000"/>
              <a:ext cx="149675" cy="256025"/>
            </a:xfrm>
            <a:custGeom>
              <a:avLst/>
              <a:gdLst/>
              <a:ahLst/>
              <a:cxnLst/>
              <a:rect l="l" t="t" r="r" b="b"/>
              <a:pathLst>
                <a:path w="5987" h="10241" extrusionOk="0">
                  <a:moveTo>
                    <a:pt x="5073" y="946"/>
                  </a:moveTo>
                  <a:lnTo>
                    <a:pt x="5073" y="2647"/>
                  </a:lnTo>
                  <a:lnTo>
                    <a:pt x="5104" y="2647"/>
                  </a:lnTo>
                  <a:cubicBezTo>
                    <a:pt x="3623" y="3151"/>
                    <a:pt x="2489" y="4569"/>
                    <a:pt x="2489" y="6302"/>
                  </a:cubicBezTo>
                  <a:cubicBezTo>
                    <a:pt x="2489" y="6900"/>
                    <a:pt x="2647" y="7499"/>
                    <a:pt x="2867" y="8034"/>
                  </a:cubicBezTo>
                  <a:lnTo>
                    <a:pt x="1639" y="9263"/>
                  </a:lnTo>
                  <a:cubicBezTo>
                    <a:pt x="1103" y="8381"/>
                    <a:pt x="788" y="7373"/>
                    <a:pt x="788" y="6302"/>
                  </a:cubicBezTo>
                  <a:cubicBezTo>
                    <a:pt x="788" y="3750"/>
                    <a:pt x="2584" y="1513"/>
                    <a:pt x="5073" y="946"/>
                  </a:cubicBezTo>
                  <a:close/>
                  <a:moveTo>
                    <a:pt x="5482" y="1"/>
                  </a:moveTo>
                  <a:cubicBezTo>
                    <a:pt x="2395" y="442"/>
                    <a:pt x="0" y="3088"/>
                    <a:pt x="0" y="6270"/>
                  </a:cubicBezTo>
                  <a:cubicBezTo>
                    <a:pt x="0" y="7688"/>
                    <a:pt x="441" y="8979"/>
                    <a:pt x="1292" y="10082"/>
                  </a:cubicBezTo>
                  <a:cubicBezTo>
                    <a:pt x="1377" y="10184"/>
                    <a:pt x="1500" y="10241"/>
                    <a:pt x="1624" y="10241"/>
                  </a:cubicBezTo>
                  <a:cubicBezTo>
                    <a:pt x="1729" y="10241"/>
                    <a:pt x="1835" y="10200"/>
                    <a:pt x="1922" y="10114"/>
                  </a:cubicBezTo>
                  <a:lnTo>
                    <a:pt x="3718" y="8349"/>
                  </a:lnTo>
                  <a:cubicBezTo>
                    <a:pt x="3812" y="8223"/>
                    <a:pt x="3844" y="8003"/>
                    <a:pt x="3781" y="7845"/>
                  </a:cubicBezTo>
                  <a:cubicBezTo>
                    <a:pt x="3497" y="7373"/>
                    <a:pt x="3340" y="6806"/>
                    <a:pt x="3340" y="6270"/>
                  </a:cubicBezTo>
                  <a:cubicBezTo>
                    <a:pt x="3340" y="4884"/>
                    <a:pt x="4285" y="3655"/>
                    <a:pt x="5671" y="3309"/>
                  </a:cubicBezTo>
                  <a:cubicBezTo>
                    <a:pt x="5860" y="3277"/>
                    <a:pt x="5986" y="3120"/>
                    <a:pt x="5986" y="2899"/>
                  </a:cubicBezTo>
                  <a:lnTo>
                    <a:pt x="5986" y="379"/>
                  </a:lnTo>
                  <a:cubicBezTo>
                    <a:pt x="5955" y="190"/>
                    <a:pt x="5703" y="1"/>
                    <a:pt x="54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756;p37">
              <a:extLst>
                <a:ext uri="{FF2B5EF4-FFF2-40B4-BE49-F238E27FC236}">
                  <a16:creationId xmlns:a16="http://schemas.microsoft.com/office/drawing/2014/main" id="{3821FA80-22D6-2807-9535-0B6B6E24B09B}"/>
                </a:ext>
              </a:extLst>
            </p:cNvPr>
            <p:cNvSpPr/>
            <p:nvPr/>
          </p:nvSpPr>
          <p:spPr>
            <a:xfrm>
              <a:off x="-59830825" y="2892525"/>
              <a:ext cx="201650" cy="95350"/>
            </a:xfrm>
            <a:custGeom>
              <a:avLst/>
              <a:gdLst/>
              <a:ahLst/>
              <a:cxnLst/>
              <a:rect l="l" t="t" r="r" b="b"/>
              <a:pathLst>
                <a:path w="8066" h="3814" extrusionOk="0">
                  <a:moveTo>
                    <a:pt x="5735" y="946"/>
                  </a:moveTo>
                  <a:lnTo>
                    <a:pt x="6963" y="2175"/>
                  </a:lnTo>
                  <a:cubicBezTo>
                    <a:pt x="6113" y="2710"/>
                    <a:pt x="5073" y="2994"/>
                    <a:pt x="4065" y="2994"/>
                  </a:cubicBezTo>
                  <a:cubicBezTo>
                    <a:pt x="3025" y="2994"/>
                    <a:pt x="2017" y="2710"/>
                    <a:pt x="1135" y="2175"/>
                  </a:cubicBezTo>
                  <a:lnTo>
                    <a:pt x="2364" y="946"/>
                  </a:lnTo>
                  <a:cubicBezTo>
                    <a:pt x="2868" y="1198"/>
                    <a:pt x="3466" y="1356"/>
                    <a:pt x="4065" y="1356"/>
                  </a:cubicBezTo>
                  <a:cubicBezTo>
                    <a:pt x="4600" y="1356"/>
                    <a:pt x="5199" y="1198"/>
                    <a:pt x="5735" y="946"/>
                  </a:cubicBezTo>
                  <a:close/>
                  <a:moveTo>
                    <a:pt x="5758" y="1"/>
                  </a:moveTo>
                  <a:cubicBezTo>
                    <a:pt x="5693" y="1"/>
                    <a:pt x="5630" y="11"/>
                    <a:pt x="5577" y="32"/>
                  </a:cubicBezTo>
                  <a:cubicBezTo>
                    <a:pt x="5105" y="316"/>
                    <a:pt x="4569" y="474"/>
                    <a:pt x="4002" y="474"/>
                  </a:cubicBezTo>
                  <a:cubicBezTo>
                    <a:pt x="3956" y="476"/>
                    <a:pt x="3911" y="478"/>
                    <a:pt x="3865" y="478"/>
                  </a:cubicBezTo>
                  <a:cubicBezTo>
                    <a:pt x="3376" y="478"/>
                    <a:pt x="2890" y="326"/>
                    <a:pt x="2458" y="95"/>
                  </a:cubicBezTo>
                  <a:cubicBezTo>
                    <a:pt x="2389" y="54"/>
                    <a:pt x="2315" y="31"/>
                    <a:pt x="2239" y="31"/>
                  </a:cubicBezTo>
                  <a:cubicBezTo>
                    <a:pt x="2142" y="31"/>
                    <a:pt x="2043" y="70"/>
                    <a:pt x="1954" y="158"/>
                  </a:cubicBezTo>
                  <a:lnTo>
                    <a:pt x="190" y="1923"/>
                  </a:lnTo>
                  <a:cubicBezTo>
                    <a:pt x="1" y="2143"/>
                    <a:pt x="32" y="2395"/>
                    <a:pt x="221" y="2553"/>
                  </a:cubicBezTo>
                  <a:cubicBezTo>
                    <a:pt x="1324" y="3403"/>
                    <a:pt x="2616" y="3813"/>
                    <a:pt x="4002" y="3813"/>
                  </a:cubicBezTo>
                  <a:cubicBezTo>
                    <a:pt x="5388" y="3813"/>
                    <a:pt x="6711" y="3403"/>
                    <a:pt x="7814" y="2521"/>
                  </a:cubicBezTo>
                  <a:cubicBezTo>
                    <a:pt x="8035" y="2364"/>
                    <a:pt x="8066" y="2080"/>
                    <a:pt x="7877" y="1891"/>
                  </a:cubicBezTo>
                  <a:lnTo>
                    <a:pt x="6113" y="127"/>
                  </a:lnTo>
                  <a:cubicBezTo>
                    <a:pt x="6029" y="43"/>
                    <a:pt x="5889" y="1"/>
                    <a:pt x="575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757;p37">
              <a:extLst>
                <a:ext uri="{FF2B5EF4-FFF2-40B4-BE49-F238E27FC236}">
                  <a16:creationId xmlns:a16="http://schemas.microsoft.com/office/drawing/2014/main" id="{7333DEBA-4451-0540-EC0D-87DFD86D7284}"/>
                </a:ext>
              </a:extLst>
            </p:cNvPr>
            <p:cNvSpPr/>
            <p:nvPr/>
          </p:nvSpPr>
          <p:spPr>
            <a:xfrm>
              <a:off x="-59719775" y="2671925"/>
              <a:ext cx="149675" cy="256425"/>
            </a:xfrm>
            <a:custGeom>
              <a:avLst/>
              <a:gdLst/>
              <a:ahLst/>
              <a:cxnLst/>
              <a:rect l="l" t="t" r="r" b="b"/>
              <a:pathLst>
                <a:path w="5987" h="10257" extrusionOk="0">
                  <a:moveTo>
                    <a:pt x="820" y="917"/>
                  </a:moveTo>
                  <a:cubicBezTo>
                    <a:pt x="3309" y="1453"/>
                    <a:pt x="5105" y="3690"/>
                    <a:pt x="5105" y="6273"/>
                  </a:cubicBezTo>
                  <a:cubicBezTo>
                    <a:pt x="5073" y="7344"/>
                    <a:pt x="4790" y="8352"/>
                    <a:pt x="4254" y="9235"/>
                  </a:cubicBezTo>
                  <a:lnTo>
                    <a:pt x="3025" y="8006"/>
                  </a:lnTo>
                  <a:cubicBezTo>
                    <a:pt x="3309" y="7502"/>
                    <a:pt x="3435" y="6903"/>
                    <a:pt x="3435" y="6305"/>
                  </a:cubicBezTo>
                  <a:cubicBezTo>
                    <a:pt x="3435" y="4572"/>
                    <a:pt x="2332" y="3154"/>
                    <a:pt x="820" y="2650"/>
                  </a:cubicBezTo>
                  <a:lnTo>
                    <a:pt x="820" y="917"/>
                  </a:lnTo>
                  <a:close/>
                  <a:moveTo>
                    <a:pt x="419" y="0"/>
                  </a:moveTo>
                  <a:cubicBezTo>
                    <a:pt x="190" y="0"/>
                    <a:pt x="1" y="180"/>
                    <a:pt x="1" y="413"/>
                  </a:cubicBezTo>
                  <a:lnTo>
                    <a:pt x="1" y="2934"/>
                  </a:lnTo>
                  <a:cubicBezTo>
                    <a:pt x="1" y="3123"/>
                    <a:pt x="127" y="3280"/>
                    <a:pt x="316" y="3312"/>
                  </a:cubicBezTo>
                  <a:cubicBezTo>
                    <a:pt x="1639" y="3658"/>
                    <a:pt x="2647" y="4855"/>
                    <a:pt x="2647" y="6273"/>
                  </a:cubicBezTo>
                  <a:cubicBezTo>
                    <a:pt x="2647" y="6809"/>
                    <a:pt x="2490" y="7376"/>
                    <a:pt x="2206" y="7848"/>
                  </a:cubicBezTo>
                  <a:cubicBezTo>
                    <a:pt x="2080" y="8006"/>
                    <a:pt x="2112" y="8195"/>
                    <a:pt x="2269" y="8352"/>
                  </a:cubicBezTo>
                  <a:lnTo>
                    <a:pt x="4065" y="10117"/>
                  </a:lnTo>
                  <a:cubicBezTo>
                    <a:pt x="4149" y="10214"/>
                    <a:pt x="4251" y="10257"/>
                    <a:pt x="4353" y="10257"/>
                  </a:cubicBezTo>
                  <a:cubicBezTo>
                    <a:pt x="4481" y="10257"/>
                    <a:pt x="4608" y="10190"/>
                    <a:pt x="4695" y="10085"/>
                  </a:cubicBezTo>
                  <a:cubicBezTo>
                    <a:pt x="5514" y="8982"/>
                    <a:pt x="5987" y="7659"/>
                    <a:pt x="5987" y="6273"/>
                  </a:cubicBezTo>
                  <a:cubicBezTo>
                    <a:pt x="5892" y="3123"/>
                    <a:pt x="3529" y="445"/>
                    <a:pt x="474" y="4"/>
                  </a:cubicBezTo>
                  <a:cubicBezTo>
                    <a:pt x="455" y="1"/>
                    <a:pt x="437" y="0"/>
                    <a:pt x="4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758;p37">
              <a:extLst>
                <a:ext uri="{FF2B5EF4-FFF2-40B4-BE49-F238E27FC236}">
                  <a16:creationId xmlns:a16="http://schemas.microsoft.com/office/drawing/2014/main" id="{9F02E554-DB00-BFED-8225-F197942F837A}"/>
                </a:ext>
              </a:extLst>
            </p:cNvPr>
            <p:cNvSpPr/>
            <p:nvPr/>
          </p:nvSpPr>
          <p:spPr>
            <a:xfrm>
              <a:off x="-59762300" y="2757075"/>
              <a:ext cx="63025" cy="145725"/>
            </a:xfrm>
            <a:custGeom>
              <a:avLst/>
              <a:gdLst/>
              <a:ahLst/>
              <a:cxnLst/>
              <a:rect l="l" t="t" r="r" b="b"/>
              <a:pathLst>
                <a:path w="2521" h="5829" extrusionOk="0">
                  <a:moveTo>
                    <a:pt x="1261" y="0"/>
                  </a:moveTo>
                  <a:cubicBezTo>
                    <a:pt x="1040" y="0"/>
                    <a:pt x="820" y="189"/>
                    <a:pt x="820" y="378"/>
                  </a:cubicBezTo>
                  <a:lnTo>
                    <a:pt x="820" y="662"/>
                  </a:lnTo>
                  <a:cubicBezTo>
                    <a:pt x="347" y="819"/>
                    <a:pt x="1" y="1292"/>
                    <a:pt x="1" y="1827"/>
                  </a:cubicBezTo>
                  <a:cubicBezTo>
                    <a:pt x="1" y="2521"/>
                    <a:pt x="568" y="2899"/>
                    <a:pt x="977" y="3214"/>
                  </a:cubicBezTo>
                  <a:cubicBezTo>
                    <a:pt x="1292" y="3466"/>
                    <a:pt x="1670" y="3686"/>
                    <a:pt x="1670" y="3938"/>
                  </a:cubicBezTo>
                  <a:cubicBezTo>
                    <a:pt x="1670" y="4159"/>
                    <a:pt x="1450" y="4348"/>
                    <a:pt x="1261" y="4348"/>
                  </a:cubicBezTo>
                  <a:cubicBezTo>
                    <a:pt x="1072" y="4348"/>
                    <a:pt x="820" y="4159"/>
                    <a:pt x="820" y="3938"/>
                  </a:cubicBezTo>
                  <a:cubicBezTo>
                    <a:pt x="820" y="3686"/>
                    <a:pt x="631" y="3497"/>
                    <a:pt x="442" y="3497"/>
                  </a:cubicBezTo>
                  <a:cubicBezTo>
                    <a:pt x="253" y="3497"/>
                    <a:pt x="32" y="3686"/>
                    <a:pt x="32" y="3938"/>
                  </a:cubicBezTo>
                  <a:cubicBezTo>
                    <a:pt x="32" y="4474"/>
                    <a:pt x="410" y="4915"/>
                    <a:pt x="883" y="5104"/>
                  </a:cubicBezTo>
                  <a:lnTo>
                    <a:pt x="883" y="5387"/>
                  </a:lnTo>
                  <a:cubicBezTo>
                    <a:pt x="883" y="5608"/>
                    <a:pt x="1072" y="5829"/>
                    <a:pt x="1292" y="5829"/>
                  </a:cubicBezTo>
                  <a:cubicBezTo>
                    <a:pt x="1544" y="5829"/>
                    <a:pt x="1702" y="5608"/>
                    <a:pt x="1702" y="5387"/>
                  </a:cubicBezTo>
                  <a:lnTo>
                    <a:pt x="1702" y="5104"/>
                  </a:lnTo>
                  <a:cubicBezTo>
                    <a:pt x="2175" y="4946"/>
                    <a:pt x="2521" y="4474"/>
                    <a:pt x="2521" y="3938"/>
                  </a:cubicBezTo>
                  <a:cubicBezTo>
                    <a:pt x="2521" y="3245"/>
                    <a:pt x="1985" y="2867"/>
                    <a:pt x="1544" y="2552"/>
                  </a:cubicBezTo>
                  <a:cubicBezTo>
                    <a:pt x="1229" y="2300"/>
                    <a:pt x="883" y="2079"/>
                    <a:pt x="883" y="1827"/>
                  </a:cubicBezTo>
                  <a:cubicBezTo>
                    <a:pt x="883" y="1607"/>
                    <a:pt x="1072" y="1418"/>
                    <a:pt x="1292" y="1418"/>
                  </a:cubicBezTo>
                  <a:cubicBezTo>
                    <a:pt x="1544" y="1418"/>
                    <a:pt x="1702" y="1607"/>
                    <a:pt x="1702" y="1827"/>
                  </a:cubicBezTo>
                  <a:cubicBezTo>
                    <a:pt x="1702" y="2079"/>
                    <a:pt x="1891" y="2268"/>
                    <a:pt x="2143" y="2268"/>
                  </a:cubicBezTo>
                  <a:cubicBezTo>
                    <a:pt x="2364" y="2268"/>
                    <a:pt x="2521" y="2079"/>
                    <a:pt x="2521" y="1827"/>
                  </a:cubicBezTo>
                  <a:cubicBezTo>
                    <a:pt x="2521" y="1292"/>
                    <a:pt x="2175" y="851"/>
                    <a:pt x="1702" y="662"/>
                  </a:cubicBezTo>
                  <a:lnTo>
                    <a:pt x="1702" y="378"/>
                  </a:lnTo>
                  <a:cubicBezTo>
                    <a:pt x="1702" y="189"/>
                    <a:pt x="1513" y="0"/>
                    <a:pt x="12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" name="Google Shape;738;p37">
            <a:extLst>
              <a:ext uri="{FF2B5EF4-FFF2-40B4-BE49-F238E27FC236}">
                <a16:creationId xmlns:a16="http://schemas.microsoft.com/office/drawing/2014/main" id="{7844FED5-1161-1F9E-9E3F-5770999F2C86}"/>
              </a:ext>
            </a:extLst>
          </p:cNvPr>
          <p:cNvSpPr/>
          <p:nvPr/>
        </p:nvSpPr>
        <p:spPr>
          <a:xfrm rot="16200000">
            <a:off x="5662662" y="4830105"/>
            <a:ext cx="2403431" cy="745954"/>
          </a:xfrm>
          <a:prstGeom prst="homePlate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759;p37">
            <a:extLst>
              <a:ext uri="{FF2B5EF4-FFF2-40B4-BE49-F238E27FC236}">
                <a16:creationId xmlns:a16="http://schemas.microsoft.com/office/drawing/2014/main" id="{DBB5C18B-A103-1E6A-B0E5-FB9E763BBF3A}"/>
              </a:ext>
            </a:extLst>
          </p:cNvPr>
          <p:cNvSpPr/>
          <p:nvPr/>
        </p:nvSpPr>
        <p:spPr>
          <a:xfrm>
            <a:off x="6641471" y="5646618"/>
            <a:ext cx="445790" cy="440493"/>
          </a:xfrm>
          <a:custGeom>
            <a:avLst/>
            <a:gdLst/>
            <a:ahLst/>
            <a:cxnLst/>
            <a:rect l="l" t="t" r="r" b="b"/>
            <a:pathLst>
              <a:path w="12877" h="12724" extrusionOk="0">
                <a:moveTo>
                  <a:pt x="10492" y="1603"/>
                </a:moveTo>
                <a:lnTo>
                  <a:pt x="10429" y="1855"/>
                </a:lnTo>
                <a:cubicBezTo>
                  <a:pt x="10429" y="1981"/>
                  <a:pt x="10492" y="2138"/>
                  <a:pt x="10555" y="2201"/>
                </a:cubicBezTo>
                <a:cubicBezTo>
                  <a:pt x="10649" y="2296"/>
                  <a:pt x="10807" y="2327"/>
                  <a:pt x="10901" y="2327"/>
                </a:cubicBezTo>
                <a:lnTo>
                  <a:pt x="11153" y="2296"/>
                </a:lnTo>
                <a:lnTo>
                  <a:pt x="10492" y="2957"/>
                </a:lnTo>
                <a:lnTo>
                  <a:pt x="9736" y="3083"/>
                </a:lnTo>
                <a:lnTo>
                  <a:pt x="9799" y="2296"/>
                </a:lnTo>
                <a:lnTo>
                  <a:pt x="10492" y="1603"/>
                </a:lnTo>
                <a:close/>
                <a:moveTo>
                  <a:pt x="6270" y="6108"/>
                </a:moveTo>
                <a:cubicBezTo>
                  <a:pt x="6396" y="6108"/>
                  <a:pt x="6459" y="6139"/>
                  <a:pt x="6554" y="6234"/>
                </a:cubicBezTo>
                <a:cubicBezTo>
                  <a:pt x="6617" y="6265"/>
                  <a:pt x="6648" y="6391"/>
                  <a:pt x="6648" y="6486"/>
                </a:cubicBezTo>
                <a:cubicBezTo>
                  <a:pt x="6648" y="6738"/>
                  <a:pt x="6459" y="6927"/>
                  <a:pt x="6270" y="6927"/>
                </a:cubicBezTo>
                <a:cubicBezTo>
                  <a:pt x="6081" y="6927"/>
                  <a:pt x="5861" y="6738"/>
                  <a:pt x="5861" y="6486"/>
                </a:cubicBezTo>
                <a:cubicBezTo>
                  <a:pt x="5861" y="6265"/>
                  <a:pt x="6081" y="6108"/>
                  <a:pt x="6270" y="6108"/>
                </a:cubicBezTo>
                <a:close/>
                <a:moveTo>
                  <a:pt x="6176" y="4375"/>
                </a:moveTo>
                <a:cubicBezTo>
                  <a:pt x="6617" y="4375"/>
                  <a:pt x="7026" y="4501"/>
                  <a:pt x="7341" y="4722"/>
                </a:cubicBezTo>
                <a:lnTo>
                  <a:pt x="6743" y="5320"/>
                </a:lnTo>
                <a:cubicBezTo>
                  <a:pt x="6617" y="5289"/>
                  <a:pt x="6428" y="5226"/>
                  <a:pt x="6239" y="5226"/>
                </a:cubicBezTo>
                <a:cubicBezTo>
                  <a:pt x="5546" y="5226"/>
                  <a:pt x="5010" y="5793"/>
                  <a:pt x="5010" y="6454"/>
                </a:cubicBezTo>
                <a:cubicBezTo>
                  <a:pt x="5010" y="7116"/>
                  <a:pt x="5546" y="7715"/>
                  <a:pt x="6239" y="7715"/>
                </a:cubicBezTo>
                <a:cubicBezTo>
                  <a:pt x="6900" y="7715"/>
                  <a:pt x="7467" y="7147"/>
                  <a:pt x="7467" y="6454"/>
                </a:cubicBezTo>
                <a:cubicBezTo>
                  <a:pt x="7467" y="6265"/>
                  <a:pt x="7404" y="6108"/>
                  <a:pt x="7341" y="5887"/>
                </a:cubicBezTo>
                <a:lnTo>
                  <a:pt x="7908" y="5320"/>
                </a:lnTo>
                <a:cubicBezTo>
                  <a:pt x="8160" y="5635"/>
                  <a:pt x="8286" y="6013"/>
                  <a:pt x="8286" y="6454"/>
                </a:cubicBezTo>
                <a:cubicBezTo>
                  <a:pt x="8286" y="7588"/>
                  <a:pt x="7341" y="8534"/>
                  <a:pt x="6176" y="8534"/>
                </a:cubicBezTo>
                <a:cubicBezTo>
                  <a:pt x="5041" y="8534"/>
                  <a:pt x="4096" y="7588"/>
                  <a:pt x="4096" y="6454"/>
                </a:cubicBezTo>
                <a:cubicBezTo>
                  <a:pt x="4096" y="5320"/>
                  <a:pt x="5041" y="4375"/>
                  <a:pt x="6176" y="4375"/>
                </a:cubicBezTo>
                <a:close/>
                <a:moveTo>
                  <a:pt x="6239" y="2800"/>
                </a:moveTo>
                <a:cubicBezTo>
                  <a:pt x="7089" y="2800"/>
                  <a:pt x="7908" y="3115"/>
                  <a:pt x="8539" y="3619"/>
                </a:cubicBezTo>
                <a:lnTo>
                  <a:pt x="7971" y="4217"/>
                </a:lnTo>
                <a:cubicBezTo>
                  <a:pt x="7499" y="3839"/>
                  <a:pt x="6869" y="3619"/>
                  <a:pt x="6239" y="3619"/>
                </a:cubicBezTo>
                <a:cubicBezTo>
                  <a:pt x="4600" y="3619"/>
                  <a:pt x="3309" y="4911"/>
                  <a:pt x="3309" y="6486"/>
                </a:cubicBezTo>
                <a:cubicBezTo>
                  <a:pt x="3309" y="8124"/>
                  <a:pt x="4632" y="9416"/>
                  <a:pt x="6239" y="9416"/>
                </a:cubicBezTo>
                <a:cubicBezTo>
                  <a:pt x="7845" y="9416"/>
                  <a:pt x="9137" y="8124"/>
                  <a:pt x="9137" y="6486"/>
                </a:cubicBezTo>
                <a:cubicBezTo>
                  <a:pt x="9137" y="5856"/>
                  <a:pt x="8948" y="5226"/>
                  <a:pt x="8539" y="4753"/>
                </a:cubicBezTo>
                <a:lnTo>
                  <a:pt x="9137" y="4154"/>
                </a:lnTo>
                <a:cubicBezTo>
                  <a:pt x="9641" y="4816"/>
                  <a:pt x="9956" y="5604"/>
                  <a:pt x="9956" y="6486"/>
                </a:cubicBezTo>
                <a:cubicBezTo>
                  <a:pt x="9956" y="8534"/>
                  <a:pt x="8318" y="10235"/>
                  <a:pt x="6239" y="10235"/>
                </a:cubicBezTo>
                <a:cubicBezTo>
                  <a:pt x="4191" y="10235"/>
                  <a:pt x="2490" y="8597"/>
                  <a:pt x="2490" y="6486"/>
                </a:cubicBezTo>
                <a:cubicBezTo>
                  <a:pt x="2490" y="4438"/>
                  <a:pt x="4128" y="2800"/>
                  <a:pt x="6239" y="2800"/>
                </a:cubicBezTo>
                <a:close/>
                <a:moveTo>
                  <a:pt x="6270" y="1130"/>
                </a:moveTo>
                <a:cubicBezTo>
                  <a:pt x="7247" y="1130"/>
                  <a:pt x="8223" y="1414"/>
                  <a:pt x="9074" y="1918"/>
                </a:cubicBezTo>
                <a:cubicBezTo>
                  <a:pt x="9074" y="1949"/>
                  <a:pt x="9011" y="2012"/>
                  <a:pt x="9011" y="2044"/>
                </a:cubicBezTo>
                <a:lnTo>
                  <a:pt x="8917" y="2831"/>
                </a:lnTo>
                <a:cubicBezTo>
                  <a:pt x="8160" y="2296"/>
                  <a:pt x="7247" y="1981"/>
                  <a:pt x="6270" y="1981"/>
                </a:cubicBezTo>
                <a:cubicBezTo>
                  <a:pt x="3750" y="1981"/>
                  <a:pt x="1733" y="4028"/>
                  <a:pt x="1733" y="6486"/>
                </a:cubicBezTo>
                <a:cubicBezTo>
                  <a:pt x="1733" y="9006"/>
                  <a:pt x="3781" y="11054"/>
                  <a:pt x="6270" y="11054"/>
                </a:cubicBezTo>
                <a:cubicBezTo>
                  <a:pt x="8759" y="11054"/>
                  <a:pt x="10807" y="9006"/>
                  <a:pt x="10807" y="6486"/>
                </a:cubicBezTo>
                <a:cubicBezTo>
                  <a:pt x="10807" y="5509"/>
                  <a:pt x="10492" y="4596"/>
                  <a:pt x="9925" y="3871"/>
                </a:cubicBezTo>
                <a:lnTo>
                  <a:pt x="10712" y="3745"/>
                </a:lnTo>
                <a:cubicBezTo>
                  <a:pt x="10744" y="3745"/>
                  <a:pt x="10807" y="3745"/>
                  <a:pt x="10838" y="3713"/>
                </a:cubicBezTo>
                <a:cubicBezTo>
                  <a:pt x="11342" y="4533"/>
                  <a:pt x="11626" y="5478"/>
                  <a:pt x="11626" y="6486"/>
                </a:cubicBezTo>
                <a:cubicBezTo>
                  <a:pt x="11626" y="9447"/>
                  <a:pt x="9232" y="11873"/>
                  <a:pt x="6270" y="11873"/>
                </a:cubicBezTo>
                <a:cubicBezTo>
                  <a:pt x="3309" y="11873"/>
                  <a:pt x="914" y="9479"/>
                  <a:pt x="914" y="6486"/>
                </a:cubicBezTo>
                <a:cubicBezTo>
                  <a:pt x="914" y="3524"/>
                  <a:pt x="3309" y="1130"/>
                  <a:pt x="6270" y="1130"/>
                </a:cubicBezTo>
                <a:close/>
                <a:moveTo>
                  <a:pt x="11030" y="0"/>
                </a:moveTo>
                <a:cubicBezTo>
                  <a:pt x="10930" y="0"/>
                  <a:pt x="10829" y="37"/>
                  <a:pt x="10744" y="122"/>
                </a:cubicBezTo>
                <a:lnTo>
                  <a:pt x="9610" y="1256"/>
                </a:lnTo>
                <a:cubicBezTo>
                  <a:pt x="8602" y="594"/>
                  <a:pt x="7467" y="279"/>
                  <a:pt x="6239" y="279"/>
                </a:cubicBezTo>
                <a:cubicBezTo>
                  <a:pt x="2805" y="279"/>
                  <a:pt x="1" y="3020"/>
                  <a:pt x="1" y="6486"/>
                </a:cubicBezTo>
                <a:cubicBezTo>
                  <a:pt x="1" y="9920"/>
                  <a:pt x="2773" y="12724"/>
                  <a:pt x="6239" y="12724"/>
                </a:cubicBezTo>
                <a:cubicBezTo>
                  <a:pt x="9641" y="12724"/>
                  <a:pt x="12445" y="9951"/>
                  <a:pt x="12445" y="6486"/>
                </a:cubicBezTo>
                <a:cubicBezTo>
                  <a:pt x="12445" y="5289"/>
                  <a:pt x="12099" y="4123"/>
                  <a:pt x="11468" y="3115"/>
                </a:cubicBezTo>
                <a:lnTo>
                  <a:pt x="12603" y="1981"/>
                </a:lnTo>
                <a:cubicBezTo>
                  <a:pt x="12877" y="1706"/>
                  <a:pt x="12650" y="1255"/>
                  <a:pt x="12292" y="1255"/>
                </a:cubicBezTo>
                <a:cubicBezTo>
                  <a:pt x="12280" y="1255"/>
                  <a:pt x="12268" y="1255"/>
                  <a:pt x="12256" y="1256"/>
                </a:cubicBezTo>
                <a:lnTo>
                  <a:pt x="11342" y="1382"/>
                </a:lnTo>
                <a:lnTo>
                  <a:pt x="11468" y="468"/>
                </a:lnTo>
                <a:cubicBezTo>
                  <a:pt x="11491" y="203"/>
                  <a:pt x="11265" y="0"/>
                  <a:pt x="1103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739;p37">
            <a:extLst>
              <a:ext uri="{FF2B5EF4-FFF2-40B4-BE49-F238E27FC236}">
                <a16:creationId xmlns:a16="http://schemas.microsoft.com/office/drawing/2014/main" id="{2F56FED3-BD74-3D3A-6B4D-7620CCB528F5}"/>
              </a:ext>
            </a:extLst>
          </p:cNvPr>
          <p:cNvSpPr/>
          <p:nvPr/>
        </p:nvSpPr>
        <p:spPr>
          <a:xfrm rot="16200000">
            <a:off x="6324396" y="4596299"/>
            <a:ext cx="2871044" cy="745954"/>
          </a:xfrm>
          <a:prstGeom prst="homePlate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760;p37">
            <a:extLst>
              <a:ext uri="{FF2B5EF4-FFF2-40B4-BE49-F238E27FC236}">
                <a16:creationId xmlns:a16="http://schemas.microsoft.com/office/drawing/2014/main" id="{494C7717-19DD-08ED-B711-7E3655A05740}"/>
              </a:ext>
            </a:extLst>
          </p:cNvPr>
          <p:cNvSpPr/>
          <p:nvPr/>
        </p:nvSpPr>
        <p:spPr>
          <a:xfrm>
            <a:off x="7539049" y="5657704"/>
            <a:ext cx="420583" cy="418322"/>
          </a:xfrm>
          <a:custGeom>
            <a:avLst/>
            <a:gdLst/>
            <a:ahLst/>
            <a:cxnLst/>
            <a:rect l="l" t="t" r="r" b="b"/>
            <a:pathLst>
              <a:path w="11910" h="11846" extrusionOk="0">
                <a:moveTo>
                  <a:pt x="5924" y="2080"/>
                </a:moveTo>
                <a:cubicBezTo>
                  <a:pt x="6302" y="2080"/>
                  <a:pt x="6617" y="2395"/>
                  <a:pt x="6617" y="2773"/>
                </a:cubicBezTo>
                <a:cubicBezTo>
                  <a:pt x="6617" y="3182"/>
                  <a:pt x="6302" y="3497"/>
                  <a:pt x="5924" y="3497"/>
                </a:cubicBezTo>
                <a:cubicBezTo>
                  <a:pt x="5514" y="3497"/>
                  <a:pt x="5199" y="3182"/>
                  <a:pt x="5199" y="2773"/>
                </a:cubicBezTo>
                <a:cubicBezTo>
                  <a:pt x="5199" y="2395"/>
                  <a:pt x="5514" y="2080"/>
                  <a:pt x="5924" y="2080"/>
                </a:cubicBezTo>
                <a:close/>
                <a:moveTo>
                  <a:pt x="5924" y="662"/>
                </a:moveTo>
                <a:cubicBezTo>
                  <a:pt x="7247" y="662"/>
                  <a:pt x="8318" y="1764"/>
                  <a:pt x="8318" y="3088"/>
                </a:cubicBezTo>
                <a:cubicBezTo>
                  <a:pt x="8318" y="3655"/>
                  <a:pt x="8129" y="4190"/>
                  <a:pt x="7783" y="4631"/>
                </a:cubicBezTo>
                <a:cubicBezTo>
                  <a:pt x="7562" y="4222"/>
                  <a:pt x="7310" y="3907"/>
                  <a:pt x="6900" y="3686"/>
                </a:cubicBezTo>
                <a:cubicBezTo>
                  <a:pt x="7153" y="3434"/>
                  <a:pt x="7310" y="3088"/>
                  <a:pt x="7310" y="2741"/>
                </a:cubicBezTo>
                <a:cubicBezTo>
                  <a:pt x="7310" y="1985"/>
                  <a:pt x="6680" y="1355"/>
                  <a:pt x="5924" y="1355"/>
                </a:cubicBezTo>
                <a:cubicBezTo>
                  <a:pt x="5168" y="1355"/>
                  <a:pt x="4538" y="1985"/>
                  <a:pt x="4538" y="2741"/>
                </a:cubicBezTo>
                <a:cubicBezTo>
                  <a:pt x="4538" y="3088"/>
                  <a:pt x="4695" y="3434"/>
                  <a:pt x="4947" y="3686"/>
                </a:cubicBezTo>
                <a:cubicBezTo>
                  <a:pt x="4538" y="3938"/>
                  <a:pt x="4223" y="4285"/>
                  <a:pt x="4034" y="4631"/>
                </a:cubicBezTo>
                <a:cubicBezTo>
                  <a:pt x="3592" y="4096"/>
                  <a:pt x="3403" y="3403"/>
                  <a:pt x="3498" y="2741"/>
                </a:cubicBezTo>
                <a:cubicBezTo>
                  <a:pt x="3655" y="1638"/>
                  <a:pt x="4664" y="662"/>
                  <a:pt x="5924" y="662"/>
                </a:cubicBezTo>
                <a:close/>
                <a:moveTo>
                  <a:pt x="5924" y="4159"/>
                </a:moveTo>
                <a:cubicBezTo>
                  <a:pt x="6554" y="4159"/>
                  <a:pt x="7058" y="4600"/>
                  <a:pt x="7247" y="5135"/>
                </a:cubicBezTo>
                <a:cubicBezTo>
                  <a:pt x="6869" y="5388"/>
                  <a:pt x="6428" y="5545"/>
                  <a:pt x="5924" y="5545"/>
                </a:cubicBezTo>
                <a:cubicBezTo>
                  <a:pt x="5451" y="5545"/>
                  <a:pt x="4979" y="5388"/>
                  <a:pt x="4569" y="5135"/>
                </a:cubicBezTo>
                <a:cubicBezTo>
                  <a:pt x="4727" y="4568"/>
                  <a:pt x="5294" y="4159"/>
                  <a:pt x="5924" y="4159"/>
                </a:cubicBezTo>
                <a:close/>
                <a:moveTo>
                  <a:pt x="1734" y="9042"/>
                </a:moveTo>
                <a:cubicBezTo>
                  <a:pt x="2301" y="9042"/>
                  <a:pt x="2773" y="9483"/>
                  <a:pt x="2773" y="10082"/>
                </a:cubicBezTo>
                <a:cubicBezTo>
                  <a:pt x="2773" y="10649"/>
                  <a:pt x="2301" y="11121"/>
                  <a:pt x="1734" y="11121"/>
                </a:cubicBezTo>
                <a:cubicBezTo>
                  <a:pt x="1198" y="11121"/>
                  <a:pt x="726" y="10649"/>
                  <a:pt x="726" y="10082"/>
                </a:cubicBezTo>
                <a:cubicBezTo>
                  <a:pt x="726" y="9483"/>
                  <a:pt x="1198" y="9042"/>
                  <a:pt x="1734" y="9042"/>
                </a:cubicBezTo>
                <a:close/>
                <a:moveTo>
                  <a:pt x="5924" y="9042"/>
                </a:moveTo>
                <a:cubicBezTo>
                  <a:pt x="6522" y="9042"/>
                  <a:pt x="6932" y="9515"/>
                  <a:pt x="6932" y="10082"/>
                </a:cubicBezTo>
                <a:cubicBezTo>
                  <a:pt x="6932" y="10649"/>
                  <a:pt x="6459" y="11121"/>
                  <a:pt x="5924" y="11121"/>
                </a:cubicBezTo>
                <a:cubicBezTo>
                  <a:pt x="5357" y="11121"/>
                  <a:pt x="4884" y="10649"/>
                  <a:pt x="4884" y="10082"/>
                </a:cubicBezTo>
                <a:cubicBezTo>
                  <a:pt x="4884" y="9483"/>
                  <a:pt x="5325" y="9042"/>
                  <a:pt x="5924" y="9042"/>
                </a:cubicBezTo>
                <a:close/>
                <a:moveTo>
                  <a:pt x="10145" y="9042"/>
                </a:moveTo>
                <a:cubicBezTo>
                  <a:pt x="10681" y="9042"/>
                  <a:pt x="11154" y="9483"/>
                  <a:pt x="11154" y="10082"/>
                </a:cubicBezTo>
                <a:cubicBezTo>
                  <a:pt x="11154" y="10649"/>
                  <a:pt x="10681" y="11121"/>
                  <a:pt x="10145" y="11121"/>
                </a:cubicBezTo>
                <a:cubicBezTo>
                  <a:pt x="9578" y="11121"/>
                  <a:pt x="9106" y="10649"/>
                  <a:pt x="9106" y="10082"/>
                </a:cubicBezTo>
                <a:cubicBezTo>
                  <a:pt x="9106" y="9483"/>
                  <a:pt x="9578" y="9042"/>
                  <a:pt x="10145" y="9042"/>
                </a:cubicBezTo>
                <a:close/>
                <a:moveTo>
                  <a:pt x="5955" y="0"/>
                </a:moveTo>
                <a:cubicBezTo>
                  <a:pt x="4349" y="0"/>
                  <a:pt x="3088" y="1197"/>
                  <a:pt x="2868" y="2678"/>
                </a:cubicBezTo>
                <a:cubicBezTo>
                  <a:pt x="2647" y="4442"/>
                  <a:pt x="3908" y="6018"/>
                  <a:pt x="5640" y="6207"/>
                </a:cubicBezTo>
                <a:lnTo>
                  <a:pt x="5640" y="6963"/>
                </a:lnTo>
                <a:lnTo>
                  <a:pt x="2427" y="6963"/>
                </a:lnTo>
                <a:cubicBezTo>
                  <a:pt x="1828" y="6963"/>
                  <a:pt x="1387" y="7435"/>
                  <a:pt x="1387" y="7971"/>
                </a:cubicBezTo>
                <a:lnTo>
                  <a:pt x="1387" y="8380"/>
                </a:lnTo>
                <a:cubicBezTo>
                  <a:pt x="599" y="8538"/>
                  <a:pt x="1" y="9231"/>
                  <a:pt x="1" y="10082"/>
                </a:cubicBezTo>
                <a:cubicBezTo>
                  <a:pt x="1" y="11027"/>
                  <a:pt x="789" y="11846"/>
                  <a:pt x="1734" y="11846"/>
                </a:cubicBezTo>
                <a:cubicBezTo>
                  <a:pt x="2679" y="11846"/>
                  <a:pt x="3466" y="11058"/>
                  <a:pt x="3466" y="10082"/>
                </a:cubicBezTo>
                <a:cubicBezTo>
                  <a:pt x="3466" y="9231"/>
                  <a:pt x="2868" y="8538"/>
                  <a:pt x="2080" y="8380"/>
                </a:cubicBezTo>
                <a:lnTo>
                  <a:pt x="2080" y="7971"/>
                </a:lnTo>
                <a:cubicBezTo>
                  <a:pt x="2080" y="7782"/>
                  <a:pt x="2238" y="7624"/>
                  <a:pt x="2458" y="7624"/>
                </a:cubicBezTo>
                <a:lnTo>
                  <a:pt x="5609" y="7624"/>
                </a:lnTo>
                <a:lnTo>
                  <a:pt x="5609" y="8349"/>
                </a:lnTo>
                <a:cubicBezTo>
                  <a:pt x="4821" y="8506"/>
                  <a:pt x="4223" y="9200"/>
                  <a:pt x="4223" y="10019"/>
                </a:cubicBezTo>
                <a:cubicBezTo>
                  <a:pt x="4223" y="10964"/>
                  <a:pt x="5010" y="11814"/>
                  <a:pt x="5955" y="11814"/>
                </a:cubicBezTo>
                <a:cubicBezTo>
                  <a:pt x="6900" y="11814"/>
                  <a:pt x="7688" y="11027"/>
                  <a:pt x="7688" y="10019"/>
                </a:cubicBezTo>
                <a:cubicBezTo>
                  <a:pt x="7688" y="9200"/>
                  <a:pt x="7090" y="8506"/>
                  <a:pt x="6302" y="8349"/>
                </a:cubicBezTo>
                <a:lnTo>
                  <a:pt x="6302" y="7624"/>
                </a:lnTo>
                <a:lnTo>
                  <a:pt x="9452" y="7624"/>
                </a:lnTo>
                <a:cubicBezTo>
                  <a:pt x="9641" y="7624"/>
                  <a:pt x="9799" y="7782"/>
                  <a:pt x="9799" y="7971"/>
                </a:cubicBezTo>
                <a:lnTo>
                  <a:pt x="9799" y="8380"/>
                </a:lnTo>
                <a:cubicBezTo>
                  <a:pt x="9011" y="8538"/>
                  <a:pt x="8444" y="9231"/>
                  <a:pt x="8444" y="10082"/>
                </a:cubicBezTo>
                <a:cubicBezTo>
                  <a:pt x="8444" y="11027"/>
                  <a:pt x="9232" y="11846"/>
                  <a:pt x="10177" y="11846"/>
                </a:cubicBezTo>
                <a:cubicBezTo>
                  <a:pt x="11122" y="11846"/>
                  <a:pt x="11910" y="11058"/>
                  <a:pt x="11910" y="10082"/>
                </a:cubicBezTo>
                <a:cubicBezTo>
                  <a:pt x="11910" y="9231"/>
                  <a:pt x="11311" y="8538"/>
                  <a:pt x="10524" y="8380"/>
                </a:cubicBezTo>
                <a:lnTo>
                  <a:pt x="10524" y="7971"/>
                </a:lnTo>
                <a:cubicBezTo>
                  <a:pt x="10524" y="7404"/>
                  <a:pt x="10051" y="6963"/>
                  <a:pt x="9484" y="6963"/>
                </a:cubicBezTo>
                <a:lnTo>
                  <a:pt x="6333" y="6963"/>
                </a:lnTo>
                <a:lnTo>
                  <a:pt x="6333" y="6207"/>
                </a:lnTo>
                <a:cubicBezTo>
                  <a:pt x="7909" y="6049"/>
                  <a:pt x="9106" y="4726"/>
                  <a:pt x="9106" y="3088"/>
                </a:cubicBezTo>
                <a:cubicBezTo>
                  <a:pt x="9106" y="1355"/>
                  <a:pt x="7688" y="0"/>
                  <a:pt x="5955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A8F593E-C90E-7503-7B46-9B2B5FAD82FB}"/>
              </a:ext>
            </a:extLst>
          </p:cNvPr>
          <p:cNvSpPr txBox="1"/>
          <p:nvPr/>
        </p:nvSpPr>
        <p:spPr>
          <a:xfrm>
            <a:off x="3721039" y="1375655"/>
            <a:ext cx="472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4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C49E6C6-10E0-ED3E-7937-C2E258F594B5}"/>
              </a:ext>
            </a:extLst>
          </p:cNvPr>
          <p:cNvSpPr txBox="1"/>
          <p:nvPr/>
        </p:nvSpPr>
        <p:spPr>
          <a:xfrm>
            <a:off x="8644863" y="2297751"/>
            <a:ext cx="3079188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FFC000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E6C6A5A-04ED-8DF4-5D3D-C52295A442E5}"/>
              </a:ext>
            </a:extLst>
          </p:cNvPr>
          <p:cNvSpPr txBox="1"/>
          <p:nvPr/>
        </p:nvSpPr>
        <p:spPr>
          <a:xfrm>
            <a:off x="8544980" y="4625098"/>
            <a:ext cx="3079188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FFC000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3147BB3-11E3-56EB-032C-C07E2C63AF44}"/>
              </a:ext>
            </a:extLst>
          </p:cNvPr>
          <p:cNvSpPr txBox="1"/>
          <p:nvPr/>
        </p:nvSpPr>
        <p:spPr>
          <a:xfrm>
            <a:off x="477740" y="2284398"/>
            <a:ext cx="3079188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FFC000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8154729-FCE2-263F-27AC-F4C2BAAC7048}"/>
              </a:ext>
            </a:extLst>
          </p:cNvPr>
          <p:cNvSpPr txBox="1"/>
          <p:nvPr/>
        </p:nvSpPr>
        <p:spPr>
          <a:xfrm>
            <a:off x="377857" y="4611745"/>
            <a:ext cx="3079188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dirty="0">
                <a:solidFill>
                  <a:srgbClr val="FFC000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200" dirty="0">
              <a:cs typeface="B Yekan" panose="00000400000000000000" pitchFamily="2" charset="-78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B2DBD9D-05AA-09C8-26D2-36A6AA592C3A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21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004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3" grpId="0"/>
      <p:bldP spid="87" grpId="0"/>
      <p:bldP spid="88" grpId="0"/>
      <p:bldP spid="89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AFAAE32-37B0-BC80-6C33-18DF753C451F}"/>
              </a:ext>
            </a:extLst>
          </p:cNvPr>
          <p:cNvCxnSpPr>
            <a:cxnSpLocks/>
          </p:cNvCxnSpPr>
          <p:nvPr/>
        </p:nvCxnSpPr>
        <p:spPr>
          <a:xfrm flipH="1">
            <a:off x="2182024" y="855882"/>
            <a:ext cx="1340296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36F18FDD-4F68-5C5F-2DBF-BC7E2490D2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6846990"/>
              </p:ext>
            </p:extLst>
          </p:nvPr>
        </p:nvGraphicFramePr>
        <p:xfrm>
          <a:off x="6675933" y="2731345"/>
          <a:ext cx="4794317" cy="3575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9AEE89C-97C0-C671-DB96-453D71DA9B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5861547"/>
              </p:ext>
            </p:extLst>
          </p:nvPr>
        </p:nvGraphicFramePr>
        <p:xfrm>
          <a:off x="891384" y="2775076"/>
          <a:ext cx="4794317" cy="3575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842F2ABC-C836-3B9D-7D51-C3AC1395792C}"/>
              </a:ext>
            </a:extLst>
          </p:cNvPr>
          <p:cNvSpPr txBox="1"/>
          <p:nvPr/>
        </p:nvSpPr>
        <p:spPr>
          <a:xfrm>
            <a:off x="629921" y="1458013"/>
            <a:ext cx="11139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20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0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E91346-9C76-2170-E77F-7C5E8355B26B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22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8288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Sub>
          <a:bldChart bld="series"/>
        </p:bldSub>
      </p:bldGraphic>
      <p:bldGraphic spid="15" grpId="0">
        <p:bldSub>
          <a:bldChart bld="series"/>
        </p:bldSub>
      </p:bldGraphic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094DAC-720E-C218-59DF-43BA5914FF48}"/>
              </a:ext>
            </a:extLst>
          </p:cNvPr>
          <p:cNvSpPr txBox="1"/>
          <p:nvPr/>
        </p:nvSpPr>
        <p:spPr>
          <a:xfrm>
            <a:off x="4339293" y="2992121"/>
            <a:ext cx="3513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4000" dirty="0">
                <a:solidFill>
                  <a:schemeClr val="bg1"/>
                </a:solidFill>
                <a:cs typeface="B Yekan" panose="00000400000000000000" pitchFamily="2" charset="-78"/>
              </a:rPr>
              <a:t>فصل ششم: منابع</a:t>
            </a:r>
            <a:endParaRPr lang="en-US" sz="4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64821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2B66146-792A-992F-20EB-D65EC1710783}"/>
              </a:ext>
            </a:extLst>
          </p:cNvPr>
          <p:cNvCxnSpPr>
            <a:cxnSpLocks/>
          </p:cNvCxnSpPr>
          <p:nvPr/>
        </p:nvCxnSpPr>
        <p:spPr>
          <a:xfrm flipH="1">
            <a:off x="1465695" y="855882"/>
            <a:ext cx="488115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2ECB81-4B62-AF1B-A4B7-77B4B8A55108}"/>
              </a:ext>
            </a:extLst>
          </p:cNvPr>
          <p:cNvSpPr txBox="1"/>
          <p:nvPr/>
        </p:nvSpPr>
        <p:spPr>
          <a:xfrm>
            <a:off x="9307802" y="2085677"/>
            <a:ext cx="246864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C2D901"/>
                </a:solidFill>
                <a:cs typeface="B Titr" panose="00000700000000000000" pitchFamily="2" charset="-78"/>
              </a:rPr>
              <a:t>زیر عنـوان اصلــی را وارد کـنید</a:t>
            </a:r>
            <a:endParaRPr lang="en-US" sz="1400" dirty="0">
              <a:solidFill>
                <a:srgbClr val="C2D901"/>
              </a:solidFill>
              <a:cs typeface="B Titr" panose="000007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F0BAE7-94D0-693D-85B6-71444DA26C13}"/>
              </a:ext>
            </a:extLst>
          </p:cNvPr>
          <p:cNvSpPr txBox="1"/>
          <p:nvPr/>
        </p:nvSpPr>
        <p:spPr>
          <a:xfrm>
            <a:off x="10050943" y="1596759"/>
            <a:ext cx="172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3914EF-025D-67AB-1256-64A63153FBD3}"/>
              </a:ext>
            </a:extLst>
          </p:cNvPr>
          <p:cNvSpPr txBox="1"/>
          <p:nvPr/>
        </p:nvSpPr>
        <p:spPr>
          <a:xfrm>
            <a:off x="6639222" y="2313942"/>
            <a:ext cx="5137224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8F8F7D1-154D-7C25-147A-B5CC2E2DF9B8}"/>
              </a:ext>
            </a:extLst>
          </p:cNvPr>
          <p:cNvSpPr/>
          <p:nvPr/>
        </p:nvSpPr>
        <p:spPr>
          <a:xfrm>
            <a:off x="5267242" y="1841586"/>
            <a:ext cx="551868" cy="5518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01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E059275-52C1-2AB6-B868-A0E86192397D}"/>
              </a:ext>
            </a:extLst>
          </p:cNvPr>
          <p:cNvSpPr/>
          <p:nvPr/>
        </p:nvSpPr>
        <p:spPr>
          <a:xfrm>
            <a:off x="5267242" y="5549893"/>
            <a:ext cx="551868" cy="551868"/>
          </a:xfrm>
          <a:prstGeom prst="roundRect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03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7F45E22-6A27-B6EC-5571-2D18C66FD0B9}"/>
              </a:ext>
            </a:extLst>
          </p:cNvPr>
          <p:cNvSpPr/>
          <p:nvPr/>
        </p:nvSpPr>
        <p:spPr>
          <a:xfrm>
            <a:off x="5267242" y="3695740"/>
            <a:ext cx="551868" cy="551868"/>
          </a:xfrm>
          <a:prstGeom prst="roundRect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02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331E45-E868-B986-FA2D-BD4749B98A5E}"/>
              </a:ext>
            </a:extLst>
          </p:cNvPr>
          <p:cNvSpPr txBox="1"/>
          <p:nvPr/>
        </p:nvSpPr>
        <p:spPr>
          <a:xfrm>
            <a:off x="319067" y="1467658"/>
            <a:ext cx="4808514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تغییر دهید.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358B222-7200-272B-9994-DCD0469FCE9A}"/>
              </a:ext>
            </a:extLst>
          </p:cNvPr>
          <p:cNvSpPr txBox="1"/>
          <p:nvPr/>
        </p:nvSpPr>
        <p:spPr>
          <a:xfrm>
            <a:off x="286402" y="3325630"/>
            <a:ext cx="4808514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تغییر دهید.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B79AB21-B53B-BB7C-3EA1-CE9998F39F68}"/>
              </a:ext>
            </a:extLst>
          </p:cNvPr>
          <p:cNvSpPr txBox="1"/>
          <p:nvPr/>
        </p:nvSpPr>
        <p:spPr>
          <a:xfrm>
            <a:off x="286402" y="5168766"/>
            <a:ext cx="4808514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تغییر دهید.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976CB33-C779-FA0F-FD09-9D22F667892B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150" dirty="0">
                <a:solidFill>
                  <a:srgbClr val="FFC000"/>
                </a:solidFill>
                <a:cs typeface="B Yekan" panose="00000400000000000000" pitchFamily="2" charset="-78"/>
              </a:rPr>
              <a:t>24</a:t>
            </a:r>
            <a:endParaRPr lang="en-US" sz="1400" b="1" spc="-15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7207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 animBg="1"/>
      <p:bldP spid="18" grpId="0" animBg="1"/>
      <p:bldP spid="20" grpId="0" animBg="1"/>
      <p:bldP spid="21" grpId="0"/>
      <p:bldP spid="2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2B66146-792A-992F-20EB-D65EC1710783}"/>
              </a:ext>
            </a:extLst>
          </p:cNvPr>
          <p:cNvCxnSpPr>
            <a:cxnSpLocks/>
          </p:cNvCxnSpPr>
          <p:nvPr/>
        </p:nvCxnSpPr>
        <p:spPr>
          <a:xfrm flipH="1">
            <a:off x="1465695" y="855882"/>
            <a:ext cx="488115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116B16-20A0-33BC-A827-A1ABCFEFEFC0}"/>
              </a:ext>
            </a:extLst>
          </p:cNvPr>
          <p:cNvSpPr txBox="1"/>
          <p:nvPr/>
        </p:nvSpPr>
        <p:spPr>
          <a:xfrm>
            <a:off x="3721039" y="1375655"/>
            <a:ext cx="472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latin typeface="Lalezar" panose="00000500000000000000" pitchFamily="50" charset="-78"/>
                <a:cs typeface="Lalezar" panose="00000500000000000000" pitchFamily="50" charset="-78"/>
              </a:rPr>
              <a:t>منابع فارسی پایان نامه</a:t>
            </a:r>
            <a:endParaRPr lang="en-US" sz="24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DB1D5D4-F427-5399-6BAC-D5A5BC26F4F4}"/>
              </a:ext>
            </a:extLst>
          </p:cNvPr>
          <p:cNvSpPr txBox="1"/>
          <p:nvPr/>
        </p:nvSpPr>
        <p:spPr>
          <a:xfrm>
            <a:off x="3472552" y="2313942"/>
            <a:ext cx="8303894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</a:p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8A137C-1792-3972-6604-2B7522AECEA3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150" dirty="0">
                <a:solidFill>
                  <a:srgbClr val="FFC000"/>
                </a:solidFill>
                <a:cs typeface="B Yekan" panose="00000400000000000000" pitchFamily="2" charset="-78"/>
              </a:rPr>
              <a:t>25</a:t>
            </a:r>
            <a:endParaRPr lang="en-US" sz="1400" b="1" spc="-15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0872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2B66146-792A-992F-20EB-D65EC1710783}"/>
              </a:ext>
            </a:extLst>
          </p:cNvPr>
          <p:cNvCxnSpPr>
            <a:cxnSpLocks/>
          </p:cNvCxnSpPr>
          <p:nvPr/>
        </p:nvCxnSpPr>
        <p:spPr>
          <a:xfrm flipH="1">
            <a:off x="1465695" y="855882"/>
            <a:ext cx="488115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48C112-9708-32CD-D0D3-B1C68036AE43}"/>
              </a:ext>
            </a:extLst>
          </p:cNvPr>
          <p:cNvSpPr txBox="1"/>
          <p:nvPr/>
        </p:nvSpPr>
        <p:spPr>
          <a:xfrm>
            <a:off x="434516" y="1871829"/>
            <a:ext cx="8148735" cy="4439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sed do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eiusmod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tempor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incididunt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ut</a:t>
            </a:r>
            <a:r>
              <a:rPr lang="en-US" b="0" i="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labore et dolore magna </a:t>
            </a:r>
            <a:r>
              <a:rPr lang="en-US" b="0" i="0" dirty="0" err="1">
                <a:solidFill>
                  <a:srgbClr val="2125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aliqua</a:t>
            </a:r>
            <a:endParaRPr lang="en-US" b="0" i="0" dirty="0">
              <a:solidFill>
                <a:srgbClr val="2125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C24D87-4629-FA69-A1C1-56B5259EFC1D}"/>
              </a:ext>
            </a:extLst>
          </p:cNvPr>
          <p:cNvSpPr txBox="1"/>
          <p:nvPr/>
        </p:nvSpPr>
        <p:spPr>
          <a:xfrm>
            <a:off x="3721039" y="1375655"/>
            <a:ext cx="472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latin typeface="Lalezar" panose="00000500000000000000" pitchFamily="50" charset="-78"/>
                <a:cs typeface="Lalezar" panose="00000500000000000000" pitchFamily="50" charset="-78"/>
              </a:rPr>
              <a:t>منابع انگلیسی پایان نامه</a:t>
            </a:r>
            <a:endParaRPr lang="en-US" sz="24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5003A4-7A4E-3CEE-9A09-5E7E26E6237D}"/>
              </a:ext>
            </a:extLst>
          </p:cNvPr>
          <p:cNvSpPr txBox="1"/>
          <p:nvPr/>
        </p:nvSpPr>
        <p:spPr>
          <a:xfrm>
            <a:off x="3747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150" dirty="0">
                <a:solidFill>
                  <a:srgbClr val="FFC000"/>
                </a:solidFill>
                <a:cs typeface="B Yekan" panose="00000400000000000000" pitchFamily="2" charset="-78"/>
              </a:rPr>
              <a:t>26</a:t>
            </a:r>
            <a:endParaRPr lang="en-US" sz="1400" b="1" spc="-15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8888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0F2DA7-9B8A-F81B-EF0B-8C588556B1CC}"/>
              </a:ext>
            </a:extLst>
          </p:cNvPr>
          <p:cNvSpPr txBox="1"/>
          <p:nvPr/>
        </p:nvSpPr>
        <p:spPr>
          <a:xfrm>
            <a:off x="1295400" y="2921168"/>
            <a:ext cx="960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6000" dirty="0">
                <a:solidFill>
                  <a:srgbClr val="333E50"/>
                </a:solidFill>
                <a:cs typeface="B Yekan" panose="00000400000000000000" pitchFamily="2" charset="-78"/>
              </a:rPr>
              <a:t>با تشکر از توجه شما اساتید</a:t>
            </a:r>
            <a:endParaRPr lang="en-US" sz="60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52914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094DAC-720E-C218-59DF-43BA5914FF48}"/>
              </a:ext>
            </a:extLst>
          </p:cNvPr>
          <p:cNvSpPr txBox="1"/>
          <p:nvPr/>
        </p:nvSpPr>
        <p:spPr>
          <a:xfrm>
            <a:off x="3539138" y="2992121"/>
            <a:ext cx="5113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4000" dirty="0">
                <a:solidFill>
                  <a:schemeClr val="bg1"/>
                </a:solidFill>
                <a:cs typeface="B Yekan" panose="00000400000000000000" pitchFamily="2" charset="-78"/>
              </a:rPr>
              <a:t>فصل اول: کلیات پژوهش</a:t>
            </a:r>
            <a:endParaRPr lang="en-US" sz="4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8903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630BBBA-0207-D03E-63C4-104D3642A505}"/>
              </a:ext>
            </a:extLst>
          </p:cNvPr>
          <p:cNvCxnSpPr>
            <a:cxnSpLocks/>
          </p:cNvCxnSpPr>
          <p:nvPr/>
        </p:nvCxnSpPr>
        <p:spPr>
          <a:xfrm flipH="1">
            <a:off x="8803928" y="855882"/>
            <a:ext cx="1240440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B58DF2-80FC-D334-AD12-B6095C6CD610}"/>
              </a:ext>
            </a:extLst>
          </p:cNvPr>
          <p:cNvSpPr txBox="1"/>
          <p:nvPr/>
        </p:nvSpPr>
        <p:spPr>
          <a:xfrm>
            <a:off x="150091" y="1259571"/>
            <a:ext cx="11929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اسلاید را در این قسمت وارد نمایید</a:t>
            </a:r>
            <a:endParaRPr lang="en-US" sz="24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5D487B-8393-3933-8386-5907FD138564}"/>
              </a:ext>
            </a:extLst>
          </p:cNvPr>
          <p:cNvSpPr txBox="1"/>
          <p:nvPr/>
        </p:nvSpPr>
        <p:spPr>
          <a:xfrm>
            <a:off x="373376" y="1956938"/>
            <a:ext cx="11463856" cy="4320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  <a:p>
            <a:pPr algn="justLow" rtl="1">
              <a:lnSpc>
                <a:spcPct val="250000"/>
              </a:lnSpc>
            </a:pP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Vazir" panose="020B0603030804020204" pitchFamily="34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Vazir" panose="020B0603030804020204" pitchFamily="34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Vazir" panose="020B0603030804020204" pitchFamily="34" charset="-78"/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6FD61B-4D5D-4B6D-400F-03AD8CA7D3A1}"/>
              </a:ext>
            </a:extLst>
          </p:cNvPr>
          <p:cNvSpPr txBox="1"/>
          <p:nvPr/>
        </p:nvSpPr>
        <p:spPr>
          <a:xfrm>
            <a:off x="6900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4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0007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630BBBA-0207-D03E-63C4-104D3642A505}"/>
              </a:ext>
            </a:extLst>
          </p:cNvPr>
          <p:cNvCxnSpPr>
            <a:cxnSpLocks/>
          </p:cNvCxnSpPr>
          <p:nvPr/>
        </p:nvCxnSpPr>
        <p:spPr>
          <a:xfrm flipH="1">
            <a:off x="8803928" y="855882"/>
            <a:ext cx="1240440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5BF54C2-53D6-1B9A-F71C-CA6346400A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397" y="2288870"/>
            <a:ext cx="2982884" cy="2601664"/>
          </a:xfrm>
          <a:prstGeom prst="rect">
            <a:avLst/>
          </a:prstGeom>
          <a:effectLst/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E185F44-0C3A-1B13-E23F-5585BF759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689" y="2300944"/>
            <a:ext cx="2982884" cy="2601664"/>
          </a:xfrm>
          <a:prstGeom prst="rect">
            <a:avLst/>
          </a:prstGeom>
          <a:effectLst/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0524514-BFAF-AAAB-A3A5-5989FD82DA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11" y="2307595"/>
            <a:ext cx="2982884" cy="2601664"/>
          </a:xfrm>
          <a:prstGeom prst="rect">
            <a:avLst/>
          </a:prstGeom>
          <a:effectLst/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929B4DB-4306-8AA5-D07C-47AB7D578176}"/>
              </a:ext>
            </a:extLst>
          </p:cNvPr>
          <p:cNvSpPr/>
          <p:nvPr/>
        </p:nvSpPr>
        <p:spPr>
          <a:xfrm>
            <a:off x="1386600" y="4650105"/>
            <a:ext cx="1999622" cy="38246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263964-538D-9B5A-6D16-597BB9E79887}"/>
              </a:ext>
            </a:extLst>
          </p:cNvPr>
          <p:cNvSpPr txBox="1"/>
          <p:nvPr/>
        </p:nvSpPr>
        <p:spPr>
          <a:xfrm>
            <a:off x="1523660" y="4661837"/>
            <a:ext cx="1725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تصویر</a:t>
            </a:r>
            <a:endParaRPr lang="en-US" sz="16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4B8E3A-4FD0-3D19-29B0-9A3D0019C031}"/>
              </a:ext>
            </a:extLst>
          </p:cNvPr>
          <p:cNvSpPr txBox="1"/>
          <p:nvPr/>
        </p:nvSpPr>
        <p:spPr>
          <a:xfrm>
            <a:off x="1016242" y="4975926"/>
            <a:ext cx="2760217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11BE616-75AE-2DA8-6056-E3F0B7409990}"/>
              </a:ext>
            </a:extLst>
          </p:cNvPr>
          <p:cNvSpPr/>
          <p:nvPr/>
        </p:nvSpPr>
        <p:spPr>
          <a:xfrm>
            <a:off x="5077331" y="4650105"/>
            <a:ext cx="1999622" cy="38246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ADA2E5-1B84-2918-573D-42D503CEB6B5}"/>
              </a:ext>
            </a:extLst>
          </p:cNvPr>
          <p:cNvSpPr txBox="1"/>
          <p:nvPr/>
        </p:nvSpPr>
        <p:spPr>
          <a:xfrm>
            <a:off x="5214391" y="4661837"/>
            <a:ext cx="1725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تصویر</a:t>
            </a:r>
            <a:endParaRPr lang="en-US" sz="16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797FFD-25D1-F6E8-622F-8251D639BFEC}"/>
              </a:ext>
            </a:extLst>
          </p:cNvPr>
          <p:cNvSpPr txBox="1"/>
          <p:nvPr/>
        </p:nvSpPr>
        <p:spPr>
          <a:xfrm>
            <a:off x="4706973" y="4975926"/>
            <a:ext cx="2760217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4D9EB97-2548-9C3C-0CE6-2AF28B7F79B9}"/>
              </a:ext>
            </a:extLst>
          </p:cNvPr>
          <p:cNvSpPr/>
          <p:nvPr/>
        </p:nvSpPr>
        <p:spPr>
          <a:xfrm>
            <a:off x="8748183" y="4650105"/>
            <a:ext cx="1999622" cy="38246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sx="101000" sy="101000" algn="ctr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445422-8705-6808-5066-D9B91E1D1D9F}"/>
              </a:ext>
            </a:extLst>
          </p:cNvPr>
          <p:cNvSpPr txBox="1"/>
          <p:nvPr/>
        </p:nvSpPr>
        <p:spPr>
          <a:xfrm>
            <a:off x="8885243" y="4661837"/>
            <a:ext cx="17255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600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تصویر</a:t>
            </a:r>
            <a:endParaRPr lang="en-US" sz="16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A17FB7-00D0-333A-7D3D-016456AB4B92}"/>
              </a:ext>
            </a:extLst>
          </p:cNvPr>
          <p:cNvSpPr txBox="1"/>
          <p:nvPr/>
        </p:nvSpPr>
        <p:spPr>
          <a:xfrm>
            <a:off x="8377825" y="4975926"/>
            <a:ext cx="2760217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8FD851-5301-EC34-64D9-728E01597BE1}"/>
              </a:ext>
            </a:extLst>
          </p:cNvPr>
          <p:cNvSpPr txBox="1"/>
          <p:nvPr/>
        </p:nvSpPr>
        <p:spPr>
          <a:xfrm>
            <a:off x="3721039" y="1589015"/>
            <a:ext cx="472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4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81AAF99-5AAB-A0DA-FA91-73CE63F26BE6}"/>
              </a:ext>
            </a:extLst>
          </p:cNvPr>
          <p:cNvSpPr txBox="1"/>
          <p:nvPr/>
        </p:nvSpPr>
        <p:spPr>
          <a:xfrm>
            <a:off x="6900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5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940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1" grpId="0" animBg="1"/>
      <p:bldP spid="22" grpId="0"/>
      <p:bldP spid="23" grpId="0"/>
      <p:bldP spid="24" grpId="0" animBg="1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630BBBA-0207-D03E-63C4-104D3642A505}"/>
              </a:ext>
            </a:extLst>
          </p:cNvPr>
          <p:cNvCxnSpPr>
            <a:cxnSpLocks/>
          </p:cNvCxnSpPr>
          <p:nvPr/>
        </p:nvCxnSpPr>
        <p:spPr>
          <a:xfrm flipH="1">
            <a:off x="8803928" y="855882"/>
            <a:ext cx="1240440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aphic 25">
            <a:extLst>
              <a:ext uri="{FF2B5EF4-FFF2-40B4-BE49-F238E27FC236}">
                <a16:creationId xmlns:a16="http://schemas.microsoft.com/office/drawing/2014/main" id="{9F931EA3-15AD-DB74-8756-9B7F7D6CE824}"/>
              </a:ext>
            </a:extLst>
          </p:cNvPr>
          <p:cNvGrpSpPr/>
          <p:nvPr/>
        </p:nvGrpSpPr>
        <p:grpSpPr>
          <a:xfrm>
            <a:off x="4870326" y="2114197"/>
            <a:ext cx="2440281" cy="1224602"/>
            <a:chOff x="4758132" y="3185134"/>
            <a:chExt cx="1953291" cy="980217"/>
          </a:xfrm>
        </p:grpSpPr>
        <p:grpSp>
          <p:nvGrpSpPr>
            <p:cNvPr id="16" name="Graphic 25">
              <a:extLst>
                <a:ext uri="{FF2B5EF4-FFF2-40B4-BE49-F238E27FC236}">
                  <a16:creationId xmlns:a16="http://schemas.microsoft.com/office/drawing/2014/main" id="{D5FF5B2E-9B5A-5156-167E-7AABB091B4F0}"/>
                </a:ext>
              </a:extLst>
            </p:cNvPr>
            <p:cNvGrpSpPr/>
            <p:nvPr/>
          </p:nvGrpSpPr>
          <p:grpSpPr>
            <a:xfrm>
              <a:off x="4783754" y="3209899"/>
              <a:ext cx="1910905" cy="955452"/>
              <a:chOff x="4783754" y="3209899"/>
              <a:chExt cx="1910905" cy="955452"/>
            </a:xfrm>
            <a:noFill/>
          </p:grpSpPr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F15AE56C-AB2C-B41B-ABFB-CF4D33EBB2BD}"/>
                  </a:ext>
                </a:extLst>
              </p:cNvPr>
              <p:cNvSpPr/>
              <p:nvPr/>
            </p:nvSpPr>
            <p:spPr>
              <a:xfrm>
                <a:off x="4783754" y="3209899"/>
                <a:ext cx="146018" cy="507968"/>
              </a:xfrm>
              <a:custGeom>
                <a:avLst/>
                <a:gdLst>
                  <a:gd name="connsiteX0" fmla="*/ 146018 w 146018"/>
                  <a:gd name="connsiteY0" fmla="*/ 507968 h 507968"/>
                  <a:gd name="connsiteX1" fmla="*/ 0 w 146018"/>
                  <a:gd name="connsiteY1" fmla="*/ 0 h 507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6018" h="507968">
                    <a:moveTo>
                      <a:pt x="146018" y="507968"/>
                    </a:moveTo>
                    <a:cubicBezTo>
                      <a:pt x="53530" y="360807"/>
                      <a:pt x="0" y="18669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rgbClr val="FE97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32EAD975-5FC6-E457-0604-0E28E69B8C82}"/>
                  </a:ext>
                </a:extLst>
              </p:cNvPr>
              <p:cNvSpPr/>
              <p:nvPr/>
            </p:nvSpPr>
            <p:spPr>
              <a:xfrm>
                <a:off x="4929772" y="3717867"/>
                <a:ext cx="423957" cy="366617"/>
              </a:xfrm>
              <a:custGeom>
                <a:avLst/>
                <a:gdLst>
                  <a:gd name="connsiteX0" fmla="*/ 423958 w 423957"/>
                  <a:gd name="connsiteY0" fmla="*/ 366617 h 366617"/>
                  <a:gd name="connsiteX1" fmla="*/ 0 w 423957"/>
                  <a:gd name="connsiteY1" fmla="*/ 0 h 366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3957" h="366617">
                    <a:moveTo>
                      <a:pt x="423958" y="366617"/>
                    </a:moveTo>
                    <a:cubicBezTo>
                      <a:pt x="248698" y="289274"/>
                      <a:pt x="101060" y="160782"/>
                      <a:pt x="0" y="0"/>
                    </a:cubicBezTo>
                  </a:path>
                </a:pathLst>
              </a:custGeom>
              <a:noFill/>
              <a:ln w="28575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6B9D8E9D-4023-FFFB-7D13-8FB95B698E87}"/>
                  </a:ext>
                </a:extLst>
              </p:cNvPr>
              <p:cNvSpPr/>
              <p:nvPr/>
            </p:nvSpPr>
            <p:spPr>
              <a:xfrm>
                <a:off x="5353730" y="4082103"/>
                <a:ext cx="776192" cy="83248"/>
              </a:xfrm>
              <a:custGeom>
                <a:avLst/>
                <a:gdLst>
                  <a:gd name="connsiteX0" fmla="*/ 776192 w 776192"/>
                  <a:gd name="connsiteY0" fmla="*/ 0 h 83248"/>
                  <a:gd name="connsiteX1" fmla="*/ 385477 w 776192"/>
                  <a:gd name="connsiteY1" fmla="*/ 83248 h 83248"/>
                  <a:gd name="connsiteX2" fmla="*/ 0 w 776192"/>
                  <a:gd name="connsiteY2" fmla="*/ 2286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6192" h="83248">
                    <a:moveTo>
                      <a:pt x="776192" y="0"/>
                    </a:moveTo>
                    <a:cubicBezTo>
                      <a:pt x="656939" y="53530"/>
                      <a:pt x="524637" y="83248"/>
                      <a:pt x="385477" y="83248"/>
                    </a:cubicBezTo>
                    <a:cubicBezTo>
                      <a:pt x="248317" y="83248"/>
                      <a:pt x="117920" y="54388"/>
                      <a:pt x="0" y="2286"/>
                    </a:cubicBezTo>
                  </a:path>
                </a:pathLst>
              </a:custGeom>
              <a:noFill/>
              <a:ln w="57150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FF07C69-C4AB-ABD0-1094-A8464165B399}"/>
                  </a:ext>
                </a:extLst>
              </p:cNvPr>
              <p:cNvSpPr/>
              <p:nvPr/>
            </p:nvSpPr>
            <p:spPr>
              <a:xfrm>
                <a:off x="6129922" y="3729678"/>
                <a:ext cx="411194" cy="352520"/>
              </a:xfrm>
              <a:custGeom>
                <a:avLst/>
                <a:gdLst>
                  <a:gd name="connsiteX0" fmla="*/ 411194 w 411194"/>
                  <a:gd name="connsiteY0" fmla="*/ 0 h 352520"/>
                  <a:gd name="connsiteX1" fmla="*/ 0 w 411194"/>
                  <a:gd name="connsiteY1" fmla="*/ 352520 h 35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1194" h="352520">
                    <a:moveTo>
                      <a:pt x="411194" y="0"/>
                    </a:moveTo>
                    <a:cubicBezTo>
                      <a:pt x="311372" y="153638"/>
                      <a:pt x="168688" y="276797"/>
                      <a:pt x="0" y="352520"/>
                    </a:cubicBezTo>
                  </a:path>
                </a:pathLst>
              </a:custGeom>
              <a:noFill/>
              <a:ln w="47625" cap="flat">
                <a:solidFill>
                  <a:schemeClr val="tx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A90625A1-7295-D97F-8841-574BC7E7C42D}"/>
                  </a:ext>
                </a:extLst>
              </p:cNvPr>
              <p:cNvSpPr/>
              <p:nvPr/>
            </p:nvSpPr>
            <p:spPr>
              <a:xfrm>
                <a:off x="6541116" y="3209899"/>
                <a:ext cx="153542" cy="519683"/>
              </a:xfrm>
              <a:custGeom>
                <a:avLst/>
                <a:gdLst>
                  <a:gd name="connsiteX0" fmla="*/ 153543 w 153542"/>
                  <a:gd name="connsiteY0" fmla="*/ 0 h 519683"/>
                  <a:gd name="connsiteX1" fmla="*/ 0 w 153542"/>
                  <a:gd name="connsiteY1" fmla="*/ 519684 h 519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3542" h="519683">
                    <a:moveTo>
                      <a:pt x="153543" y="0"/>
                    </a:moveTo>
                    <a:cubicBezTo>
                      <a:pt x="153543" y="191643"/>
                      <a:pt x="97155" y="370142"/>
                      <a:pt x="0" y="519684"/>
                    </a:cubicBezTo>
                  </a:path>
                </a:pathLst>
              </a:custGeom>
              <a:noFill/>
              <a:ln w="9525" cap="flat">
                <a:solidFill>
                  <a:srgbClr val="C2D901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219713C-24EF-845F-52A0-A62F95FFA26A}"/>
                </a:ext>
              </a:extLst>
            </p:cNvPr>
            <p:cNvSpPr/>
            <p:nvPr/>
          </p:nvSpPr>
          <p:spPr>
            <a:xfrm>
              <a:off x="6677705" y="3193325"/>
              <a:ext cx="33718" cy="33718"/>
            </a:xfrm>
            <a:custGeom>
              <a:avLst/>
              <a:gdLst>
                <a:gd name="connsiteX0" fmla="*/ 33719 w 33718"/>
                <a:gd name="connsiteY0" fmla="*/ 16859 h 33718"/>
                <a:gd name="connsiteX1" fmla="*/ 16859 w 33718"/>
                <a:gd name="connsiteY1" fmla="*/ 33719 h 33718"/>
                <a:gd name="connsiteX2" fmla="*/ 0 w 33718"/>
                <a:gd name="connsiteY2" fmla="*/ 16859 h 33718"/>
                <a:gd name="connsiteX3" fmla="*/ 16859 w 33718"/>
                <a:gd name="connsiteY3" fmla="*/ 0 h 33718"/>
                <a:gd name="connsiteX4" fmla="*/ 33719 w 33718"/>
                <a:gd name="connsiteY4" fmla="*/ 16859 h 33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" h="33718">
                  <a:moveTo>
                    <a:pt x="33719" y="16859"/>
                  </a:moveTo>
                  <a:cubicBezTo>
                    <a:pt x="33719" y="26194"/>
                    <a:pt x="26194" y="33719"/>
                    <a:pt x="16859" y="33719"/>
                  </a:cubicBezTo>
                  <a:cubicBezTo>
                    <a:pt x="7525" y="33719"/>
                    <a:pt x="0" y="26194"/>
                    <a:pt x="0" y="16859"/>
                  </a:cubicBezTo>
                  <a:cubicBezTo>
                    <a:pt x="0" y="7525"/>
                    <a:pt x="7525" y="0"/>
                    <a:pt x="16859" y="0"/>
                  </a:cubicBezTo>
                  <a:cubicBezTo>
                    <a:pt x="26194" y="0"/>
                    <a:pt x="33719" y="7525"/>
                    <a:pt x="33719" y="1685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673BB6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313F5D3-A896-FC08-D090-6963722D2FCA}"/>
                </a:ext>
              </a:extLst>
            </p:cNvPr>
            <p:cNvSpPr/>
            <p:nvPr/>
          </p:nvSpPr>
          <p:spPr>
            <a:xfrm>
              <a:off x="4758132" y="3185134"/>
              <a:ext cx="50101" cy="50101"/>
            </a:xfrm>
            <a:custGeom>
              <a:avLst/>
              <a:gdLst>
                <a:gd name="connsiteX0" fmla="*/ 50101 w 50101"/>
                <a:gd name="connsiteY0" fmla="*/ 25051 h 50101"/>
                <a:gd name="connsiteX1" fmla="*/ 25051 w 50101"/>
                <a:gd name="connsiteY1" fmla="*/ 50102 h 50101"/>
                <a:gd name="connsiteX2" fmla="*/ 0 w 50101"/>
                <a:gd name="connsiteY2" fmla="*/ 25051 h 50101"/>
                <a:gd name="connsiteX3" fmla="*/ 25051 w 50101"/>
                <a:gd name="connsiteY3" fmla="*/ 0 h 50101"/>
                <a:gd name="connsiteX4" fmla="*/ 50101 w 50101"/>
                <a:gd name="connsiteY4" fmla="*/ 25051 h 5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101" h="50101">
                  <a:moveTo>
                    <a:pt x="50101" y="25051"/>
                  </a:moveTo>
                  <a:cubicBezTo>
                    <a:pt x="50101" y="38862"/>
                    <a:pt x="38862" y="50102"/>
                    <a:pt x="25051" y="50102"/>
                  </a:cubicBezTo>
                  <a:cubicBezTo>
                    <a:pt x="11239" y="50102"/>
                    <a:pt x="0" y="38862"/>
                    <a:pt x="0" y="25051"/>
                  </a:cubicBezTo>
                  <a:cubicBezTo>
                    <a:pt x="0" y="11240"/>
                    <a:pt x="11239" y="0"/>
                    <a:pt x="25051" y="0"/>
                  </a:cubicBezTo>
                  <a:cubicBezTo>
                    <a:pt x="38862" y="0"/>
                    <a:pt x="50101" y="11144"/>
                    <a:pt x="50101" y="25051"/>
                  </a:cubicBezTo>
                  <a:close/>
                </a:path>
              </a:pathLst>
            </a:custGeom>
            <a:solidFill>
              <a:srgbClr val="FE9700"/>
            </a:solidFill>
            <a:ln w="9525" cap="flat">
              <a:solidFill>
                <a:srgbClr val="C2D9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E5C2FF-0020-8ACA-8854-A96AB78C8D34}"/>
                </a:ext>
              </a:extLst>
            </p:cNvPr>
            <p:cNvSpPr/>
            <p:nvPr/>
          </p:nvSpPr>
          <p:spPr>
            <a:xfrm>
              <a:off x="6507207" y="3695674"/>
              <a:ext cx="68199" cy="68199"/>
            </a:xfrm>
            <a:custGeom>
              <a:avLst/>
              <a:gdLst>
                <a:gd name="connsiteX0" fmla="*/ 68199 w 68199"/>
                <a:gd name="connsiteY0" fmla="*/ 34100 h 68199"/>
                <a:gd name="connsiteX1" fmla="*/ 34100 w 68199"/>
                <a:gd name="connsiteY1" fmla="*/ 68199 h 68199"/>
                <a:gd name="connsiteX2" fmla="*/ 0 w 68199"/>
                <a:gd name="connsiteY2" fmla="*/ 34100 h 68199"/>
                <a:gd name="connsiteX3" fmla="*/ 34100 w 68199"/>
                <a:gd name="connsiteY3" fmla="*/ 0 h 68199"/>
                <a:gd name="connsiteX4" fmla="*/ 68199 w 68199"/>
                <a:gd name="connsiteY4" fmla="*/ 34100 h 68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99" h="68199">
                  <a:moveTo>
                    <a:pt x="68199" y="34100"/>
                  </a:moveTo>
                  <a:cubicBezTo>
                    <a:pt x="68199" y="52959"/>
                    <a:pt x="52959" y="68199"/>
                    <a:pt x="34100" y="68199"/>
                  </a:cubicBezTo>
                  <a:cubicBezTo>
                    <a:pt x="15240" y="68199"/>
                    <a:pt x="0" y="52959"/>
                    <a:pt x="0" y="34100"/>
                  </a:cubicBezTo>
                  <a:cubicBezTo>
                    <a:pt x="0" y="15240"/>
                    <a:pt x="15240" y="0"/>
                    <a:pt x="34100" y="0"/>
                  </a:cubicBezTo>
                  <a:cubicBezTo>
                    <a:pt x="52959" y="0"/>
                    <a:pt x="68199" y="15240"/>
                    <a:pt x="68199" y="3410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EB407A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B839B86-91B5-7CE1-36A7-38AFED2BEBCE}"/>
                </a:ext>
              </a:extLst>
            </p:cNvPr>
            <p:cNvSpPr/>
            <p:nvPr/>
          </p:nvSpPr>
          <p:spPr>
            <a:xfrm>
              <a:off x="4909675" y="3706055"/>
              <a:ext cx="57150" cy="57150"/>
            </a:xfrm>
            <a:custGeom>
              <a:avLst/>
              <a:gdLst>
                <a:gd name="connsiteX0" fmla="*/ 57150 w 57150"/>
                <a:gd name="connsiteY0" fmla="*/ 28576 h 57150"/>
                <a:gd name="connsiteX1" fmla="*/ 28575 w 57150"/>
                <a:gd name="connsiteY1" fmla="*/ 57151 h 57150"/>
                <a:gd name="connsiteX2" fmla="*/ 0 w 57150"/>
                <a:gd name="connsiteY2" fmla="*/ 28576 h 57150"/>
                <a:gd name="connsiteX3" fmla="*/ 28575 w 57150"/>
                <a:gd name="connsiteY3" fmla="*/ 1 h 57150"/>
                <a:gd name="connsiteX4" fmla="*/ 57150 w 57150"/>
                <a:gd name="connsiteY4" fmla="*/ 2857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57150">
                  <a:moveTo>
                    <a:pt x="57150" y="28576"/>
                  </a:moveTo>
                  <a:cubicBezTo>
                    <a:pt x="57150" y="44387"/>
                    <a:pt x="44386" y="57151"/>
                    <a:pt x="28575" y="57151"/>
                  </a:cubicBezTo>
                  <a:cubicBezTo>
                    <a:pt x="12763" y="57151"/>
                    <a:pt x="0" y="44387"/>
                    <a:pt x="0" y="28576"/>
                  </a:cubicBezTo>
                  <a:cubicBezTo>
                    <a:pt x="0" y="12764"/>
                    <a:pt x="12763" y="1"/>
                    <a:pt x="28575" y="1"/>
                  </a:cubicBezTo>
                  <a:cubicBezTo>
                    <a:pt x="44291" y="-95"/>
                    <a:pt x="57150" y="12764"/>
                    <a:pt x="57150" y="28576"/>
                  </a:cubicBezTo>
                  <a:close/>
                </a:path>
              </a:pathLst>
            </a:custGeom>
            <a:solidFill>
              <a:srgbClr val="FFFFFF"/>
            </a:solidFill>
            <a:ln w="14288" cap="flat">
              <a:solidFill>
                <a:srgbClr val="FE97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5CE5407-E634-47CF-0134-A40A409E9138}"/>
                </a:ext>
              </a:extLst>
            </p:cNvPr>
            <p:cNvSpPr/>
            <p:nvPr/>
          </p:nvSpPr>
          <p:spPr>
            <a:xfrm>
              <a:off x="6088393" y="4039240"/>
              <a:ext cx="85915" cy="85915"/>
            </a:xfrm>
            <a:custGeom>
              <a:avLst/>
              <a:gdLst>
                <a:gd name="connsiteX0" fmla="*/ 85916 w 85915"/>
                <a:gd name="connsiteY0" fmla="*/ 42958 h 85915"/>
                <a:gd name="connsiteX1" fmla="*/ 42958 w 85915"/>
                <a:gd name="connsiteY1" fmla="*/ 85915 h 85915"/>
                <a:gd name="connsiteX2" fmla="*/ 0 w 85915"/>
                <a:gd name="connsiteY2" fmla="*/ 42958 h 85915"/>
                <a:gd name="connsiteX3" fmla="*/ 42958 w 85915"/>
                <a:gd name="connsiteY3" fmla="*/ 0 h 85915"/>
                <a:gd name="connsiteX4" fmla="*/ 85916 w 85915"/>
                <a:gd name="connsiteY4" fmla="*/ 42958 h 85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915" h="85915">
                  <a:moveTo>
                    <a:pt x="85916" y="42958"/>
                  </a:moveTo>
                  <a:cubicBezTo>
                    <a:pt x="85916" y="66675"/>
                    <a:pt x="66675" y="85915"/>
                    <a:pt x="42958" y="85915"/>
                  </a:cubicBezTo>
                  <a:cubicBezTo>
                    <a:pt x="19241" y="85915"/>
                    <a:pt x="0" y="66675"/>
                    <a:pt x="0" y="42958"/>
                  </a:cubicBezTo>
                  <a:cubicBezTo>
                    <a:pt x="0" y="19240"/>
                    <a:pt x="19241" y="0"/>
                    <a:pt x="42958" y="0"/>
                  </a:cubicBezTo>
                  <a:cubicBezTo>
                    <a:pt x="66770" y="0"/>
                    <a:pt x="85916" y="19240"/>
                    <a:pt x="85916" y="42958"/>
                  </a:cubicBezTo>
                  <a:close/>
                </a:path>
              </a:pathLst>
            </a:custGeom>
            <a:solidFill>
              <a:srgbClr val="FFFFFF"/>
            </a:solidFill>
            <a:ln w="12001" cap="flat">
              <a:solidFill>
                <a:srgbClr val="42A4F5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F961CA6-E793-0F2E-9517-BFBEE41CD7A6}"/>
                </a:ext>
              </a:extLst>
            </p:cNvPr>
            <p:cNvSpPr/>
            <p:nvPr/>
          </p:nvSpPr>
          <p:spPr>
            <a:xfrm>
              <a:off x="5319345" y="4047336"/>
              <a:ext cx="69722" cy="69723"/>
            </a:xfrm>
            <a:custGeom>
              <a:avLst/>
              <a:gdLst>
                <a:gd name="connsiteX0" fmla="*/ 69723 w 69722"/>
                <a:gd name="connsiteY0" fmla="*/ 34862 h 69723"/>
                <a:gd name="connsiteX1" fmla="*/ 34862 w 69722"/>
                <a:gd name="connsiteY1" fmla="*/ 69723 h 69723"/>
                <a:gd name="connsiteX2" fmla="*/ 0 w 69722"/>
                <a:gd name="connsiteY2" fmla="*/ 34862 h 69723"/>
                <a:gd name="connsiteX3" fmla="*/ 34862 w 69722"/>
                <a:gd name="connsiteY3" fmla="*/ 0 h 69723"/>
                <a:gd name="connsiteX4" fmla="*/ 69723 w 69722"/>
                <a:gd name="connsiteY4" fmla="*/ 34862 h 69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722" h="69723">
                  <a:moveTo>
                    <a:pt x="69723" y="34862"/>
                  </a:moveTo>
                  <a:cubicBezTo>
                    <a:pt x="69723" y="54102"/>
                    <a:pt x="54102" y="69723"/>
                    <a:pt x="34862" y="69723"/>
                  </a:cubicBezTo>
                  <a:cubicBezTo>
                    <a:pt x="15621" y="69723"/>
                    <a:pt x="0" y="54102"/>
                    <a:pt x="0" y="34862"/>
                  </a:cubicBezTo>
                  <a:cubicBezTo>
                    <a:pt x="0" y="15621"/>
                    <a:pt x="15621" y="0"/>
                    <a:pt x="34862" y="0"/>
                  </a:cubicBezTo>
                  <a:cubicBezTo>
                    <a:pt x="54102" y="0"/>
                    <a:pt x="69723" y="15621"/>
                    <a:pt x="69723" y="34862"/>
                  </a:cubicBezTo>
                  <a:close/>
                </a:path>
              </a:pathLst>
            </a:custGeom>
            <a:solidFill>
              <a:srgbClr val="FFFFFF"/>
            </a:solidFill>
            <a:ln w="15473" cap="flat">
              <a:solidFill>
                <a:srgbClr val="25C5D9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8" name="Graphic 25">
            <a:extLst>
              <a:ext uri="{FF2B5EF4-FFF2-40B4-BE49-F238E27FC236}">
                <a16:creationId xmlns:a16="http://schemas.microsoft.com/office/drawing/2014/main" id="{6E2A8E2E-301F-1B98-C6DF-9AD4D8D4B9B4}"/>
              </a:ext>
            </a:extLst>
          </p:cNvPr>
          <p:cNvGrpSpPr/>
          <p:nvPr/>
        </p:nvGrpSpPr>
        <p:grpSpPr>
          <a:xfrm>
            <a:off x="3247713" y="2269607"/>
            <a:ext cx="5696576" cy="2772166"/>
            <a:chOff x="3459332" y="3309530"/>
            <a:chExt cx="4559750" cy="2218944"/>
          </a:xfrm>
          <a:solidFill>
            <a:srgbClr val="D8DBE8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1F855C5-A972-DD41-543C-7F6593BEF1E7}"/>
                </a:ext>
              </a:extLst>
            </p:cNvPr>
            <p:cNvSpPr/>
            <p:nvPr/>
          </p:nvSpPr>
          <p:spPr>
            <a:xfrm>
              <a:off x="5056384" y="4475196"/>
              <a:ext cx="1365513" cy="1053278"/>
            </a:xfrm>
            <a:custGeom>
              <a:avLst/>
              <a:gdLst>
                <a:gd name="connsiteX0" fmla="*/ 682823 w 1365513"/>
                <a:gd name="connsiteY0" fmla="*/ 32865 h 1053278"/>
                <a:gd name="connsiteX1" fmla="*/ 406693 w 1365513"/>
                <a:gd name="connsiteY1" fmla="*/ 2575 h 1053278"/>
                <a:gd name="connsiteX2" fmla="*/ 282011 w 1365513"/>
                <a:gd name="connsiteY2" fmla="*/ 71536 h 1053278"/>
                <a:gd name="connsiteX3" fmla="*/ 6548 w 1365513"/>
                <a:gd name="connsiteY3" fmla="*/ 831346 h 1053278"/>
                <a:gd name="connsiteX4" fmla="*/ 79224 w 1365513"/>
                <a:gd name="connsiteY4" fmla="*/ 972697 h 1053278"/>
                <a:gd name="connsiteX5" fmla="*/ 682728 w 1365513"/>
                <a:gd name="connsiteY5" fmla="*/ 1053278 h 1053278"/>
                <a:gd name="connsiteX6" fmla="*/ 1286232 w 1365513"/>
                <a:gd name="connsiteY6" fmla="*/ 972697 h 1053278"/>
                <a:gd name="connsiteX7" fmla="*/ 1359003 w 1365513"/>
                <a:gd name="connsiteY7" fmla="*/ 831346 h 1053278"/>
                <a:gd name="connsiteX8" fmla="*/ 1083540 w 1365513"/>
                <a:gd name="connsiteY8" fmla="*/ 71536 h 1053278"/>
                <a:gd name="connsiteX9" fmla="*/ 958858 w 1365513"/>
                <a:gd name="connsiteY9" fmla="*/ 2575 h 1053278"/>
                <a:gd name="connsiteX10" fmla="*/ 682823 w 1365513"/>
                <a:gd name="connsiteY10" fmla="*/ 32865 h 1053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65513" h="1053278">
                  <a:moveTo>
                    <a:pt x="682823" y="32865"/>
                  </a:moveTo>
                  <a:cubicBezTo>
                    <a:pt x="587954" y="32865"/>
                    <a:pt x="495562" y="22387"/>
                    <a:pt x="406693" y="2575"/>
                  </a:cubicBezTo>
                  <a:cubicBezTo>
                    <a:pt x="353830" y="-9236"/>
                    <a:pt x="300490" y="20578"/>
                    <a:pt x="282011" y="71536"/>
                  </a:cubicBezTo>
                  <a:lnTo>
                    <a:pt x="6548" y="831346"/>
                  </a:lnTo>
                  <a:cubicBezTo>
                    <a:pt x="-14978" y="890591"/>
                    <a:pt x="18454" y="956028"/>
                    <a:pt x="79224" y="972697"/>
                  </a:cubicBezTo>
                  <a:cubicBezTo>
                    <a:pt x="271534" y="1025179"/>
                    <a:pt x="473845" y="1053278"/>
                    <a:pt x="682728" y="1053278"/>
                  </a:cubicBezTo>
                  <a:cubicBezTo>
                    <a:pt x="891611" y="1053278"/>
                    <a:pt x="1094017" y="1025179"/>
                    <a:pt x="1286232" y="972697"/>
                  </a:cubicBezTo>
                  <a:cubicBezTo>
                    <a:pt x="1347097" y="956123"/>
                    <a:pt x="1380434" y="890686"/>
                    <a:pt x="1359003" y="831346"/>
                  </a:cubicBezTo>
                  <a:lnTo>
                    <a:pt x="1083540" y="71536"/>
                  </a:lnTo>
                  <a:cubicBezTo>
                    <a:pt x="1065061" y="20578"/>
                    <a:pt x="1011721" y="-9236"/>
                    <a:pt x="958858" y="2575"/>
                  </a:cubicBezTo>
                  <a:cubicBezTo>
                    <a:pt x="869990" y="22387"/>
                    <a:pt x="777692" y="32865"/>
                    <a:pt x="682823" y="32865"/>
                  </a:cubicBezTo>
                  <a:close/>
                </a:path>
              </a:pathLst>
            </a:custGeom>
            <a:solidFill>
              <a:srgbClr val="D8D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49C8E30-C8A6-775B-90FA-81B3F2F62FF3}"/>
                </a:ext>
              </a:extLst>
            </p:cNvPr>
            <p:cNvSpPr/>
            <p:nvPr/>
          </p:nvSpPr>
          <p:spPr>
            <a:xfrm>
              <a:off x="3899341" y="4018679"/>
              <a:ext cx="1317442" cy="1312897"/>
            </a:xfrm>
            <a:custGeom>
              <a:avLst/>
              <a:gdLst>
                <a:gd name="connsiteX0" fmla="*/ 729537 w 1317442"/>
                <a:gd name="connsiteY0" fmla="*/ 17132 h 1312897"/>
                <a:gd name="connsiteX1" fmla="*/ 49833 w 1317442"/>
                <a:gd name="connsiteY1" fmla="*/ 453854 h 1312897"/>
                <a:gd name="connsiteX2" fmla="*/ 22305 w 1317442"/>
                <a:gd name="connsiteY2" fmla="*/ 610921 h 1312897"/>
                <a:gd name="connsiteX3" fmla="*/ 888318 w 1317442"/>
                <a:gd name="connsiteY3" fmla="*/ 1303007 h 1312897"/>
                <a:gd name="connsiteX4" fmla="*/ 1035480 w 1317442"/>
                <a:gd name="connsiteY4" fmla="*/ 1241381 h 1312897"/>
                <a:gd name="connsiteX5" fmla="*/ 1310943 w 1317442"/>
                <a:gd name="connsiteY5" fmla="*/ 481667 h 1312897"/>
                <a:gd name="connsiteX6" fmla="*/ 1258269 w 1317442"/>
                <a:gd name="connsiteY6" fmla="*/ 348221 h 1312897"/>
                <a:gd name="connsiteX7" fmla="*/ 871459 w 1317442"/>
                <a:gd name="connsiteY7" fmla="*/ 39135 h 1312897"/>
                <a:gd name="connsiteX8" fmla="*/ 729537 w 1317442"/>
                <a:gd name="connsiteY8" fmla="*/ 17132 h 1312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897">
                  <a:moveTo>
                    <a:pt x="729537" y="17132"/>
                  </a:moveTo>
                  <a:lnTo>
                    <a:pt x="49833" y="453854"/>
                  </a:lnTo>
                  <a:cubicBezTo>
                    <a:pt x="-3507" y="488144"/>
                    <a:pt x="-16176" y="560629"/>
                    <a:pt x="22305" y="610921"/>
                  </a:cubicBezTo>
                  <a:cubicBezTo>
                    <a:pt x="248715" y="906958"/>
                    <a:pt x="545704" y="1146035"/>
                    <a:pt x="888318" y="1303007"/>
                  </a:cubicBezTo>
                  <a:cubicBezTo>
                    <a:pt x="945945" y="1329392"/>
                    <a:pt x="1013858" y="1301007"/>
                    <a:pt x="1035480" y="1241381"/>
                  </a:cubicBezTo>
                  <a:lnTo>
                    <a:pt x="1310943" y="481667"/>
                  </a:lnTo>
                  <a:cubicBezTo>
                    <a:pt x="1329612" y="430232"/>
                    <a:pt x="1306847" y="373367"/>
                    <a:pt x="1258269" y="348221"/>
                  </a:cubicBezTo>
                  <a:cubicBezTo>
                    <a:pt x="1109775" y="271259"/>
                    <a:pt x="978425" y="165818"/>
                    <a:pt x="871459" y="39135"/>
                  </a:cubicBezTo>
                  <a:cubicBezTo>
                    <a:pt x="836217" y="-2775"/>
                    <a:pt x="775638" y="-12490"/>
                    <a:pt x="729537" y="17132"/>
                  </a:cubicBezTo>
                  <a:close/>
                </a:path>
              </a:pathLst>
            </a:custGeom>
            <a:solidFill>
              <a:srgbClr val="D8D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7F79AC8-3BC0-F9CC-580F-A6344086D135}"/>
                </a:ext>
              </a:extLst>
            </p:cNvPr>
            <p:cNvSpPr/>
            <p:nvPr/>
          </p:nvSpPr>
          <p:spPr>
            <a:xfrm>
              <a:off x="6261630" y="4018673"/>
              <a:ext cx="1317442" cy="1312903"/>
            </a:xfrm>
            <a:custGeom>
              <a:avLst/>
              <a:gdLst>
                <a:gd name="connsiteX0" fmla="*/ 6500 w 1317442"/>
                <a:gd name="connsiteY0" fmla="*/ 481672 h 1312903"/>
                <a:gd name="connsiteX1" fmla="*/ 281963 w 1317442"/>
                <a:gd name="connsiteY1" fmla="*/ 1241386 h 1312903"/>
                <a:gd name="connsiteX2" fmla="*/ 429124 w 1317442"/>
                <a:gd name="connsiteY2" fmla="*/ 1303013 h 1312903"/>
                <a:gd name="connsiteX3" fmla="*/ 1295137 w 1317442"/>
                <a:gd name="connsiteY3" fmla="*/ 610927 h 1312903"/>
                <a:gd name="connsiteX4" fmla="*/ 1267610 w 1317442"/>
                <a:gd name="connsiteY4" fmla="*/ 453859 h 1312903"/>
                <a:gd name="connsiteX5" fmla="*/ 587906 w 1317442"/>
                <a:gd name="connsiteY5" fmla="*/ 17138 h 1312903"/>
                <a:gd name="connsiteX6" fmla="*/ 445983 w 1317442"/>
                <a:gd name="connsiteY6" fmla="*/ 39045 h 1312903"/>
                <a:gd name="connsiteX7" fmla="*/ 59173 w 1317442"/>
                <a:gd name="connsiteY7" fmla="*/ 348132 h 1312903"/>
                <a:gd name="connsiteX8" fmla="*/ 6500 w 1317442"/>
                <a:gd name="connsiteY8" fmla="*/ 481672 h 1312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7442" h="1312903">
                  <a:moveTo>
                    <a:pt x="6500" y="481672"/>
                  </a:moveTo>
                  <a:lnTo>
                    <a:pt x="281963" y="1241386"/>
                  </a:lnTo>
                  <a:cubicBezTo>
                    <a:pt x="303585" y="1301013"/>
                    <a:pt x="371498" y="1329397"/>
                    <a:pt x="429124" y="1303013"/>
                  </a:cubicBezTo>
                  <a:cubicBezTo>
                    <a:pt x="771643" y="1146041"/>
                    <a:pt x="1068728" y="906964"/>
                    <a:pt x="1295137" y="610927"/>
                  </a:cubicBezTo>
                  <a:cubicBezTo>
                    <a:pt x="1333618" y="560635"/>
                    <a:pt x="1320950" y="488149"/>
                    <a:pt x="1267610" y="453859"/>
                  </a:cubicBezTo>
                  <a:lnTo>
                    <a:pt x="587906" y="17138"/>
                  </a:lnTo>
                  <a:cubicBezTo>
                    <a:pt x="541900" y="-12485"/>
                    <a:pt x="481321" y="-2769"/>
                    <a:pt x="445983" y="39045"/>
                  </a:cubicBezTo>
                  <a:cubicBezTo>
                    <a:pt x="339018" y="165823"/>
                    <a:pt x="207763" y="271265"/>
                    <a:pt x="59173" y="348132"/>
                  </a:cubicBezTo>
                  <a:cubicBezTo>
                    <a:pt x="10596" y="373373"/>
                    <a:pt x="-12169" y="430237"/>
                    <a:pt x="6500" y="481672"/>
                  </a:cubicBezTo>
                  <a:close/>
                </a:path>
              </a:pathLst>
            </a:custGeom>
            <a:solidFill>
              <a:srgbClr val="D8D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1F5A733-0D9F-54B7-6F89-46B041BEC7E9}"/>
                </a:ext>
              </a:extLst>
            </p:cNvPr>
            <p:cNvSpPr/>
            <p:nvPr/>
          </p:nvSpPr>
          <p:spPr>
            <a:xfrm>
              <a:off x="6873838" y="3309530"/>
              <a:ext cx="1145244" cy="1065739"/>
            </a:xfrm>
            <a:custGeom>
              <a:avLst/>
              <a:gdLst>
                <a:gd name="connsiteX0" fmla="*/ 121431 w 1145244"/>
                <a:gd name="connsiteY0" fmla="*/ 95250 h 1065739"/>
                <a:gd name="connsiteX1" fmla="*/ 10655 w 1145244"/>
                <a:gd name="connsiteY1" fmla="*/ 473297 h 1065739"/>
                <a:gd name="connsiteX2" fmla="*/ 49613 w 1145244"/>
                <a:gd name="connsiteY2" fmla="*/ 611791 h 1065739"/>
                <a:gd name="connsiteX3" fmla="*/ 729412 w 1145244"/>
                <a:gd name="connsiteY3" fmla="*/ 1048512 h 1065739"/>
                <a:gd name="connsiteX4" fmla="*/ 883431 w 1145244"/>
                <a:gd name="connsiteY4" fmla="*/ 1008698 h 1065739"/>
                <a:gd name="connsiteX5" fmla="*/ 1144892 w 1145244"/>
                <a:gd name="connsiteY5" fmla="*/ 117062 h 1065739"/>
                <a:gd name="connsiteX6" fmla="*/ 1036783 w 1145244"/>
                <a:gd name="connsiteY6" fmla="*/ 0 h 1065739"/>
                <a:gd name="connsiteX7" fmla="*/ 228968 w 1145244"/>
                <a:gd name="connsiteY7" fmla="*/ 0 h 1065739"/>
                <a:gd name="connsiteX8" fmla="*/ 121431 w 1145244"/>
                <a:gd name="connsiteY8" fmla="*/ 9525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121431" y="95250"/>
                  </a:moveTo>
                  <a:cubicBezTo>
                    <a:pt x="104191" y="228886"/>
                    <a:pt x="66186" y="356044"/>
                    <a:pt x="10655" y="473297"/>
                  </a:cubicBezTo>
                  <a:cubicBezTo>
                    <a:pt x="-12776" y="522827"/>
                    <a:pt x="3416" y="582073"/>
                    <a:pt x="49613" y="611791"/>
                  </a:cubicBezTo>
                  <a:lnTo>
                    <a:pt x="729412" y="1048512"/>
                  </a:lnTo>
                  <a:cubicBezTo>
                    <a:pt x="782561" y="1082612"/>
                    <a:pt x="853618" y="1064419"/>
                    <a:pt x="883431" y="1008698"/>
                  </a:cubicBezTo>
                  <a:cubicBezTo>
                    <a:pt x="1027544" y="739235"/>
                    <a:pt x="1119270" y="437483"/>
                    <a:pt x="1144892" y="117062"/>
                  </a:cubicBezTo>
                  <a:cubicBezTo>
                    <a:pt x="1149940" y="54007"/>
                    <a:pt x="1100125" y="0"/>
                    <a:pt x="1036783" y="0"/>
                  </a:cubicBezTo>
                  <a:lnTo>
                    <a:pt x="228968" y="0"/>
                  </a:lnTo>
                  <a:cubicBezTo>
                    <a:pt x="174199" y="95"/>
                    <a:pt x="128480" y="40958"/>
                    <a:pt x="121431" y="95250"/>
                  </a:cubicBezTo>
                  <a:close/>
                </a:path>
              </a:pathLst>
            </a:custGeom>
            <a:solidFill>
              <a:srgbClr val="D8D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7169E43-80D8-8437-5D9D-B2D86921702F}"/>
                </a:ext>
              </a:extLst>
            </p:cNvPr>
            <p:cNvSpPr/>
            <p:nvPr/>
          </p:nvSpPr>
          <p:spPr>
            <a:xfrm>
              <a:off x="3459332" y="3309625"/>
              <a:ext cx="1145244" cy="1065739"/>
            </a:xfrm>
            <a:custGeom>
              <a:avLst/>
              <a:gdLst>
                <a:gd name="connsiteX0" fmla="*/ 916276 w 1145244"/>
                <a:gd name="connsiteY0" fmla="*/ 0 h 1065739"/>
                <a:gd name="connsiteX1" fmla="*/ 108461 w 1145244"/>
                <a:gd name="connsiteY1" fmla="*/ 0 h 1065739"/>
                <a:gd name="connsiteX2" fmla="*/ 352 w 1145244"/>
                <a:gd name="connsiteY2" fmla="*/ 117062 h 1065739"/>
                <a:gd name="connsiteX3" fmla="*/ 261813 w 1145244"/>
                <a:gd name="connsiteY3" fmla="*/ 1008697 h 1065739"/>
                <a:gd name="connsiteX4" fmla="*/ 415832 w 1145244"/>
                <a:gd name="connsiteY4" fmla="*/ 1048512 h 1065739"/>
                <a:gd name="connsiteX5" fmla="*/ 1095632 w 1145244"/>
                <a:gd name="connsiteY5" fmla="*/ 611791 h 1065739"/>
                <a:gd name="connsiteX6" fmla="*/ 1134589 w 1145244"/>
                <a:gd name="connsiteY6" fmla="*/ 473297 h 1065739"/>
                <a:gd name="connsiteX7" fmla="*/ 1023813 w 1145244"/>
                <a:gd name="connsiteY7" fmla="*/ 95250 h 1065739"/>
                <a:gd name="connsiteX8" fmla="*/ 916276 w 1145244"/>
                <a:gd name="connsiteY8" fmla="*/ 0 h 1065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5244" h="1065739">
                  <a:moveTo>
                    <a:pt x="916276" y="0"/>
                  </a:moveTo>
                  <a:lnTo>
                    <a:pt x="108461" y="0"/>
                  </a:lnTo>
                  <a:cubicBezTo>
                    <a:pt x="45215" y="0"/>
                    <a:pt x="-4696" y="54007"/>
                    <a:pt x="352" y="117062"/>
                  </a:cubicBezTo>
                  <a:cubicBezTo>
                    <a:pt x="26069" y="437388"/>
                    <a:pt x="117700" y="739140"/>
                    <a:pt x="261813" y="1008697"/>
                  </a:cubicBezTo>
                  <a:cubicBezTo>
                    <a:pt x="291626" y="1064419"/>
                    <a:pt x="362683" y="1082612"/>
                    <a:pt x="415832" y="1048512"/>
                  </a:cubicBezTo>
                  <a:lnTo>
                    <a:pt x="1095632" y="611791"/>
                  </a:lnTo>
                  <a:cubicBezTo>
                    <a:pt x="1141828" y="582168"/>
                    <a:pt x="1158021" y="522922"/>
                    <a:pt x="1134589" y="473297"/>
                  </a:cubicBezTo>
                  <a:cubicBezTo>
                    <a:pt x="1079058" y="356044"/>
                    <a:pt x="1041054" y="228886"/>
                    <a:pt x="1023813" y="95250"/>
                  </a:cubicBezTo>
                  <a:cubicBezTo>
                    <a:pt x="1016765" y="40862"/>
                    <a:pt x="970950" y="0"/>
                    <a:pt x="916276" y="0"/>
                  </a:cubicBezTo>
                  <a:close/>
                </a:path>
              </a:pathLst>
            </a:custGeom>
            <a:solidFill>
              <a:srgbClr val="D8DBE8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88989B7-E1D4-D739-3F51-7F74E0C63EE1}"/>
              </a:ext>
            </a:extLst>
          </p:cNvPr>
          <p:cNvSpPr/>
          <p:nvPr/>
        </p:nvSpPr>
        <p:spPr>
          <a:xfrm>
            <a:off x="5242938" y="3690195"/>
            <a:ext cx="1705960" cy="1315879"/>
          </a:xfrm>
          <a:custGeom>
            <a:avLst/>
            <a:gdLst>
              <a:gd name="connsiteX0" fmla="*/ 682823 w 1365513"/>
              <a:gd name="connsiteY0" fmla="*/ 32865 h 1053278"/>
              <a:gd name="connsiteX1" fmla="*/ 406693 w 1365513"/>
              <a:gd name="connsiteY1" fmla="*/ 2575 h 1053278"/>
              <a:gd name="connsiteX2" fmla="*/ 282011 w 1365513"/>
              <a:gd name="connsiteY2" fmla="*/ 71536 h 1053278"/>
              <a:gd name="connsiteX3" fmla="*/ 6548 w 1365513"/>
              <a:gd name="connsiteY3" fmla="*/ 831346 h 1053278"/>
              <a:gd name="connsiteX4" fmla="*/ 79224 w 1365513"/>
              <a:gd name="connsiteY4" fmla="*/ 972697 h 1053278"/>
              <a:gd name="connsiteX5" fmla="*/ 682728 w 1365513"/>
              <a:gd name="connsiteY5" fmla="*/ 1053278 h 1053278"/>
              <a:gd name="connsiteX6" fmla="*/ 1286232 w 1365513"/>
              <a:gd name="connsiteY6" fmla="*/ 972697 h 1053278"/>
              <a:gd name="connsiteX7" fmla="*/ 1359003 w 1365513"/>
              <a:gd name="connsiteY7" fmla="*/ 831346 h 1053278"/>
              <a:gd name="connsiteX8" fmla="*/ 1083540 w 1365513"/>
              <a:gd name="connsiteY8" fmla="*/ 71536 h 1053278"/>
              <a:gd name="connsiteX9" fmla="*/ 958858 w 1365513"/>
              <a:gd name="connsiteY9" fmla="*/ 2575 h 1053278"/>
              <a:gd name="connsiteX10" fmla="*/ 682823 w 1365513"/>
              <a:gd name="connsiteY10" fmla="*/ 32865 h 1053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65513" h="1053278">
                <a:moveTo>
                  <a:pt x="682823" y="32865"/>
                </a:moveTo>
                <a:cubicBezTo>
                  <a:pt x="587954" y="32865"/>
                  <a:pt x="495562" y="22387"/>
                  <a:pt x="406693" y="2575"/>
                </a:cubicBezTo>
                <a:cubicBezTo>
                  <a:pt x="353830" y="-9236"/>
                  <a:pt x="300490" y="20578"/>
                  <a:pt x="282011" y="71536"/>
                </a:cubicBezTo>
                <a:lnTo>
                  <a:pt x="6548" y="831346"/>
                </a:lnTo>
                <a:cubicBezTo>
                  <a:pt x="-14978" y="890591"/>
                  <a:pt x="18454" y="956028"/>
                  <a:pt x="79224" y="972697"/>
                </a:cubicBezTo>
                <a:cubicBezTo>
                  <a:pt x="271534" y="1025179"/>
                  <a:pt x="473845" y="1053278"/>
                  <a:pt x="682728" y="1053278"/>
                </a:cubicBezTo>
                <a:cubicBezTo>
                  <a:pt x="891611" y="1053278"/>
                  <a:pt x="1094017" y="1025179"/>
                  <a:pt x="1286232" y="972697"/>
                </a:cubicBezTo>
                <a:cubicBezTo>
                  <a:pt x="1347097" y="956123"/>
                  <a:pt x="1380434" y="890686"/>
                  <a:pt x="1359003" y="831346"/>
                </a:cubicBezTo>
                <a:lnTo>
                  <a:pt x="1083540" y="71536"/>
                </a:lnTo>
                <a:cubicBezTo>
                  <a:pt x="1065061" y="20578"/>
                  <a:pt x="1011721" y="-9236"/>
                  <a:pt x="958858" y="2575"/>
                </a:cubicBezTo>
                <a:cubicBezTo>
                  <a:pt x="869990" y="22387"/>
                  <a:pt x="777692" y="32865"/>
                  <a:pt x="682823" y="32865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714FB04-6904-40FC-EA5A-7C593ECC4F19}"/>
              </a:ext>
            </a:extLst>
          </p:cNvPr>
          <p:cNvSpPr/>
          <p:nvPr/>
        </p:nvSpPr>
        <p:spPr>
          <a:xfrm>
            <a:off x="3797424" y="3119860"/>
            <a:ext cx="1645904" cy="1640225"/>
          </a:xfrm>
          <a:custGeom>
            <a:avLst/>
            <a:gdLst>
              <a:gd name="connsiteX0" fmla="*/ 729537 w 1317442"/>
              <a:gd name="connsiteY0" fmla="*/ 17132 h 1312897"/>
              <a:gd name="connsiteX1" fmla="*/ 49833 w 1317442"/>
              <a:gd name="connsiteY1" fmla="*/ 453854 h 1312897"/>
              <a:gd name="connsiteX2" fmla="*/ 22305 w 1317442"/>
              <a:gd name="connsiteY2" fmla="*/ 610921 h 1312897"/>
              <a:gd name="connsiteX3" fmla="*/ 888318 w 1317442"/>
              <a:gd name="connsiteY3" fmla="*/ 1303007 h 1312897"/>
              <a:gd name="connsiteX4" fmla="*/ 1035480 w 1317442"/>
              <a:gd name="connsiteY4" fmla="*/ 1241381 h 1312897"/>
              <a:gd name="connsiteX5" fmla="*/ 1310943 w 1317442"/>
              <a:gd name="connsiteY5" fmla="*/ 481667 h 1312897"/>
              <a:gd name="connsiteX6" fmla="*/ 1258269 w 1317442"/>
              <a:gd name="connsiteY6" fmla="*/ 348221 h 1312897"/>
              <a:gd name="connsiteX7" fmla="*/ 871459 w 1317442"/>
              <a:gd name="connsiteY7" fmla="*/ 39135 h 1312897"/>
              <a:gd name="connsiteX8" fmla="*/ 729537 w 1317442"/>
              <a:gd name="connsiteY8" fmla="*/ 17132 h 1312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7442" h="1312897">
                <a:moveTo>
                  <a:pt x="729537" y="17132"/>
                </a:moveTo>
                <a:lnTo>
                  <a:pt x="49833" y="453854"/>
                </a:lnTo>
                <a:cubicBezTo>
                  <a:pt x="-3507" y="488144"/>
                  <a:pt x="-16176" y="560629"/>
                  <a:pt x="22305" y="610921"/>
                </a:cubicBezTo>
                <a:cubicBezTo>
                  <a:pt x="248715" y="906958"/>
                  <a:pt x="545704" y="1146035"/>
                  <a:pt x="888318" y="1303007"/>
                </a:cubicBezTo>
                <a:cubicBezTo>
                  <a:pt x="945945" y="1329392"/>
                  <a:pt x="1013858" y="1301007"/>
                  <a:pt x="1035480" y="1241381"/>
                </a:cubicBezTo>
                <a:lnTo>
                  <a:pt x="1310943" y="481667"/>
                </a:lnTo>
                <a:cubicBezTo>
                  <a:pt x="1329612" y="430232"/>
                  <a:pt x="1306847" y="373367"/>
                  <a:pt x="1258269" y="348221"/>
                </a:cubicBezTo>
                <a:cubicBezTo>
                  <a:pt x="1109775" y="271259"/>
                  <a:pt x="978425" y="165818"/>
                  <a:pt x="871459" y="39135"/>
                </a:cubicBezTo>
                <a:cubicBezTo>
                  <a:pt x="836217" y="-2775"/>
                  <a:pt x="775638" y="-12490"/>
                  <a:pt x="729537" y="17132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D2E91D5C-B2E8-2CDF-DFD1-B02D363C50DA}"/>
              </a:ext>
            </a:extLst>
          </p:cNvPr>
          <p:cNvSpPr/>
          <p:nvPr/>
        </p:nvSpPr>
        <p:spPr>
          <a:xfrm>
            <a:off x="6748673" y="3119853"/>
            <a:ext cx="1645904" cy="1640233"/>
          </a:xfrm>
          <a:custGeom>
            <a:avLst/>
            <a:gdLst>
              <a:gd name="connsiteX0" fmla="*/ 6500 w 1317442"/>
              <a:gd name="connsiteY0" fmla="*/ 481672 h 1312903"/>
              <a:gd name="connsiteX1" fmla="*/ 281963 w 1317442"/>
              <a:gd name="connsiteY1" fmla="*/ 1241386 h 1312903"/>
              <a:gd name="connsiteX2" fmla="*/ 429124 w 1317442"/>
              <a:gd name="connsiteY2" fmla="*/ 1303013 h 1312903"/>
              <a:gd name="connsiteX3" fmla="*/ 1295137 w 1317442"/>
              <a:gd name="connsiteY3" fmla="*/ 610927 h 1312903"/>
              <a:gd name="connsiteX4" fmla="*/ 1267610 w 1317442"/>
              <a:gd name="connsiteY4" fmla="*/ 453859 h 1312903"/>
              <a:gd name="connsiteX5" fmla="*/ 587906 w 1317442"/>
              <a:gd name="connsiteY5" fmla="*/ 17138 h 1312903"/>
              <a:gd name="connsiteX6" fmla="*/ 445983 w 1317442"/>
              <a:gd name="connsiteY6" fmla="*/ 39045 h 1312903"/>
              <a:gd name="connsiteX7" fmla="*/ 59173 w 1317442"/>
              <a:gd name="connsiteY7" fmla="*/ 348132 h 1312903"/>
              <a:gd name="connsiteX8" fmla="*/ 6500 w 1317442"/>
              <a:gd name="connsiteY8" fmla="*/ 481672 h 1312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7442" h="1312903">
                <a:moveTo>
                  <a:pt x="6500" y="481672"/>
                </a:moveTo>
                <a:lnTo>
                  <a:pt x="281963" y="1241386"/>
                </a:lnTo>
                <a:cubicBezTo>
                  <a:pt x="303585" y="1301013"/>
                  <a:pt x="371498" y="1329397"/>
                  <a:pt x="429124" y="1303013"/>
                </a:cubicBezTo>
                <a:cubicBezTo>
                  <a:pt x="771643" y="1146041"/>
                  <a:pt x="1068728" y="906964"/>
                  <a:pt x="1295137" y="610927"/>
                </a:cubicBezTo>
                <a:cubicBezTo>
                  <a:pt x="1333618" y="560635"/>
                  <a:pt x="1320950" y="488149"/>
                  <a:pt x="1267610" y="453859"/>
                </a:cubicBezTo>
                <a:lnTo>
                  <a:pt x="587906" y="17138"/>
                </a:lnTo>
                <a:cubicBezTo>
                  <a:pt x="541900" y="-12485"/>
                  <a:pt x="481321" y="-2769"/>
                  <a:pt x="445983" y="39045"/>
                </a:cubicBezTo>
                <a:cubicBezTo>
                  <a:pt x="339018" y="165823"/>
                  <a:pt x="207763" y="271265"/>
                  <a:pt x="59173" y="348132"/>
                </a:cubicBezTo>
                <a:cubicBezTo>
                  <a:pt x="10596" y="373373"/>
                  <a:pt x="-12169" y="430237"/>
                  <a:pt x="6500" y="481672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8506736-7C4C-A91F-3328-91A2A7D7CD43}"/>
              </a:ext>
            </a:extLst>
          </p:cNvPr>
          <p:cNvSpPr/>
          <p:nvPr/>
        </p:nvSpPr>
        <p:spPr>
          <a:xfrm>
            <a:off x="7513515" y="2233908"/>
            <a:ext cx="1430774" cy="1331446"/>
          </a:xfrm>
          <a:custGeom>
            <a:avLst/>
            <a:gdLst>
              <a:gd name="connsiteX0" fmla="*/ 121431 w 1145244"/>
              <a:gd name="connsiteY0" fmla="*/ 95250 h 1065739"/>
              <a:gd name="connsiteX1" fmla="*/ 10655 w 1145244"/>
              <a:gd name="connsiteY1" fmla="*/ 473297 h 1065739"/>
              <a:gd name="connsiteX2" fmla="*/ 49613 w 1145244"/>
              <a:gd name="connsiteY2" fmla="*/ 611791 h 1065739"/>
              <a:gd name="connsiteX3" fmla="*/ 729412 w 1145244"/>
              <a:gd name="connsiteY3" fmla="*/ 1048512 h 1065739"/>
              <a:gd name="connsiteX4" fmla="*/ 883431 w 1145244"/>
              <a:gd name="connsiteY4" fmla="*/ 1008698 h 1065739"/>
              <a:gd name="connsiteX5" fmla="*/ 1144892 w 1145244"/>
              <a:gd name="connsiteY5" fmla="*/ 117062 h 1065739"/>
              <a:gd name="connsiteX6" fmla="*/ 1036783 w 1145244"/>
              <a:gd name="connsiteY6" fmla="*/ 0 h 1065739"/>
              <a:gd name="connsiteX7" fmla="*/ 228968 w 1145244"/>
              <a:gd name="connsiteY7" fmla="*/ 0 h 1065739"/>
              <a:gd name="connsiteX8" fmla="*/ 121431 w 1145244"/>
              <a:gd name="connsiteY8" fmla="*/ 95250 h 1065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5244" h="1065739">
                <a:moveTo>
                  <a:pt x="121431" y="95250"/>
                </a:moveTo>
                <a:cubicBezTo>
                  <a:pt x="104191" y="228886"/>
                  <a:pt x="66186" y="356044"/>
                  <a:pt x="10655" y="473297"/>
                </a:cubicBezTo>
                <a:cubicBezTo>
                  <a:pt x="-12776" y="522827"/>
                  <a:pt x="3416" y="582073"/>
                  <a:pt x="49613" y="611791"/>
                </a:cubicBezTo>
                <a:lnTo>
                  <a:pt x="729412" y="1048512"/>
                </a:lnTo>
                <a:cubicBezTo>
                  <a:pt x="782561" y="1082612"/>
                  <a:pt x="853618" y="1064419"/>
                  <a:pt x="883431" y="1008698"/>
                </a:cubicBezTo>
                <a:cubicBezTo>
                  <a:pt x="1027544" y="739235"/>
                  <a:pt x="1119270" y="437483"/>
                  <a:pt x="1144892" y="117062"/>
                </a:cubicBezTo>
                <a:cubicBezTo>
                  <a:pt x="1149940" y="54007"/>
                  <a:pt x="1100125" y="0"/>
                  <a:pt x="1036783" y="0"/>
                </a:cubicBezTo>
                <a:lnTo>
                  <a:pt x="228968" y="0"/>
                </a:lnTo>
                <a:cubicBezTo>
                  <a:pt x="174199" y="95"/>
                  <a:pt x="128480" y="40958"/>
                  <a:pt x="121431" y="9525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8934F21-7633-C2F8-043E-3E1180CD6A73}"/>
              </a:ext>
            </a:extLst>
          </p:cNvPr>
          <p:cNvSpPr/>
          <p:nvPr/>
        </p:nvSpPr>
        <p:spPr>
          <a:xfrm>
            <a:off x="3247713" y="2234026"/>
            <a:ext cx="1430774" cy="1331446"/>
          </a:xfrm>
          <a:custGeom>
            <a:avLst/>
            <a:gdLst>
              <a:gd name="connsiteX0" fmla="*/ 916276 w 1145244"/>
              <a:gd name="connsiteY0" fmla="*/ 0 h 1065739"/>
              <a:gd name="connsiteX1" fmla="*/ 108461 w 1145244"/>
              <a:gd name="connsiteY1" fmla="*/ 0 h 1065739"/>
              <a:gd name="connsiteX2" fmla="*/ 352 w 1145244"/>
              <a:gd name="connsiteY2" fmla="*/ 117062 h 1065739"/>
              <a:gd name="connsiteX3" fmla="*/ 261813 w 1145244"/>
              <a:gd name="connsiteY3" fmla="*/ 1008697 h 1065739"/>
              <a:gd name="connsiteX4" fmla="*/ 415832 w 1145244"/>
              <a:gd name="connsiteY4" fmla="*/ 1048512 h 1065739"/>
              <a:gd name="connsiteX5" fmla="*/ 1095632 w 1145244"/>
              <a:gd name="connsiteY5" fmla="*/ 611791 h 1065739"/>
              <a:gd name="connsiteX6" fmla="*/ 1134589 w 1145244"/>
              <a:gd name="connsiteY6" fmla="*/ 473297 h 1065739"/>
              <a:gd name="connsiteX7" fmla="*/ 1023813 w 1145244"/>
              <a:gd name="connsiteY7" fmla="*/ 95250 h 1065739"/>
              <a:gd name="connsiteX8" fmla="*/ 916276 w 1145244"/>
              <a:gd name="connsiteY8" fmla="*/ 0 h 1065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5244" h="1065739">
                <a:moveTo>
                  <a:pt x="916276" y="0"/>
                </a:moveTo>
                <a:lnTo>
                  <a:pt x="108461" y="0"/>
                </a:lnTo>
                <a:cubicBezTo>
                  <a:pt x="45215" y="0"/>
                  <a:pt x="-4696" y="54007"/>
                  <a:pt x="352" y="117062"/>
                </a:cubicBezTo>
                <a:cubicBezTo>
                  <a:pt x="26069" y="437388"/>
                  <a:pt x="117700" y="739140"/>
                  <a:pt x="261813" y="1008697"/>
                </a:cubicBezTo>
                <a:cubicBezTo>
                  <a:pt x="291626" y="1064419"/>
                  <a:pt x="362683" y="1082612"/>
                  <a:pt x="415832" y="1048512"/>
                </a:cubicBezTo>
                <a:lnTo>
                  <a:pt x="1095632" y="611791"/>
                </a:lnTo>
                <a:cubicBezTo>
                  <a:pt x="1141828" y="582168"/>
                  <a:pt x="1158021" y="522922"/>
                  <a:pt x="1134589" y="473297"/>
                </a:cubicBezTo>
                <a:cubicBezTo>
                  <a:pt x="1079058" y="356044"/>
                  <a:pt x="1041054" y="228886"/>
                  <a:pt x="1023813" y="95250"/>
                </a:cubicBezTo>
                <a:cubicBezTo>
                  <a:pt x="1016765" y="40862"/>
                  <a:pt x="970950" y="0"/>
                  <a:pt x="916276" y="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35A2A3E-E878-21BD-6ED5-F1A838242CA5}"/>
              </a:ext>
            </a:extLst>
          </p:cNvPr>
          <p:cNvSpPr/>
          <p:nvPr/>
        </p:nvSpPr>
        <p:spPr>
          <a:xfrm>
            <a:off x="4484863" y="3583548"/>
            <a:ext cx="437627" cy="436899"/>
          </a:xfrm>
          <a:custGeom>
            <a:avLst/>
            <a:gdLst>
              <a:gd name="connsiteX0" fmla="*/ 311206 w 350293"/>
              <a:gd name="connsiteY0" fmla="*/ 39076 h 349710"/>
              <a:gd name="connsiteX1" fmla="*/ 122325 w 350293"/>
              <a:gd name="connsiteY1" fmla="*/ 39076 h 349710"/>
              <a:gd name="connsiteX2" fmla="*/ 113562 w 350293"/>
              <a:gd name="connsiteY2" fmla="*/ 218242 h 349710"/>
              <a:gd name="connsiteX3" fmla="*/ 99751 w 350293"/>
              <a:gd name="connsiteY3" fmla="*/ 232053 h 349710"/>
              <a:gd name="connsiteX4" fmla="*/ 97655 w 350293"/>
              <a:gd name="connsiteY4" fmla="*/ 229957 h 349710"/>
              <a:gd name="connsiteX5" fmla="*/ 77176 w 350293"/>
              <a:gd name="connsiteY5" fmla="*/ 229957 h 349710"/>
              <a:gd name="connsiteX6" fmla="*/ 4215 w 350293"/>
              <a:gd name="connsiteY6" fmla="*/ 302919 h 349710"/>
              <a:gd name="connsiteX7" fmla="*/ 4215 w 350293"/>
              <a:gd name="connsiteY7" fmla="*/ 323398 h 349710"/>
              <a:gd name="connsiteX8" fmla="*/ 15264 w 350293"/>
              <a:gd name="connsiteY8" fmla="*/ 334447 h 349710"/>
              <a:gd name="connsiteX9" fmla="*/ 26313 w 350293"/>
              <a:gd name="connsiteY9" fmla="*/ 345496 h 349710"/>
              <a:gd name="connsiteX10" fmla="*/ 46792 w 350293"/>
              <a:gd name="connsiteY10" fmla="*/ 345496 h 349710"/>
              <a:gd name="connsiteX11" fmla="*/ 119753 w 350293"/>
              <a:gd name="connsiteY11" fmla="*/ 272534 h 349710"/>
              <a:gd name="connsiteX12" fmla="*/ 119753 w 350293"/>
              <a:gd name="connsiteY12" fmla="*/ 252055 h 349710"/>
              <a:gd name="connsiteX13" fmla="*/ 118229 w 350293"/>
              <a:gd name="connsiteY13" fmla="*/ 250531 h 349710"/>
              <a:gd name="connsiteX14" fmla="*/ 132040 w 350293"/>
              <a:gd name="connsiteY14" fmla="*/ 236720 h 349710"/>
              <a:gd name="connsiteX15" fmla="*/ 216813 w 350293"/>
              <a:gd name="connsiteY15" fmla="*/ 267010 h 349710"/>
              <a:gd name="connsiteX16" fmla="*/ 311301 w 350293"/>
              <a:gd name="connsiteY16" fmla="*/ 227957 h 349710"/>
              <a:gd name="connsiteX17" fmla="*/ 311206 w 350293"/>
              <a:gd name="connsiteY17" fmla="*/ 39076 h 349710"/>
              <a:gd name="connsiteX18" fmla="*/ 289203 w 350293"/>
              <a:gd name="connsiteY18" fmla="*/ 205954 h 349710"/>
              <a:gd name="connsiteX19" fmla="*/ 144328 w 350293"/>
              <a:gd name="connsiteY19" fmla="*/ 205954 h 349710"/>
              <a:gd name="connsiteX20" fmla="*/ 144328 w 350293"/>
              <a:gd name="connsiteY20" fmla="*/ 61079 h 349710"/>
              <a:gd name="connsiteX21" fmla="*/ 216718 w 350293"/>
              <a:gd name="connsiteY21" fmla="*/ 31171 h 349710"/>
              <a:gd name="connsiteX22" fmla="*/ 289108 w 350293"/>
              <a:gd name="connsiteY22" fmla="*/ 61079 h 349710"/>
              <a:gd name="connsiteX23" fmla="*/ 289203 w 350293"/>
              <a:gd name="connsiteY23" fmla="*/ 205954 h 349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0293" h="349710">
                <a:moveTo>
                  <a:pt x="311206" y="39076"/>
                </a:moveTo>
                <a:cubicBezTo>
                  <a:pt x="259104" y="-13025"/>
                  <a:pt x="174331" y="-13025"/>
                  <a:pt x="122325" y="39076"/>
                </a:cubicBezTo>
                <a:cubicBezTo>
                  <a:pt x="73366" y="88035"/>
                  <a:pt x="70414" y="165854"/>
                  <a:pt x="113562" y="218242"/>
                </a:cubicBezTo>
                <a:lnTo>
                  <a:pt x="99751" y="232053"/>
                </a:lnTo>
                <a:lnTo>
                  <a:pt x="97655" y="229957"/>
                </a:lnTo>
                <a:cubicBezTo>
                  <a:pt x="92035" y="224338"/>
                  <a:pt x="82891" y="224338"/>
                  <a:pt x="77176" y="229957"/>
                </a:cubicBezTo>
                <a:lnTo>
                  <a:pt x="4215" y="302919"/>
                </a:lnTo>
                <a:cubicBezTo>
                  <a:pt x="-1405" y="308539"/>
                  <a:pt x="-1405" y="317683"/>
                  <a:pt x="4215" y="323398"/>
                </a:cubicBezTo>
                <a:lnTo>
                  <a:pt x="15264" y="334447"/>
                </a:lnTo>
                <a:lnTo>
                  <a:pt x="26313" y="345496"/>
                </a:lnTo>
                <a:cubicBezTo>
                  <a:pt x="31933" y="351115"/>
                  <a:pt x="41077" y="351115"/>
                  <a:pt x="46792" y="345496"/>
                </a:cubicBezTo>
                <a:lnTo>
                  <a:pt x="119753" y="272534"/>
                </a:lnTo>
                <a:cubicBezTo>
                  <a:pt x="125373" y="266914"/>
                  <a:pt x="125373" y="257770"/>
                  <a:pt x="119753" y="252055"/>
                </a:cubicBezTo>
                <a:lnTo>
                  <a:pt x="118229" y="250531"/>
                </a:lnTo>
                <a:lnTo>
                  <a:pt x="132040" y="236720"/>
                </a:lnTo>
                <a:cubicBezTo>
                  <a:pt x="156615" y="256913"/>
                  <a:pt x="186714" y="267010"/>
                  <a:pt x="216813" y="267010"/>
                </a:cubicBezTo>
                <a:cubicBezTo>
                  <a:pt x="251008" y="267010"/>
                  <a:pt x="285202" y="253960"/>
                  <a:pt x="311301" y="227957"/>
                </a:cubicBezTo>
                <a:cubicBezTo>
                  <a:pt x="363307" y="175951"/>
                  <a:pt x="363307" y="91178"/>
                  <a:pt x="311206" y="39076"/>
                </a:cubicBezTo>
                <a:close/>
                <a:moveTo>
                  <a:pt x="289203" y="205954"/>
                </a:moveTo>
                <a:cubicBezTo>
                  <a:pt x="249293" y="245864"/>
                  <a:pt x="184333" y="245864"/>
                  <a:pt x="144328" y="205954"/>
                </a:cubicBezTo>
                <a:cubicBezTo>
                  <a:pt x="104418" y="166045"/>
                  <a:pt x="104418" y="101084"/>
                  <a:pt x="144328" y="61079"/>
                </a:cubicBezTo>
                <a:cubicBezTo>
                  <a:pt x="164330" y="41077"/>
                  <a:pt x="190524" y="31171"/>
                  <a:pt x="216718" y="31171"/>
                </a:cubicBezTo>
                <a:cubicBezTo>
                  <a:pt x="242911" y="31171"/>
                  <a:pt x="269200" y="41172"/>
                  <a:pt x="289108" y="61079"/>
                </a:cubicBezTo>
                <a:cubicBezTo>
                  <a:pt x="329113" y="101084"/>
                  <a:pt x="329113" y="166045"/>
                  <a:pt x="289203" y="205954"/>
                </a:cubicBezTo>
                <a:close/>
              </a:path>
            </a:pathLst>
          </a:custGeom>
          <a:solidFill>
            <a:srgbClr val="333E5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0" name="Graphic 25">
            <a:extLst>
              <a:ext uri="{FF2B5EF4-FFF2-40B4-BE49-F238E27FC236}">
                <a16:creationId xmlns:a16="http://schemas.microsoft.com/office/drawing/2014/main" id="{31B08567-6223-C119-2705-FB14EDBD22C0}"/>
              </a:ext>
            </a:extLst>
          </p:cNvPr>
          <p:cNvGrpSpPr/>
          <p:nvPr/>
        </p:nvGrpSpPr>
        <p:grpSpPr>
          <a:xfrm>
            <a:off x="3770669" y="2528724"/>
            <a:ext cx="394163" cy="394060"/>
            <a:chOff x="3877926" y="3516937"/>
            <a:chExt cx="315503" cy="315420"/>
          </a:xfrm>
          <a:solidFill>
            <a:srgbClr val="333E50"/>
          </a:solidFill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67ECFC0-6E89-6F86-10DB-D3D7E6FEB220}"/>
                </a:ext>
              </a:extLst>
            </p:cNvPr>
            <p:cNvSpPr/>
            <p:nvPr/>
          </p:nvSpPr>
          <p:spPr>
            <a:xfrm>
              <a:off x="3919456" y="3516937"/>
              <a:ext cx="273974" cy="273891"/>
            </a:xfrm>
            <a:custGeom>
              <a:avLst/>
              <a:gdLst>
                <a:gd name="connsiteX0" fmla="*/ 260699 w 273974"/>
                <a:gd name="connsiteY0" fmla="*/ 13287 h 273891"/>
                <a:gd name="connsiteX1" fmla="*/ 260699 w 273974"/>
                <a:gd name="connsiteY1" fmla="*/ 13287 h 273891"/>
                <a:gd name="connsiteX2" fmla="*/ 196501 w 273974"/>
                <a:gd name="connsiteY2" fmla="*/ 13287 h 273891"/>
                <a:gd name="connsiteX3" fmla="*/ 173831 w 273974"/>
                <a:gd name="connsiteY3" fmla="*/ 35957 h 273891"/>
                <a:gd name="connsiteX4" fmla="*/ 0 w 273974"/>
                <a:gd name="connsiteY4" fmla="*/ 209693 h 273891"/>
                <a:gd name="connsiteX5" fmla="*/ 32004 w 273974"/>
                <a:gd name="connsiteY5" fmla="*/ 241697 h 273891"/>
                <a:gd name="connsiteX6" fmla="*/ 64198 w 273974"/>
                <a:gd name="connsiteY6" fmla="*/ 273891 h 273891"/>
                <a:gd name="connsiteX7" fmla="*/ 237935 w 273974"/>
                <a:gd name="connsiteY7" fmla="*/ 100155 h 273891"/>
                <a:gd name="connsiteX8" fmla="*/ 260604 w 273974"/>
                <a:gd name="connsiteY8" fmla="*/ 77486 h 273891"/>
                <a:gd name="connsiteX9" fmla="*/ 260699 w 273974"/>
                <a:gd name="connsiteY9" fmla="*/ 13287 h 27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974" h="273891">
                  <a:moveTo>
                    <a:pt x="260699" y="13287"/>
                  </a:moveTo>
                  <a:cubicBezTo>
                    <a:pt x="260604" y="13287"/>
                    <a:pt x="260604" y="13287"/>
                    <a:pt x="260699" y="13287"/>
                  </a:cubicBezTo>
                  <a:cubicBezTo>
                    <a:pt x="242888" y="-4429"/>
                    <a:pt x="214217" y="-4429"/>
                    <a:pt x="196501" y="13287"/>
                  </a:cubicBezTo>
                  <a:lnTo>
                    <a:pt x="173831" y="35957"/>
                  </a:lnTo>
                  <a:lnTo>
                    <a:pt x="0" y="209693"/>
                  </a:lnTo>
                  <a:lnTo>
                    <a:pt x="32004" y="241697"/>
                  </a:lnTo>
                  <a:lnTo>
                    <a:pt x="64198" y="273891"/>
                  </a:lnTo>
                  <a:lnTo>
                    <a:pt x="237935" y="100155"/>
                  </a:lnTo>
                  <a:lnTo>
                    <a:pt x="260604" y="77486"/>
                  </a:lnTo>
                  <a:cubicBezTo>
                    <a:pt x="278416" y="59769"/>
                    <a:pt x="278416" y="31004"/>
                    <a:pt x="260699" y="132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E0B5AED-6421-14E7-4F94-7A7942D33E0D}"/>
                </a:ext>
              </a:extLst>
            </p:cNvPr>
            <p:cNvSpPr/>
            <p:nvPr/>
          </p:nvSpPr>
          <p:spPr>
            <a:xfrm>
              <a:off x="3877926" y="3769873"/>
              <a:ext cx="91249" cy="62484"/>
            </a:xfrm>
            <a:custGeom>
              <a:avLst/>
              <a:gdLst>
                <a:gd name="connsiteX0" fmla="*/ 62389 w 91249"/>
                <a:gd name="connsiteY0" fmla="*/ 0 h 62484"/>
                <a:gd name="connsiteX1" fmla="*/ 0 w 91249"/>
                <a:gd name="connsiteY1" fmla="*/ 62389 h 62484"/>
                <a:gd name="connsiteX2" fmla="*/ 0 w 91249"/>
                <a:gd name="connsiteY2" fmla="*/ 62484 h 62484"/>
                <a:gd name="connsiteX3" fmla="*/ 91250 w 91249"/>
                <a:gd name="connsiteY3" fmla="*/ 28861 h 6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249" h="62484">
                  <a:moveTo>
                    <a:pt x="62389" y="0"/>
                  </a:moveTo>
                  <a:lnTo>
                    <a:pt x="0" y="62389"/>
                  </a:lnTo>
                  <a:lnTo>
                    <a:pt x="0" y="62484"/>
                  </a:lnTo>
                  <a:lnTo>
                    <a:pt x="91250" y="288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8E824-BDB1-2815-CB68-E29871984DF8}"/>
                </a:ext>
              </a:extLst>
            </p:cNvPr>
            <p:cNvSpPr/>
            <p:nvPr/>
          </p:nvSpPr>
          <p:spPr>
            <a:xfrm>
              <a:off x="3877926" y="3741108"/>
              <a:ext cx="62388" cy="91154"/>
            </a:xfrm>
            <a:custGeom>
              <a:avLst/>
              <a:gdLst>
                <a:gd name="connsiteX0" fmla="*/ 62389 w 62388"/>
                <a:gd name="connsiteY0" fmla="*/ 28765 h 91154"/>
                <a:gd name="connsiteX1" fmla="*/ 33528 w 62388"/>
                <a:gd name="connsiteY1" fmla="*/ 0 h 91154"/>
                <a:gd name="connsiteX2" fmla="*/ 4763 w 62388"/>
                <a:gd name="connsiteY2" fmla="*/ 78296 h 91154"/>
                <a:gd name="connsiteX3" fmla="*/ 0 w 62388"/>
                <a:gd name="connsiteY3" fmla="*/ 91154 h 91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388" h="91154">
                  <a:moveTo>
                    <a:pt x="62389" y="28765"/>
                  </a:moveTo>
                  <a:lnTo>
                    <a:pt x="33528" y="0"/>
                  </a:lnTo>
                  <a:lnTo>
                    <a:pt x="4763" y="78296"/>
                  </a:lnTo>
                  <a:lnTo>
                    <a:pt x="0" y="91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AC7C2357-D2F6-696A-7BD3-7A2301B0C6AF}"/>
              </a:ext>
            </a:extLst>
          </p:cNvPr>
          <p:cNvSpPr/>
          <p:nvPr/>
        </p:nvSpPr>
        <p:spPr>
          <a:xfrm>
            <a:off x="5877164" y="4111688"/>
            <a:ext cx="415063" cy="422559"/>
          </a:xfrm>
          <a:custGeom>
            <a:avLst/>
            <a:gdLst>
              <a:gd name="connsiteX0" fmla="*/ 166306 w 332232"/>
              <a:gd name="connsiteY0" fmla="*/ 164497 h 338232"/>
              <a:gd name="connsiteX1" fmla="*/ 243935 w 332232"/>
              <a:gd name="connsiteY1" fmla="*/ 109347 h 338232"/>
              <a:gd name="connsiteX2" fmla="*/ 248603 w 332232"/>
              <a:gd name="connsiteY2" fmla="*/ 82296 h 338232"/>
              <a:gd name="connsiteX3" fmla="*/ 166306 w 332232"/>
              <a:gd name="connsiteY3" fmla="*/ 0 h 338232"/>
              <a:gd name="connsiteX4" fmla="*/ 84011 w 332232"/>
              <a:gd name="connsiteY4" fmla="*/ 82296 h 338232"/>
              <a:gd name="connsiteX5" fmla="*/ 88963 w 332232"/>
              <a:gd name="connsiteY5" fmla="*/ 110109 h 338232"/>
              <a:gd name="connsiteX6" fmla="*/ 166306 w 332232"/>
              <a:gd name="connsiteY6" fmla="*/ 164497 h 338232"/>
              <a:gd name="connsiteX7" fmla="*/ 193738 w 332232"/>
              <a:gd name="connsiteY7" fmla="*/ 174403 h 338232"/>
              <a:gd name="connsiteX8" fmla="*/ 175165 w 332232"/>
              <a:gd name="connsiteY8" fmla="*/ 192119 h 338232"/>
              <a:gd name="connsiteX9" fmla="*/ 199263 w 332232"/>
              <a:gd name="connsiteY9" fmla="*/ 299180 h 338232"/>
              <a:gd name="connsiteX10" fmla="*/ 166211 w 332232"/>
              <a:gd name="connsiteY10" fmla="*/ 331946 h 338232"/>
              <a:gd name="connsiteX11" fmla="*/ 133160 w 332232"/>
              <a:gd name="connsiteY11" fmla="*/ 299180 h 338232"/>
              <a:gd name="connsiteX12" fmla="*/ 157258 w 332232"/>
              <a:gd name="connsiteY12" fmla="*/ 192119 h 338232"/>
              <a:gd name="connsiteX13" fmla="*/ 138684 w 332232"/>
              <a:gd name="connsiteY13" fmla="*/ 174403 h 338232"/>
              <a:gd name="connsiteX14" fmla="*/ 0 w 332232"/>
              <a:gd name="connsiteY14" fmla="*/ 338233 h 338232"/>
              <a:gd name="connsiteX15" fmla="*/ 332232 w 332232"/>
              <a:gd name="connsiteY15" fmla="*/ 338233 h 338232"/>
              <a:gd name="connsiteX16" fmla="*/ 193738 w 332232"/>
              <a:gd name="connsiteY16" fmla="*/ 174403 h 33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32232" h="338232">
                <a:moveTo>
                  <a:pt x="166306" y="164497"/>
                </a:moveTo>
                <a:cubicBezTo>
                  <a:pt x="202216" y="164497"/>
                  <a:pt x="232696" y="141446"/>
                  <a:pt x="243935" y="109347"/>
                </a:cubicBezTo>
                <a:cubicBezTo>
                  <a:pt x="246888" y="100870"/>
                  <a:pt x="248603" y="91821"/>
                  <a:pt x="248603" y="82296"/>
                </a:cubicBezTo>
                <a:cubicBezTo>
                  <a:pt x="248603" y="36862"/>
                  <a:pt x="211741" y="0"/>
                  <a:pt x="166306" y="0"/>
                </a:cubicBezTo>
                <a:cubicBezTo>
                  <a:pt x="120872" y="0"/>
                  <a:pt x="84011" y="36862"/>
                  <a:pt x="84011" y="82296"/>
                </a:cubicBezTo>
                <a:cubicBezTo>
                  <a:pt x="84011" y="92107"/>
                  <a:pt x="85820" y="101441"/>
                  <a:pt x="88963" y="110109"/>
                </a:cubicBezTo>
                <a:cubicBezTo>
                  <a:pt x="100298" y="141732"/>
                  <a:pt x="130588" y="164497"/>
                  <a:pt x="166306" y="164497"/>
                </a:cubicBezTo>
                <a:close/>
                <a:moveTo>
                  <a:pt x="193738" y="174403"/>
                </a:moveTo>
                <a:lnTo>
                  <a:pt x="175165" y="192119"/>
                </a:lnTo>
                <a:lnTo>
                  <a:pt x="199263" y="299180"/>
                </a:lnTo>
                <a:lnTo>
                  <a:pt x="166211" y="331946"/>
                </a:lnTo>
                <a:lnTo>
                  <a:pt x="133160" y="299180"/>
                </a:lnTo>
                <a:lnTo>
                  <a:pt x="157258" y="192119"/>
                </a:lnTo>
                <a:lnTo>
                  <a:pt x="138684" y="174403"/>
                </a:lnTo>
                <a:cubicBezTo>
                  <a:pt x="60007" y="187547"/>
                  <a:pt x="0" y="255842"/>
                  <a:pt x="0" y="338233"/>
                </a:cubicBezTo>
                <a:lnTo>
                  <a:pt x="332232" y="338233"/>
                </a:lnTo>
                <a:cubicBezTo>
                  <a:pt x="332422" y="255842"/>
                  <a:pt x="272415" y="187452"/>
                  <a:pt x="193738" y="174403"/>
                </a:cubicBezTo>
                <a:close/>
              </a:path>
            </a:pathLst>
          </a:custGeom>
          <a:solidFill>
            <a:srgbClr val="333E5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2" name="Graphic 25">
            <a:extLst>
              <a:ext uri="{FF2B5EF4-FFF2-40B4-BE49-F238E27FC236}">
                <a16:creationId xmlns:a16="http://schemas.microsoft.com/office/drawing/2014/main" id="{9284BBDF-E217-A966-28FD-7391046B0739}"/>
              </a:ext>
            </a:extLst>
          </p:cNvPr>
          <p:cNvGrpSpPr/>
          <p:nvPr/>
        </p:nvGrpSpPr>
        <p:grpSpPr>
          <a:xfrm>
            <a:off x="7279549" y="3656999"/>
            <a:ext cx="463137" cy="426130"/>
            <a:chOff x="6686563" y="4420050"/>
            <a:chExt cx="370712" cy="341090"/>
          </a:xfrm>
          <a:solidFill>
            <a:srgbClr val="333E50"/>
          </a:soli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06D6611-7B1C-05FF-E2E0-FA3DE4CBE394}"/>
                </a:ext>
              </a:extLst>
            </p:cNvPr>
            <p:cNvSpPr/>
            <p:nvPr/>
          </p:nvSpPr>
          <p:spPr>
            <a:xfrm>
              <a:off x="6703518" y="4468627"/>
              <a:ext cx="337375" cy="219456"/>
            </a:xfrm>
            <a:custGeom>
              <a:avLst/>
              <a:gdLst>
                <a:gd name="connsiteX0" fmla="*/ 0 w 337375"/>
                <a:gd name="connsiteY0" fmla="*/ 0 h 219456"/>
                <a:gd name="connsiteX1" fmla="*/ 0 w 337375"/>
                <a:gd name="connsiteY1" fmla="*/ 219456 h 219456"/>
                <a:gd name="connsiteX2" fmla="*/ 337375 w 337375"/>
                <a:gd name="connsiteY2" fmla="*/ 219456 h 219456"/>
                <a:gd name="connsiteX3" fmla="*/ 337375 w 337375"/>
                <a:gd name="connsiteY3" fmla="*/ 0 h 219456"/>
                <a:gd name="connsiteX4" fmla="*/ 0 w 337375"/>
                <a:gd name="connsiteY4" fmla="*/ 0 h 219456"/>
                <a:gd name="connsiteX5" fmla="*/ 266319 w 337375"/>
                <a:gd name="connsiteY5" fmla="*/ 107537 h 219456"/>
                <a:gd name="connsiteX6" fmla="*/ 259937 w 337375"/>
                <a:gd name="connsiteY6" fmla="*/ 101156 h 219456"/>
                <a:gd name="connsiteX7" fmla="*/ 259937 w 337375"/>
                <a:gd name="connsiteY7" fmla="*/ 69628 h 219456"/>
                <a:gd name="connsiteX8" fmla="*/ 182594 w 337375"/>
                <a:gd name="connsiteY8" fmla="*/ 146971 h 219456"/>
                <a:gd name="connsiteX9" fmla="*/ 173546 w 337375"/>
                <a:gd name="connsiteY9" fmla="*/ 146971 h 219456"/>
                <a:gd name="connsiteX10" fmla="*/ 146304 w 337375"/>
                <a:gd name="connsiteY10" fmla="*/ 119729 h 219456"/>
                <a:gd name="connsiteX11" fmla="*/ 78296 w 337375"/>
                <a:gd name="connsiteY11" fmla="*/ 187738 h 219456"/>
                <a:gd name="connsiteX12" fmla="*/ 73819 w 337375"/>
                <a:gd name="connsiteY12" fmla="*/ 189643 h 219456"/>
                <a:gd name="connsiteX13" fmla="*/ 69342 w 337375"/>
                <a:gd name="connsiteY13" fmla="*/ 187738 h 219456"/>
                <a:gd name="connsiteX14" fmla="*/ 69342 w 337375"/>
                <a:gd name="connsiteY14" fmla="*/ 178689 h 219456"/>
                <a:gd name="connsiteX15" fmla="*/ 141827 w 337375"/>
                <a:gd name="connsiteY15" fmla="*/ 106204 h 219456"/>
                <a:gd name="connsiteX16" fmla="*/ 150876 w 337375"/>
                <a:gd name="connsiteY16" fmla="*/ 106204 h 219456"/>
                <a:gd name="connsiteX17" fmla="*/ 178117 w 337375"/>
                <a:gd name="connsiteY17" fmla="*/ 133445 h 219456"/>
                <a:gd name="connsiteX18" fmla="*/ 252031 w 337375"/>
                <a:gd name="connsiteY18" fmla="*/ 59531 h 219456"/>
                <a:gd name="connsiteX19" fmla="*/ 218694 w 337375"/>
                <a:gd name="connsiteY19" fmla="*/ 59531 h 219456"/>
                <a:gd name="connsiteX20" fmla="*/ 212312 w 337375"/>
                <a:gd name="connsiteY20" fmla="*/ 53150 h 219456"/>
                <a:gd name="connsiteX21" fmla="*/ 218694 w 337375"/>
                <a:gd name="connsiteY21" fmla="*/ 46768 h 219456"/>
                <a:gd name="connsiteX22" fmla="*/ 266414 w 337375"/>
                <a:gd name="connsiteY22" fmla="*/ 46768 h 219456"/>
                <a:gd name="connsiteX23" fmla="*/ 272796 w 337375"/>
                <a:gd name="connsiteY23" fmla="*/ 53150 h 219456"/>
                <a:gd name="connsiteX24" fmla="*/ 272796 w 337375"/>
                <a:gd name="connsiteY24" fmla="*/ 101156 h 219456"/>
                <a:gd name="connsiteX25" fmla="*/ 266319 w 337375"/>
                <a:gd name="connsiteY25" fmla="*/ 107537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37375" h="219456">
                  <a:moveTo>
                    <a:pt x="0" y="0"/>
                  </a:moveTo>
                  <a:lnTo>
                    <a:pt x="0" y="219456"/>
                  </a:lnTo>
                  <a:lnTo>
                    <a:pt x="337375" y="219456"/>
                  </a:lnTo>
                  <a:lnTo>
                    <a:pt x="337375" y="0"/>
                  </a:lnTo>
                  <a:lnTo>
                    <a:pt x="0" y="0"/>
                  </a:lnTo>
                  <a:close/>
                  <a:moveTo>
                    <a:pt x="266319" y="107537"/>
                  </a:moveTo>
                  <a:cubicBezTo>
                    <a:pt x="262795" y="107537"/>
                    <a:pt x="259937" y="104680"/>
                    <a:pt x="259937" y="101156"/>
                  </a:cubicBezTo>
                  <a:lnTo>
                    <a:pt x="259937" y="69628"/>
                  </a:lnTo>
                  <a:lnTo>
                    <a:pt x="182594" y="146971"/>
                  </a:lnTo>
                  <a:cubicBezTo>
                    <a:pt x="180118" y="149447"/>
                    <a:pt x="176022" y="149447"/>
                    <a:pt x="173546" y="146971"/>
                  </a:cubicBezTo>
                  <a:lnTo>
                    <a:pt x="146304" y="119729"/>
                  </a:lnTo>
                  <a:lnTo>
                    <a:pt x="78296" y="187738"/>
                  </a:lnTo>
                  <a:cubicBezTo>
                    <a:pt x="77057" y="188976"/>
                    <a:pt x="75438" y="189643"/>
                    <a:pt x="73819" y="189643"/>
                  </a:cubicBezTo>
                  <a:cubicBezTo>
                    <a:pt x="72199" y="189643"/>
                    <a:pt x="70580" y="188976"/>
                    <a:pt x="69342" y="187738"/>
                  </a:cubicBezTo>
                  <a:cubicBezTo>
                    <a:pt x="66865" y="185261"/>
                    <a:pt x="66865" y="181166"/>
                    <a:pt x="69342" y="178689"/>
                  </a:cubicBezTo>
                  <a:lnTo>
                    <a:pt x="141827" y="106204"/>
                  </a:lnTo>
                  <a:cubicBezTo>
                    <a:pt x="144304" y="103727"/>
                    <a:pt x="148399" y="103727"/>
                    <a:pt x="150876" y="106204"/>
                  </a:cubicBezTo>
                  <a:lnTo>
                    <a:pt x="178117" y="133445"/>
                  </a:lnTo>
                  <a:lnTo>
                    <a:pt x="252031" y="59531"/>
                  </a:lnTo>
                  <a:lnTo>
                    <a:pt x="218694" y="59531"/>
                  </a:lnTo>
                  <a:cubicBezTo>
                    <a:pt x="215170" y="59531"/>
                    <a:pt x="212312" y="56674"/>
                    <a:pt x="212312" y="53150"/>
                  </a:cubicBezTo>
                  <a:cubicBezTo>
                    <a:pt x="212312" y="49625"/>
                    <a:pt x="215170" y="46768"/>
                    <a:pt x="218694" y="46768"/>
                  </a:cubicBezTo>
                  <a:lnTo>
                    <a:pt x="266414" y="46768"/>
                  </a:lnTo>
                  <a:cubicBezTo>
                    <a:pt x="269938" y="46768"/>
                    <a:pt x="272796" y="49625"/>
                    <a:pt x="272796" y="53150"/>
                  </a:cubicBezTo>
                  <a:lnTo>
                    <a:pt x="272796" y="101156"/>
                  </a:lnTo>
                  <a:cubicBezTo>
                    <a:pt x="272701" y="104680"/>
                    <a:pt x="269843" y="107537"/>
                    <a:pt x="266319" y="10753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D105A3D-93D9-9B65-6B9B-CCC01088DA9F}"/>
                </a:ext>
              </a:extLst>
            </p:cNvPr>
            <p:cNvSpPr/>
            <p:nvPr/>
          </p:nvSpPr>
          <p:spPr>
            <a:xfrm>
              <a:off x="6703518" y="4699037"/>
              <a:ext cx="337375" cy="62103"/>
            </a:xfrm>
            <a:custGeom>
              <a:avLst/>
              <a:gdLst>
                <a:gd name="connsiteX0" fmla="*/ 0 w 337375"/>
                <a:gd name="connsiteY0" fmla="*/ 5906 h 62103"/>
                <a:gd name="connsiteX1" fmla="*/ 0 w 337375"/>
                <a:gd name="connsiteY1" fmla="*/ 0 h 62103"/>
                <a:gd name="connsiteX2" fmla="*/ 0 w 337375"/>
                <a:gd name="connsiteY2" fmla="*/ 0 h 62103"/>
                <a:gd name="connsiteX3" fmla="*/ 0 w 337375"/>
                <a:gd name="connsiteY3" fmla="*/ 11716 h 62103"/>
                <a:gd name="connsiteX4" fmla="*/ 162306 w 337375"/>
                <a:gd name="connsiteY4" fmla="*/ 11716 h 62103"/>
                <a:gd name="connsiteX5" fmla="*/ 162306 w 337375"/>
                <a:gd name="connsiteY5" fmla="*/ 20098 h 62103"/>
                <a:gd name="connsiteX6" fmla="*/ 133064 w 337375"/>
                <a:gd name="connsiteY6" fmla="*/ 49340 h 62103"/>
                <a:gd name="connsiteX7" fmla="*/ 66008 w 337375"/>
                <a:gd name="connsiteY7" fmla="*/ 49340 h 62103"/>
                <a:gd name="connsiteX8" fmla="*/ 66008 w 337375"/>
                <a:gd name="connsiteY8" fmla="*/ 62103 h 62103"/>
                <a:gd name="connsiteX9" fmla="*/ 271367 w 337375"/>
                <a:gd name="connsiteY9" fmla="*/ 62103 h 62103"/>
                <a:gd name="connsiteX10" fmla="*/ 271367 w 337375"/>
                <a:gd name="connsiteY10" fmla="*/ 49340 h 62103"/>
                <a:gd name="connsiteX11" fmla="*/ 204311 w 337375"/>
                <a:gd name="connsiteY11" fmla="*/ 49340 h 62103"/>
                <a:gd name="connsiteX12" fmla="*/ 175070 w 337375"/>
                <a:gd name="connsiteY12" fmla="*/ 20098 h 62103"/>
                <a:gd name="connsiteX13" fmla="*/ 175070 w 337375"/>
                <a:gd name="connsiteY13" fmla="*/ 11716 h 62103"/>
                <a:gd name="connsiteX14" fmla="*/ 337375 w 337375"/>
                <a:gd name="connsiteY14" fmla="*/ 11716 h 62103"/>
                <a:gd name="connsiteX15" fmla="*/ 337375 w 337375"/>
                <a:gd name="connsiteY15" fmla="*/ 0 h 62103"/>
                <a:gd name="connsiteX16" fmla="*/ 337375 w 337375"/>
                <a:gd name="connsiteY16" fmla="*/ 0 h 62103"/>
                <a:gd name="connsiteX17" fmla="*/ 337375 w 337375"/>
                <a:gd name="connsiteY17" fmla="*/ 5906 h 62103"/>
                <a:gd name="connsiteX18" fmla="*/ 0 w 337375"/>
                <a:gd name="connsiteY18" fmla="*/ 5906 h 62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7375" h="62103">
                  <a:moveTo>
                    <a:pt x="0" y="590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1716"/>
                  </a:lnTo>
                  <a:lnTo>
                    <a:pt x="162306" y="11716"/>
                  </a:lnTo>
                  <a:lnTo>
                    <a:pt x="162306" y="20098"/>
                  </a:lnTo>
                  <a:cubicBezTo>
                    <a:pt x="162306" y="36290"/>
                    <a:pt x="149162" y="49340"/>
                    <a:pt x="133064" y="49340"/>
                  </a:cubicBezTo>
                  <a:lnTo>
                    <a:pt x="66008" y="49340"/>
                  </a:lnTo>
                  <a:lnTo>
                    <a:pt x="66008" y="62103"/>
                  </a:lnTo>
                  <a:lnTo>
                    <a:pt x="271367" y="62103"/>
                  </a:lnTo>
                  <a:lnTo>
                    <a:pt x="271367" y="49340"/>
                  </a:lnTo>
                  <a:lnTo>
                    <a:pt x="204311" y="49340"/>
                  </a:lnTo>
                  <a:cubicBezTo>
                    <a:pt x="188119" y="49340"/>
                    <a:pt x="175070" y="36195"/>
                    <a:pt x="175070" y="20098"/>
                  </a:cubicBezTo>
                  <a:lnTo>
                    <a:pt x="175070" y="11716"/>
                  </a:lnTo>
                  <a:lnTo>
                    <a:pt x="337375" y="11716"/>
                  </a:lnTo>
                  <a:lnTo>
                    <a:pt x="337375" y="0"/>
                  </a:lnTo>
                  <a:lnTo>
                    <a:pt x="337375" y="0"/>
                  </a:lnTo>
                  <a:lnTo>
                    <a:pt x="337375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D3169630-CD67-9107-C138-8EF6B44C5DB7}"/>
                </a:ext>
              </a:extLst>
            </p:cNvPr>
            <p:cNvSpPr/>
            <p:nvPr/>
          </p:nvSpPr>
          <p:spPr>
            <a:xfrm>
              <a:off x="6686563" y="4420050"/>
              <a:ext cx="370712" cy="48577"/>
            </a:xfrm>
            <a:custGeom>
              <a:avLst/>
              <a:gdLst>
                <a:gd name="connsiteX0" fmla="*/ 370713 w 370712"/>
                <a:gd name="connsiteY0" fmla="*/ 48577 h 48577"/>
                <a:gd name="connsiteX1" fmla="*/ 370713 w 370712"/>
                <a:gd name="connsiteY1" fmla="*/ 0 h 48577"/>
                <a:gd name="connsiteX2" fmla="*/ 0 w 370712"/>
                <a:gd name="connsiteY2" fmla="*/ 0 h 48577"/>
                <a:gd name="connsiteX3" fmla="*/ 0 w 370712"/>
                <a:gd name="connsiteY3" fmla="*/ 48577 h 48577"/>
                <a:gd name="connsiteX4" fmla="*/ 16954 w 370712"/>
                <a:gd name="connsiteY4" fmla="*/ 37338 h 48577"/>
                <a:gd name="connsiteX5" fmla="*/ 354330 w 370712"/>
                <a:gd name="connsiteY5" fmla="*/ 37338 h 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712" h="48577">
                  <a:moveTo>
                    <a:pt x="370713" y="48577"/>
                  </a:moveTo>
                  <a:lnTo>
                    <a:pt x="370713" y="0"/>
                  </a:lnTo>
                  <a:lnTo>
                    <a:pt x="0" y="0"/>
                  </a:lnTo>
                  <a:lnTo>
                    <a:pt x="0" y="48577"/>
                  </a:lnTo>
                  <a:lnTo>
                    <a:pt x="16954" y="37338"/>
                  </a:lnTo>
                  <a:lnTo>
                    <a:pt x="354330" y="3733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355A844-432C-7342-F9C0-F5D3F656FC12}"/>
                </a:ext>
              </a:extLst>
            </p:cNvPr>
            <p:cNvSpPr/>
            <p:nvPr/>
          </p:nvSpPr>
          <p:spPr>
            <a:xfrm>
              <a:off x="6703518" y="4699132"/>
              <a:ext cx="337375" cy="5905"/>
            </a:xfrm>
            <a:custGeom>
              <a:avLst/>
              <a:gdLst>
                <a:gd name="connsiteX0" fmla="*/ 0 w 337375"/>
                <a:gd name="connsiteY0" fmla="*/ 0 h 5905"/>
                <a:gd name="connsiteX1" fmla="*/ 337376 w 337375"/>
                <a:gd name="connsiteY1" fmla="*/ 0 h 5905"/>
                <a:gd name="connsiteX2" fmla="*/ 337376 w 337375"/>
                <a:gd name="connsiteY2" fmla="*/ 5906 h 5905"/>
                <a:gd name="connsiteX3" fmla="*/ 0 w 337375"/>
                <a:gd name="connsiteY3" fmla="*/ 5906 h 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375" h="5905">
                  <a:moveTo>
                    <a:pt x="0" y="0"/>
                  </a:moveTo>
                  <a:lnTo>
                    <a:pt x="337376" y="0"/>
                  </a:lnTo>
                  <a:lnTo>
                    <a:pt x="337376" y="5906"/>
                  </a:lnTo>
                  <a:lnTo>
                    <a:pt x="0" y="59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50B01257-757C-52A5-3D2B-19EC4426F210}"/>
              </a:ext>
            </a:extLst>
          </p:cNvPr>
          <p:cNvSpPr/>
          <p:nvPr/>
        </p:nvSpPr>
        <p:spPr>
          <a:xfrm>
            <a:off x="8015311" y="2536637"/>
            <a:ext cx="514903" cy="410422"/>
          </a:xfrm>
          <a:custGeom>
            <a:avLst/>
            <a:gdLst>
              <a:gd name="connsiteX0" fmla="*/ 43339 w 412147"/>
              <a:gd name="connsiteY0" fmla="*/ 122777 h 328517"/>
              <a:gd name="connsiteX1" fmla="*/ 0 w 412147"/>
              <a:gd name="connsiteY1" fmla="*/ 166116 h 328517"/>
              <a:gd name="connsiteX2" fmla="*/ 43339 w 412147"/>
              <a:gd name="connsiteY2" fmla="*/ 209455 h 328517"/>
              <a:gd name="connsiteX3" fmla="*/ 86678 w 412147"/>
              <a:gd name="connsiteY3" fmla="*/ 166116 h 328517"/>
              <a:gd name="connsiteX4" fmla="*/ 43339 w 412147"/>
              <a:gd name="connsiteY4" fmla="*/ 122777 h 328517"/>
              <a:gd name="connsiteX5" fmla="*/ 71819 w 412147"/>
              <a:gd name="connsiteY5" fmla="*/ 156210 h 328517"/>
              <a:gd name="connsiteX6" fmla="*/ 37433 w 412147"/>
              <a:gd name="connsiteY6" fmla="*/ 190595 h 328517"/>
              <a:gd name="connsiteX7" fmla="*/ 32576 w 412147"/>
              <a:gd name="connsiteY7" fmla="*/ 192596 h 328517"/>
              <a:gd name="connsiteX8" fmla="*/ 27718 w 412147"/>
              <a:gd name="connsiteY8" fmla="*/ 190595 h 328517"/>
              <a:gd name="connsiteX9" fmla="*/ 12573 w 412147"/>
              <a:gd name="connsiteY9" fmla="*/ 175450 h 328517"/>
              <a:gd name="connsiteX10" fmla="*/ 12573 w 412147"/>
              <a:gd name="connsiteY10" fmla="*/ 165735 h 328517"/>
              <a:gd name="connsiteX11" fmla="*/ 22288 w 412147"/>
              <a:gd name="connsiteY11" fmla="*/ 165735 h 328517"/>
              <a:gd name="connsiteX12" fmla="*/ 32576 w 412147"/>
              <a:gd name="connsiteY12" fmla="*/ 176022 h 328517"/>
              <a:gd name="connsiteX13" fmla="*/ 62103 w 412147"/>
              <a:gd name="connsiteY13" fmla="*/ 146494 h 328517"/>
              <a:gd name="connsiteX14" fmla="*/ 71819 w 412147"/>
              <a:gd name="connsiteY14" fmla="*/ 146494 h 328517"/>
              <a:gd name="connsiteX15" fmla="*/ 71819 w 412147"/>
              <a:gd name="connsiteY15" fmla="*/ 156210 h 328517"/>
              <a:gd name="connsiteX16" fmla="*/ 43339 w 412147"/>
              <a:gd name="connsiteY16" fmla="*/ 241840 h 328517"/>
              <a:gd name="connsiteX17" fmla="*/ 0 w 412147"/>
              <a:gd name="connsiteY17" fmla="*/ 285178 h 328517"/>
              <a:gd name="connsiteX18" fmla="*/ 43339 w 412147"/>
              <a:gd name="connsiteY18" fmla="*/ 328517 h 328517"/>
              <a:gd name="connsiteX19" fmla="*/ 86678 w 412147"/>
              <a:gd name="connsiteY19" fmla="*/ 285178 h 328517"/>
              <a:gd name="connsiteX20" fmla="*/ 43339 w 412147"/>
              <a:gd name="connsiteY20" fmla="*/ 241840 h 328517"/>
              <a:gd name="connsiteX21" fmla="*/ 177641 w 412147"/>
              <a:gd name="connsiteY21" fmla="*/ 77152 h 328517"/>
              <a:gd name="connsiteX22" fmla="*/ 378333 w 412147"/>
              <a:gd name="connsiteY22" fmla="*/ 77152 h 328517"/>
              <a:gd name="connsiteX23" fmla="*/ 412147 w 412147"/>
              <a:gd name="connsiteY23" fmla="*/ 43244 h 328517"/>
              <a:gd name="connsiteX24" fmla="*/ 378333 w 412147"/>
              <a:gd name="connsiteY24" fmla="*/ 9430 h 328517"/>
              <a:gd name="connsiteX25" fmla="*/ 177641 w 412147"/>
              <a:gd name="connsiteY25" fmla="*/ 9430 h 328517"/>
              <a:gd name="connsiteX26" fmla="*/ 143828 w 412147"/>
              <a:gd name="connsiteY26" fmla="*/ 43244 h 328517"/>
              <a:gd name="connsiteX27" fmla="*/ 177641 w 412147"/>
              <a:gd name="connsiteY27" fmla="*/ 77152 h 328517"/>
              <a:gd name="connsiteX28" fmla="*/ 378333 w 412147"/>
              <a:gd name="connsiteY28" fmla="*/ 129254 h 328517"/>
              <a:gd name="connsiteX29" fmla="*/ 177641 w 412147"/>
              <a:gd name="connsiteY29" fmla="*/ 129254 h 328517"/>
              <a:gd name="connsiteX30" fmla="*/ 143828 w 412147"/>
              <a:gd name="connsiteY30" fmla="*/ 163068 h 328517"/>
              <a:gd name="connsiteX31" fmla="*/ 177641 w 412147"/>
              <a:gd name="connsiteY31" fmla="*/ 196882 h 328517"/>
              <a:gd name="connsiteX32" fmla="*/ 378333 w 412147"/>
              <a:gd name="connsiteY32" fmla="*/ 196882 h 328517"/>
              <a:gd name="connsiteX33" fmla="*/ 412147 w 412147"/>
              <a:gd name="connsiteY33" fmla="*/ 163068 h 328517"/>
              <a:gd name="connsiteX34" fmla="*/ 378333 w 412147"/>
              <a:gd name="connsiteY34" fmla="*/ 129254 h 328517"/>
              <a:gd name="connsiteX35" fmla="*/ 378333 w 412147"/>
              <a:gd name="connsiteY35" fmla="*/ 249079 h 328517"/>
              <a:gd name="connsiteX36" fmla="*/ 177641 w 412147"/>
              <a:gd name="connsiteY36" fmla="*/ 249079 h 328517"/>
              <a:gd name="connsiteX37" fmla="*/ 143828 w 412147"/>
              <a:gd name="connsiteY37" fmla="*/ 282893 h 328517"/>
              <a:gd name="connsiteX38" fmla="*/ 177641 w 412147"/>
              <a:gd name="connsiteY38" fmla="*/ 316706 h 328517"/>
              <a:gd name="connsiteX39" fmla="*/ 378333 w 412147"/>
              <a:gd name="connsiteY39" fmla="*/ 316706 h 328517"/>
              <a:gd name="connsiteX40" fmla="*/ 412147 w 412147"/>
              <a:gd name="connsiteY40" fmla="*/ 282893 h 328517"/>
              <a:gd name="connsiteX41" fmla="*/ 378333 w 412147"/>
              <a:gd name="connsiteY41" fmla="*/ 249079 h 328517"/>
              <a:gd name="connsiteX42" fmla="*/ 43339 w 412147"/>
              <a:gd name="connsiteY42" fmla="*/ 0 h 328517"/>
              <a:gd name="connsiteX43" fmla="*/ 0 w 412147"/>
              <a:gd name="connsiteY43" fmla="*/ 43339 h 328517"/>
              <a:gd name="connsiteX44" fmla="*/ 43339 w 412147"/>
              <a:gd name="connsiteY44" fmla="*/ 86677 h 328517"/>
              <a:gd name="connsiteX45" fmla="*/ 86678 w 412147"/>
              <a:gd name="connsiteY45" fmla="*/ 43339 h 328517"/>
              <a:gd name="connsiteX46" fmla="*/ 43339 w 412147"/>
              <a:gd name="connsiteY46" fmla="*/ 0 h 32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12147" h="328517">
                <a:moveTo>
                  <a:pt x="43339" y="122777"/>
                </a:moveTo>
                <a:cubicBezTo>
                  <a:pt x="19431" y="122777"/>
                  <a:pt x="0" y="142208"/>
                  <a:pt x="0" y="166116"/>
                </a:cubicBezTo>
                <a:cubicBezTo>
                  <a:pt x="0" y="190024"/>
                  <a:pt x="19431" y="209455"/>
                  <a:pt x="43339" y="209455"/>
                </a:cubicBezTo>
                <a:cubicBezTo>
                  <a:pt x="67246" y="209455"/>
                  <a:pt x="86678" y="190024"/>
                  <a:pt x="86678" y="166116"/>
                </a:cubicBezTo>
                <a:cubicBezTo>
                  <a:pt x="86678" y="142113"/>
                  <a:pt x="67246" y="122777"/>
                  <a:pt x="43339" y="122777"/>
                </a:cubicBezTo>
                <a:close/>
                <a:moveTo>
                  <a:pt x="71819" y="156210"/>
                </a:moveTo>
                <a:lnTo>
                  <a:pt x="37433" y="190595"/>
                </a:lnTo>
                <a:cubicBezTo>
                  <a:pt x="36100" y="191929"/>
                  <a:pt x="34290" y="192596"/>
                  <a:pt x="32576" y="192596"/>
                </a:cubicBezTo>
                <a:cubicBezTo>
                  <a:pt x="30861" y="192596"/>
                  <a:pt x="29051" y="191929"/>
                  <a:pt x="27718" y="190595"/>
                </a:cubicBezTo>
                <a:lnTo>
                  <a:pt x="12573" y="175450"/>
                </a:lnTo>
                <a:cubicBezTo>
                  <a:pt x="9906" y="172784"/>
                  <a:pt x="9906" y="168402"/>
                  <a:pt x="12573" y="165735"/>
                </a:cubicBezTo>
                <a:cubicBezTo>
                  <a:pt x="15240" y="163068"/>
                  <a:pt x="19621" y="163068"/>
                  <a:pt x="22288" y="165735"/>
                </a:cubicBezTo>
                <a:lnTo>
                  <a:pt x="32576" y="176022"/>
                </a:lnTo>
                <a:lnTo>
                  <a:pt x="62103" y="146494"/>
                </a:lnTo>
                <a:cubicBezTo>
                  <a:pt x="64770" y="143827"/>
                  <a:pt x="69152" y="143827"/>
                  <a:pt x="71819" y="146494"/>
                </a:cubicBezTo>
                <a:cubicBezTo>
                  <a:pt x="74486" y="149257"/>
                  <a:pt x="74486" y="153543"/>
                  <a:pt x="71819" y="156210"/>
                </a:cubicBezTo>
                <a:close/>
                <a:moveTo>
                  <a:pt x="43339" y="241840"/>
                </a:moveTo>
                <a:cubicBezTo>
                  <a:pt x="19431" y="241840"/>
                  <a:pt x="0" y="261271"/>
                  <a:pt x="0" y="285178"/>
                </a:cubicBezTo>
                <a:cubicBezTo>
                  <a:pt x="0" y="309086"/>
                  <a:pt x="19431" y="328517"/>
                  <a:pt x="43339" y="328517"/>
                </a:cubicBezTo>
                <a:cubicBezTo>
                  <a:pt x="67246" y="328517"/>
                  <a:pt x="86678" y="309086"/>
                  <a:pt x="86678" y="285178"/>
                </a:cubicBezTo>
                <a:cubicBezTo>
                  <a:pt x="86678" y="261176"/>
                  <a:pt x="67246" y="241840"/>
                  <a:pt x="43339" y="241840"/>
                </a:cubicBezTo>
                <a:close/>
                <a:moveTo>
                  <a:pt x="177641" y="77152"/>
                </a:moveTo>
                <a:lnTo>
                  <a:pt x="378333" y="77152"/>
                </a:lnTo>
                <a:cubicBezTo>
                  <a:pt x="397002" y="77152"/>
                  <a:pt x="412147" y="61913"/>
                  <a:pt x="412147" y="43244"/>
                </a:cubicBezTo>
                <a:cubicBezTo>
                  <a:pt x="412147" y="24575"/>
                  <a:pt x="396907" y="9430"/>
                  <a:pt x="378333" y="9430"/>
                </a:cubicBezTo>
                <a:lnTo>
                  <a:pt x="177641" y="9430"/>
                </a:lnTo>
                <a:cubicBezTo>
                  <a:pt x="158972" y="9430"/>
                  <a:pt x="143828" y="24670"/>
                  <a:pt x="143828" y="43244"/>
                </a:cubicBezTo>
                <a:cubicBezTo>
                  <a:pt x="143828" y="61913"/>
                  <a:pt x="159068" y="77152"/>
                  <a:pt x="177641" y="77152"/>
                </a:cubicBezTo>
                <a:close/>
                <a:moveTo>
                  <a:pt x="378333" y="129254"/>
                </a:moveTo>
                <a:lnTo>
                  <a:pt x="177641" y="129254"/>
                </a:lnTo>
                <a:cubicBezTo>
                  <a:pt x="158972" y="129254"/>
                  <a:pt x="143828" y="144494"/>
                  <a:pt x="143828" y="163068"/>
                </a:cubicBezTo>
                <a:cubicBezTo>
                  <a:pt x="143828" y="181642"/>
                  <a:pt x="159068" y="196882"/>
                  <a:pt x="177641" y="196882"/>
                </a:cubicBezTo>
                <a:lnTo>
                  <a:pt x="378333" y="196882"/>
                </a:lnTo>
                <a:cubicBezTo>
                  <a:pt x="397002" y="196882"/>
                  <a:pt x="412147" y="181642"/>
                  <a:pt x="412147" y="163068"/>
                </a:cubicBezTo>
                <a:cubicBezTo>
                  <a:pt x="412147" y="144494"/>
                  <a:pt x="397002" y="129254"/>
                  <a:pt x="378333" y="129254"/>
                </a:cubicBezTo>
                <a:close/>
                <a:moveTo>
                  <a:pt x="378333" y="249079"/>
                </a:moveTo>
                <a:lnTo>
                  <a:pt x="177641" y="249079"/>
                </a:lnTo>
                <a:cubicBezTo>
                  <a:pt x="158972" y="249079"/>
                  <a:pt x="143828" y="264319"/>
                  <a:pt x="143828" y="282893"/>
                </a:cubicBezTo>
                <a:cubicBezTo>
                  <a:pt x="143828" y="301561"/>
                  <a:pt x="159068" y="316706"/>
                  <a:pt x="177641" y="316706"/>
                </a:cubicBezTo>
                <a:lnTo>
                  <a:pt x="378333" y="316706"/>
                </a:lnTo>
                <a:cubicBezTo>
                  <a:pt x="397002" y="316706"/>
                  <a:pt x="412147" y="301466"/>
                  <a:pt x="412147" y="282893"/>
                </a:cubicBezTo>
                <a:cubicBezTo>
                  <a:pt x="412242" y="264319"/>
                  <a:pt x="397002" y="249079"/>
                  <a:pt x="378333" y="249079"/>
                </a:cubicBezTo>
                <a:close/>
                <a:moveTo>
                  <a:pt x="43339" y="0"/>
                </a:moveTo>
                <a:cubicBezTo>
                  <a:pt x="19431" y="0"/>
                  <a:pt x="0" y="19431"/>
                  <a:pt x="0" y="43339"/>
                </a:cubicBezTo>
                <a:cubicBezTo>
                  <a:pt x="0" y="67246"/>
                  <a:pt x="19431" y="86677"/>
                  <a:pt x="43339" y="86677"/>
                </a:cubicBezTo>
                <a:cubicBezTo>
                  <a:pt x="67246" y="86677"/>
                  <a:pt x="86678" y="67246"/>
                  <a:pt x="86678" y="43339"/>
                </a:cubicBezTo>
                <a:cubicBezTo>
                  <a:pt x="86678" y="19431"/>
                  <a:pt x="67246" y="0"/>
                  <a:pt x="43339" y="0"/>
                </a:cubicBezTo>
                <a:close/>
              </a:path>
            </a:pathLst>
          </a:custGeom>
          <a:solidFill>
            <a:srgbClr val="333E50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9" name="Graphic 25">
            <a:extLst>
              <a:ext uri="{FF2B5EF4-FFF2-40B4-BE49-F238E27FC236}">
                <a16:creationId xmlns:a16="http://schemas.microsoft.com/office/drawing/2014/main" id="{CF8FA93E-0C9A-EF14-1CEE-FCFC3055061B}"/>
              </a:ext>
            </a:extLst>
          </p:cNvPr>
          <p:cNvGrpSpPr/>
          <p:nvPr/>
        </p:nvGrpSpPr>
        <p:grpSpPr>
          <a:xfrm>
            <a:off x="4048649" y="4467134"/>
            <a:ext cx="4094704" cy="985418"/>
            <a:chOff x="4100431" y="5068512"/>
            <a:chExt cx="3277552" cy="788765"/>
          </a:xfrm>
          <a:noFill/>
        </p:grpSpPr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66423BD-2252-4F80-BA65-4A905229FA23}"/>
                </a:ext>
              </a:extLst>
            </p:cNvPr>
            <p:cNvSpPr/>
            <p:nvPr/>
          </p:nvSpPr>
          <p:spPr>
            <a:xfrm>
              <a:off x="4100431" y="5068512"/>
              <a:ext cx="102108" cy="788765"/>
            </a:xfrm>
            <a:custGeom>
              <a:avLst/>
              <a:gdLst>
                <a:gd name="connsiteX0" fmla="*/ 0 w 102108"/>
                <a:gd name="connsiteY0" fmla="*/ 788765 h 788765"/>
                <a:gd name="connsiteX1" fmla="*/ 0 w 102108"/>
                <a:gd name="connsiteY1" fmla="*/ 102108 h 788765"/>
                <a:gd name="connsiteX2" fmla="*/ 102108 w 102108"/>
                <a:gd name="connsiteY2" fmla="*/ 0 h 78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108" h="788765">
                  <a:moveTo>
                    <a:pt x="0" y="788765"/>
                  </a:moveTo>
                  <a:lnTo>
                    <a:pt x="0" y="102108"/>
                  </a:lnTo>
                  <a:lnTo>
                    <a:pt x="102108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FCD3162-EE52-0775-110D-0C60676BA032}"/>
                </a:ext>
              </a:extLst>
            </p:cNvPr>
            <p:cNvSpPr/>
            <p:nvPr/>
          </p:nvSpPr>
          <p:spPr>
            <a:xfrm>
              <a:off x="7275780" y="5068512"/>
              <a:ext cx="102203" cy="788765"/>
            </a:xfrm>
            <a:custGeom>
              <a:avLst/>
              <a:gdLst>
                <a:gd name="connsiteX0" fmla="*/ 102203 w 102203"/>
                <a:gd name="connsiteY0" fmla="*/ 788765 h 788765"/>
                <a:gd name="connsiteX1" fmla="*/ 102203 w 102203"/>
                <a:gd name="connsiteY1" fmla="*/ 102108 h 788765"/>
                <a:gd name="connsiteX2" fmla="*/ 0 w 102203"/>
                <a:gd name="connsiteY2" fmla="*/ 0 h 788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2203" h="788765">
                  <a:moveTo>
                    <a:pt x="102203" y="788765"/>
                  </a:moveTo>
                  <a:lnTo>
                    <a:pt x="102203" y="102108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2" name="Graphic 25">
            <a:extLst>
              <a:ext uri="{FF2B5EF4-FFF2-40B4-BE49-F238E27FC236}">
                <a16:creationId xmlns:a16="http://schemas.microsoft.com/office/drawing/2014/main" id="{1ADBDA75-0EB5-D63A-5BE3-6E6337DF625A}"/>
              </a:ext>
            </a:extLst>
          </p:cNvPr>
          <p:cNvGrpSpPr/>
          <p:nvPr/>
        </p:nvGrpSpPr>
        <p:grpSpPr>
          <a:xfrm>
            <a:off x="2864623" y="2571147"/>
            <a:ext cx="6462754" cy="857853"/>
            <a:chOff x="3152693" y="3550894"/>
            <a:chExt cx="5173027" cy="686657"/>
          </a:xfrm>
          <a:noFill/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19764D4-ABC7-9A8C-B463-26A17353197B}"/>
                </a:ext>
              </a:extLst>
            </p:cNvPr>
            <p:cNvSpPr/>
            <p:nvPr/>
          </p:nvSpPr>
          <p:spPr>
            <a:xfrm>
              <a:off x="3152693" y="3550894"/>
              <a:ext cx="122491" cy="686657"/>
            </a:xfrm>
            <a:custGeom>
              <a:avLst/>
              <a:gdLst>
                <a:gd name="connsiteX0" fmla="*/ 0 w 122491"/>
                <a:gd name="connsiteY0" fmla="*/ 686657 h 686657"/>
                <a:gd name="connsiteX1" fmla="*/ 0 w 122491"/>
                <a:gd name="connsiteY1" fmla="*/ 0 h 686657"/>
                <a:gd name="connsiteX2" fmla="*/ 122492 w 122491"/>
                <a:gd name="connsiteY2" fmla="*/ 0 h 68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491" h="686657">
                  <a:moveTo>
                    <a:pt x="0" y="686657"/>
                  </a:moveTo>
                  <a:lnTo>
                    <a:pt x="0" y="0"/>
                  </a:lnTo>
                  <a:lnTo>
                    <a:pt x="122492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C43524F-E247-C0B5-39C3-5FDAEA2FFB18}"/>
                </a:ext>
              </a:extLst>
            </p:cNvPr>
            <p:cNvSpPr/>
            <p:nvPr/>
          </p:nvSpPr>
          <p:spPr>
            <a:xfrm>
              <a:off x="8203229" y="3550894"/>
              <a:ext cx="122491" cy="686657"/>
            </a:xfrm>
            <a:custGeom>
              <a:avLst/>
              <a:gdLst>
                <a:gd name="connsiteX0" fmla="*/ 122491 w 122491"/>
                <a:gd name="connsiteY0" fmla="*/ 686657 h 686657"/>
                <a:gd name="connsiteX1" fmla="*/ 122491 w 122491"/>
                <a:gd name="connsiteY1" fmla="*/ 0 h 686657"/>
                <a:gd name="connsiteX2" fmla="*/ 0 w 122491"/>
                <a:gd name="connsiteY2" fmla="*/ 0 h 68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491" h="686657">
                  <a:moveTo>
                    <a:pt x="122491" y="686657"/>
                  </a:moveTo>
                  <a:lnTo>
                    <a:pt x="122491" y="0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rgbClr val="283848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34D1EF7-71BD-5F7E-6809-D5543B95A536}"/>
              </a:ext>
            </a:extLst>
          </p:cNvPr>
          <p:cNvSpPr/>
          <p:nvPr/>
        </p:nvSpPr>
        <p:spPr>
          <a:xfrm>
            <a:off x="6096001" y="5138517"/>
            <a:ext cx="11900" cy="270837"/>
          </a:xfrm>
          <a:custGeom>
            <a:avLst/>
            <a:gdLst>
              <a:gd name="connsiteX0" fmla="*/ 0 w 9525"/>
              <a:gd name="connsiteY0" fmla="*/ 216789 h 216788"/>
              <a:gd name="connsiteX1" fmla="*/ 0 w 9525"/>
              <a:gd name="connsiteY1" fmla="*/ 0 h 216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525" h="216788">
                <a:moveTo>
                  <a:pt x="0" y="216789"/>
                </a:moveTo>
                <a:lnTo>
                  <a:pt x="0" y="0"/>
                </a:lnTo>
              </a:path>
            </a:pathLst>
          </a:custGeom>
          <a:ln w="9525" cap="rnd">
            <a:solidFill>
              <a:srgbClr val="474A54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D1DF77-8986-78C8-133C-22499236D692}"/>
              </a:ext>
            </a:extLst>
          </p:cNvPr>
          <p:cNvSpPr txBox="1"/>
          <p:nvPr/>
        </p:nvSpPr>
        <p:spPr>
          <a:xfrm>
            <a:off x="9361733" y="2460550"/>
            <a:ext cx="1375900" cy="11483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9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9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74EB59A-0956-805B-278B-E9099C08227A}"/>
              </a:ext>
            </a:extLst>
          </p:cNvPr>
          <p:cNvSpPr txBox="1"/>
          <p:nvPr/>
        </p:nvSpPr>
        <p:spPr>
          <a:xfrm>
            <a:off x="8228902" y="4451299"/>
            <a:ext cx="1375900" cy="11483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9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9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C9EC1C2-08A6-423A-840C-48EBCAE9C913}"/>
              </a:ext>
            </a:extLst>
          </p:cNvPr>
          <p:cNvSpPr txBox="1"/>
          <p:nvPr/>
        </p:nvSpPr>
        <p:spPr>
          <a:xfrm>
            <a:off x="2666355" y="4422372"/>
            <a:ext cx="1375900" cy="11483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9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9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8EBAD332-EA9B-B244-A1D1-4094ED56AF05}"/>
              </a:ext>
            </a:extLst>
          </p:cNvPr>
          <p:cNvSpPr txBox="1"/>
          <p:nvPr/>
        </p:nvSpPr>
        <p:spPr>
          <a:xfrm>
            <a:off x="1436088" y="2389358"/>
            <a:ext cx="1375900" cy="11483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105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150000"/>
              </a:lnSpc>
            </a:pPr>
            <a:r>
              <a:rPr lang="fa-IR" sz="9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900" dirty="0">
              <a:cs typeface="B Yekan" panose="00000400000000000000" pitchFamily="2" charset="-78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6940673-79ED-6824-0B8A-CCBD33C058EB}"/>
              </a:ext>
            </a:extLst>
          </p:cNvPr>
          <p:cNvSpPr txBox="1"/>
          <p:nvPr/>
        </p:nvSpPr>
        <p:spPr>
          <a:xfrm>
            <a:off x="4943924" y="5485214"/>
            <a:ext cx="2291729" cy="7328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fa-IR" sz="105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ctr" rtl="1">
              <a:lnSpc>
                <a:spcPct val="150000"/>
              </a:lnSpc>
            </a:pPr>
            <a:r>
              <a:rPr lang="fa-IR" sz="9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900" dirty="0">
              <a:latin typeface="Kalameh" pitchFamily="2" charset="-78"/>
              <a:cs typeface="B Yekan" panose="00000400000000000000" pitchFamily="2" charset="-78"/>
            </a:endParaRPr>
          </a:p>
        </p:txBody>
      </p:sp>
      <p:grpSp>
        <p:nvGrpSpPr>
          <p:cNvPr id="101" name="Google Shape;649;p38">
            <a:extLst>
              <a:ext uri="{FF2B5EF4-FFF2-40B4-BE49-F238E27FC236}">
                <a16:creationId xmlns:a16="http://schemas.microsoft.com/office/drawing/2014/main" id="{EA3B7F18-616D-2981-7301-51F12EE2DD7F}"/>
              </a:ext>
            </a:extLst>
          </p:cNvPr>
          <p:cNvGrpSpPr/>
          <p:nvPr/>
        </p:nvGrpSpPr>
        <p:grpSpPr>
          <a:xfrm>
            <a:off x="5629502" y="1567047"/>
            <a:ext cx="932830" cy="922909"/>
            <a:chOff x="4263650" y="3963700"/>
            <a:chExt cx="298550" cy="295375"/>
          </a:xfrm>
          <a:solidFill>
            <a:srgbClr val="333E50"/>
          </a:solidFill>
        </p:grpSpPr>
        <p:sp>
          <p:nvSpPr>
            <p:cNvPr id="102" name="Google Shape;650;p38">
              <a:extLst>
                <a:ext uri="{FF2B5EF4-FFF2-40B4-BE49-F238E27FC236}">
                  <a16:creationId xmlns:a16="http://schemas.microsoft.com/office/drawing/2014/main" id="{57FBFEF0-3D35-A6BB-EB94-FA165FFFBB7F}"/>
                </a:ext>
              </a:extLst>
            </p:cNvPr>
            <p:cNvSpPr/>
            <p:nvPr/>
          </p:nvSpPr>
          <p:spPr>
            <a:xfrm>
              <a:off x="4384950" y="3963700"/>
              <a:ext cx="53575" cy="51225"/>
            </a:xfrm>
            <a:custGeom>
              <a:avLst/>
              <a:gdLst/>
              <a:ahLst/>
              <a:cxnLst/>
              <a:rect l="l" t="t" r="r" b="b"/>
              <a:pathLst>
                <a:path w="2143" h="2049" extrusionOk="0">
                  <a:moveTo>
                    <a:pt x="1072" y="1"/>
                  </a:moveTo>
                  <a:cubicBezTo>
                    <a:pt x="473" y="1"/>
                    <a:pt x="1" y="473"/>
                    <a:pt x="1" y="1040"/>
                  </a:cubicBezTo>
                  <a:cubicBezTo>
                    <a:pt x="1" y="1607"/>
                    <a:pt x="473" y="2048"/>
                    <a:pt x="1072" y="2048"/>
                  </a:cubicBezTo>
                  <a:cubicBezTo>
                    <a:pt x="1670" y="2048"/>
                    <a:pt x="2143" y="1576"/>
                    <a:pt x="2143" y="1040"/>
                  </a:cubicBezTo>
                  <a:cubicBezTo>
                    <a:pt x="2143" y="442"/>
                    <a:pt x="1670" y="1"/>
                    <a:pt x="107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651;p38">
              <a:extLst>
                <a:ext uri="{FF2B5EF4-FFF2-40B4-BE49-F238E27FC236}">
                  <a16:creationId xmlns:a16="http://schemas.microsoft.com/office/drawing/2014/main" id="{19EA8316-CC97-8591-0EFF-E7169BCD6B34}"/>
                </a:ext>
              </a:extLst>
            </p:cNvPr>
            <p:cNvSpPr/>
            <p:nvPr/>
          </p:nvSpPr>
          <p:spPr>
            <a:xfrm>
              <a:off x="43156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607" y="2048"/>
                    <a:pt x="2048" y="1576"/>
                    <a:pt x="2048" y="1040"/>
                  </a:cubicBezTo>
                  <a:cubicBezTo>
                    <a:pt x="2048" y="473"/>
                    <a:pt x="1607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652;p38">
              <a:extLst>
                <a:ext uri="{FF2B5EF4-FFF2-40B4-BE49-F238E27FC236}">
                  <a16:creationId xmlns:a16="http://schemas.microsoft.com/office/drawing/2014/main" id="{B9C13594-0A89-8257-F31E-95393D6A5BB1}"/>
                </a:ext>
              </a:extLst>
            </p:cNvPr>
            <p:cNvSpPr/>
            <p:nvPr/>
          </p:nvSpPr>
          <p:spPr>
            <a:xfrm>
              <a:off x="4455850" y="4136975"/>
              <a:ext cx="51200" cy="51225"/>
            </a:xfrm>
            <a:custGeom>
              <a:avLst/>
              <a:gdLst/>
              <a:ahLst/>
              <a:cxnLst/>
              <a:rect l="l" t="t" r="r" b="b"/>
              <a:pathLst>
                <a:path w="2048" h="2049" extrusionOk="0">
                  <a:moveTo>
                    <a:pt x="1040" y="1"/>
                  </a:moveTo>
                  <a:cubicBezTo>
                    <a:pt x="473" y="1"/>
                    <a:pt x="0" y="473"/>
                    <a:pt x="0" y="1040"/>
                  </a:cubicBezTo>
                  <a:cubicBezTo>
                    <a:pt x="0" y="1576"/>
                    <a:pt x="473" y="2048"/>
                    <a:pt x="1040" y="2048"/>
                  </a:cubicBezTo>
                  <a:cubicBezTo>
                    <a:pt x="1575" y="2048"/>
                    <a:pt x="2048" y="1576"/>
                    <a:pt x="2048" y="1040"/>
                  </a:cubicBezTo>
                  <a:cubicBezTo>
                    <a:pt x="2048" y="473"/>
                    <a:pt x="1575" y="1"/>
                    <a:pt x="104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653;p38">
              <a:extLst>
                <a:ext uri="{FF2B5EF4-FFF2-40B4-BE49-F238E27FC236}">
                  <a16:creationId xmlns:a16="http://schemas.microsoft.com/office/drawing/2014/main" id="{5DAF71C2-C663-338B-71EC-D1E3D1FF758C}"/>
                </a:ext>
              </a:extLst>
            </p:cNvPr>
            <p:cNvSpPr/>
            <p:nvPr/>
          </p:nvSpPr>
          <p:spPr>
            <a:xfrm>
              <a:off x="4263650" y="4085000"/>
              <a:ext cx="298550" cy="122100"/>
            </a:xfrm>
            <a:custGeom>
              <a:avLst/>
              <a:gdLst/>
              <a:ahLst/>
              <a:cxnLst/>
              <a:rect l="l" t="t" r="r" b="b"/>
              <a:pathLst>
                <a:path w="11942" h="4884" extrusionOk="0">
                  <a:moveTo>
                    <a:pt x="1545" y="0"/>
                  </a:moveTo>
                  <a:cubicBezTo>
                    <a:pt x="1041" y="0"/>
                    <a:pt x="599" y="347"/>
                    <a:pt x="505" y="851"/>
                  </a:cubicBezTo>
                  <a:lnTo>
                    <a:pt x="64" y="3655"/>
                  </a:lnTo>
                  <a:cubicBezTo>
                    <a:pt x="1" y="3970"/>
                    <a:pt x="95" y="4253"/>
                    <a:pt x="284" y="4474"/>
                  </a:cubicBezTo>
                  <a:cubicBezTo>
                    <a:pt x="410" y="4631"/>
                    <a:pt x="599" y="4757"/>
                    <a:pt x="788" y="4789"/>
                  </a:cubicBezTo>
                  <a:cubicBezTo>
                    <a:pt x="1009" y="4442"/>
                    <a:pt x="1324" y="4127"/>
                    <a:pt x="1639" y="3938"/>
                  </a:cubicBezTo>
                  <a:cubicBezTo>
                    <a:pt x="1513" y="3686"/>
                    <a:pt x="1419" y="3434"/>
                    <a:pt x="1419" y="3151"/>
                  </a:cubicBezTo>
                  <a:cubicBezTo>
                    <a:pt x="1419" y="2206"/>
                    <a:pt x="2206" y="1418"/>
                    <a:pt x="3151" y="1418"/>
                  </a:cubicBezTo>
                  <a:cubicBezTo>
                    <a:pt x="4097" y="1418"/>
                    <a:pt x="4884" y="2206"/>
                    <a:pt x="4884" y="3151"/>
                  </a:cubicBezTo>
                  <a:cubicBezTo>
                    <a:pt x="4884" y="3434"/>
                    <a:pt x="4821" y="3686"/>
                    <a:pt x="4695" y="3938"/>
                  </a:cubicBezTo>
                  <a:cubicBezTo>
                    <a:pt x="5042" y="4159"/>
                    <a:pt x="5325" y="4474"/>
                    <a:pt x="5577" y="4883"/>
                  </a:cubicBezTo>
                  <a:lnTo>
                    <a:pt x="6396" y="4883"/>
                  </a:lnTo>
                  <a:cubicBezTo>
                    <a:pt x="6585" y="4537"/>
                    <a:pt x="6900" y="4159"/>
                    <a:pt x="7247" y="3938"/>
                  </a:cubicBezTo>
                  <a:cubicBezTo>
                    <a:pt x="7152" y="3686"/>
                    <a:pt x="7058" y="3434"/>
                    <a:pt x="7058" y="3151"/>
                  </a:cubicBezTo>
                  <a:cubicBezTo>
                    <a:pt x="7058" y="2206"/>
                    <a:pt x="7846" y="1418"/>
                    <a:pt x="8791" y="1418"/>
                  </a:cubicBezTo>
                  <a:cubicBezTo>
                    <a:pt x="9736" y="1418"/>
                    <a:pt x="10524" y="2206"/>
                    <a:pt x="10524" y="3151"/>
                  </a:cubicBezTo>
                  <a:cubicBezTo>
                    <a:pt x="10524" y="3434"/>
                    <a:pt x="10461" y="3686"/>
                    <a:pt x="10334" y="3938"/>
                  </a:cubicBezTo>
                  <a:cubicBezTo>
                    <a:pt x="10681" y="4159"/>
                    <a:pt x="10965" y="4442"/>
                    <a:pt x="11154" y="4789"/>
                  </a:cubicBezTo>
                  <a:cubicBezTo>
                    <a:pt x="11343" y="4757"/>
                    <a:pt x="11563" y="4631"/>
                    <a:pt x="11658" y="4474"/>
                  </a:cubicBezTo>
                  <a:cubicBezTo>
                    <a:pt x="11878" y="4253"/>
                    <a:pt x="11941" y="3938"/>
                    <a:pt x="11910" y="3655"/>
                  </a:cubicBezTo>
                  <a:lnTo>
                    <a:pt x="11343" y="851"/>
                  </a:lnTo>
                  <a:cubicBezTo>
                    <a:pt x="11280" y="347"/>
                    <a:pt x="10839" y="0"/>
                    <a:pt x="1033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654;p38">
              <a:extLst>
                <a:ext uri="{FF2B5EF4-FFF2-40B4-BE49-F238E27FC236}">
                  <a16:creationId xmlns:a16="http://schemas.microsoft.com/office/drawing/2014/main" id="{C49DD81C-A76D-036E-8C3E-6ADAA37FBC56}"/>
                </a:ext>
              </a:extLst>
            </p:cNvPr>
            <p:cNvSpPr/>
            <p:nvPr/>
          </p:nvSpPr>
          <p:spPr>
            <a:xfrm>
              <a:off x="4431425" y="4196825"/>
              <a:ext cx="104000" cy="62250"/>
            </a:xfrm>
            <a:custGeom>
              <a:avLst/>
              <a:gdLst/>
              <a:ahLst/>
              <a:cxnLst/>
              <a:rect l="l" t="t" r="r" b="b"/>
              <a:pathLst>
                <a:path w="4160" h="2490" extrusionOk="0">
                  <a:moveTo>
                    <a:pt x="977" y="1"/>
                  </a:moveTo>
                  <a:cubicBezTo>
                    <a:pt x="536" y="284"/>
                    <a:pt x="189" y="694"/>
                    <a:pt x="63" y="1198"/>
                  </a:cubicBezTo>
                  <a:cubicBezTo>
                    <a:pt x="32" y="1387"/>
                    <a:pt x="0" y="1576"/>
                    <a:pt x="0" y="1797"/>
                  </a:cubicBezTo>
                  <a:lnTo>
                    <a:pt x="0" y="2143"/>
                  </a:lnTo>
                  <a:cubicBezTo>
                    <a:pt x="0" y="2332"/>
                    <a:pt x="158" y="2490"/>
                    <a:pt x="347" y="2490"/>
                  </a:cubicBezTo>
                  <a:lnTo>
                    <a:pt x="3813" y="2490"/>
                  </a:lnTo>
                  <a:cubicBezTo>
                    <a:pt x="4002" y="2490"/>
                    <a:pt x="4159" y="2332"/>
                    <a:pt x="4159" y="2143"/>
                  </a:cubicBezTo>
                  <a:lnTo>
                    <a:pt x="4159" y="1797"/>
                  </a:lnTo>
                  <a:cubicBezTo>
                    <a:pt x="4096" y="1576"/>
                    <a:pt x="4065" y="1356"/>
                    <a:pt x="4002" y="1198"/>
                  </a:cubicBezTo>
                  <a:cubicBezTo>
                    <a:pt x="3844" y="694"/>
                    <a:pt x="3529" y="284"/>
                    <a:pt x="3119" y="1"/>
                  </a:cubicBezTo>
                  <a:cubicBezTo>
                    <a:pt x="2804" y="253"/>
                    <a:pt x="2426" y="410"/>
                    <a:pt x="2048" y="410"/>
                  </a:cubicBezTo>
                  <a:cubicBezTo>
                    <a:pt x="1639" y="410"/>
                    <a:pt x="1261" y="253"/>
                    <a:pt x="9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655;p38">
              <a:extLst>
                <a:ext uri="{FF2B5EF4-FFF2-40B4-BE49-F238E27FC236}">
                  <a16:creationId xmlns:a16="http://schemas.microsoft.com/office/drawing/2014/main" id="{2B8D4BCE-B88E-3A4F-403C-CFCA7404577E}"/>
                </a:ext>
              </a:extLst>
            </p:cNvPr>
            <p:cNvSpPr/>
            <p:nvPr/>
          </p:nvSpPr>
          <p:spPr>
            <a:xfrm>
              <a:off x="4359750" y="4022775"/>
              <a:ext cx="104775" cy="44125"/>
            </a:xfrm>
            <a:custGeom>
              <a:avLst/>
              <a:gdLst/>
              <a:ahLst/>
              <a:cxnLst/>
              <a:rect l="l" t="t" r="r" b="b"/>
              <a:pathLst>
                <a:path w="4191" h="1765" extrusionOk="0">
                  <a:moveTo>
                    <a:pt x="1009" y="0"/>
                  </a:moveTo>
                  <a:cubicBezTo>
                    <a:pt x="379" y="347"/>
                    <a:pt x="0" y="1040"/>
                    <a:pt x="0" y="1765"/>
                  </a:cubicBezTo>
                  <a:lnTo>
                    <a:pt x="4191" y="1765"/>
                  </a:lnTo>
                  <a:cubicBezTo>
                    <a:pt x="4191" y="1040"/>
                    <a:pt x="3813" y="347"/>
                    <a:pt x="3214" y="0"/>
                  </a:cubicBezTo>
                  <a:cubicBezTo>
                    <a:pt x="2899" y="252"/>
                    <a:pt x="2521" y="378"/>
                    <a:pt x="2111" y="378"/>
                  </a:cubicBezTo>
                  <a:cubicBezTo>
                    <a:pt x="1733" y="378"/>
                    <a:pt x="1324" y="252"/>
                    <a:pt x="10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656;p38">
              <a:extLst>
                <a:ext uri="{FF2B5EF4-FFF2-40B4-BE49-F238E27FC236}">
                  <a16:creationId xmlns:a16="http://schemas.microsoft.com/office/drawing/2014/main" id="{8D3D38DB-2174-65CC-3B6E-5BBCED4BCEE7}"/>
                </a:ext>
              </a:extLst>
            </p:cNvPr>
            <p:cNvSpPr/>
            <p:nvPr/>
          </p:nvSpPr>
          <p:spPr>
            <a:xfrm>
              <a:off x="4291225" y="4196825"/>
              <a:ext cx="102425" cy="62250"/>
            </a:xfrm>
            <a:custGeom>
              <a:avLst/>
              <a:gdLst/>
              <a:ahLst/>
              <a:cxnLst/>
              <a:rect l="l" t="t" r="r" b="b"/>
              <a:pathLst>
                <a:path w="4097" h="2490" extrusionOk="0">
                  <a:moveTo>
                    <a:pt x="1009" y="1"/>
                  </a:moveTo>
                  <a:cubicBezTo>
                    <a:pt x="568" y="284"/>
                    <a:pt x="221" y="694"/>
                    <a:pt x="95" y="1198"/>
                  </a:cubicBezTo>
                  <a:cubicBezTo>
                    <a:pt x="64" y="1387"/>
                    <a:pt x="1" y="1576"/>
                    <a:pt x="1" y="1797"/>
                  </a:cubicBezTo>
                  <a:lnTo>
                    <a:pt x="1" y="2143"/>
                  </a:lnTo>
                  <a:cubicBezTo>
                    <a:pt x="1" y="2332"/>
                    <a:pt x="158" y="2490"/>
                    <a:pt x="379" y="2490"/>
                  </a:cubicBezTo>
                  <a:lnTo>
                    <a:pt x="3844" y="2490"/>
                  </a:lnTo>
                  <a:cubicBezTo>
                    <a:pt x="3939" y="2490"/>
                    <a:pt x="4096" y="2332"/>
                    <a:pt x="4096" y="2143"/>
                  </a:cubicBezTo>
                  <a:lnTo>
                    <a:pt x="4096" y="1797"/>
                  </a:lnTo>
                  <a:cubicBezTo>
                    <a:pt x="4096" y="1576"/>
                    <a:pt x="4065" y="1356"/>
                    <a:pt x="4033" y="1198"/>
                  </a:cubicBezTo>
                  <a:cubicBezTo>
                    <a:pt x="3876" y="694"/>
                    <a:pt x="3561" y="284"/>
                    <a:pt x="3120" y="1"/>
                  </a:cubicBezTo>
                  <a:cubicBezTo>
                    <a:pt x="2804" y="253"/>
                    <a:pt x="2458" y="410"/>
                    <a:pt x="2048" y="410"/>
                  </a:cubicBezTo>
                  <a:cubicBezTo>
                    <a:pt x="1670" y="410"/>
                    <a:pt x="1261" y="253"/>
                    <a:pt x="100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TextBox 108">
            <a:extLst>
              <a:ext uri="{FF2B5EF4-FFF2-40B4-BE49-F238E27FC236}">
                <a16:creationId xmlns:a16="http://schemas.microsoft.com/office/drawing/2014/main" id="{6F7A3FBB-19B4-B5A5-43CF-CF2F2CE4EF5E}"/>
              </a:ext>
            </a:extLst>
          </p:cNvPr>
          <p:cNvSpPr txBox="1"/>
          <p:nvPr/>
        </p:nvSpPr>
        <p:spPr>
          <a:xfrm>
            <a:off x="6900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6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34885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79" grpId="0" animBg="1"/>
      <p:bldP spid="88" grpId="0" animBg="1"/>
      <p:bldP spid="95" grpId="0" animBg="1"/>
      <p:bldP spid="96" grpId="0"/>
      <p:bldP spid="97" grpId="0"/>
      <p:bldP spid="98" grpId="0"/>
      <p:bldP spid="99" grpId="0"/>
      <p:bldP spid="10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094DAC-720E-C218-59DF-43BA5914FF48}"/>
              </a:ext>
            </a:extLst>
          </p:cNvPr>
          <p:cNvSpPr txBox="1"/>
          <p:nvPr/>
        </p:nvSpPr>
        <p:spPr>
          <a:xfrm>
            <a:off x="3383494" y="3021304"/>
            <a:ext cx="59064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4000" dirty="0">
                <a:solidFill>
                  <a:schemeClr val="bg1"/>
                </a:solidFill>
                <a:cs typeface="B Yekan" panose="00000400000000000000" pitchFamily="2" charset="-78"/>
              </a:rPr>
              <a:t>فصل دوم: مبانی نظری پژوهش</a:t>
            </a:r>
            <a:endParaRPr lang="en-US" sz="4000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endParaRPr lang="en-US" sz="4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22642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B0DF8CD-4704-2D2F-5741-C8C6566843BB}"/>
              </a:ext>
            </a:extLst>
          </p:cNvPr>
          <p:cNvCxnSpPr>
            <a:cxnSpLocks/>
          </p:cNvCxnSpPr>
          <p:nvPr/>
        </p:nvCxnSpPr>
        <p:spPr>
          <a:xfrm flipH="1">
            <a:off x="7171682" y="855882"/>
            <a:ext cx="1342111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43516E-B537-011A-F76C-0E470F2E6331}"/>
              </a:ext>
            </a:extLst>
          </p:cNvPr>
          <p:cNvSpPr txBox="1"/>
          <p:nvPr/>
        </p:nvSpPr>
        <p:spPr>
          <a:xfrm>
            <a:off x="9229489" y="2079126"/>
            <a:ext cx="24686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/>
            <a:r>
              <a:rPr lang="fa-IR" sz="1600" dirty="0">
                <a:solidFill>
                  <a:srgbClr val="C2D90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C2D90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ECF0DF0-CE4F-9FC2-C41C-888162F3BCAE}"/>
              </a:ext>
            </a:extLst>
          </p:cNvPr>
          <p:cNvSpPr txBox="1"/>
          <p:nvPr/>
        </p:nvSpPr>
        <p:spPr>
          <a:xfrm>
            <a:off x="9972630" y="1590208"/>
            <a:ext cx="172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EED18A-2B47-5629-AE17-87C6F20F499D}"/>
              </a:ext>
            </a:extLst>
          </p:cNvPr>
          <p:cNvSpPr txBox="1"/>
          <p:nvPr/>
        </p:nvSpPr>
        <p:spPr>
          <a:xfrm>
            <a:off x="6560909" y="2307391"/>
            <a:ext cx="5137224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DC8468E-A0E0-6C44-3466-7EFD638319C5}"/>
              </a:ext>
            </a:extLst>
          </p:cNvPr>
          <p:cNvSpPr txBox="1"/>
          <p:nvPr/>
        </p:nvSpPr>
        <p:spPr>
          <a:xfrm>
            <a:off x="3207760" y="2022810"/>
            <a:ext cx="246864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Low" rtl="1"/>
            <a:r>
              <a:rPr lang="fa-IR" sz="1600" dirty="0">
                <a:solidFill>
                  <a:srgbClr val="C2D901"/>
                </a:solidFill>
                <a:latin typeface="Lalezar" panose="00000500000000000000" pitchFamily="50" charset="-78"/>
                <a:cs typeface="Lalezar" panose="00000500000000000000" pitchFamily="50" charset="-78"/>
              </a:rPr>
              <a:t>زیر عنـوان اصلــی را وارد کـنید</a:t>
            </a:r>
            <a:endParaRPr lang="en-US" sz="1600" dirty="0">
              <a:solidFill>
                <a:srgbClr val="C2D901"/>
              </a:solidFill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4B9B59-D1B6-DB6A-36B6-B4771B846671}"/>
              </a:ext>
            </a:extLst>
          </p:cNvPr>
          <p:cNvSpPr txBox="1"/>
          <p:nvPr/>
        </p:nvSpPr>
        <p:spPr>
          <a:xfrm>
            <a:off x="3950901" y="1533892"/>
            <a:ext cx="1725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موضوع</a:t>
            </a:r>
            <a:endParaRPr lang="en-US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0BC5CF-CD52-815A-F369-F2FE93E76998}"/>
              </a:ext>
            </a:extLst>
          </p:cNvPr>
          <p:cNvSpPr txBox="1"/>
          <p:nvPr/>
        </p:nvSpPr>
        <p:spPr>
          <a:xfrm>
            <a:off x="539180" y="2251075"/>
            <a:ext cx="5137224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C7F8F1-E92D-3CED-95BE-FDD49A0FAC1B}"/>
              </a:ext>
            </a:extLst>
          </p:cNvPr>
          <p:cNvSpPr txBox="1"/>
          <p:nvPr/>
        </p:nvSpPr>
        <p:spPr>
          <a:xfrm>
            <a:off x="6900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8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1008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C9E2F0-E0BD-28A2-DBB6-4FF0B1718DE1}"/>
              </a:ext>
            </a:extLst>
          </p:cNvPr>
          <p:cNvSpPr txBox="1"/>
          <p:nvPr/>
        </p:nvSpPr>
        <p:spPr>
          <a:xfrm>
            <a:off x="8801055" y="453202"/>
            <a:ext cx="116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کلیات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F2235D-42CF-C837-A34D-07987EDC7A03}"/>
              </a:ext>
            </a:extLst>
          </p:cNvPr>
          <p:cNvSpPr txBox="1"/>
          <p:nvPr/>
        </p:nvSpPr>
        <p:spPr>
          <a:xfrm>
            <a:off x="7068397" y="453202"/>
            <a:ext cx="147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مبانی نظری پژوهش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884F55-5C30-CF48-8B58-374C644A92F4}"/>
              </a:ext>
            </a:extLst>
          </p:cNvPr>
          <p:cNvSpPr txBox="1"/>
          <p:nvPr/>
        </p:nvSpPr>
        <p:spPr>
          <a:xfrm>
            <a:off x="5809508" y="453202"/>
            <a:ext cx="1002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روش تحقیق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973FE6-9C1F-6C28-D0D8-9A62A3055836}"/>
              </a:ext>
            </a:extLst>
          </p:cNvPr>
          <p:cNvSpPr txBox="1"/>
          <p:nvPr/>
        </p:nvSpPr>
        <p:spPr>
          <a:xfrm>
            <a:off x="3879856" y="453202"/>
            <a:ext cx="1658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تجزیه و تحلیل داده ها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12EA9-834E-032E-068D-CD0C69DA1FEC}"/>
              </a:ext>
            </a:extLst>
          </p:cNvPr>
          <p:cNvSpPr txBox="1"/>
          <p:nvPr/>
        </p:nvSpPr>
        <p:spPr>
          <a:xfrm>
            <a:off x="2182024" y="453202"/>
            <a:ext cx="13840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بحث و نتیجه گیری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9D5A62-D7BD-4C37-1D50-A7C259A04D17}"/>
              </a:ext>
            </a:extLst>
          </p:cNvPr>
          <p:cNvSpPr txBox="1"/>
          <p:nvPr/>
        </p:nvSpPr>
        <p:spPr>
          <a:xfrm>
            <a:off x="1378703" y="453202"/>
            <a:ext cx="575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dirty="0">
                <a:solidFill>
                  <a:srgbClr val="333E50"/>
                </a:solidFill>
                <a:cs typeface="B Yekan" panose="00000400000000000000" pitchFamily="2" charset="-78"/>
              </a:rPr>
              <a:t>منابع</a:t>
            </a:r>
            <a:endParaRPr lang="en-US" sz="1400" dirty="0">
              <a:solidFill>
                <a:srgbClr val="333E50"/>
              </a:solidFill>
              <a:cs typeface="B Yekan" panose="00000400000000000000" pitchFamily="2" charset="-78"/>
            </a:endParaRP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AC8D1A5-3571-CB3D-4BC2-3F8295484B18}"/>
              </a:ext>
            </a:extLst>
          </p:cNvPr>
          <p:cNvSpPr/>
          <p:nvPr/>
        </p:nvSpPr>
        <p:spPr>
          <a:xfrm rot="16200000">
            <a:off x="9894339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6F51071-1191-63B0-B116-C36888699A2F}"/>
              </a:ext>
            </a:extLst>
          </p:cNvPr>
          <p:cNvSpPr/>
          <p:nvPr/>
        </p:nvSpPr>
        <p:spPr>
          <a:xfrm rot="16200000">
            <a:off x="8502680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59B1CBA6-B0C3-3F21-DB4E-F442F5BCEA3A}"/>
              </a:ext>
            </a:extLst>
          </p:cNvPr>
          <p:cNvSpPr/>
          <p:nvPr/>
        </p:nvSpPr>
        <p:spPr>
          <a:xfrm rot="16200000">
            <a:off x="675410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842D0A2-4194-AE7D-6EE6-F8F0F20E880D}"/>
              </a:ext>
            </a:extLst>
          </p:cNvPr>
          <p:cNvSpPr/>
          <p:nvPr/>
        </p:nvSpPr>
        <p:spPr>
          <a:xfrm rot="16200000">
            <a:off x="5488653" y="53763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A4DA26F-BA09-3A61-64EB-0DFA23C2A902}"/>
              </a:ext>
            </a:extLst>
          </p:cNvPr>
          <p:cNvSpPr/>
          <p:nvPr/>
        </p:nvSpPr>
        <p:spPr>
          <a:xfrm rot="16200000">
            <a:off x="3511207" y="541120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D8A9C959-28F9-20AD-3071-754ABF695953}"/>
              </a:ext>
            </a:extLst>
          </p:cNvPr>
          <p:cNvSpPr/>
          <p:nvPr/>
        </p:nvSpPr>
        <p:spPr>
          <a:xfrm rot="16200000">
            <a:off x="1867305" y="557352"/>
            <a:ext cx="161142" cy="138916"/>
          </a:xfrm>
          <a:prstGeom prst="triangle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B0DF8CD-4704-2D2F-5741-C8C6566843BB}"/>
              </a:ext>
            </a:extLst>
          </p:cNvPr>
          <p:cNvCxnSpPr>
            <a:cxnSpLocks/>
          </p:cNvCxnSpPr>
          <p:nvPr/>
        </p:nvCxnSpPr>
        <p:spPr>
          <a:xfrm flipH="1">
            <a:off x="7171682" y="855882"/>
            <a:ext cx="1342111" cy="0"/>
          </a:xfrm>
          <a:prstGeom prst="line">
            <a:avLst/>
          </a:prstGeom>
          <a:ln w="28575">
            <a:solidFill>
              <a:srgbClr val="333E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E6E519-BFBB-EB4B-6454-25F1F1EAA962}"/>
              </a:ext>
            </a:extLst>
          </p:cNvPr>
          <p:cNvGrpSpPr/>
          <p:nvPr/>
        </p:nvGrpSpPr>
        <p:grpSpPr>
          <a:xfrm>
            <a:off x="11606953" y="67634"/>
            <a:ext cx="472869" cy="656956"/>
            <a:chOff x="7543133" y="2409137"/>
            <a:chExt cx="734800" cy="1020856"/>
          </a:xfrm>
          <a:solidFill>
            <a:schemeClr val="bg1"/>
          </a:solidFill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7D04F49-DDE9-D52F-5799-BDDE0FC29203}"/>
                </a:ext>
              </a:extLst>
            </p:cNvPr>
            <p:cNvSpPr/>
            <p:nvPr/>
          </p:nvSpPr>
          <p:spPr>
            <a:xfrm>
              <a:off x="7586977" y="2409137"/>
              <a:ext cx="223891" cy="305653"/>
            </a:xfrm>
            <a:custGeom>
              <a:avLst/>
              <a:gdLst>
                <a:gd name="connsiteX0" fmla="*/ 97869 w 223891"/>
                <a:gd name="connsiteY0" fmla="*/ 161 h 305653"/>
                <a:gd name="connsiteX1" fmla="*/ 125996 w 223891"/>
                <a:gd name="connsiteY1" fmla="*/ 135 h 305653"/>
                <a:gd name="connsiteX2" fmla="*/ 149925 w 223891"/>
                <a:gd name="connsiteY2" fmla="*/ 106426 h 305653"/>
                <a:gd name="connsiteX3" fmla="*/ 154045 w 223891"/>
                <a:gd name="connsiteY3" fmla="*/ 115714 h 305653"/>
                <a:gd name="connsiteX4" fmla="*/ 223891 w 223891"/>
                <a:gd name="connsiteY4" fmla="*/ 233708 h 305653"/>
                <a:gd name="connsiteX5" fmla="*/ 174957 w 223891"/>
                <a:gd name="connsiteY5" fmla="*/ 282170 h 305653"/>
                <a:gd name="connsiteX6" fmla="*/ 175167 w 223891"/>
                <a:gd name="connsiteY6" fmla="*/ 305653 h 305653"/>
                <a:gd name="connsiteX7" fmla="*/ 55074 w 223891"/>
                <a:gd name="connsiteY7" fmla="*/ 305417 h 305653"/>
                <a:gd name="connsiteX8" fmla="*/ 52660 w 223891"/>
                <a:gd name="connsiteY8" fmla="*/ 303265 h 305653"/>
                <a:gd name="connsiteX9" fmla="*/ 52660 w 223891"/>
                <a:gd name="connsiteY9" fmla="*/ 286001 h 305653"/>
                <a:gd name="connsiteX10" fmla="*/ 0 w 223891"/>
                <a:gd name="connsiteY10" fmla="*/ 234364 h 305653"/>
                <a:gd name="connsiteX11" fmla="*/ 66094 w 223891"/>
                <a:gd name="connsiteY11" fmla="*/ 121802 h 305653"/>
                <a:gd name="connsiteX12" fmla="*/ 73887 w 223891"/>
                <a:gd name="connsiteY12" fmla="*/ 106426 h 305653"/>
                <a:gd name="connsiteX13" fmla="*/ 97869 w 223891"/>
                <a:gd name="connsiteY13" fmla="*/ 161 h 305653"/>
                <a:gd name="connsiteX14" fmla="*/ 104664 w 223891"/>
                <a:gd name="connsiteY14" fmla="*/ 13910 h 305653"/>
                <a:gd name="connsiteX15" fmla="*/ 83149 w 223891"/>
                <a:gd name="connsiteY15" fmla="*/ 110781 h 305653"/>
                <a:gd name="connsiteX16" fmla="*/ 76039 w 223891"/>
                <a:gd name="connsiteY16" fmla="*/ 125291 h 305653"/>
                <a:gd name="connsiteX17" fmla="*/ 12594 w 223891"/>
                <a:gd name="connsiteY17" fmla="*/ 232842 h 305653"/>
                <a:gd name="connsiteX18" fmla="*/ 58092 w 223891"/>
                <a:gd name="connsiteY18" fmla="*/ 277604 h 305653"/>
                <a:gd name="connsiteX19" fmla="*/ 165747 w 223891"/>
                <a:gd name="connsiteY19" fmla="*/ 277552 h 305653"/>
                <a:gd name="connsiteX20" fmla="*/ 211166 w 223891"/>
                <a:gd name="connsiteY20" fmla="*/ 232868 h 305653"/>
                <a:gd name="connsiteX21" fmla="*/ 145806 w 223891"/>
                <a:gd name="connsiteY21" fmla="*/ 122169 h 305653"/>
                <a:gd name="connsiteX22" fmla="*/ 140244 w 223891"/>
                <a:gd name="connsiteY22" fmla="*/ 109417 h 305653"/>
                <a:gd name="connsiteX23" fmla="*/ 118256 w 223891"/>
                <a:gd name="connsiteY23" fmla="*/ 8400 h 305653"/>
                <a:gd name="connsiteX24" fmla="*/ 116445 w 223891"/>
                <a:gd name="connsiteY24" fmla="*/ 8688 h 305653"/>
                <a:gd name="connsiteX25" fmla="*/ 116655 w 223891"/>
                <a:gd name="connsiteY25" fmla="*/ 90709 h 305653"/>
                <a:gd name="connsiteX26" fmla="*/ 116813 w 223891"/>
                <a:gd name="connsiteY26" fmla="*/ 179736 h 305653"/>
                <a:gd name="connsiteX27" fmla="*/ 139351 w 223891"/>
                <a:gd name="connsiteY27" fmla="*/ 197788 h 305653"/>
                <a:gd name="connsiteX28" fmla="*/ 134891 w 223891"/>
                <a:gd name="connsiteY28" fmla="*/ 224761 h 305653"/>
                <a:gd name="connsiteX29" fmla="*/ 111880 w 223891"/>
                <a:gd name="connsiteY29" fmla="*/ 235151 h 305653"/>
                <a:gd name="connsiteX30" fmla="*/ 87505 w 223891"/>
                <a:gd name="connsiteY30" fmla="*/ 219801 h 305653"/>
                <a:gd name="connsiteX31" fmla="*/ 85484 w 223891"/>
                <a:gd name="connsiteY31" fmla="*/ 200910 h 305653"/>
                <a:gd name="connsiteX32" fmla="*/ 108154 w 223891"/>
                <a:gd name="connsiteY32" fmla="*/ 179657 h 305653"/>
                <a:gd name="connsiteX33" fmla="*/ 108023 w 223891"/>
                <a:gd name="connsiteY33" fmla="*/ 29784 h 305653"/>
                <a:gd name="connsiteX34" fmla="*/ 107472 w 223891"/>
                <a:gd name="connsiteY34" fmla="*/ 7822 h 305653"/>
                <a:gd name="connsiteX35" fmla="*/ 104664 w 223891"/>
                <a:gd name="connsiteY35" fmla="*/ 13910 h 305653"/>
                <a:gd name="connsiteX36" fmla="*/ 106081 w 223891"/>
                <a:gd name="connsiteY36" fmla="*/ 188499 h 305653"/>
                <a:gd name="connsiteX37" fmla="*/ 94222 w 223891"/>
                <a:gd name="connsiteY37" fmla="*/ 200070 h 305653"/>
                <a:gd name="connsiteX38" fmla="*/ 107315 w 223891"/>
                <a:gd name="connsiteY38" fmla="*/ 226492 h 305653"/>
                <a:gd name="connsiteX39" fmla="*/ 131952 w 223891"/>
                <a:gd name="connsiteY39" fmla="*/ 201513 h 305653"/>
                <a:gd name="connsiteX40" fmla="*/ 106081 w 223891"/>
                <a:gd name="connsiteY40" fmla="*/ 188499 h 305653"/>
                <a:gd name="connsiteX41" fmla="*/ 61791 w 223891"/>
                <a:gd name="connsiteY41" fmla="*/ 287864 h 305653"/>
                <a:gd name="connsiteX42" fmla="*/ 61817 w 223891"/>
                <a:gd name="connsiteY42" fmla="*/ 298018 h 305653"/>
                <a:gd name="connsiteX43" fmla="*/ 165773 w 223891"/>
                <a:gd name="connsiteY43" fmla="*/ 297965 h 305653"/>
                <a:gd name="connsiteX44" fmla="*/ 165747 w 223891"/>
                <a:gd name="connsiteY44" fmla="*/ 287864 h 305653"/>
                <a:gd name="connsiteX45" fmla="*/ 61791 w 223891"/>
                <a:gd name="connsiteY45" fmla="*/ 287864 h 305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3891" h="305653">
                  <a:moveTo>
                    <a:pt x="97869" y="161"/>
                  </a:moveTo>
                  <a:cubicBezTo>
                    <a:pt x="107236" y="-75"/>
                    <a:pt x="116603" y="-23"/>
                    <a:pt x="125996" y="135"/>
                  </a:cubicBezTo>
                  <a:cubicBezTo>
                    <a:pt x="133710" y="35609"/>
                    <a:pt x="142002" y="70978"/>
                    <a:pt x="149925" y="106426"/>
                  </a:cubicBezTo>
                  <a:cubicBezTo>
                    <a:pt x="150398" y="109863"/>
                    <a:pt x="152313" y="112776"/>
                    <a:pt x="154045" y="115714"/>
                  </a:cubicBezTo>
                  <a:cubicBezTo>
                    <a:pt x="177449" y="154967"/>
                    <a:pt x="200277" y="194587"/>
                    <a:pt x="223891" y="233708"/>
                  </a:cubicBezTo>
                  <a:cubicBezTo>
                    <a:pt x="207938" y="250212"/>
                    <a:pt x="191303" y="266060"/>
                    <a:pt x="174957" y="282170"/>
                  </a:cubicBezTo>
                  <a:cubicBezTo>
                    <a:pt x="174747" y="289989"/>
                    <a:pt x="174852" y="297834"/>
                    <a:pt x="175167" y="305653"/>
                  </a:cubicBezTo>
                  <a:cubicBezTo>
                    <a:pt x="135127" y="305076"/>
                    <a:pt x="95114" y="305522"/>
                    <a:pt x="55074" y="305417"/>
                  </a:cubicBezTo>
                  <a:cubicBezTo>
                    <a:pt x="54471" y="304892"/>
                    <a:pt x="53264" y="303790"/>
                    <a:pt x="52660" y="303265"/>
                  </a:cubicBezTo>
                  <a:cubicBezTo>
                    <a:pt x="52686" y="297519"/>
                    <a:pt x="52660" y="291773"/>
                    <a:pt x="52660" y="286001"/>
                  </a:cubicBezTo>
                  <a:cubicBezTo>
                    <a:pt x="35002" y="268893"/>
                    <a:pt x="17790" y="251314"/>
                    <a:pt x="0" y="234364"/>
                  </a:cubicBezTo>
                  <a:cubicBezTo>
                    <a:pt x="21673" y="196633"/>
                    <a:pt x="44159" y="159375"/>
                    <a:pt x="66094" y="121802"/>
                  </a:cubicBezTo>
                  <a:cubicBezTo>
                    <a:pt x="68823" y="116764"/>
                    <a:pt x="72732" y="112146"/>
                    <a:pt x="73887" y="106426"/>
                  </a:cubicBezTo>
                  <a:cubicBezTo>
                    <a:pt x="81863" y="71004"/>
                    <a:pt x="90076" y="35609"/>
                    <a:pt x="97869" y="161"/>
                  </a:cubicBezTo>
                  <a:close/>
                  <a:moveTo>
                    <a:pt x="104664" y="13910"/>
                  </a:moveTo>
                  <a:cubicBezTo>
                    <a:pt x="97685" y="46235"/>
                    <a:pt x="90233" y="78482"/>
                    <a:pt x="83149" y="110781"/>
                  </a:cubicBezTo>
                  <a:cubicBezTo>
                    <a:pt x="82231" y="116239"/>
                    <a:pt x="78689" y="120621"/>
                    <a:pt x="76039" y="125291"/>
                  </a:cubicBezTo>
                  <a:cubicBezTo>
                    <a:pt x="54917" y="161159"/>
                    <a:pt x="33847" y="197027"/>
                    <a:pt x="12594" y="232842"/>
                  </a:cubicBezTo>
                  <a:cubicBezTo>
                    <a:pt x="27865" y="247640"/>
                    <a:pt x="42926" y="262675"/>
                    <a:pt x="58092" y="277604"/>
                  </a:cubicBezTo>
                  <a:cubicBezTo>
                    <a:pt x="93985" y="277552"/>
                    <a:pt x="129879" y="277709"/>
                    <a:pt x="165747" y="277552"/>
                  </a:cubicBezTo>
                  <a:cubicBezTo>
                    <a:pt x="180808" y="262570"/>
                    <a:pt x="195921" y="247667"/>
                    <a:pt x="211166" y="232868"/>
                  </a:cubicBezTo>
                  <a:cubicBezTo>
                    <a:pt x="189257" y="196056"/>
                    <a:pt x="167636" y="159060"/>
                    <a:pt x="145806" y="122169"/>
                  </a:cubicBezTo>
                  <a:cubicBezTo>
                    <a:pt x="143340" y="118233"/>
                    <a:pt x="140873" y="114114"/>
                    <a:pt x="140244" y="109417"/>
                  </a:cubicBezTo>
                  <a:cubicBezTo>
                    <a:pt x="132949" y="75753"/>
                    <a:pt x="124422" y="42300"/>
                    <a:pt x="118256" y="8400"/>
                  </a:cubicBezTo>
                  <a:lnTo>
                    <a:pt x="116445" y="8688"/>
                  </a:lnTo>
                  <a:cubicBezTo>
                    <a:pt x="117338" y="36002"/>
                    <a:pt x="116393" y="63369"/>
                    <a:pt x="116655" y="90709"/>
                  </a:cubicBezTo>
                  <a:cubicBezTo>
                    <a:pt x="116813" y="120385"/>
                    <a:pt x="116472" y="150060"/>
                    <a:pt x="116813" y="179736"/>
                  </a:cubicBezTo>
                  <a:cubicBezTo>
                    <a:pt x="127072" y="180418"/>
                    <a:pt x="135731" y="188473"/>
                    <a:pt x="139351" y="197788"/>
                  </a:cubicBezTo>
                  <a:cubicBezTo>
                    <a:pt x="141923" y="206735"/>
                    <a:pt x="141214" y="217440"/>
                    <a:pt x="134891" y="224761"/>
                  </a:cubicBezTo>
                  <a:cubicBezTo>
                    <a:pt x="129486" y="231740"/>
                    <a:pt x="120749" y="235938"/>
                    <a:pt x="111880" y="235151"/>
                  </a:cubicBezTo>
                  <a:cubicBezTo>
                    <a:pt x="101490" y="235676"/>
                    <a:pt x="92201" y="228670"/>
                    <a:pt x="87505" y="219801"/>
                  </a:cubicBezTo>
                  <a:cubicBezTo>
                    <a:pt x="84592" y="213977"/>
                    <a:pt x="84592" y="207207"/>
                    <a:pt x="85484" y="200910"/>
                  </a:cubicBezTo>
                  <a:cubicBezTo>
                    <a:pt x="87793" y="190178"/>
                    <a:pt x="97213" y="181152"/>
                    <a:pt x="108154" y="179657"/>
                  </a:cubicBezTo>
                  <a:cubicBezTo>
                    <a:pt x="108259" y="129699"/>
                    <a:pt x="108338" y="79742"/>
                    <a:pt x="108023" y="29784"/>
                  </a:cubicBezTo>
                  <a:cubicBezTo>
                    <a:pt x="107708" y="22463"/>
                    <a:pt x="109099" y="15038"/>
                    <a:pt x="107472" y="7822"/>
                  </a:cubicBezTo>
                  <a:cubicBezTo>
                    <a:pt x="105845" y="9475"/>
                    <a:pt x="104979" y="11627"/>
                    <a:pt x="104664" y="13910"/>
                  </a:cubicBezTo>
                  <a:close/>
                  <a:moveTo>
                    <a:pt x="106081" y="188499"/>
                  </a:moveTo>
                  <a:cubicBezTo>
                    <a:pt x="100650" y="190415"/>
                    <a:pt x="96242" y="194665"/>
                    <a:pt x="94222" y="200070"/>
                  </a:cubicBezTo>
                  <a:cubicBezTo>
                    <a:pt x="89263" y="210408"/>
                    <a:pt x="96557" y="223606"/>
                    <a:pt x="107315" y="226492"/>
                  </a:cubicBezTo>
                  <a:cubicBezTo>
                    <a:pt x="121457" y="231635"/>
                    <a:pt x="137331" y="215603"/>
                    <a:pt x="131952" y="201513"/>
                  </a:cubicBezTo>
                  <a:cubicBezTo>
                    <a:pt x="129014" y="191044"/>
                    <a:pt x="116314" y="184065"/>
                    <a:pt x="106081" y="188499"/>
                  </a:cubicBezTo>
                  <a:close/>
                  <a:moveTo>
                    <a:pt x="61791" y="287864"/>
                  </a:moveTo>
                  <a:cubicBezTo>
                    <a:pt x="61817" y="291248"/>
                    <a:pt x="61817" y="294633"/>
                    <a:pt x="61817" y="298018"/>
                  </a:cubicBezTo>
                  <a:cubicBezTo>
                    <a:pt x="96478" y="297965"/>
                    <a:pt x="131113" y="298044"/>
                    <a:pt x="165773" y="297965"/>
                  </a:cubicBezTo>
                  <a:cubicBezTo>
                    <a:pt x="165747" y="294607"/>
                    <a:pt x="165747" y="291222"/>
                    <a:pt x="165747" y="287864"/>
                  </a:cubicBezTo>
                  <a:cubicBezTo>
                    <a:pt x="131086" y="287864"/>
                    <a:pt x="96452" y="287864"/>
                    <a:pt x="61791" y="28786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3A34635-1594-3B37-140F-90B8996FB503}"/>
                </a:ext>
              </a:extLst>
            </p:cNvPr>
            <p:cNvSpPr/>
            <p:nvPr/>
          </p:nvSpPr>
          <p:spPr>
            <a:xfrm>
              <a:off x="7806512" y="2585455"/>
              <a:ext cx="471421" cy="614421"/>
            </a:xfrm>
            <a:custGeom>
              <a:avLst/>
              <a:gdLst>
                <a:gd name="connsiteX0" fmla="*/ 76511 w 471421"/>
                <a:gd name="connsiteY0" fmla="*/ 925 h 614421"/>
                <a:gd name="connsiteX1" fmla="*/ 82782 w 471421"/>
                <a:gd name="connsiteY1" fmla="*/ 558 h 614421"/>
                <a:gd name="connsiteX2" fmla="*/ 206469 w 471421"/>
                <a:gd name="connsiteY2" fmla="*/ 65681 h 614421"/>
                <a:gd name="connsiteX3" fmla="*/ 357785 w 471421"/>
                <a:gd name="connsiteY3" fmla="*/ 191704 h 614421"/>
                <a:gd name="connsiteX4" fmla="*/ 411574 w 471421"/>
                <a:gd name="connsiteY4" fmla="*/ 259687 h 614421"/>
                <a:gd name="connsiteX5" fmla="*/ 432433 w 471421"/>
                <a:gd name="connsiteY5" fmla="*/ 296421 h 614421"/>
                <a:gd name="connsiteX6" fmla="*/ 467435 w 471421"/>
                <a:gd name="connsiteY6" fmla="*/ 378599 h 614421"/>
                <a:gd name="connsiteX7" fmla="*/ 465992 w 471421"/>
                <a:gd name="connsiteY7" fmla="*/ 467704 h 614421"/>
                <a:gd name="connsiteX8" fmla="*/ 436133 w 471421"/>
                <a:gd name="connsiteY8" fmla="*/ 539230 h 614421"/>
                <a:gd name="connsiteX9" fmla="*/ 388746 w 471421"/>
                <a:gd name="connsiteY9" fmla="*/ 587534 h 614421"/>
                <a:gd name="connsiteX10" fmla="*/ 370511 w 471421"/>
                <a:gd name="connsiteY10" fmla="*/ 600496 h 614421"/>
                <a:gd name="connsiteX11" fmla="*/ 363794 w 471421"/>
                <a:gd name="connsiteY11" fmla="*/ 614035 h 614421"/>
                <a:gd name="connsiteX12" fmla="*/ 357050 w 471421"/>
                <a:gd name="connsiteY12" fmla="*/ 612723 h 614421"/>
                <a:gd name="connsiteX13" fmla="*/ 362167 w 471421"/>
                <a:gd name="connsiteY13" fmla="*/ 577564 h 614421"/>
                <a:gd name="connsiteX14" fmla="*/ 375653 w 471421"/>
                <a:gd name="connsiteY14" fmla="*/ 563343 h 614421"/>
                <a:gd name="connsiteX15" fmla="*/ 424325 w 471421"/>
                <a:gd name="connsiteY15" fmla="*/ 484129 h 614421"/>
                <a:gd name="connsiteX16" fmla="*/ 431751 w 471421"/>
                <a:gd name="connsiteY16" fmla="*/ 390511 h 614421"/>
                <a:gd name="connsiteX17" fmla="*/ 403335 w 471421"/>
                <a:gd name="connsiteY17" fmla="*/ 309487 h 614421"/>
                <a:gd name="connsiteX18" fmla="*/ 354531 w 471421"/>
                <a:gd name="connsiteY18" fmla="*/ 231979 h 614421"/>
                <a:gd name="connsiteX19" fmla="*/ 300481 w 471421"/>
                <a:gd name="connsiteY19" fmla="*/ 170451 h 614421"/>
                <a:gd name="connsiteX20" fmla="*/ 231474 w 471421"/>
                <a:gd name="connsiteY20" fmla="*/ 111388 h 614421"/>
                <a:gd name="connsiteX21" fmla="*/ 150135 w 471421"/>
                <a:gd name="connsiteY21" fmla="*/ 59594 h 614421"/>
                <a:gd name="connsiteX22" fmla="*/ 76458 w 471421"/>
                <a:gd name="connsiteY22" fmla="*/ 15487 h 614421"/>
                <a:gd name="connsiteX23" fmla="*/ 22040 w 471421"/>
                <a:gd name="connsiteY23" fmla="*/ 40991 h 614421"/>
                <a:gd name="connsiteX24" fmla="*/ 7084 w 471421"/>
                <a:gd name="connsiteY24" fmla="*/ 52746 h 614421"/>
                <a:gd name="connsiteX25" fmla="*/ 0 w 471421"/>
                <a:gd name="connsiteY25" fmla="*/ 42670 h 614421"/>
                <a:gd name="connsiteX26" fmla="*/ 23641 w 471421"/>
                <a:gd name="connsiteY26" fmla="*/ 25510 h 614421"/>
                <a:gd name="connsiteX27" fmla="*/ 76511 w 471421"/>
                <a:gd name="connsiteY27" fmla="*/ 925 h 61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71421" h="614421">
                  <a:moveTo>
                    <a:pt x="76511" y="925"/>
                  </a:moveTo>
                  <a:cubicBezTo>
                    <a:pt x="78505" y="400"/>
                    <a:pt x="80788" y="-649"/>
                    <a:pt x="82782" y="558"/>
                  </a:cubicBezTo>
                  <a:cubicBezTo>
                    <a:pt x="125708" y="18872"/>
                    <a:pt x="166324" y="42067"/>
                    <a:pt x="206469" y="65681"/>
                  </a:cubicBezTo>
                  <a:cubicBezTo>
                    <a:pt x="263301" y="99240"/>
                    <a:pt x="312944" y="143609"/>
                    <a:pt x="357785" y="191704"/>
                  </a:cubicBezTo>
                  <a:cubicBezTo>
                    <a:pt x="377333" y="212983"/>
                    <a:pt x="395883" y="235364"/>
                    <a:pt x="411574" y="259687"/>
                  </a:cubicBezTo>
                  <a:cubicBezTo>
                    <a:pt x="419261" y="271494"/>
                    <a:pt x="425559" y="284141"/>
                    <a:pt x="432433" y="296421"/>
                  </a:cubicBezTo>
                  <a:cubicBezTo>
                    <a:pt x="446707" y="322580"/>
                    <a:pt x="461111" y="349265"/>
                    <a:pt x="467435" y="378599"/>
                  </a:cubicBezTo>
                  <a:cubicBezTo>
                    <a:pt x="473994" y="407933"/>
                    <a:pt x="471712" y="438448"/>
                    <a:pt x="465992" y="467704"/>
                  </a:cubicBezTo>
                  <a:cubicBezTo>
                    <a:pt x="460849" y="493182"/>
                    <a:pt x="451115" y="517898"/>
                    <a:pt x="436133" y="539230"/>
                  </a:cubicBezTo>
                  <a:cubicBezTo>
                    <a:pt x="423171" y="557833"/>
                    <a:pt x="406746" y="573838"/>
                    <a:pt x="388746" y="587534"/>
                  </a:cubicBezTo>
                  <a:cubicBezTo>
                    <a:pt x="382397" y="591444"/>
                    <a:pt x="376178" y="595616"/>
                    <a:pt x="370511" y="600496"/>
                  </a:cubicBezTo>
                  <a:cubicBezTo>
                    <a:pt x="367388" y="604511"/>
                    <a:pt x="366890" y="609994"/>
                    <a:pt x="363794" y="614035"/>
                  </a:cubicBezTo>
                  <a:cubicBezTo>
                    <a:pt x="361485" y="615216"/>
                    <a:pt x="359202" y="613379"/>
                    <a:pt x="357050" y="612723"/>
                  </a:cubicBezTo>
                  <a:cubicBezTo>
                    <a:pt x="352275" y="601100"/>
                    <a:pt x="355214" y="587613"/>
                    <a:pt x="362167" y="577564"/>
                  </a:cubicBezTo>
                  <a:cubicBezTo>
                    <a:pt x="365945" y="572185"/>
                    <a:pt x="371167" y="568092"/>
                    <a:pt x="375653" y="563343"/>
                  </a:cubicBezTo>
                  <a:cubicBezTo>
                    <a:pt x="397877" y="541329"/>
                    <a:pt x="415509" y="514277"/>
                    <a:pt x="424325" y="484129"/>
                  </a:cubicBezTo>
                  <a:cubicBezTo>
                    <a:pt x="433141" y="453877"/>
                    <a:pt x="434794" y="421787"/>
                    <a:pt x="431751" y="390511"/>
                  </a:cubicBezTo>
                  <a:cubicBezTo>
                    <a:pt x="428838" y="361649"/>
                    <a:pt x="417293" y="334597"/>
                    <a:pt x="403335" y="309487"/>
                  </a:cubicBezTo>
                  <a:cubicBezTo>
                    <a:pt x="388615" y="282698"/>
                    <a:pt x="372846" y="256460"/>
                    <a:pt x="354531" y="231979"/>
                  </a:cubicBezTo>
                  <a:cubicBezTo>
                    <a:pt x="338185" y="210070"/>
                    <a:pt x="319871" y="189710"/>
                    <a:pt x="300481" y="170451"/>
                  </a:cubicBezTo>
                  <a:cubicBezTo>
                    <a:pt x="279123" y="148962"/>
                    <a:pt x="256295" y="128837"/>
                    <a:pt x="231474" y="111388"/>
                  </a:cubicBezTo>
                  <a:cubicBezTo>
                    <a:pt x="205236" y="92812"/>
                    <a:pt x="177344" y="76728"/>
                    <a:pt x="150135" y="59594"/>
                  </a:cubicBezTo>
                  <a:cubicBezTo>
                    <a:pt x="125970" y="44245"/>
                    <a:pt x="101490" y="29420"/>
                    <a:pt x="76458" y="15487"/>
                  </a:cubicBezTo>
                  <a:cubicBezTo>
                    <a:pt x="57068" y="20788"/>
                    <a:pt x="38072" y="28685"/>
                    <a:pt x="22040" y="40991"/>
                  </a:cubicBezTo>
                  <a:cubicBezTo>
                    <a:pt x="16924" y="44717"/>
                    <a:pt x="12175" y="48968"/>
                    <a:pt x="7084" y="52746"/>
                  </a:cubicBezTo>
                  <a:cubicBezTo>
                    <a:pt x="4749" y="49361"/>
                    <a:pt x="2361" y="46029"/>
                    <a:pt x="0" y="42670"/>
                  </a:cubicBezTo>
                  <a:cubicBezTo>
                    <a:pt x="7084" y="35901"/>
                    <a:pt x="15638" y="31047"/>
                    <a:pt x="23641" y="25510"/>
                  </a:cubicBezTo>
                  <a:cubicBezTo>
                    <a:pt x="39410" y="13861"/>
                    <a:pt x="58301" y="7642"/>
                    <a:pt x="76511" y="92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191E033-FA14-8254-1AC7-BF09CEC338D6}"/>
                </a:ext>
              </a:extLst>
            </p:cNvPr>
            <p:cNvSpPr/>
            <p:nvPr/>
          </p:nvSpPr>
          <p:spPr>
            <a:xfrm>
              <a:off x="7820996" y="2610491"/>
              <a:ext cx="66343" cy="39044"/>
            </a:xfrm>
            <a:custGeom>
              <a:avLst/>
              <a:gdLst>
                <a:gd name="connsiteX0" fmla="*/ 0 w 66343"/>
                <a:gd name="connsiteY0" fmla="*/ 32459 h 39044"/>
                <a:gd name="connsiteX1" fmla="*/ 60610 w 66343"/>
                <a:gd name="connsiteY1" fmla="*/ 212 h 39044"/>
                <a:gd name="connsiteX2" fmla="*/ 63444 w 66343"/>
                <a:gd name="connsiteY2" fmla="*/ 9291 h 39044"/>
                <a:gd name="connsiteX3" fmla="*/ 29833 w 66343"/>
                <a:gd name="connsiteY3" fmla="*/ 22410 h 39044"/>
                <a:gd name="connsiteX4" fmla="*/ 6743 w 66343"/>
                <a:gd name="connsiteY4" fmla="*/ 39045 h 39044"/>
                <a:gd name="connsiteX5" fmla="*/ 0 w 66343"/>
                <a:gd name="connsiteY5" fmla="*/ 32459 h 3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343" h="39044">
                  <a:moveTo>
                    <a:pt x="0" y="32459"/>
                  </a:moveTo>
                  <a:cubicBezTo>
                    <a:pt x="16032" y="15457"/>
                    <a:pt x="38465" y="6247"/>
                    <a:pt x="60610" y="212"/>
                  </a:cubicBezTo>
                  <a:cubicBezTo>
                    <a:pt x="66042" y="-1493"/>
                    <a:pt x="68823" y="7585"/>
                    <a:pt x="63444" y="9291"/>
                  </a:cubicBezTo>
                  <a:cubicBezTo>
                    <a:pt x="52004" y="13017"/>
                    <a:pt x="40486" y="16716"/>
                    <a:pt x="29833" y="22410"/>
                  </a:cubicBezTo>
                  <a:cubicBezTo>
                    <a:pt x="21096" y="26398"/>
                    <a:pt x="14274" y="33299"/>
                    <a:pt x="6743" y="39045"/>
                  </a:cubicBezTo>
                  <a:cubicBezTo>
                    <a:pt x="4513" y="36815"/>
                    <a:pt x="2256" y="34637"/>
                    <a:pt x="0" y="32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BBC2897-19B7-582C-0B2B-8287757D4AF5}"/>
                </a:ext>
              </a:extLst>
            </p:cNvPr>
            <p:cNvSpPr/>
            <p:nvPr/>
          </p:nvSpPr>
          <p:spPr>
            <a:xfrm>
              <a:off x="7766762" y="2648434"/>
              <a:ext cx="54627" cy="66356"/>
            </a:xfrm>
            <a:custGeom>
              <a:avLst/>
              <a:gdLst>
                <a:gd name="connsiteX0" fmla="*/ 236 w 54627"/>
                <a:gd name="connsiteY0" fmla="*/ 47491 h 66356"/>
                <a:gd name="connsiteX1" fmla="*/ 48278 w 54627"/>
                <a:gd name="connsiteY1" fmla="*/ 0 h 66356"/>
                <a:gd name="connsiteX2" fmla="*/ 54627 w 54627"/>
                <a:gd name="connsiteY2" fmla="*/ 7478 h 66356"/>
                <a:gd name="connsiteX3" fmla="*/ 9865 w 54627"/>
                <a:gd name="connsiteY3" fmla="*/ 51716 h 66356"/>
                <a:gd name="connsiteX4" fmla="*/ 9839 w 54627"/>
                <a:gd name="connsiteY4" fmla="*/ 66330 h 66356"/>
                <a:gd name="connsiteX5" fmla="*/ 26 w 54627"/>
                <a:gd name="connsiteY5" fmla="*/ 66357 h 66356"/>
                <a:gd name="connsiteX6" fmla="*/ 236 w 54627"/>
                <a:gd name="connsiteY6" fmla="*/ 47491 h 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627" h="66356">
                  <a:moveTo>
                    <a:pt x="236" y="47491"/>
                  </a:moveTo>
                  <a:cubicBezTo>
                    <a:pt x="16110" y="31538"/>
                    <a:pt x="32351" y="15927"/>
                    <a:pt x="48278" y="0"/>
                  </a:cubicBezTo>
                  <a:cubicBezTo>
                    <a:pt x="50403" y="2493"/>
                    <a:pt x="52502" y="4985"/>
                    <a:pt x="54627" y="7478"/>
                  </a:cubicBezTo>
                  <a:cubicBezTo>
                    <a:pt x="39908" y="22434"/>
                    <a:pt x="24742" y="36917"/>
                    <a:pt x="9865" y="51716"/>
                  </a:cubicBezTo>
                  <a:cubicBezTo>
                    <a:pt x="9839" y="56570"/>
                    <a:pt x="9839" y="61450"/>
                    <a:pt x="9839" y="66330"/>
                  </a:cubicBezTo>
                  <a:cubicBezTo>
                    <a:pt x="6559" y="66330"/>
                    <a:pt x="3279" y="66330"/>
                    <a:pt x="26" y="66357"/>
                  </a:cubicBezTo>
                  <a:cubicBezTo>
                    <a:pt x="-106" y="60033"/>
                    <a:pt x="314" y="53762"/>
                    <a:pt x="236" y="4749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7387339F-1780-0CB4-5326-D982F70B16B1}"/>
                </a:ext>
              </a:extLst>
            </p:cNvPr>
            <p:cNvSpPr/>
            <p:nvPr/>
          </p:nvSpPr>
          <p:spPr>
            <a:xfrm>
              <a:off x="7948514" y="2679185"/>
              <a:ext cx="258892" cy="400467"/>
            </a:xfrm>
            <a:custGeom>
              <a:avLst/>
              <a:gdLst>
                <a:gd name="connsiteX0" fmla="*/ 0 w 258892"/>
                <a:gd name="connsiteY0" fmla="*/ 2493 h 400467"/>
                <a:gd name="connsiteX1" fmla="*/ 1915 w 258892"/>
                <a:gd name="connsiteY1" fmla="*/ 0 h 400467"/>
                <a:gd name="connsiteX2" fmla="*/ 110253 w 258892"/>
                <a:gd name="connsiteY2" fmla="*/ 71945 h 400467"/>
                <a:gd name="connsiteX3" fmla="*/ 169394 w 258892"/>
                <a:gd name="connsiteY3" fmla="*/ 126993 h 400467"/>
                <a:gd name="connsiteX4" fmla="*/ 217436 w 258892"/>
                <a:gd name="connsiteY4" fmla="*/ 192904 h 400467"/>
                <a:gd name="connsiteX5" fmla="*/ 252963 w 258892"/>
                <a:gd name="connsiteY5" fmla="*/ 270149 h 400467"/>
                <a:gd name="connsiteX6" fmla="*/ 258893 w 258892"/>
                <a:gd name="connsiteY6" fmla="*/ 303813 h 400467"/>
                <a:gd name="connsiteX7" fmla="*/ 239188 w 258892"/>
                <a:gd name="connsiteY7" fmla="*/ 387513 h 400467"/>
                <a:gd name="connsiteX8" fmla="*/ 228299 w 258892"/>
                <a:gd name="connsiteY8" fmla="*/ 396355 h 400467"/>
                <a:gd name="connsiteX9" fmla="*/ 188260 w 258892"/>
                <a:gd name="connsiteY9" fmla="*/ 398428 h 400467"/>
                <a:gd name="connsiteX10" fmla="*/ 197758 w 258892"/>
                <a:gd name="connsiteY10" fmla="*/ 378854 h 400467"/>
                <a:gd name="connsiteX11" fmla="*/ 209880 w 258892"/>
                <a:gd name="connsiteY11" fmla="*/ 267709 h 400467"/>
                <a:gd name="connsiteX12" fmla="*/ 184770 w 258892"/>
                <a:gd name="connsiteY12" fmla="*/ 197417 h 400467"/>
                <a:gd name="connsiteX13" fmla="*/ 81391 w 258892"/>
                <a:gd name="connsiteY13" fmla="*/ 63339 h 400467"/>
                <a:gd name="connsiteX14" fmla="*/ 7583 w 258892"/>
                <a:gd name="connsiteY14" fmla="*/ 5510 h 400467"/>
                <a:gd name="connsiteX15" fmla="*/ 0 w 258892"/>
                <a:gd name="connsiteY15" fmla="*/ 2493 h 40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8892" h="400467">
                  <a:moveTo>
                    <a:pt x="0" y="2493"/>
                  </a:moveTo>
                  <a:cubicBezTo>
                    <a:pt x="472" y="1863"/>
                    <a:pt x="1417" y="630"/>
                    <a:pt x="1915" y="0"/>
                  </a:cubicBezTo>
                  <a:cubicBezTo>
                    <a:pt x="39751" y="21227"/>
                    <a:pt x="76668" y="44395"/>
                    <a:pt x="110253" y="71945"/>
                  </a:cubicBezTo>
                  <a:cubicBezTo>
                    <a:pt x="131165" y="88974"/>
                    <a:pt x="150686" y="107577"/>
                    <a:pt x="169394" y="126993"/>
                  </a:cubicBezTo>
                  <a:cubicBezTo>
                    <a:pt x="187945" y="146961"/>
                    <a:pt x="203635" y="169447"/>
                    <a:pt x="217436" y="192904"/>
                  </a:cubicBezTo>
                  <a:cubicBezTo>
                    <a:pt x="231710" y="217437"/>
                    <a:pt x="243885" y="243229"/>
                    <a:pt x="252963" y="270149"/>
                  </a:cubicBezTo>
                  <a:cubicBezTo>
                    <a:pt x="256873" y="280959"/>
                    <a:pt x="257240" y="292557"/>
                    <a:pt x="258893" y="303813"/>
                  </a:cubicBezTo>
                  <a:cubicBezTo>
                    <a:pt x="258893" y="332596"/>
                    <a:pt x="254485" y="362587"/>
                    <a:pt x="239188" y="387513"/>
                  </a:cubicBezTo>
                  <a:cubicBezTo>
                    <a:pt x="235961" y="390898"/>
                    <a:pt x="232104" y="393679"/>
                    <a:pt x="228299" y="396355"/>
                  </a:cubicBezTo>
                  <a:cubicBezTo>
                    <a:pt x="215547" y="401078"/>
                    <a:pt x="201457" y="401682"/>
                    <a:pt x="188260" y="398428"/>
                  </a:cubicBezTo>
                  <a:cubicBezTo>
                    <a:pt x="191172" y="391790"/>
                    <a:pt x="194924" y="385519"/>
                    <a:pt x="197758" y="378854"/>
                  </a:cubicBezTo>
                  <a:cubicBezTo>
                    <a:pt x="212661" y="344063"/>
                    <a:pt x="216387" y="304889"/>
                    <a:pt x="209880" y="267709"/>
                  </a:cubicBezTo>
                  <a:cubicBezTo>
                    <a:pt x="204475" y="243334"/>
                    <a:pt x="195737" y="219798"/>
                    <a:pt x="184770" y="197417"/>
                  </a:cubicBezTo>
                  <a:cubicBezTo>
                    <a:pt x="159555" y="146462"/>
                    <a:pt x="122979" y="101805"/>
                    <a:pt x="81391" y="63339"/>
                  </a:cubicBezTo>
                  <a:cubicBezTo>
                    <a:pt x="58328" y="42217"/>
                    <a:pt x="33690" y="22749"/>
                    <a:pt x="7583" y="5510"/>
                  </a:cubicBezTo>
                  <a:cubicBezTo>
                    <a:pt x="5221" y="4067"/>
                    <a:pt x="2912" y="2204"/>
                    <a:pt x="0" y="249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A577D1B7-C765-4E33-1A7D-94375A593BEC}"/>
                </a:ext>
              </a:extLst>
            </p:cNvPr>
            <p:cNvSpPr/>
            <p:nvPr/>
          </p:nvSpPr>
          <p:spPr>
            <a:xfrm>
              <a:off x="7610565" y="2722543"/>
              <a:ext cx="74254" cy="552801"/>
            </a:xfrm>
            <a:custGeom>
              <a:avLst/>
              <a:gdLst>
                <a:gd name="connsiteX0" fmla="*/ 12621 w 74254"/>
                <a:gd name="connsiteY0" fmla="*/ 13 h 552801"/>
                <a:gd name="connsiteX1" fmla="*/ 74254 w 74254"/>
                <a:gd name="connsiteY1" fmla="*/ 92 h 552801"/>
                <a:gd name="connsiteX2" fmla="*/ 74176 w 74254"/>
                <a:gd name="connsiteY2" fmla="*/ 427487 h 552801"/>
                <a:gd name="connsiteX3" fmla="*/ 73887 w 74254"/>
                <a:gd name="connsiteY3" fmla="*/ 528426 h 552801"/>
                <a:gd name="connsiteX4" fmla="*/ 49275 w 74254"/>
                <a:gd name="connsiteY4" fmla="*/ 552801 h 552801"/>
                <a:gd name="connsiteX5" fmla="*/ 0 w 74254"/>
                <a:gd name="connsiteY5" fmla="*/ 503736 h 552801"/>
                <a:gd name="connsiteX6" fmla="*/ 12621 w 74254"/>
                <a:gd name="connsiteY6" fmla="*/ 491089 h 552801"/>
                <a:gd name="connsiteX7" fmla="*/ 12621 w 74254"/>
                <a:gd name="connsiteY7" fmla="*/ 13 h 552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254" h="552801">
                  <a:moveTo>
                    <a:pt x="12621" y="13"/>
                  </a:moveTo>
                  <a:cubicBezTo>
                    <a:pt x="33165" y="66"/>
                    <a:pt x="53710" y="-92"/>
                    <a:pt x="74254" y="92"/>
                  </a:cubicBezTo>
                  <a:cubicBezTo>
                    <a:pt x="74071" y="142566"/>
                    <a:pt x="74228" y="285013"/>
                    <a:pt x="74176" y="427487"/>
                  </a:cubicBezTo>
                  <a:cubicBezTo>
                    <a:pt x="73992" y="461151"/>
                    <a:pt x="74543" y="494788"/>
                    <a:pt x="73887" y="528426"/>
                  </a:cubicBezTo>
                  <a:cubicBezTo>
                    <a:pt x="65464" y="536324"/>
                    <a:pt x="57514" y="544720"/>
                    <a:pt x="49275" y="552801"/>
                  </a:cubicBezTo>
                  <a:cubicBezTo>
                    <a:pt x="32719" y="536586"/>
                    <a:pt x="16425" y="520082"/>
                    <a:pt x="0" y="503736"/>
                  </a:cubicBezTo>
                  <a:cubicBezTo>
                    <a:pt x="4198" y="499485"/>
                    <a:pt x="8422" y="495313"/>
                    <a:pt x="12621" y="491089"/>
                  </a:cubicBezTo>
                  <a:cubicBezTo>
                    <a:pt x="12568" y="327414"/>
                    <a:pt x="12621" y="163740"/>
                    <a:pt x="12621" y="1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38A1460-7279-C87A-2F71-4E7454EDF304}"/>
                </a:ext>
              </a:extLst>
            </p:cNvPr>
            <p:cNvSpPr/>
            <p:nvPr/>
          </p:nvSpPr>
          <p:spPr>
            <a:xfrm>
              <a:off x="7661966" y="2722347"/>
              <a:ext cx="32220" cy="559714"/>
            </a:xfrm>
            <a:custGeom>
              <a:avLst/>
              <a:gdLst>
                <a:gd name="connsiteX0" fmla="*/ 26081 w 32220"/>
                <a:gd name="connsiteY0" fmla="*/ 0 h 559714"/>
                <a:gd name="connsiteX1" fmla="*/ 32221 w 32220"/>
                <a:gd name="connsiteY1" fmla="*/ 367 h 559714"/>
                <a:gd name="connsiteX2" fmla="*/ 32116 w 32220"/>
                <a:gd name="connsiteY2" fmla="*/ 531955 h 559714"/>
                <a:gd name="connsiteX3" fmla="*/ 4303 w 32220"/>
                <a:gd name="connsiteY3" fmla="*/ 559715 h 559714"/>
                <a:gd name="connsiteX4" fmla="*/ 0 w 32220"/>
                <a:gd name="connsiteY4" fmla="*/ 554992 h 559714"/>
                <a:gd name="connsiteX5" fmla="*/ 25897 w 32220"/>
                <a:gd name="connsiteY5" fmla="*/ 529305 h 559714"/>
                <a:gd name="connsiteX6" fmla="*/ 26081 w 32220"/>
                <a:gd name="connsiteY6" fmla="*/ 0 h 55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220" h="559714">
                  <a:moveTo>
                    <a:pt x="26081" y="0"/>
                  </a:moveTo>
                  <a:cubicBezTo>
                    <a:pt x="28127" y="131"/>
                    <a:pt x="30174" y="236"/>
                    <a:pt x="32221" y="367"/>
                  </a:cubicBezTo>
                  <a:cubicBezTo>
                    <a:pt x="32011" y="177554"/>
                    <a:pt x="32247" y="354768"/>
                    <a:pt x="32116" y="531955"/>
                  </a:cubicBezTo>
                  <a:cubicBezTo>
                    <a:pt x="22801" y="541164"/>
                    <a:pt x="13565" y="550479"/>
                    <a:pt x="4303" y="559715"/>
                  </a:cubicBezTo>
                  <a:cubicBezTo>
                    <a:pt x="2860" y="558141"/>
                    <a:pt x="1417" y="556566"/>
                    <a:pt x="0" y="554992"/>
                  </a:cubicBezTo>
                  <a:cubicBezTo>
                    <a:pt x="8842" y="546648"/>
                    <a:pt x="17239" y="537858"/>
                    <a:pt x="25897" y="529305"/>
                  </a:cubicBezTo>
                  <a:cubicBezTo>
                    <a:pt x="26002" y="352905"/>
                    <a:pt x="25661" y="176426"/>
                    <a:pt x="26081" y="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B1956B99-A4AF-E494-4A57-0168768C47CB}"/>
                </a:ext>
              </a:extLst>
            </p:cNvPr>
            <p:cNvSpPr/>
            <p:nvPr/>
          </p:nvSpPr>
          <p:spPr>
            <a:xfrm>
              <a:off x="7642235" y="2722583"/>
              <a:ext cx="71499" cy="593089"/>
            </a:xfrm>
            <a:custGeom>
              <a:avLst/>
              <a:gdLst>
                <a:gd name="connsiteX0" fmla="*/ 65176 w 71499"/>
                <a:gd name="connsiteY0" fmla="*/ 537150 h 593089"/>
                <a:gd name="connsiteX1" fmla="*/ 65150 w 71499"/>
                <a:gd name="connsiteY1" fmla="*/ 0 h 593089"/>
                <a:gd name="connsiteX2" fmla="*/ 71394 w 71499"/>
                <a:gd name="connsiteY2" fmla="*/ 0 h 593089"/>
                <a:gd name="connsiteX3" fmla="*/ 71499 w 71499"/>
                <a:gd name="connsiteY3" fmla="*/ 539590 h 593089"/>
                <a:gd name="connsiteX4" fmla="*/ 17999 w 71499"/>
                <a:gd name="connsiteY4" fmla="*/ 593090 h 593089"/>
                <a:gd name="connsiteX5" fmla="*/ 0 w 71499"/>
                <a:gd name="connsiteY5" fmla="*/ 574618 h 593089"/>
                <a:gd name="connsiteX6" fmla="*/ 14195 w 71499"/>
                <a:gd name="connsiteY6" fmla="*/ 560528 h 593089"/>
                <a:gd name="connsiteX7" fmla="*/ 18577 w 71499"/>
                <a:gd name="connsiteY7" fmla="*/ 564910 h 593089"/>
                <a:gd name="connsiteX8" fmla="*/ 8659 w 71499"/>
                <a:gd name="connsiteY8" fmla="*/ 574854 h 593089"/>
                <a:gd name="connsiteX9" fmla="*/ 18341 w 71499"/>
                <a:gd name="connsiteY9" fmla="*/ 584116 h 593089"/>
                <a:gd name="connsiteX10" fmla="*/ 65176 w 71499"/>
                <a:gd name="connsiteY10" fmla="*/ 537150 h 593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499" h="593089">
                  <a:moveTo>
                    <a:pt x="65176" y="537150"/>
                  </a:moveTo>
                  <a:cubicBezTo>
                    <a:pt x="65150" y="358100"/>
                    <a:pt x="65150" y="179050"/>
                    <a:pt x="65150" y="0"/>
                  </a:cubicBezTo>
                  <a:cubicBezTo>
                    <a:pt x="66724" y="0"/>
                    <a:pt x="69846" y="0"/>
                    <a:pt x="71394" y="0"/>
                  </a:cubicBezTo>
                  <a:cubicBezTo>
                    <a:pt x="71473" y="179863"/>
                    <a:pt x="71289" y="359727"/>
                    <a:pt x="71499" y="539590"/>
                  </a:cubicBezTo>
                  <a:cubicBezTo>
                    <a:pt x="53815" y="557537"/>
                    <a:pt x="35946" y="575379"/>
                    <a:pt x="17999" y="593090"/>
                  </a:cubicBezTo>
                  <a:cubicBezTo>
                    <a:pt x="12148" y="586793"/>
                    <a:pt x="5615" y="581125"/>
                    <a:pt x="0" y="574618"/>
                  </a:cubicBezTo>
                  <a:cubicBezTo>
                    <a:pt x="4854" y="570053"/>
                    <a:pt x="9472" y="565225"/>
                    <a:pt x="14195" y="560528"/>
                  </a:cubicBezTo>
                  <a:cubicBezTo>
                    <a:pt x="15638" y="561971"/>
                    <a:pt x="17107" y="563467"/>
                    <a:pt x="18577" y="564910"/>
                  </a:cubicBezTo>
                  <a:cubicBezTo>
                    <a:pt x="15271" y="568216"/>
                    <a:pt x="11965" y="571522"/>
                    <a:pt x="8659" y="574854"/>
                  </a:cubicBezTo>
                  <a:cubicBezTo>
                    <a:pt x="11781" y="578029"/>
                    <a:pt x="14930" y="581230"/>
                    <a:pt x="18341" y="584116"/>
                  </a:cubicBezTo>
                  <a:cubicBezTo>
                    <a:pt x="33795" y="568321"/>
                    <a:pt x="49590" y="552840"/>
                    <a:pt x="65176" y="53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3C1A921-BFD8-A446-9D14-FD7D9ADB3775}"/>
                </a:ext>
              </a:extLst>
            </p:cNvPr>
            <p:cNvSpPr/>
            <p:nvPr/>
          </p:nvSpPr>
          <p:spPr>
            <a:xfrm>
              <a:off x="7543133" y="2722557"/>
              <a:ext cx="237115" cy="707436"/>
            </a:xfrm>
            <a:custGeom>
              <a:avLst/>
              <a:gdLst>
                <a:gd name="connsiteX0" fmla="*/ 173829 w 237115"/>
                <a:gd name="connsiteY0" fmla="*/ 26 h 707436"/>
                <a:gd name="connsiteX1" fmla="*/ 236144 w 237115"/>
                <a:gd name="connsiteY1" fmla="*/ 0 h 707436"/>
                <a:gd name="connsiteX2" fmla="*/ 236144 w 237115"/>
                <a:gd name="connsiteY2" fmla="*/ 500206 h 707436"/>
                <a:gd name="connsiteX3" fmla="*/ 218932 w 237115"/>
                <a:gd name="connsiteY3" fmla="*/ 500233 h 707436"/>
                <a:gd name="connsiteX4" fmla="*/ 218958 w 237115"/>
                <a:gd name="connsiteY4" fmla="*/ 585428 h 707436"/>
                <a:gd name="connsiteX5" fmla="*/ 236932 w 237115"/>
                <a:gd name="connsiteY5" fmla="*/ 585402 h 707436"/>
                <a:gd name="connsiteX6" fmla="*/ 237115 w 237115"/>
                <a:gd name="connsiteY6" fmla="*/ 604871 h 707436"/>
                <a:gd name="connsiteX7" fmla="*/ 134786 w 237115"/>
                <a:gd name="connsiteY7" fmla="*/ 707436 h 707436"/>
                <a:gd name="connsiteX8" fmla="*/ 73257 w 237115"/>
                <a:gd name="connsiteY8" fmla="*/ 645934 h 707436"/>
                <a:gd name="connsiteX9" fmla="*/ 0 w 237115"/>
                <a:gd name="connsiteY9" fmla="*/ 572021 h 707436"/>
                <a:gd name="connsiteX10" fmla="*/ 62237 w 237115"/>
                <a:gd name="connsiteY10" fmla="*/ 509679 h 707436"/>
                <a:gd name="connsiteX11" fmla="*/ 111040 w 237115"/>
                <a:gd name="connsiteY11" fmla="*/ 558560 h 707436"/>
                <a:gd name="connsiteX12" fmla="*/ 94117 w 237115"/>
                <a:gd name="connsiteY12" fmla="*/ 575432 h 707436"/>
                <a:gd name="connsiteX13" fmla="*/ 116629 w 237115"/>
                <a:gd name="connsiteY13" fmla="*/ 597918 h 707436"/>
                <a:gd name="connsiteX14" fmla="*/ 173829 w 237115"/>
                <a:gd name="connsiteY14" fmla="*/ 541060 h 707436"/>
                <a:gd name="connsiteX15" fmla="*/ 173829 w 237115"/>
                <a:gd name="connsiteY15" fmla="*/ 26 h 70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7115" h="707436">
                  <a:moveTo>
                    <a:pt x="173829" y="26"/>
                  </a:moveTo>
                  <a:cubicBezTo>
                    <a:pt x="194609" y="0"/>
                    <a:pt x="215390" y="0"/>
                    <a:pt x="236144" y="0"/>
                  </a:cubicBezTo>
                  <a:cubicBezTo>
                    <a:pt x="236171" y="166744"/>
                    <a:pt x="236171" y="333462"/>
                    <a:pt x="236144" y="500206"/>
                  </a:cubicBezTo>
                  <a:cubicBezTo>
                    <a:pt x="230398" y="500206"/>
                    <a:pt x="224678" y="500180"/>
                    <a:pt x="218932" y="500233"/>
                  </a:cubicBezTo>
                  <a:cubicBezTo>
                    <a:pt x="218985" y="528623"/>
                    <a:pt x="218958" y="557012"/>
                    <a:pt x="218958" y="585428"/>
                  </a:cubicBezTo>
                  <a:cubicBezTo>
                    <a:pt x="224941" y="585402"/>
                    <a:pt x="230923" y="585402"/>
                    <a:pt x="236932" y="585402"/>
                  </a:cubicBezTo>
                  <a:cubicBezTo>
                    <a:pt x="236958" y="591883"/>
                    <a:pt x="236774" y="598390"/>
                    <a:pt x="237115" y="604871"/>
                  </a:cubicBezTo>
                  <a:cubicBezTo>
                    <a:pt x="202848" y="638928"/>
                    <a:pt x="169132" y="673484"/>
                    <a:pt x="134786" y="707436"/>
                  </a:cubicBezTo>
                  <a:cubicBezTo>
                    <a:pt x="113874" y="687312"/>
                    <a:pt x="93854" y="666321"/>
                    <a:pt x="73257" y="645934"/>
                  </a:cubicBezTo>
                  <a:cubicBezTo>
                    <a:pt x="48803" y="621322"/>
                    <a:pt x="23956" y="597104"/>
                    <a:pt x="0" y="572021"/>
                  </a:cubicBezTo>
                  <a:cubicBezTo>
                    <a:pt x="20545" y="551056"/>
                    <a:pt x="41509" y="530459"/>
                    <a:pt x="62237" y="509679"/>
                  </a:cubicBezTo>
                  <a:cubicBezTo>
                    <a:pt x="78531" y="525946"/>
                    <a:pt x="94825" y="542214"/>
                    <a:pt x="111040" y="558560"/>
                  </a:cubicBezTo>
                  <a:cubicBezTo>
                    <a:pt x="105399" y="564175"/>
                    <a:pt x="99784" y="569817"/>
                    <a:pt x="94117" y="575432"/>
                  </a:cubicBezTo>
                  <a:cubicBezTo>
                    <a:pt x="101411" y="583172"/>
                    <a:pt x="109204" y="590361"/>
                    <a:pt x="116629" y="597918"/>
                  </a:cubicBezTo>
                  <a:cubicBezTo>
                    <a:pt x="135809" y="579105"/>
                    <a:pt x="154858" y="560109"/>
                    <a:pt x="173829" y="541060"/>
                  </a:cubicBezTo>
                  <a:cubicBezTo>
                    <a:pt x="173802" y="360724"/>
                    <a:pt x="173855" y="180362"/>
                    <a:pt x="173829" y="2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D2900FB-ABC9-9E9C-6CFC-D5A835578F5B}"/>
                </a:ext>
              </a:extLst>
            </p:cNvPr>
            <p:cNvSpPr/>
            <p:nvPr/>
          </p:nvSpPr>
          <p:spPr>
            <a:xfrm>
              <a:off x="7785097" y="2722557"/>
              <a:ext cx="10276" cy="473640"/>
            </a:xfrm>
            <a:custGeom>
              <a:avLst/>
              <a:gdLst>
                <a:gd name="connsiteX0" fmla="*/ 110 w 10276"/>
                <a:gd name="connsiteY0" fmla="*/ 407166 h 473640"/>
                <a:gd name="connsiteX1" fmla="*/ 267 w 10276"/>
                <a:gd name="connsiteY1" fmla="*/ 26 h 473640"/>
                <a:gd name="connsiteX2" fmla="*/ 10028 w 10276"/>
                <a:gd name="connsiteY2" fmla="*/ 0 h 473640"/>
                <a:gd name="connsiteX3" fmla="*/ 10054 w 10276"/>
                <a:gd name="connsiteY3" fmla="*/ 374499 h 473640"/>
                <a:gd name="connsiteX4" fmla="*/ 9923 w 10276"/>
                <a:gd name="connsiteY4" fmla="*/ 469639 h 473640"/>
                <a:gd name="connsiteX5" fmla="*/ 398 w 10276"/>
                <a:gd name="connsiteY5" fmla="*/ 469691 h 473640"/>
                <a:gd name="connsiteX6" fmla="*/ 110 w 10276"/>
                <a:gd name="connsiteY6" fmla="*/ 407166 h 47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276" h="473640">
                  <a:moveTo>
                    <a:pt x="110" y="407166"/>
                  </a:moveTo>
                  <a:cubicBezTo>
                    <a:pt x="425" y="271461"/>
                    <a:pt x="162" y="135731"/>
                    <a:pt x="267" y="26"/>
                  </a:cubicBezTo>
                  <a:cubicBezTo>
                    <a:pt x="3495" y="26"/>
                    <a:pt x="6774" y="26"/>
                    <a:pt x="10028" y="0"/>
                  </a:cubicBezTo>
                  <a:cubicBezTo>
                    <a:pt x="10054" y="124842"/>
                    <a:pt x="10028" y="249683"/>
                    <a:pt x="10054" y="374499"/>
                  </a:cubicBezTo>
                  <a:cubicBezTo>
                    <a:pt x="10369" y="406195"/>
                    <a:pt x="10369" y="437917"/>
                    <a:pt x="9923" y="469639"/>
                  </a:cubicBezTo>
                  <a:cubicBezTo>
                    <a:pt x="9608" y="474939"/>
                    <a:pt x="713" y="474992"/>
                    <a:pt x="398" y="469691"/>
                  </a:cubicBezTo>
                  <a:cubicBezTo>
                    <a:pt x="241" y="448858"/>
                    <a:pt x="-205" y="427999"/>
                    <a:pt x="110" y="407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FF091C8-48CC-650F-ED4B-C2AF08A82DBD}"/>
                </a:ext>
              </a:extLst>
            </p:cNvPr>
            <p:cNvSpPr/>
            <p:nvPr/>
          </p:nvSpPr>
          <p:spPr>
            <a:xfrm>
              <a:off x="7768309" y="3206321"/>
              <a:ext cx="445237" cy="118847"/>
            </a:xfrm>
            <a:custGeom>
              <a:avLst/>
              <a:gdLst>
                <a:gd name="connsiteX0" fmla="*/ 17239 w 445237"/>
                <a:gd name="connsiteY0" fmla="*/ 43 h 118847"/>
                <a:gd name="connsiteX1" fmla="*/ 288359 w 445237"/>
                <a:gd name="connsiteY1" fmla="*/ 95 h 118847"/>
                <a:gd name="connsiteX2" fmla="*/ 444319 w 445237"/>
                <a:gd name="connsiteY2" fmla="*/ 305 h 118847"/>
                <a:gd name="connsiteX3" fmla="*/ 403282 w 445237"/>
                <a:gd name="connsiteY3" fmla="*/ 24340 h 118847"/>
                <a:gd name="connsiteX4" fmla="*/ 386857 w 445237"/>
                <a:gd name="connsiteY4" fmla="*/ 51549 h 118847"/>
                <a:gd name="connsiteX5" fmla="*/ 397588 w 445237"/>
                <a:gd name="connsiteY5" fmla="*/ 87784 h 118847"/>
                <a:gd name="connsiteX6" fmla="*/ 416349 w 445237"/>
                <a:gd name="connsiteY6" fmla="*/ 101900 h 118847"/>
                <a:gd name="connsiteX7" fmla="*/ 445237 w 445237"/>
                <a:gd name="connsiteY7" fmla="*/ 118666 h 118847"/>
                <a:gd name="connsiteX8" fmla="*/ 318139 w 445237"/>
                <a:gd name="connsiteY8" fmla="*/ 118220 h 118847"/>
                <a:gd name="connsiteX9" fmla="*/ 224363 w 445237"/>
                <a:gd name="connsiteY9" fmla="*/ 118351 h 118847"/>
                <a:gd name="connsiteX10" fmla="*/ 41483 w 445237"/>
                <a:gd name="connsiteY10" fmla="*/ 118430 h 118847"/>
                <a:gd name="connsiteX11" fmla="*/ 18026 w 445237"/>
                <a:gd name="connsiteY11" fmla="*/ 118142 h 118847"/>
                <a:gd name="connsiteX12" fmla="*/ 17265 w 445237"/>
                <a:gd name="connsiteY12" fmla="*/ 95393 h 118847"/>
                <a:gd name="connsiteX13" fmla="*/ 0 w 445237"/>
                <a:gd name="connsiteY13" fmla="*/ 95340 h 118847"/>
                <a:gd name="connsiteX14" fmla="*/ 26 w 445237"/>
                <a:gd name="connsiteY14" fmla="*/ 22687 h 118847"/>
                <a:gd name="connsiteX15" fmla="*/ 17212 w 445237"/>
                <a:gd name="connsiteY15" fmla="*/ 22713 h 118847"/>
                <a:gd name="connsiteX16" fmla="*/ 17239 w 445237"/>
                <a:gd name="connsiteY16" fmla="*/ 43 h 118847"/>
                <a:gd name="connsiteX17" fmla="*/ 48383 w 445237"/>
                <a:gd name="connsiteY17" fmla="*/ 19459 h 118847"/>
                <a:gd name="connsiteX18" fmla="*/ 151841 w 445237"/>
                <a:gd name="connsiteY18" fmla="*/ 19748 h 118847"/>
                <a:gd name="connsiteX19" fmla="*/ 153022 w 445237"/>
                <a:gd name="connsiteY19" fmla="*/ 22372 h 118847"/>
                <a:gd name="connsiteX20" fmla="*/ 44553 w 445237"/>
                <a:gd name="connsiteY20" fmla="*/ 22398 h 118847"/>
                <a:gd name="connsiteX21" fmla="*/ 37678 w 445237"/>
                <a:gd name="connsiteY21" fmla="*/ 24130 h 118847"/>
                <a:gd name="connsiteX22" fmla="*/ 160027 w 445237"/>
                <a:gd name="connsiteY22" fmla="*/ 24340 h 118847"/>
                <a:gd name="connsiteX23" fmla="*/ 159844 w 445237"/>
                <a:gd name="connsiteY23" fmla="*/ 27095 h 118847"/>
                <a:gd name="connsiteX24" fmla="*/ 36602 w 445237"/>
                <a:gd name="connsiteY24" fmla="*/ 27095 h 118847"/>
                <a:gd name="connsiteX25" fmla="*/ 31591 w 445237"/>
                <a:gd name="connsiteY25" fmla="*/ 28774 h 118847"/>
                <a:gd name="connsiteX26" fmla="*/ 179653 w 445237"/>
                <a:gd name="connsiteY26" fmla="*/ 29141 h 118847"/>
                <a:gd name="connsiteX27" fmla="*/ 180572 w 445237"/>
                <a:gd name="connsiteY27" fmla="*/ 32001 h 118847"/>
                <a:gd name="connsiteX28" fmla="*/ 32011 w 445237"/>
                <a:gd name="connsiteY28" fmla="*/ 32027 h 118847"/>
                <a:gd name="connsiteX29" fmla="*/ 26579 w 445237"/>
                <a:gd name="connsiteY29" fmla="*/ 33602 h 118847"/>
                <a:gd name="connsiteX30" fmla="*/ 180572 w 445237"/>
                <a:gd name="connsiteY30" fmla="*/ 33864 h 118847"/>
                <a:gd name="connsiteX31" fmla="*/ 180598 w 445237"/>
                <a:gd name="connsiteY31" fmla="*/ 36645 h 118847"/>
                <a:gd name="connsiteX32" fmla="*/ 27471 w 445237"/>
                <a:gd name="connsiteY32" fmla="*/ 36645 h 118847"/>
                <a:gd name="connsiteX33" fmla="*/ 23378 w 445237"/>
                <a:gd name="connsiteY33" fmla="*/ 38403 h 118847"/>
                <a:gd name="connsiteX34" fmla="*/ 186843 w 445237"/>
                <a:gd name="connsiteY34" fmla="*/ 38587 h 118847"/>
                <a:gd name="connsiteX35" fmla="*/ 186843 w 445237"/>
                <a:gd name="connsiteY35" fmla="*/ 41342 h 118847"/>
                <a:gd name="connsiteX36" fmla="*/ 25766 w 445237"/>
                <a:gd name="connsiteY36" fmla="*/ 41342 h 118847"/>
                <a:gd name="connsiteX37" fmla="*/ 20754 w 445237"/>
                <a:gd name="connsiteY37" fmla="*/ 43179 h 118847"/>
                <a:gd name="connsiteX38" fmla="*/ 142474 w 445237"/>
                <a:gd name="connsiteY38" fmla="*/ 43336 h 118847"/>
                <a:gd name="connsiteX39" fmla="*/ 142553 w 445237"/>
                <a:gd name="connsiteY39" fmla="*/ 46144 h 118847"/>
                <a:gd name="connsiteX40" fmla="*/ 22670 w 445237"/>
                <a:gd name="connsiteY40" fmla="*/ 46222 h 118847"/>
                <a:gd name="connsiteX41" fmla="*/ 18865 w 445237"/>
                <a:gd name="connsiteY41" fmla="*/ 47849 h 118847"/>
                <a:gd name="connsiteX42" fmla="*/ 135494 w 445237"/>
                <a:gd name="connsiteY42" fmla="*/ 48164 h 118847"/>
                <a:gd name="connsiteX43" fmla="*/ 138722 w 445237"/>
                <a:gd name="connsiteY43" fmla="*/ 48846 h 118847"/>
                <a:gd name="connsiteX44" fmla="*/ 136124 w 445237"/>
                <a:gd name="connsiteY44" fmla="*/ 50211 h 118847"/>
                <a:gd name="connsiteX45" fmla="*/ 124579 w 445237"/>
                <a:gd name="connsiteY45" fmla="*/ 52310 h 118847"/>
                <a:gd name="connsiteX46" fmla="*/ 206731 w 445237"/>
                <a:gd name="connsiteY46" fmla="*/ 52834 h 118847"/>
                <a:gd name="connsiteX47" fmla="*/ 207518 w 445237"/>
                <a:gd name="connsiteY47" fmla="*/ 55537 h 118847"/>
                <a:gd name="connsiteX48" fmla="*/ 18183 w 445237"/>
                <a:gd name="connsiteY48" fmla="*/ 55563 h 118847"/>
                <a:gd name="connsiteX49" fmla="*/ 18026 w 445237"/>
                <a:gd name="connsiteY49" fmla="*/ 57452 h 118847"/>
                <a:gd name="connsiteX50" fmla="*/ 207177 w 445237"/>
                <a:gd name="connsiteY50" fmla="*/ 57479 h 118847"/>
                <a:gd name="connsiteX51" fmla="*/ 207177 w 445237"/>
                <a:gd name="connsiteY51" fmla="*/ 60286 h 118847"/>
                <a:gd name="connsiteX52" fmla="*/ 18655 w 445237"/>
                <a:gd name="connsiteY52" fmla="*/ 60443 h 118847"/>
                <a:gd name="connsiteX53" fmla="*/ 17553 w 445237"/>
                <a:gd name="connsiteY53" fmla="*/ 62228 h 118847"/>
                <a:gd name="connsiteX54" fmla="*/ 207230 w 445237"/>
                <a:gd name="connsiteY54" fmla="*/ 62359 h 118847"/>
                <a:gd name="connsiteX55" fmla="*/ 207125 w 445237"/>
                <a:gd name="connsiteY55" fmla="*/ 65166 h 118847"/>
                <a:gd name="connsiteX56" fmla="*/ 18078 w 445237"/>
                <a:gd name="connsiteY56" fmla="*/ 65245 h 118847"/>
                <a:gd name="connsiteX57" fmla="*/ 19180 w 445237"/>
                <a:gd name="connsiteY57" fmla="*/ 66819 h 118847"/>
                <a:gd name="connsiteX58" fmla="*/ 201274 w 445237"/>
                <a:gd name="connsiteY58" fmla="*/ 67082 h 118847"/>
                <a:gd name="connsiteX59" fmla="*/ 200565 w 445237"/>
                <a:gd name="connsiteY59" fmla="*/ 69784 h 118847"/>
                <a:gd name="connsiteX60" fmla="*/ 18839 w 445237"/>
                <a:gd name="connsiteY60" fmla="*/ 70073 h 118847"/>
                <a:gd name="connsiteX61" fmla="*/ 25818 w 445237"/>
                <a:gd name="connsiteY61" fmla="*/ 71831 h 118847"/>
                <a:gd name="connsiteX62" fmla="*/ 178027 w 445237"/>
                <a:gd name="connsiteY62" fmla="*/ 71910 h 118847"/>
                <a:gd name="connsiteX63" fmla="*/ 179024 w 445237"/>
                <a:gd name="connsiteY63" fmla="*/ 74481 h 118847"/>
                <a:gd name="connsiteX64" fmla="*/ 20492 w 445237"/>
                <a:gd name="connsiteY64" fmla="*/ 74980 h 118847"/>
                <a:gd name="connsiteX65" fmla="*/ 25845 w 445237"/>
                <a:gd name="connsiteY65" fmla="*/ 76501 h 118847"/>
                <a:gd name="connsiteX66" fmla="*/ 174353 w 445237"/>
                <a:gd name="connsiteY66" fmla="*/ 76475 h 118847"/>
                <a:gd name="connsiteX67" fmla="*/ 174301 w 445237"/>
                <a:gd name="connsiteY67" fmla="*/ 79440 h 118847"/>
                <a:gd name="connsiteX68" fmla="*/ 23300 w 445237"/>
                <a:gd name="connsiteY68" fmla="*/ 79571 h 118847"/>
                <a:gd name="connsiteX69" fmla="*/ 25923 w 445237"/>
                <a:gd name="connsiteY69" fmla="*/ 81277 h 118847"/>
                <a:gd name="connsiteX70" fmla="*/ 167741 w 445237"/>
                <a:gd name="connsiteY70" fmla="*/ 81539 h 118847"/>
                <a:gd name="connsiteX71" fmla="*/ 168738 w 445237"/>
                <a:gd name="connsiteY71" fmla="*/ 84137 h 118847"/>
                <a:gd name="connsiteX72" fmla="*/ 27314 w 445237"/>
                <a:gd name="connsiteY72" fmla="*/ 84268 h 118847"/>
                <a:gd name="connsiteX73" fmla="*/ 28678 w 445237"/>
                <a:gd name="connsiteY73" fmla="*/ 85868 h 118847"/>
                <a:gd name="connsiteX74" fmla="*/ 165144 w 445237"/>
                <a:gd name="connsiteY74" fmla="*/ 86288 h 118847"/>
                <a:gd name="connsiteX75" fmla="*/ 166456 w 445237"/>
                <a:gd name="connsiteY75" fmla="*/ 88623 h 118847"/>
                <a:gd name="connsiteX76" fmla="*/ 32116 w 445237"/>
                <a:gd name="connsiteY76" fmla="*/ 88912 h 118847"/>
                <a:gd name="connsiteX77" fmla="*/ 36707 w 445237"/>
                <a:gd name="connsiteY77" fmla="*/ 90985 h 118847"/>
                <a:gd name="connsiteX78" fmla="*/ 198886 w 445237"/>
                <a:gd name="connsiteY78" fmla="*/ 91064 h 118847"/>
                <a:gd name="connsiteX79" fmla="*/ 200801 w 445237"/>
                <a:gd name="connsiteY79" fmla="*/ 93687 h 118847"/>
                <a:gd name="connsiteX80" fmla="*/ 38150 w 445237"/>
                <a:gd name="connsiteY80" fmla="*/ 93897 h 118847"/>
                <a:gd name="connsiteX81" fmla="*/ 44710 w 445237"/>
                <a:gd name="connsiteY81" fmla="*/ 95682 h 118847"/>
                <a:gd name="connsiteX82" fmla="*/ 232497 w 445237"/>
                <a:gd name="connsiteY82" fmla="*/ 95682 h 118847"/>
                <a:gd name="connsiteX83" fmla="*/ 232340 w 445237"/>
                <a:gd name="connsiteY83" fmla="*/ 98410 h 118847"/>
                <a:gd name="connsiteX84" fmla="*/ 65018 w 445237"/>
                <a:gd name="connsiteY84" fmla="*/ 98437 h 118847"/>
                <a:gd name="connsiteX85" fmla="*/ 50640 w 445237"/>
                <a:gd name="connsiteY85" fmla="*/ 99093 h 118847"/>
                <a:gd name="connsiteX86" fmla="*/ 89997 w 445237"/>
                <a:gd name="connsiteY86" fmla="*/ 100457 h 118847"/>
                <a:gd name="connsiteX87" fmla="*/ 197758 w 445237"/>
                <a:gd name="connsiteY87" fmla="*/ 99958 h 118847"/>
                <a:gd name="connsiteX88" fmla="*/ 408976 w 445237"/>
                <a:gd name="connsiteY88" fmla="*/ 100195 h 118847"/>
                <a:gd name="connsiteX89" fmla="*/ 402626 w 445237"/>
                <a:gd name="connsiteY89" fmla="*/ 98410 h 118847"/>
                <a:gd name="connsiteX90" fmla="*/ 311816 w 445237"/>
                <a:gd name="connsiteY90" fmla="*/ 98305 h 118847"/>
                <a:gd name="connsiteX91" fmla="*/ 310373 w 445237"/>
                <a:gd name="connsiteY91" fmla="*/ 96049 h 118847"/>
                <a:gd name="connsiteX92" fmla="*/ 401498 w 445237"/>
                <a:gd name="connsiteY92" fmla="*/ 95209 h 118847"/>
                <a:gd name="connsiteX93" fmla="*/ 390163 w 445237"/>
                <a:gd name="connsiteY93" fmla="*/ 93714 h 118847"/>
                <a:gd name="connsiteX94" fmla="*/ 310950 w 445237"/>
                <a:gd name="connsiteY94" fmla="*/ 93582 h 118847"/>
                <a:gd name="connsiteX95" fmla="*/ 310005 w 445237"/>
                <a:gd name="connsiteY95" fmla="*/ 91090 h 118847"/>
                <a:gd name="connsiteX96" fmla="*/ 380744 w 445237"/>
                <a:gd name="connsiteY96" fmla="*/ 91011 h 118847"/>
                <a:gd name="connsiteX97" fmla="*/ 396513 w 445237"/>
                <a:gd name="connsiteY97" fmla="*/ 90513 h 118847"/>
                <a:gd name="connsiteX98" fmla="*/ 391790 w 445237"/>
                <a:gd name="connsiteY98" fmla="*/ 88886 h 118847"/>
                <a:gd name="connsiteX99" fmla="*/ 311947 w 445237"/>
                <a:gd name="connsiteY99" fmla="*/ 88807 h 118847"/>
                <a:gd name="connsiteX100" fmla="*/ 308326 w 445237"/>
                <a:gd name="connsiteY100" fmla="*/ 87679 h 118847"/>
                <a:gd name="connsiteX101" fmla="*/ 311684 w 445237"/>
                <a:gd name="connsiteY101" fmla="*/ 86210 h 118847"/>
                <a:gd name="connsiteX102" fmla="*/ 391554 w 445237"/>
                <a:gd name="connsiteY102" fmla="*/ 86026 h 118847"/>
                <a:gd name="connsiteX103" fmla="*/ 391501 w 445237"/>
                <a:gd name="connsiteY103" fmla="*/ 84268 h 118847"/>
                <a:gd name="connsiteX104" fmla="*/ 308824 w 445237"/>
                <a:gd name="connsiteY104" fmla="*/ 84189 h 118847"/>
                <a:gd name="connsiteX105" fmla="*/ 308772 w 445237"/>
                <a:gd name="connsiteY105" fmla="*/ 81434 h 118847"/>
                <a:gd name="connsiteX106" fmla="*/ 389428 w 445237"/>
                <a:gd name="connsiteY106" fmla="*/ 81303 h 118847"/>
                <a:gd name="connsiteX107" fmla="*/ 386857 w 445237"/>
                <a:gd name="connsiteY107" fmla="*/ 79519 h 118847"/>
                <a:gd name="connsiteX108" fmla="*/ 301425 w 445237"/>
                <a:gd name="connsiteY108" fmla="*/ 79283 h 118847"/>
                <a:gd name="connsiteX109" fmla="*/ 302055 w 445237"/>
                <a:gd name="connsiteY109" fmla="*/ 76449 h 118847"/>
                <a:gd name="connsiteX110" fmla="*/ 387434 w 445237"/>
                <a:gd name="connsiteY110" fmla="*/ 76213 h 118847"/>
                <a:gd name="connsiteX111" fmla="*/ 380560 w 445237"/>
                <a:gd name="connsiteY111" fmla="*/ 74717 h 118847"/>
                <a:gd name="connsiteX112" fmla="*/ 293213 w 445237"/>
                <a:gd name="connsiteY112" fmla="*/ 74770 h 118847"/>
                <a:gd name="connsiteX113" fmla="*/ 293239 w 445237"/>
                <a:gd name="connsiteY113" fmla="*/ 71805 h 118847"/>
                <a:gd name="connsiteX114" fmla="*/ 385703 w 445237"/>
                <a:gd name="connsiteY114" fmla="*/ 71569 h 118847"/>
                <a:gd name="connsiteX115" fmla="*/ 379143 w 445237"/>
                <a:gd name="connsiteY115" fmla="*/ 69837 h 118847"/>
                <a:gd name="connsiteX116" fmla="*/ 285446 w 445237"/>
                <a:gd name="connsiteY116" fmla="*/ 69889 h 118847"/>
                <a:gd name="connsiteX117" fmla="*/ 285262 w 445237"/>
                <a:gd name="connsiteY117" fmla="*/ 67056 h 118847"/>
                <a:gd name="connsiteX118" fmla="*/ 383866 w 445237"/>
                <a:gd name="connsiteY118" fmla="*/ 67003 h 118847"/>
                <a:gd name="connsiteX119" fmla="*/ 383918 w 445237"/>
                <a:gd name="connsiteY119" fmla="*/ 65219 h 118847"/>
                <a:gd name="connsiteX120" fmla="*/ 280723 w 445237"/>
                <a:gd name="connsiteY120" fmla="*/ 65193 h 118847"/>
                <a:gd name="connsiteX121" fmla="*/ 280618 w 445237"/>
                <a:gd name="connsiteY121" fmla="*/ 62359 h 118847"/>
                <a:gd name="connsiteX122" fmla="*/ 383367 w 445237"/>
                <a:gd name="connsiteY122" fmla="*/ 62333 h 118847"/>
                <a:gd name="connsiteX123" fmla="*/ 383262 w 445237"/>
                <a:gd name="connsiteY123" fmla="*/ 60312 h 118847"/>
                <a:gd name="connsiteX124" fmla="*/ 282665 w 445237"/>
                <a:gd name="connsiteY124" fmla="*/ 60286 h 118847"/>
                <a:gd name="connsiteX125" fmla="*/ 285053 w 445237"/>
                <a:gd name="connsiteY125" fmla="*/ 58056 h 118847"/>
                <a:gd name="connsiteX126" fmla="*/ 335299 w 445237"/>
                <a:gd name="connsiteY126" fmla="*/ 57452 h 118847"/>
                <a:gd name="connsiteX127" fmla="*/ 383971 w 445237"/>
                <a:gd name="connsiteY127" fmla="*/ 57321 h 118847"/>
                <a:gd name="connsiteX128" fmla="*/ 380744 w 445237"/>
                <a:gd name="connsiteY128" fmla="*/ 55616 h 118847"/>
                <a:gd name="connsiteX129" fmla="*/ 329107 w 445237"/>
                <a:gd name="connsiteY129" fmla="*/ 55616 h 118847"/>
                <a:gd name="connsiteX130" fmla="*/ 329133 w 445237"/>
                <a:gd name="connsiteY130" fmla="*/ 52808 h 118847"/>
                <a:gd name="connsiteX131" fmla="*/ 383840 w 445237"/>
                <a:gd name="connsiteY131" fmla="*/ 52782 h 118847"/>
                <a:gd name="connsiteX132" fmla="*/ 383630 w 445237"/>
                <a:gd name="connsiteY132" fmla="*/ 50919 h 118847"/>
                <a:gd name="connsiteX133" fmla="*/ 329107 w 445237"/>
                <a:gd name="connsiteY133" fmla="*/ 50972 h 118847"/>
                <a:gd name="connsiteX134" fmla="*/ 329133 w 445237"/>
                <a:gd name="connsiteY134" fmla="*/ 48138 h 118847"/>
                <a:gd name="connsiteX135" fmla="*/ 384128 w 445237"/>
                <a:gd name="connsiteY135" fmla="*/ 47902 h 118847"/>
                <a:gd name="connsiteX136" fmla="*/ 385624 w 445237"/>
                <a:gd name="connsiteY136" fmla="*/ 46537 h 118847"/>
                <a:gd name="connsiteX137" fmla="*/ 243465 w 445237"/>
                <a:gd name="connsiteY137" fmla="*/ 46117 h 118847"/>
                <a:gd name="connsiteX138" fmla="*/ 251022 w 445237"/>
                <a:gd name="connsiteY138" fmla="*/ 43651 h 118847"/>
                <a:gd name="connsiteX139" fmla="*/ 379248 w 445237"/>
                <a:gd name="connsiteY139" fmla="*/ 43494 h 118847"/>
                <a:gd name="connsiteX140" fmla="*/ 387618 w 445237"/>
                <a:gd name="connsiteY140" fmla="*/ 41867 h 118847"/>
                <a:gd name="connsiteX141" fmla="*/ 372872 w 445237"/>
                <a:gd name="connsiteY141" fmla="*/ 41447 h 118847"/>
                <a:gd name="connsiteX142" fmla="*/ 278336 w 445237"/>
                <a:gd name="connsiteY142" fmla="*/ 41447 h 118847"/>
                <a:gd name="connsiteX143" fmla="*/ 278362 w 445237"/>
                <a:gd name="connsiteY143" fmla="*/ 38639 h 118847"/>
                <a:gd name="connsiteX144" fmla="*/ 385493 w 445237"/>
                <a:gd name="connsiteY144" fmla="*/ 38639 h 118847"/>
                <a:gd name="connsiteX145" fmla="*/ 389297 w 445237"/>
                <a:gd name="connsiteY145" fmla="*/ 36855 h 118847"/>
                <a:gd name="connsiteX146" fmla="*/ 275974 w 445237"/>
                <a:gd name="connsiteY146" fmla="*/ 36750 h 118847"/>
                <a:gd name="connsiteX147" fmla="*/ 276000 w 445237"/>
                <a:gd name="connsiteY147" fmla="*/ 33995 h 118847"/>
                <a:gd name="connsiteX148" fmla="*/ 388694 w 445237"/>
                <a:gd name="connsiteY148" fmla="*/ 33969 h 118847"/>
                <a:gd name="connsiteX149" fmla="*/ 392157 w 445237"/>
                <a:gd name="connsiteY149" fmla="*/ 32264 h 118847"/>
                <a:gd name="connsiteX150" fmla="*/ 288122 w 445237"/>
                <a:gd name="connsiteY150" fmla="*/ 32027 h 118847"/>
                <a:gd name="connsiteX151" fmla="*/ 287230 w 445237"/>
                <a:gd name="connsiteY151" fmla="*/ 29063 h 118847"/>
                <a:gd name="connsiteX152" fmla="*/ 391790 w 445237"/>
                <a:gd name="connsiteY152" fmla="*/ 29036 h 118847"/>
                <a:gd name="connsiteX153" fmla="*/ 396749 w 445237"/>
                <a:gd name="connsiteY153" fmla="*/ 27436 h 118847"/>
                <a:gd name="connsiteX154" fmla="*/ 275187 w 445237"/>
                <a:gd name="connsiteY154" fmla="*/ 27226 h 118847"/>
                <a:gd name="connsiteX155" fmla="*/ 275187 w 445237"/>
                <a:gd name="connsiteY155" fmla="*/ 24418 h 118847"/>
                <a:gd name="connsiteX156" fmla="*/ 396355 w 445237"/>
                <a:gd name="connsiteY156" fmla="*/ 24445 h 118847"/>
                <a:gd name="connsiteX157" fmla="*/ 402101 w 445237"/>
                <a:gd name="connsiteY157" fmla="*/ 22765 h 118847"/>
                <a:gd name="connsiteX158" fmla="*/ 251756 w 445237"/>
                <a:gd name="connsiteY158" fmla="*/ 22503 h 118847"/>
                <a:gd name="connsiteX159" fmla="*/ 251730 w 445237"/>
                <a:gd name="connsiteY159" fmla="*/ 19722 h 118847"/>
                <a:gd name="connsiteX160" fmla="*/ 394860 w 445237"/>
                <a:gd name="connsiteY160" fmla="*/ 19722 h 118847"/>
                <a:gd name="connsiteX161" fmla="*/ 409553 w 445237"/>
                <a:gd name="connsiteY161" fmla="*/ 17859 h 118847"/>
                <a:gd name="connsiteX162" fmla="*/ 260310 w 445237"/>
                <a:gd name="connsiteY162" fmla="*/ 17675 h 118847"/>
                <a:gd name="connsiteX163" fmla="*/ 83805 w 445237"/>
                <a:gd name="connsiteY163" fmla="*/ 17675 h 118847"/>
                <a:gd name="connsiteX164" fmla="*/ 48383 w 445237"/>
                <a:gd name="connsiteY164" fmla="*/ 19459 h 11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</a:cxnLst>
              <a:rect l="l" t="t" r="r" b="b"/>
              <a:pathLst>
                <a:path w="445237" h="118847">
                  <a:moveTo>
                    <a:pt x="17239" y="43"/>
                  </a:moveTo>
                  <a:cubicBezTo>
                    <a:pt x="107629" y="-36"/>
                    <a:pt x="197994" y="148"/>
                    <a:pt x="288359" y="95"/>
                  </a:cubicBezTo>
                  <a:cubicBezTo>
                    <a:pt x="340337" y="332"/>
                    <a:pt x="392341" y="-377"/>
                    <a:pt x="444319" y="305"/>
                  </a:cubicBezTo>
                  <a:cubicBezTo>
                    <a:pt x="430150" y="7521"/>
                    <a:pt x="417188" y="16731"/>
                    <a:pt x="403282" y="24340"/>
                  </a:cubicBezTo>
                  <a:cubicBezTo>
                    <a:pt x="395148" y="31319"/>
                    <a:pt x="388694" y="40844"/>
                    <a:pt x="386857" y="51549"/>
                  </a:cubicBezTo>
                  <a:cubicBezTo>
                    <a:pt x="384417" y="64432"/>
                    <a:pt x="388615" y="78259"/>
                    <a:pt x="397588" y="87784"/>
                  </a:cubicBezTo>
                  <a:cubicBezTo>
                    <a:pt x="402705" y="93845"/>
                    <a:pt x="409737" y="97728"/>
                    <a:pt x="416349" y="101900"/>
                  </a:cubicBezTo>
                  <a:cubicBezTo>
                    <a:pt x="425768" y="107830"/>
                    <a:pt x="435765" y="112789"/>
                    <a:pt x="445237" y="118666"/>
                  </a:cubicBezTo>
                  <a:cubicBezTo>
                    <a:pt x="402889" y="119034"/>
                    <a:pt x="360514" y="118824"/>
                    <a:pt x="318139" y="118220"/>
                  </a:cubicBezTo>
                  <a:cubicBezTo>
                    <a:pt x="286889" y="118614"/>
                    <a:pt x="255639" y="118220"/>
                    <a:pt x="224363" y="118351"/>
                  </a:cubicBezTo>
                  <a:cubicBezTo>
                    <a:pt x="163412" y="118850"/>
                    <a:pt x="102434" y="117984"/>
                    <a:pt x="41483" y="118430"/>
                  </a:cubicBezTo>
                  <a:cubicBezTo>
                    <a:pt x="33664" y="118430"/>
                    <a:pt x="25845" y="118089"/>
                    <a:pt x="18026" y="118142"/>
                  </a:cubicBezTo>
                  <a:cubicBezTo>
                    <a:pt x="17842" y="110532"/>
                    <a:pt x="18498" y="102923"/>
                    <a:pt x="17265" y="95393"/>
                  </a:cubicBezTo>
                  <a:cubicBezTo>
                    <a:pt x="11519" y="95340"/>
                    <a:pt x="5772" y="95340"/>
                    <a:pt x="0" y="95340"/>
                  </a:cubicBezTo>
                  <a:cubicBezTo>
                    <a:pt x="52" y="71122"/>
                    <a:pt x="-26" y="46905"/>
                    <a:pt x="26" y="22687"/>
                  </a:cubicBezTo>
                  <a:cubicBezTo>
                    <a:pt x="5746" y="22687"/>
                    <a:pt x="11466" y="22687"/>
                    <a:pt x="17212" y="22713"/>
                  </a:cubicBezTo>
                  <a:cubicBezTo>
                    <a:pt x="17239" y="15156"/>
                    <a:pt x="17239" y="7600"/>
                    <a:pt x="17239" y="43"/>
                  </a:cubicBezTo>
                  <a:close/>
                  <a:moveTo>
                    <a:pt x="48383" y="19459"/>
                  </a:moveTo>
                  <a:cubicBezTo>
                    <a:pt x="82860" y="19932"/>
                    <a:pt x="117364" y="19328"/>
                    <a:pt x="151841" y="19748"/>
                  </a:cubicBezTo>
                  <a:lnTo>
                    <a:pt x="153022" y="22372"/>
                  </a:lnTo>
                  <a:cubicBezTo>
                    <a:pt x="116865" y="22477"/>
                    <a:pt x="80709" y="22398"/>
                    <a:pt x="44553" y="22398"/>
                  </a:cubicBezTo>
                  <a:cubicBezTo>
                    <a:pt x="42086" y="22188"/>
                    <a:pt x="39830" y="23106"/>
                    <a:pt x="37678" y="24130"/>
                  </a:cubicBezTo>
                  <a:cubicBezTo>
                    <a:pt x="78452" y="24418"/>
                    <a:pt x="119253" y="24235"/>
                    <a:pt x="160027" y="24340"/>
                  </a:cubicBezTo>
                  <a:lnTo>
                    <a:pt x="159844" y="27095"/>
                  </a:lnTo>
                  <a:cubicBezTo>
                    <a:pt x="118754" y="26990"/>
                    <a:pt x="77692" y="27252"/>
                    <a:pt x="36602" y="27095"/>
                  </a:cubicBezTo>
                  <a:cubicBezTo>
                    <a:pt x="34739" y="26859"/>
                    <a:pt x="33060" y="27698"/>
                    <a:pt x="31591" y="28774"/>
                  </a:cubicBezTo>
                  <a:cubicBezTo>
                    <a:pt x="80945" y="29246"/>
                    <a:pt x="130325" y="28485"/>
                    <a:pt x="179653" y="29141"/>
                  </a:cubicBezTo>
                  <a:lnTo>
                    <a:pt x="180572" y="32001"/>
                  </a:lnTo>
                  <a:cubicBezTo>
                    <a:pt x="131060" y="32080"/>
                    <a:pt x="81522" y="32027"/>
                    <a:pt x="32011" y="32027"/>
                  </a:cubicBezTo>
                  <a:cubicBezTo>
                    <a:pt x="30017" y="31818"/>
                    <a:pt x="28154" y="32395"/>
                    <a:pt x="26579" y="33602"/>
                  </a:cubicBezTo>
                  <a:cubicBezTo>
                    <a:pt x="77901" y="34048"/>
                    <a:pt x="129250" y="33759"/>
                    <a:pt x="180572" y="33864"/>
                  </a:cubicBezTo>
                  <a:lnTo>
                    <a:pt x="180598" y="36645"/>
                  </a:lnTo>
                  <a:cubicBezTo>
                    <a:pt x="129538" y="36593"/>
                    <a:pt x="78505" y="36724"/>
                    <a:pt x="27471" y="36645"/>
                  </a:cubicBezTo>
                  <a:cubicBezTo>
                    <a:pt x="25792" y="36462"/>
                    <a:pt x="24402" y="37065"/>
                    <a:pt x="23378" y="38403"/>
                  </a:cubicBezTo>
                  <a:cubicBezTo>
                    <a:pt x="77875" y="38744"/>
                    <a:pt x="132372" y="38430"/>
                    <a:pt x="186843" y="38587"/>
                  </a:cubicBezTo>
                  <a:lnTo>
                    <a:pt x="186843" y="41342"/>
                  </a:lnTo>
                  <a:cubicBezTo>
                    <a:pt x="133159" y="41368"/>
                    <a:pt x="79476" y="41368"/>
                    <a:pt x="25766" y="41342"/>
                  </a:cubicBezTo>
                  <a:cubicBezTo>
                    <a:pt x="23877" y="41211"/>
                    <a:pt x="21804" y="41316"/>
                    <a:pt x="20754" y="43179"/>
                  </a:cubicBezTo>
                  <a:cubicBezTo>
                    <a:pt x="61319" y="43599"/>
                    <a:pt x="101883" y="43284"/>
                    <a:pt x="142474" y="43336"/>
                  </a:cubicBezTo>
                  <a:cubicBezTo>
                    <a:pt x="142500" y="44045"/>
                    <a:pt x="142526" y="45435"/>
                    <a:pt x="142553" y="46144"/>
                  </a:cubicBezTo>
                  <a:cubicBezTo>
                    <a:pt x="102592" y="46327"/>
                    <a:pt x="62631" y="46170"/>
                    <a:pt x="22670" y="46222"/>
                  </a:cubicBezTo>
                  <a:cubicBezTo>
                    <a:pt x="21122" y="46091"/>
                    <a:pt x="19862" y="46642"/>
                    <a:pt x="18865" y="47849"/>
                  </a:cubicBezTo>
                  <a:cubicBezTo>
                    <a:pt x="57724" y="48426"/>
                    <a:pt x="96609" y="47797"/>
                    <a:pt x="135494" y="48164"/>
                  </a:cubicBezTo>
                  <a:cubicBezTo>
                    <a:pt x="136308" y="48348"/>
                    <a:pt x="137908" y="48689"/>
                    <a:pt x="138722" y="48846"/>
                  </a:cubicBezTo>
                  <a:lnTo>
                    <a:pt x="136124" y="50211"/>
                  </a:lnTo>
                  <a:lnTo>
                    <a:pt x="124579" y="52310"/>
                  </a:lnTo>
                  <a:cubicBezTo>
                    <a:pt x="151946" y="53333"/>
                    <a:pt x="179365" y="52467"/>
                    <a:pt x="206731" y="52834"/>
                  </a:cubicBezTo>
                  <a:cubicBezTo>
                    <a:pt x="206941" y="53517"/>
                    <a:pt x="207309" y="54855"/>
                    <a:pt x="207518" y="55537"/>
                  </a:cubicBezTo>
                  <a:cubicBezTo>
                    <a:pt x="144415" y="55616"/>
                    <a:pt x="81286" y="55589"/>
                    <a:pt x="18183" y="55563"/>
                  </a:cubicBezTo>
                  <a:cubicBezTo>
                    <a:pt x="18131" y="56035"/>
                    <a:pt x="18052" y="56980"/>
                    <a:pt x="18026" y="57452"/>
                  </a:cubicBezTo>
                  <a:cubicBezTo>
                    <a:pt x="81076" y="57505"/>
                    <a:pt x="144101" y="57452"/>
                    <a:pt x="207177" y="57479"/>
                  </a:cubicBezTo>
                  <a:lnTo>
                    <a:pt x="207177" y="60286"/>
                  </a:lnTo>
                  <a:cubicBezTo>
                    <a:pt x="144337" y="60391"/>
                    <a:pt x="81470" y="60102"/>
                    <a:pt x="18655" y="60443"/>
                  </a:cubicBezTo>
                  <a:cubicBezTo>
                    <a:pt x="18367" y="60890"/>
                    <a:pt x="17816" y="61782"/>
                    <a:pt x="17553" y="62228"/>
                  </a:cubicBezTo>
                  <a:cubicBezTo>
                    <a:pt x="80788" y="62490"/>
                    <a:pt x="143996" y="62280"/>
                    <a:pt x="207230" y="62359"/>
                  </a:cubicBezTo>
                  <a:cubicBezTo>
                    <a:pt x="207204" y="63067"/>
                    <a:pt x="207177" y="64458"/>
                    <a:pt x="207125" y="65166"/>
                  </a:cubicBezTo>
                  <a:cubicBezTo>
                    <a:pt x="144101" y="65166"/>
                    <a:pt x="81103" y="65035"/>
                    <a:pt x="18078" y="65245"/>
                  </a:cubicBezTo>
                  <a:lnTo>
                    <a:pt x="19180" y="66819"/>
                  </a:lnTo>
                  <a:cubicBezTo>
                    <a:pt x="79869" y="67318"/>
                    <a:pt x="140585" y="66846"/>
                    <a:pt x="201274" y="67082"/>
                  </a:cubicBezTo>
                  <a:cubicBezTo>
                    <a:pt x="201090" y="67764"/>
                    <a:pt x="200749" y="69102"/>
                    <a:pt x="200565" y="69784"/>
                  </a:cubicBezTo>
                  <a:cubicBezTo>
                    <a:pt x="139981" y="70073"/>
                    <a:pt x="79397" y="69522"/>
                    <a:pt x="18839" y="70073"/>
                  </a:cubicBezTo>
                  <a:cubicBezTo>
                    <a:pt x="20492" y="72382"/>
                    <a:pt x="23405" y="71674"/>
                    <a:pt x="25818" y="71831"/>
                  </a:cubicBezTo>
                  <a:cubicBezTo>
                    <a:pt x="76537" y="71831"/>
                    <a:pt x="127308" y="71647"/>
                    <a:pt x="178027" y="71910"/>
                  </a:cubicBezTo>
                  <a:cubicBezTo>
                    <a:pt x="179942" y="71385"/>
                    <a:pt x="181175" y="74376"/>
                    <a:pt x="179024" y="74481"/>
                  </a:cubicBezTo>
                  <a:cubicBezTo>
                    <a:pt x="126180" y="75189"/>
                    <a:pt x="73310" y="74192"/>
                    <a:pt x="20492" y="74980"/>
                  </a:cubicBezTo>
                  <a:cubicBezTo>
                    <a:pt x="22093" y="76134"/>
                    <a:pt x="23877" y="76633"/>
                    <a:pt x="25845" y="76501"/>
                  </a:cubicBezTo>
                  <a:cubicBezTo>
                    <a:pt x="75356" y="76449"/>
                    <a:pt x="124842" y="76501"/>
                    <a:pt x="174353" y="76475"/>
                  </a:cubicBezTo>
                  <a:cubicBezTo>
                    <a:pt x="174327" y="77236"/>
                    <a:pt x="174301" y="78705"/>
                    <a:pt x="174301" y="79440"/>
                  </a:cubicBezTo>
                  <a:cubicBezTo>
                    <a:pt x="123976" y="79493"/>
                    <a:pt x="73625" y="79204"/>
                    <a:pt x="23300" y="79571"/>
                  </a:cubicBezTo>
                  <a:cubicBezTo>
                    <a:pt x="23956" y="79991"/>
                    <a:pt x="25267" y="80857"/>
                    <a:pt x="25923" y="81277"/>
                  </a:cubicBezTo>
                  <a:cubicBezTo>
                    <a:pt x="73205" y="81618"/>
                    <a:pt x="120486" y="81251"/>
                    <a:pt x="167741" y="81539"/>
                  </a:cubicBezTo>
                  <a:cubicBezTo>
                    <a:pt x="167977" y="82195"/>
                    <a:pt x="168476" y="83507"/>
                    <a:pt x="168738" y="84137"/>
                  </a:cubicBezTo>
                  <a:cubicBezTo>
                    <a:pt x="121588" y="84163"/>
                    <a:pt x="74438" y="84242"/>
                    <a:pt x="27314" y="84268"/>
                  </a:cubicBezTo>
                  <a:lnTo>
                    <a:pt x="28678" y="85868"/>
                  </a:lnTo>
                  <a:cubicBezTo>
                    <a:pt x="74123" y="86577"/>
                    <a:pt x="119673" y="85763"/>
                    <a:pt x="165144" y="86288"/>
                  </a:cubicBezTo>
                  <a:cubicBezTo>
                    <a:pt x="165485" y="86892"/>
                    <a:pt x="166141" y="88046"/>
                    <a:pt x="166456" y="88623"/>
                  </a:cubicBezTo>
                  <a:cubicBezTo>
                    <a:pt x="121693" y="89227"/>
                    <a:pt x="76878" y="88650"/>
                    <a:pt x="32116" y="88912"/>
                  </a:cubicBezTo>
                  <a:cubicBezTo>
                    <a:pt x="32982" y="90644"/>
                    <a:pt x="34871" y="91116"/>
                    <a:pt x="36707" y="90985"/>
                  </a:cubicBezTo>
                  <a:cubicBezTo>
                    <a:pt x="90758" y="90959"/>
                    <a:pt x="144835" y="90985"/>
                    <a:pt x="198886" y="91064"/>
                  </a:cubicBezTo>
                  <a:cubicBezTo>
                    <a:pt x="199385" y="91720"/>
                    <a:pt x="200329" y="93031"/>
                    <a:pt x="200801" y="93687"/>
                  </a:cubicBezTo>
                  <a:cubicBezTo>
                    <a:pt x="146593" y="93819"/>
                    <a:pt x="92359" y="93556"/>
                    <a:pt x="38150" y="93897"/>
                  </a:cubicBezTo>
                  <a:cubicBezTo>
                    <a:pt x="40171" y="95078"/>
                    <a:pt x="42375" y="95655"/>
                    <a:pt x="44710" y="95682"/>
                  </a:cubicBezTo>
                  <a:cubicBezTo>
                    <a:pt x="107315" y="95708"/>
                    <a:pt x="169893" y="95655"/>
                    <a:pt x="232497" y="95682"/>
                  </a:cubicBezTo>
                  <a:cubicBezTo>
                    <a:pt x="232471" y="96364"/>
                    <a:pt x="232366" y="97728"/>
                    <a:pt x="232340" y="98410"/>
                  </a:cubicBezTo>
                  <a:cubicBezTo>
                    <a:pt x="176557" y="98515"/>
                    <a:pt x="120775" y="98358"/>
                    <a:pt x="65018" y="98437"/>
                  </a:cubicBezTo>
                  <a:cubicBezTo>
                    <a:pt x="60217" y="98542"/>
                    <a:pt x="55337" y="97938"/>
                    <a:pt x="50640" y="99093"/>
                  </a:cubicBezTo>
                  <a:cubicBezTo>
                    <a:pt x="63602" y="101638"/>
                    <a:pt x="76878" y="99880"/>
                    <a:pt x="89997" y="100457"/>
                  </a:cubicBezTo>
                  <a:cubicBezTo>
                    <a:pt x="125891" y="98620"/>
                    <a:pt x="161864" y="100982"/>
                    <a:pt x="197758" y="99958"/>
                  </a:cubicBezTo>
                  <a:cubicBezTo>
                    <a:pt x="268155" y="100667"/>
                    <a:pt x="338579" y="100431"/>
                    <a:pt x="408976" y="100195"/>
                  </a:cubicBezTo>
                  <a:cubicBezTo>
                    <a:pt x="407034" y="98935"/>
                    <a:pt x="404909" y="98332"/>
                    <a:pt x="402626" y="98410"/>
                  </a:cubicBezTo>
                  <a:cubicBezTo>
                    <a:pt x="372374" y="98305"/>
                    <a:pt x="342095" y="98594"/>
                    <a:pt x="311816" y="98305"/>
                  </a:cubicBezTo>
                  <a:cubicBezTo>
                    <a:pt x="311448" y="97728"/>
                    <a:pt x="310740" y="96600"/>
                    <a:pt x="310373" y="96049"/>
                  </a:cubicBezTo>
                  <a:cubicBezTo>
                    <a:pt x="340704" y="94921"/>
                    <a:pt x="371167" y="96574"/>
                    <a:pt x="401498" y="95209"/>
                  </a:cubicBezTo>
                  <a:cubicBezTo>
                    <a:pt x="398192" y="92874"/>
                    <a:pt x="393941" y="93924"/>
                    <a:pt x="390163" y="93714"/>
                  </a:cubicBezTo>
                  <a:cubicBezTo>
                    <a:pt x="363741" y="93635"/>
                    <a:pt x="337345" y="93976"/>
                    <a:pt x="310950" y="93582"/>
                  </a:cubicBezTo>
                  <a:cubicBezTo>
                    <a:pt x="310714" y="92953"/>
                    <a:pt x="310241" y="91720"/>
                    <a:pt x="310005" y="91090"/>
                  </a:cubicBezTo>
                  <a:cubicBezTo>
                    <a:pt x="333593" y="90880"/>
                    <a:pt x="357155" y="91090"/>
                    <a:pt x="380744" y="91011"/>
                  </a:cubicBezTo>
                  <a:cubicBezTo>
                    <a:pt x="385991" y="90906"/>
                    <a:pt x="391291" y="91378"/>
                    <a:pt x="396513" y="90513"/>
                  </a:cubicBezTo>
                  <a:cubicBezTo>
                    <a:pt x="395122" y="89384"/>
                    <a:pt x="393522" y="88860"/>
                    <a:pt x="391790" y="88886"/>
                  </a:cubicBezTo>
                  <a:cubicBezTo>
                    <a:pt x="365184" y="88807"/>
                    <a:pt x="338552" y="88991"/>
                    <a:pt x="311947" y="88807"/>
                  </a:cubicBezTo>
                  <a:cubicBezTo>
                    <a:pt x="311055" y="88518"/>
                    <a:pt x="309218" y="87941"/>
                    <a:pt x="308326" y="87679"/>
                  </a:cubicBezTo>
                  <a:cubicBezTo>
                    <a:pt x="309166" y="87312"/>
                    <a:pt x="310845" y="86577"/>
                    <a:pt x="311684" y="86210"/>
                  </a:cubicBezTo>
                  <a:cubicBezTo>
                    <a:pt x="338290" y="85973"/>
                    <a:pt x="364922" y="86314"/>
                    <a:pt x="391554" y="86026"/>
                  </a:cubicBezTo>
                  <a:lnTo>
                    <a:pt x="391501" y="84268"/>
                  </a:lnTo>
                  <a:cubicBezTo>
                    <a:pt x="363951" y="84058"/>
                    <a:pt x="336375" y="84242"/>
                    <a:pt x="308824" y="84189"/>
                  </a:cubicBezTo>
                  <a:cubicBezTo>
                    <a:pt x="308798" y="83507"/>
                    <a:pt x="308772" y="82116"/>
                    <a:pt x="308772" y="81434"/>
                  </a:cubicBezTo>
                  <a:cubicBezTo>
                    <a:pt x="335666" y="81329"/>
                    <a:pt x="362534" y="81618"/>
                    <a:pt x="389428" y="81303"/>
                  </a:cubicBezTo>
                  <a:cubicBezTo>
                    <a:pt x="388799" y="80857"/>
                    <a:pt x="387487" y="79965"/>
                    <a:pt x="386857" y="79519"/>
                  </a:cubicBezTo>
                  <a:cubicBezTo>
                    <a:pt x="358389" y="79151"/>
                    <a:pt x="329894" y="79676"/>
                    <a:pt x="301425" y="79283"/>
                  </a:cubicBezTo>
                  <a:cubicBezTo>
                    <a:pt x="301609" y="78574"/>
                    <a:pt x="301898" y="77157"/>
                    <a:pt x="302055" y="76449"/>
                  </a:cubicBezTo>
                  <a:cubicBezTo>
                    <a:pt x="330497" y="76344"/>
                    <a:pt x="358992" y="76842"/>
                    <a:pt x="387434" y="76213"/>
                  </a:cubicBezTo>
                  <a:cubicBezTo>
                    <a:pt x="385571" y="74402"/>
                    <a:pt x="382895" y="74717"/>
                    <a:pt x="380560" y="74717"/>
                  </a:cubicBezTo>
                  <a:cubicBezTo>
                    <a:pt x="351462" y="74822"/>
                    <a:pt x="322337" y="74717"/>
                    <a:pt x="293213" y="74770"/>
                  </a:cubicBezTo>
                  <a:cubicBezTo>
                    <a:pt x="293213" y="74009"/>
                    <a:pt x="293239" y="72566"/>
                    <a:pt x="293239" y="71805"/>
                  </a:cubicBezTo>
                  <a:cubicBezTo>
                    <a:pt x="324069" y="71621"/>
                    <a:pt x="354899" y="72146"/>
                    <a:pt x="385703" y="71569"/>
                  </a:cubicBezTo>
                  <a:cubicBezTo>
                    <a:pt x="384181" y="69391"/>
                    <a:pt x="381426" y="69916"/>
                    <a:pt x="379143" y="69837"/>
                  </a:cubicBezTo>
                  <a:cubicBezTo>
                    <a:pt x="347919" y="69942"/>
                    <a:pt x="316670" y="69811"/>
                    <a:pt x="285446" y="69889"/>
                  </a:cubicBezTo>
                  <a:cubicBezTo>
                    <a:pt x="285394" y="69181"/>
                    <a:pt x="285315" y="67764"/>
                    <a:pt x="285262" y="67056"/>
                  </a:cubicBezTo>
                  <a:cubicBezTo>
                    <a:pt x="318139" y="67003"/>
                    <a:pt x="350989" y="67108"/>
                    <a:pt x="383866" y="67003"/>
                  </a:cubicBezTo>
                  <a:lnTo>
                    <a:pt x="383918" y="65219"/>
                  </a:lnTo>
                  <a:cubicBezTo>
                    <a:pt x="349520" y="65114"/>
                    <a:pt x="315122" y="65166"/>
                    <a:pt x="280723" y="65193"/>
                  </a:cubicBezTo>
                  <a:cubicBezTo>
                    <a:pt x="280697" y="64484"/>
                    <a:pt x="280645" y="63067"/>
                    <a:pt x="280618" y="62359"/>
                  </a:cubicBezTo>
                  <a:cubicBezTo>
                    <a:pt x="314859" y="62333"/>
                    <a:pt x="349126" y="62359"/>
                    <a:pt x="383367" y="62333"/>
                  </a:cubicBezTo>
                  <a:lnTo>
                    <a:pt x="383262" y="60312"/>
                  </a:lnTo>
                  <a:cubicBezTo>
                    <a:pt x="349730" y="60286"/>
                    <a:pt x="316197" y="60365"/>
                    <a:pt x="282665" y="60286"/>
                  </a:cubicBezTo>
                  <a:cubicBezTo>
                    <a:pt x="282560" y="58502"/>
                    <a:pt x="283347" y="57741"/>
                    <a:pt x="285053" y="58056"/>
                  </a:cubicBezTo>
                  <a:cubicBezTo>
                    <a:pt x="301819" y="57689"/>
                    <a:pt x="318716" y="59893"/>
                    <a:pt x="335299" y="57452"/>
                  </a:cubicBezTo>
                  <a:cubicBezTo>
                    <a:pt x="351514" y="57479"/>
                    <a:pt x="367756" y="57741"/>
                    <a:pt x="383971" y="57321"/>
                  </a:cubicBezTo>
                  <a:cubicBezTo>
                    <a:pt x="383341" y="55904"/>
                    <a:pt x="382265" y="55353"/>
                    <a:pt x="380744" y="55616"/>
                  </a:cubicBezTo>
                  <a:cubicBezTo>
                    <a:pt x="363531" y="55616"/>
                    <a:pt x="346319" y="55616"/>
                    <a:pt x="329107" y="55616"/>
                  </a:cubicBezTo>
                  <a:lnTo>
                    <a:pt x="329133" y="52808"/>
                  </a:lnTo>
                  <a:cubicBezTo>
                    <a:pt x="347368" y="52782"/>
                    <a:pt x="365604" y="52861"/>
                    <a:pt x="383840" y="52782"/>
                  </a:cubicBezTo>
                  <a:cubicBezTo>
                    <a:pt x="383787" y="52310"/>
                    <a:pt x="383682" y="51365"/>
                    <a:pt x="383630" y="50919"/>
                  </a:cubicBezTo>
                  <a:cubicBezTo>
                    <a:pt x="365447" y="50998"/>
                    <a:pt x="347264" y="50945"/>
                    <a:pt x="329107" y="50972"/>
                  </a:cubicBezTo>
                  <a:lnTo>
                    <a:pt x="329133" y="48138"/>
                  </a:lnTo>
                  <a:cubicBezTo>
                    <a:pt x="347473" y="47928"/>
                    <a:pt x="365840" y="48505"/>
                    <a:pt x="384128" y="47902"/>
                  </a:cubicBezTo>
                  <a:lnTo>
                    <a:pt x="385624" y="46537"/>
                  </a:lnTo>
                  <a:cubicBezTo>
                    <a:pt x="338238" y="45881"/>
                    <a:pt x="290825" y="46695"/>
                    <a:pt x="243465" y="46117"/>
                  </a:cubicBezTo>
                  <a:cubicBezTo>
                    <a:pt x="243937" y="42339"/>
                    <a:pt x="248529" y="44360"/>
                    <a:pt x="251022" y="43651"/>
                  </a:cubicBezTo>
                  <a:cubicBezTo>
                    <a:pt x="293764" y="43231"/>
                    <a:pt x="336506" y="43520"/>
                    <a:pt x="379248" y="43494"/>
                  </a:cubicBezTo>
                  <a:cubicBezTo>
                    <a:pt x="382029" y="43284"/>
                    <a:pt x="385361" y="44150"/>
                    <a:pt x="387618" y="41867"/>
                  </a:cubicBezTo>
                  <a:cubicBezTo>
                    <a:pt x="382711" y="41237"/>
                    <a:pt x="377779" y="41447"/>
                    <a:pt x="372872" y="41447"/>
                  </a:cubicBezTo>
                  <a:cubicBezTo>
                    <a:pt x="341360" y="41447"/>
                    <a:pt x="309848" y="41473"/>
                    <a:pt x="278336" y="41447"/>
                  </a:cubicBezTo>
                  <a:cubicBezTo>
                    <a:pt x="278336" y="40739"/>
                    <a:pt x="278336" y="39348"/>
                    <a:pt x="278362" y="38639"/>
                  </a:cubicBezTo>
                  <a:cubicBezTo>
                    <a:pt x="314072" y="38639"/>
                    <a:pt x="349756" y="38639"/>
                    <a:pt x="385493" y="38639"/>
                  </a:cubicBezTo>
                  <a:cubicBezTo>
                    <a:pt x="387146" y="38876"/>
                    <a:pt x="388431" y="38272"/>
                    <a:pt x="389297" y="36855"/>
                  </a:cubicBezTo>
                  <a:cubicBezTo>
                    <a:pt x="351540" y="36593"/>
                    <a:pt x="313757" y="36829"/>
                    <a:pt x="275974" y="36750"/>
                  </a:cubicBezTo>
                  <a:lnTo>
                    <a:pt x="276000" y="33995"/>
                  </a:lnTo>
                  <a:cubicBezTo>
                    <a:pt x="313574" y="33917"/>
                    <a:pt x="351147" y="33995"/>
                    <a:pt x="388694" y="33969"/>
                  </a:cubicBezTo>
                  <a:cubicBezTo>
                    <a:pt x="390216" y="34153"/>
                    <a:pt x="391370" y="33576"/>
                    <a:pt x="392157" y="32264"/>
                  </a:cubicBezTo>
                  <a:cubicBezTo>
                    <a:pt x="357470" y="31923"/>
                    <a:pt x="322783" y="32421"/>
                    <a:pt x="288122" y="32027"/>
                  </a:cubicBezTo>
                  <a:lnTo>
                    <a:pt x="287230" y="29063"/>
                  </a:lnTo>
                  <a:cubicBezTo>
                    <a:pt x="322075" y="28931"/>
                    <a:pt x="356919" y="29010"/>
                    <a:pt x="391790" y="29036"/>
                  </a:cubicBezTo>
                  <a:cubicBezTo>
                    <a:pt x="393626" y="29246"/>
                    <a:pt x="395227" y="28354"/>
                    <a:pt x="396749" y="27436"/>
                  </a:cubicBezTo>
                  <a:cubicBezTo>
                    <a:pt x="356237" y="26911"/>
                    <a:pt x="315725" y="27383"/>
                    <a:pt x="275187" y="27226"/>
                  </a:cubicBezTo>
                  <a:lnTo>
                    <a:pt x="275187" y="24418"/>
                  </a:lnTo>
                  <a:cubicBezTo>
                    <a:pt x="315568" y="24418"/>
                    <a:pt x="355948" y="24392"/>
                    <a:pt x="396355" y="24445"/>
                  </a:cubicBezTo>
                  <a:cubicBezTo>
                    <a:pt x="398428" y="24655"/>
                    <a:pt x="400291" y="23684"/>
                    <a:pt x="402101" y="22765"/>
                  </a:cubicBezTo>
                  <a:cubicBezTo>
                    <a:pt x="351986" y="22188"/>
                    <a:pt x="301871" y="22687"/>
                    <a:pt x="251756" y="22503"/>
                  </a:cubicBezTo>
                  <a:lnTo>
                    <a:pt x="251730" y="19722"/>
                  </a:lnTo>
                  <a:cubicBezTo>
                    <a:pt x="299431" y="19722"/>
                    <a:pt x="347132" y="19722"/>
                    <a:pt x="394860" y="19722"/>
                  </a:cubicBezTo>
                  <a:cubicBezTo>
                    <a:pt x="399793" y="19591"/>
                    <a:pt x="405093" y="20561"/>
                    <a:pt x="409553" y="17859"/>
                  </a:cubicBezTo>
                  <a:cubicBezTo>
                    <a:pt x="359805" y="17413"/>
                    <a:pt x="310058" y="17780"/>
                    <a:pt x="260310" y="17675"/>
                  </a:cubicBezTo>
                  <a:cubicBezTo>
                    <a:pt x="201484" y="17203"/>
                    <a:pt x="142631" y="18725"/>
                    <a:pt x="83805" y="17675"/>
                  </a:cubicBezTo>
                  <a:cubicBezTo>
                    <a:pt x="71972" y="18121"/>
                    <a:pt x="59902" y="16206"/>
                    <a:pt x="48383" y="1945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5667979-0F66-E00D-0EA6-58F8E2484457}"/>
              </a:ext>
            </a:extLst>
          </p:cNvPr>
          <p:cNvGrpSpPr/>
          <p:nvPr/>
        </p:nvGrpSpPr>
        <p:grpSpPr>
          <a:xfrm>
            <a:off x="10316376" y="310170"/>
            <a:ext cx="1234381" cy="389604"/>
            <a:chOff x="6211752" y="3541871"/>
            <a:chExt cx="961402" cy="303445"/>
          </a:xfrm>
          <a:solidFill>
            <a:schemeClr val="bg1"/>
          </a:solidFill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E95147EB-2158-EC41-2428-4364CBA19869}"/>
                </a:ext>
              </a:extLst>
            </p:cNvPr>
            <p:cNvSpPr/>
            <p:nvPr/>
          </p:nvSpPr>
          <p:spPr>
            <a:xfrm>
              <a:off x="6784356" y="3648057"/>
              <a:ext cx="25312" cy="38319"/>
            </a:xfrm>
            <a:custGeom>
              <a:avLst/>
              <a:gdLst>
                <a:gd name="connsiteX0" fmla="*/ 10312 w 25312"/>
                <a:gd name="connsiteY0" fmla="*/ 15166 h 38319"/>
                <a:gd name="connsiteX1" fmla="*/ 19731 w 25312"/>
                <a:gd name="connsiteY1" fmla="*/ 0 h 38319"/>
                <a:gd name="connsiteX2" fmla="*/ 24375 w 25312"/>
                <a:gd name="connsiteY2" fmla="*/ 16635 h 38319"/>
                <a:gd name="connsiteX3" fmla="*/ 10443 w 25312"/>
                <a:gd name="connsiteY3" fmla="*/ 35789 h 38319"/>
                <a:gd name="connsiteX4" fmla="*/ 0 w 25312"/>
                <a:gd name="connsiteY4" fmla="*/ 37048 h 38319"/>
                <a:gd name="connsiteX5" fmla="*/ 17711 w 25312"/>
                <a:gd name="connsiteY5" fmla="*/ 21988 h 38319"/>
                <a:gd name="connsiteX6" fmla="*/ 10312 w 25312"/>
                <a:gd name="connsiteY6" fmla="*/ 15166 h 38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12" h="38319">
                  <a:moveTo>
                    <a:pt x="10312" y="15166"/>
                  </a:moveTo>
                  <a:cubicBezTo>
                    <a:pt x="12621" y="9761"/>
                    <a:pt x="13250" y="1942"/>
                    <a:pt x="19731" y="0"/>
                  </a:cubicBezTo>
                  <a:cubicBezTo>
                    <a:pt x="25162" y="3621"/>
                    <a:pt x="26448" y="10758"/>
                    <a:pt x="24375" y="16635"/>
                  </a:cubicBezTo>
                  <a:cubicBezTo>
                    <a:pt x="21568" y="24061"/>
                    <a:pt x="17134" y="31276"/>
                    <a:pt x="10443" y="35789"/>
                  </a:cubicBezTo>
                  <a:cubicBezTo>
                    <a:pt x="7320" y="37573"/>
                    <a:pt x="3332" y="39751"/>
                    <a:pt x="0" y="37048"/>
                  </a:cubicBezTo>
                  <a:cubicBezTo>
                    <a:pt x="6350" y="32614"/>
                    <a:pt x="14090" y="29334"/>
                    <a:pt x="17711" y="21988"/>
                  </a:cubicBezTo>
                  <a:cubicBezTo>
                    <a:pt x="14247" y="21410"/>
                    <a:pt x="8265" y="20125"/>
                    <a:pt x="10312" y="1516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D0D027F-997B-899B-4C72-4063608BC89A}"/>
                </a:ext>
              </a:extLst>
            </p:cNvPr>
            <p:cNvSpPr/>
            <p:nvPr/>
          </p:nvSpPr>
          <p:spPr>
            <a:xfrm>
              <a:off x="6645294" y="3594173"/>
              <a:ext cx="41246" cy="52362"/>
            </a:xfrm>
            <a:custGeom>
              <a:avLst/>
              <a:gdLst>
                <a:gd name="connsiteX0" fmla="*/ 0 w 41246"/>
                <a:gd name="connsiteY0" fmla="*/ 40608 h 52362"/>
                <a:gd name="connsiteX1" fmla="*/ 5221 w 41246"/>
                <a:gd name="connsiteY1" fmla="*/ 36016 h 52362"/>
                <a:gd name="connsiteX2" fmla="*/ 12621 w 41246"/>
                <a:gd name="connsiteY2" fmla="*/ 22844 h 52362"/>
                <a:gd name="connsiteX3" fmla="*/ 21227 w 41246"/>
                <a:gd name="connsiteY3" fmla="*/ 12821 h 52362"/>
                <a:gd name="connsiteX4" fmla="*/ 28626 w 41246"/>
                <a:gd name="connsiteY4" fmla="*/ 201 h 52362"/>
                <a:gd name="connsiteX5" fmla="*/ 36471 w 41246"/>
                <a:gd name="connsiteY5" fmla="*/ 7364 h 52362"/>
                <a:gd name="connsiteX6" fmla="*/ 41247 w 41246"/>
                <a:gd name="connsiteY6" fmla="*/ 19696 h 52362"/>
                <a:gd name="connsiteX7" fmla="*/ 36943 w 41246"/>
                <a:gd name="connsiteY7" fmla="*/ 29876 h 52362"/>
                <a:gd name="connsiteX8" fmla="*/ 27104 w 41246"/>
                <a:gd name="connsiteY8" fmla="*/ 34599 h 52362"/>
                <a:gd name="connsiteX9" fmla="*/ 20650 w 41246"/>
                <a:gd name="connsiteY9" fmla="*/ 33733 h 52362"/>
                <a:gd name="connsiteX10" fmla="*/ 10784 w 41246"/>
                <a:gd name="connsiteY10" fmla="*/ 39480 h 52362"/>
                <a:gd name="connsiteX11" fmla="*/ 6796 w 41246"/>
                <a:gd name="connsiteY11" fmla="*/ 45199 h 52362"/>
                <a:gd name="connsiteX12" fmla="*/ 26 w 41246"/>
                <a:gd name="connsiteY12" fmla="*/ 52363 h 52362"/>
                <a:gd name="connsiteX13" fmla="*/ 26 w 41246"/>
                <a:gd name="connsiteY13" fmla="*/ 40608 h 5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246" h="52362">
                  <a:moveTo>
                    <a:pt x="0" y="40608"/>
                  </a:moveTo>
                  <a:cubicBezTo>
                    <a:pt x="2886" y="38325"/>
                    <a:pt x="4618" y="36777"/>
                    <a:pt x="5221" y="36016"/>
                  </a:cubicBezTo>
                  <a:lnTo>
                    <a:pt x="12621" y="22844"/>
                  </a:lnTo>
                  <a:cubicBezTo>
                    <a:pt x="15900" y="18463"/>
                    <a:pt x="18787" y="15104"/>
                    <a:pt x="21227" y="12821"/>
                  </a:cubicBezTo>
                  <a:cubicBezTo>
                    <a:pt x="24716" y="7285"/>
                    <a:pt x="27183" y="3087"/>
                    <a:pt x="28626" y="201"/>
                  </a:cubicBezTo>
                  <a:cubicBezTo>
                    <a:pt x="30673" y="-744"/>
                    <a:pt x="33296" y="1644"/>
                    <a:pt x="36471" y="7364"/>
                  </a:cubicBezTo>
                  <a:cubicBezTo>
                    <a:pt x="39646" y="13084"/>
                    <a:pt x="41247" y="17203"/>
                    <a:pt x="41247" y="19696"/>
                  </a:cubicBezTo>
                  <a:cubicBezTo>
                    <a:pt x="41247" y="23343"/>
                    <a:pt x="39803" y="26728"/>
                    <a:pt x="36943" y="29876"/>
                  </a:cubicBezTo>
                  <a:cubicBezTo>
                    <a:pt x="34057" y="33025"/>
                    <a:pt x="30777" y="34599"/>
                    <a:pt x="27104" y="34599"/>
                  </a:cubicBezTo>
                  <a:cubicBezTo>
                    <a:pt x="25267" y="34416"/>
                    <a:pt x="23116" y="34127"/>
                    <a:pt x="20650" y="33733"/>
                  </a:cubicBezTo>
                  <a:cubicBezTo>
                    <a:pt x="16950" y="33156"/>
                    <a:pt x="13670" y="35072"/>
                    <a:pt x="10784" y="39480"/>
                  </a:cubicBezTo>
                  <a:cubicBezTo>
                    <a:pt x="8737" y="42523"/>
                    <a:pt x="7399" y="44439"/>
                    <a:pt x="6796" y="45199"/>
                  </a:cubicBezTo>
                  <a:lnTo>
                    <a:pt x="26" y="52363"/>
                  </a:lnTo>
                  <a:lnTo>
                    <a:pt x="26" y="40608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D72A9B63-5C75-9D3E-05F9-430BF427933E}"/>
                </a:ext>
              </a:extLst>
            </p:cNvPr>
            <p:cNvSpPr/>
            <p:nvPr/>
          </p:nvSpPr>
          <p:spPr>
            <a:xfrm>
              <a:off x="6549025" y="3634780"/>
              <a:ext cx="98909" cy="54444"/>
            </a:xfrm>
            <a:custGeom>
              <a:avLst/>
              <a:gdLst>
                <a:gd name="connsiteX0" fmla="*/ 96347 w 98909"/>
                <a:gd name="connsiteY0" fmla="*/ 11729 h 54444"/>
                <a:gd name="connsiteX1" fmla="*/ 90811 w 98909"/>
                <a:gd name="connsiteY1" fmla="*/ 15743 h 54444"/>
                <a:gd name="connsiteX2" fmla="*/ 86193 w 98909"/>
                <a:gd name="connsiteY2" fmla="*/ 17737 h 54444"/>
                <a:gd name="connsiteX3" fmla="*/ 71106 w 98909"/>
                <a:gd name="connsiteY3" fmla="*/ 27471 h 54444"/>
                <a:gd name="connsiteX4" fmla="*/ 68639 w 98909"/>
                <a:gd name="connsiteY4" fmla="*/ 28049 h 54444"/>
                <a:gd name="connsiteX5" fmla="*/ 50482 w 98909"/>
                <a:gd name="connsiteY5" fmla="*/ 36944 h 54444"/>
                <a:gd name="connsiteX6" fmla="*/ 40013 w 98909"/>
                <a:gd name="connsiteY6" fmla="*/ 34949 h 54444"/>
                <a:gd name="connsiteX7" fmla="*/ 23090 w 98909"/>
                <a:gd name="connsiteY7" fmla="*/ 39830 h 54444"/>
                <a:gd name="connsiteX8" fmla="*/ 10469 w 98909"/>
                <a:gd name="connsiteY8" fmla="*/ 51007 h 54444"/>
                <a:gd name="connsiteX9" fmla="*/ 6481 w 98909"/>
                <a:gd name="connsiteY9" fmla="*/ 54444 h 54444"/>
                <a:gd name="connsiteX10" fmla="*/ 0 w 98909"/>
                <a:gd name="connsiteY10" fmla="*/ 53579 h 54444"/>
                <a:gd name="connsiteX11" fmla="*/ 3700 w 98909"/>
                <a:gd name="connsiteY11" fmla="*/ 47859 h 54444"/>
                <a:gd name="connsiteX12" fmla="*/ 11387 w 98909"/>
                <a:gd name="connsiteY12" fmla="*/ 38964 h 54444"/>
                <a:gd name="connsiteX13" fmla="*/ 23693 w 98909"/>
                <a:gd name="connsiteY13" fmla="*/ 27498 h 54444"/>
                <a:gd name="connsiteX14" fmla="*/ 50168 w 98909"/>
                <a:gd name="connsiteY14" fmla="*/ 16032 h 54444"/>
                <a:gd name="connsiteX15" fmla="*/ 56019 w 98909"/>
                <a:gd name="connsiteY15" fmla="*/ 17475 h 54444"/>
                <a:gd name="connsiteX16" fmla="*/ 60637 w 98909"/>
                <a:gd name="connsiteY16" fmla="*/ 18918 h 54444"/>
                <a:gd name="connsiteX17" fmla="*/ 65858 w 98909"/>
                <a:gd name="connsiteY17" fmla="*/ 16609 h 54444"/>
                <a:gd name="connsiteX18" fmla="*/ 69873 w 98909"/>
                <a:gd name="connsiteY18" fmla="*/ 12594 h 54444"/>
                <a:gd name="connsiteX19" fmla="*/ 72339 w 98909"/>
                <a:gd name="connsiteY19" fmla="*/ 10023 h 54444"/>
                <a:gd name="connsiteX20" fmla="*/ 73572 w 98909"/>
                <a:gd name="connsiteY20" fmla="*/ 8869 h 54444"/>
                <a:gd name="connsiteX21" fmla="*/ 76957 w 98909"/>
                <a:gd name="connsiteY21" fmla="*/ 10023 h 54444"/>
                <a:gd name="connsiteX22" fmla="*/ 84960 w 98909"/>
                <a:gd name="connsiteY22" fmla="*/ 4014 h 54444"/>
                <a:gd name="connsiteX23" fmla="*/ 88029 w 98909"/>
                <a:gd name="connsiteY23" fmla="*/ 289 h 54444"/>
                <a:gd name="connsiteX24" fmla="*/ 91414 w 98909"/>
                <a:gd name="connsiteY24" fmla="*/ 1154 h 54444"/>
                <a:gd name="connsiteX25" fmla="*/ 96347 w 98909"/>
                <a:gd name="connsiteY25" fmla="*/ 0 h 54444"/>
                <a:gd name="connsiteX26" fmla="*/ 97265 w 98909"/>
                <a:gd name="connsiteY26" fmla="*/ 1417 h 54444"/>
                <a:gd name="connsiteX27" fmla="*/ 98813 w 98909"/>
                <a:gd name="connsiteY27" fmla="*/ 4277 h 54444"/>
                <a:gd name="connsiteX28" fmla="*/ 96347 w 98909"/>
                <a:gd name="connsiteY28" fmla="*/ 11729 h 54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8909" h="54444">
                  <a:moveTo>
                    <a:pt x="96347" y="11729"/>
                  </a:moveTo>
                  <a:cubicBezTo>
                    <a:pt x="94510" y="13644"/>
                    <a:pt x="92647" y="14982"/>
                    <a:pt x="90811" y="15743"/>
                  </a:cubicBezTo>
                  <a:lnTo>
                    <a:pt x="86193" y="17737"/>
                  </a:lnTo>
                  <a:cubicBezTo>
                    <a:pt x="82913" y="20020"/>
                    <a:pt x="77875" y="23273"/>
                    <a:pt x="71106" y="27471"/>
                  </a:cubicBezTo>
                  <a:lnTo>
                    <a:pt x="68639" y="28049"/>
                  </a:lnTo>
                  <a:cubicBezTo>
                    <a:pt x="61240" y="33979"/>
                    <a:pt x="55205" y="36944"/>
                    <a:pt x="50482" y="36944"/>
                  </a:cubicBezTo>
                  <a:cubicBezTo>
                    <a:pt x="47203" y="35605"/>
                    <a:pt x="43713" y="34949"/>
                    <a:pt x="40013" y="34949"/>
                  </a:cubicBezTo>
                  <a:cubicBezTo>
                    <a:pt x="34871" y="34949"/>
                    <a:pt x="29229" y="36576"/>
                    <a:pt x="23090" y="39830"/>
                  </a:cubicBezTo>
                  <a:cubicBezTo>
                    <a:pt x="16924" y="43083"/>
                    <a:pt x="12726" y="46809"/>
                    <a:pt x="10469" y="51007"/>
                  </a:cubicBezTo>
                  <a:cubicBezTo>
                    <a:pt x="9236" y="52739"/>
                    <a:pt x="7898" y="53867"/>
                    <a:pt x="6481" y="54444"/>
                  </a:cubicBezTo>
                  <a:cubicBezTo>
                    <a:pt x="4014" y="54444"/>
                    <a:pt x="1863" y="54156"/>
                    <a:pt x="0" y="53579"/>
                  </a:cubicBezTo>
                  <a:lnTo>
                    <a:pt x="3700" y="47859"/>
                  </a:lnTo>
                  <a:lnTo>
                    <a:pt x="11387" y="38964"/>
                  </a:lnTo>
                  <a:cubicBezTo>
                    <a:pt x="14457" y="35527"/>
                    <a:pt x="18577" y="31696"/>
                    <a:pt x="23693" y="27498"/>
                  </a:cubicBezTo>
                  <a:cubicBezTo>
                    <a:pt x="33139" y="19862"/>
                    <a:pt x="41955" y="16032"/>
                    <a:pt x="50168" y="16032"/>
                  </a:cubicBezTo>
                  <a:cubicBezTo>
                    <a:pt x="51611" y="16032"/>
                    <a:pt x="53552" y="16504"/>
                    <a:pt x="56019" y="17475"/>
                  </a:cubicBezTo>
                  <a:cubicBezTo>
                    <a:pt x="58485" y="18419"/>
                    <a:pt x="60007" y="18918"/>
                    <a:pt x="60637" y="18918"/>
                  </a:cubicBezTo>
                  <a:cubicBezTo>
                    <a:pt x="62290" y="18918"/>
                    <a:pt x="64021" y="18157"/>
                    <a:pt x="65858" y="16609"/>
                  </a:cubicBezTo>
                  <a:lnTo>
                    <a:pt x="69873" y="12594"/>
                  </a:lnTo>
                  <a:cubicBezTo>
                    <a:pt x="70476" y="11833"/>
                    <a:pt x="71316" y="10968"/>
                    <a:pt x="72339" y="10023"/>
                  </a:cubicBezTo>
                  <a:lnTo>
                    <a:pt x="73572" y="8869"/>
                  </a:lnTo>
                  <a:cubicBezTo>
                    <a:pt x="74595" y="9629"/>
                    <a:pt x="75724" y="10023"/>
                    <a:pt x="76957" y="10023"/>
                  </a:cubicBezTo>
                  <a:cubicBezTo>
                    <a:pt x="79607" y="10023"/>
                    <a:pt x="82283" y="8029"/>
                    <a:pt x="84960" y="4014"/>
                  </a:cubicBezTo>
                  <a:lnTo>
                    <a:pt x="88029" y="289"/>
                  </a:lnTo>
                  <a:cubicBezTo>
                    <a:pt x="88843" y="866"/>
                    <a:pt x="89971" y="1154"/>
                    <a:pt x="91414" y="1154"/>
                  </a:cubicBezTo>
                  <a:cubicBezTo>
                    <a:pt x="94090" y="761"/>
                    <a:pt x="95717" y="394"/>
                    <a:pt x="96347" y="0"/>
                  </a:cubicBezTo>
                  <a:cubicBezTo>
                    <a:pt x="96767" y="761"/>
                    <a:pt x="97055" y="1233"/>
                    <a:pt x="97265" y="1417"/>
                  </a:cubicBezTo>
                  <a:cubicBezTo>
                    <a:pt x="98289" y="2755"/>
                    <a:pt x="98813" y="3700"/>
                    <a:pt x="98813" y="4277"/>
                  </a:cubicBezTo>
                  <a:cubicBezTo>
                    <a:pt x="99207" y="6560"/>
                    <a:pt x="98394" y="9052"/>
                    <a:pt x="96347" y="11729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4B0E01C-ECBE-4630-DC2A-589A47A559A1}"/>
                </a:ext>
              </a:extLst>
            </p:cNvPr>
            <p:cNvSpPr/>
            <p:nvPr/>
          </p:nvSpPr>
          <p:spPr>
            <a:xfrm>
              <a:off x="6548527" y="3553101"/>
              <a:ext cx="62333" cy="77061"/>
            </a:xfrm>
            <a:custGeom>
              <a:avLst/>
              <a:gdLst>
                <a:gd name="connsiteX0" fmla="*/ 30463 w 62333"/>
                <a:gd name="connsiteY0" fmla="*/ 53579 h 77061"/>
                <a:gd name="connsiteX1" fmla="*/ 26763 w 62333"/>
                <a:gd name="connsiteY1" fmla="*/ 67039 h 77061"/>
                <a:gd name="connsiteX2" fmla="*/ 16294 w 62333"/>
                <a:gd name="connsiteY2" fmla="*/ 77062 h 77061"/>
                <a:gd name="connsiteX3" fmla="*/ 6455 w 62333"/>
                <a:gd name="connsiteY3" fmla="*/ 69899 h 77061"/>
                <a:gd name="connsiteX4" fmla="*/ 0 w 62333"/>
                <a:gd name="connsiteY4" fmla="*/ 63602 h 77061"/>
                <a:gd name="connsiteX5" fmla="*/ 630 w 62333"/>
                <a:gd name="connsiteY5" fmla="*/ 62447 h 77061"/>
                <a:gd name="connsiteX6" fmla="*/ 7399 w 62333"/>
                <a:gd name="connsiteY6" fmla="*/ 48698 h 77061"/>
                <a:gd name="connsiteX7" fmla="*/ 13565 w 62333"/>
                <a:gd name="connsiteY7" fmla="*/ 38675 h 77061"/>
                <a:gd name="connsiteX8" fmla="*/ 14798 w 62333"/>
                <a:gd name="connsiteY8" fmla="*/ 37232 h 77061"/>
                <a:gd name="connsiteX9" fmla="*/ 19101 w 62333"/>
                <a:gd name="connsiteY9" fmla="*/ 40092 h 77061"/>
                <a:gd name="connsiteX10" fmla="*/ 26186 w 62333"/>
                <a:gd name="connsiteY10" fmla="*/ 45812 h 77061"/>
                <a:gd name="connsiteX11" fmla="*/ 30463 w 62333"/>
                <a:gd name="connsiteY11" fmla="*/ 53579 h 77061"/>
                <a:gd name="connsiteX12" fmla="*/ 46153 w 62333"/>
                <a:gd name="connsiteY12" fmla="*/ 16320 h 77061"/>
                <a:gd name="connsiteX13" fmla="*/ 42454 w 62333"/>
                <a:gd name="connsiteY13" fmla="*/ 29780 h 77061"/>
                <a:gd name="connsiteX14" fmla="*/ 31984 w 62333"/>
                <a:gd name="connsiteY14" fmla="*/ 39803 h 77061"/>
                <a:gd name="connsiteX15" fmla="*/ 22119 w 62333"/>
                <a:gd name="connsiteY15" fmla="*/ 32929 h 77061"/>
                <a:gd name="connsiteX16" fmla="*/ 15664 w 62333"/>
                <a:gd name="connsiteY16" fmla="*/ 26343 h 77061"/>
                <a:gd name="connsiteX17" fmla="*/ 16268 w 62333"/>
                <a:gd name="connsiteY17" fmla="*/ 25215 h 77061"/>
                <a:gd name="connsiteX18" fmla="*/ 23037 w 62333"/>
                <a:gd name="connsiteY18" fmla="*/ 11466 h 77061"/>
                <a:gd name="connsiteX19" fmla="*/ 29203 w 62333"/>
                <a:gd name="connsiteY19" fmla="*/ 1443 h 77061"/>
                <a:gd name="connsiteX20" fmla="*/ 30436 w 62333"/>
                <a:gd name="connsiteY20" fmla="*/ 0 h 77061"/>
                <a:gd name="connsiteX21" fmla="*/ 34739 w 62333"/>
                <a:gd name="connsiteY21" fmla="*/ 2860 h 77061"/>
                <a:gd name="connsiteX22" fmla="*/ 41824 w 62333"/>
                <a:gd name="connsiteY22" fmla="*/ 8580 h 77061"/>
                <a:gd name="connsiteX23" fmla="*/ 46153 w 62333"/>
                <a:gd name="connsiteY23" fmla="*/ 16320 h 77061"/>
                <a:gd name="connsiteX24" fmla="*/ 62185 w 62333"/>
                <a:gd name="connsiteY24" fmla="*/ 51847 h 77061"/>
                <a:gd name="connsiteX25" fmla="*/ 58485 w 62333"/>
                <a:gd name="connsiteY25" fmla="*/ 65307 h 77061"/>
                <a:gd name="connsiteX26" fmla="*/ 48016 w 62333"/>
                <a:gd name="connsiteY26" fmla="*/ 75330 h 77061"/>
                <a:gd name="connsiteX27" fmla="*/ 38150 w 62333"/>
                <a:gd name="connsiteY27" fmla="*/ 68167 h 77061"/>
                <a:gd name="connsiteX28" fmla="*/ 31696 w 62333"/>
                <a:gd name="connsiteY28" fmla="*/ 61870 h 77061"/>
                <a:gd name="connsiteX29" fmla="*/ 32299 w 62333"/>
                <a:gd name="connsiteY29" fmla="*/ 60715 h 77061"/>
                <a:gd name="connsiteX30" fmla="*/ 39069 w 62333"/>
                <a:gd name="connsiteY30" fmla="*/ 46966 h 77061"/>
                <a:gd name="connsiteX31" fmla="*/ 45235 w 62333"/>
                <a:gd name="connsiteY31" fmla="*/ 36944 h 77061"/>
                <a:gd name="connsiteX32" fmla="*/ 46468 w 62333"/>
                <a:gd name="connsiteY32" fmla="*/ 35500 h 77061"/>
                <a:gd name="connsiteX33" fmla="*/ 50771 w 62333"/>
                <a:gd name="connsiteY33" fmla="*/ 38360 h 77061"/>
                <a:gd name="connsiteX34" fmla="*/ 57855 w 62333"/>
                <a:gd name="connsiteY34" fmla="*/ 44107 h 77061"/>
                <a:gd name="connsiteX35" fmla="*/ 62185 w 62333"/>
                <a:gd name="connsiteY35" fmla="*/ 51847 h 7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2333" h="77061">
                  <a:moveTo>
                    <a:pt x="30463" y="53579"/>
                  </a:moveTo>
                  <a:cubicBezTo>
                    <a:pt x="31066" y="56832"/>
                    <a:pt x="29859" y="61319"/>
                    <a:pt x="26763" y="67039"/>
                  </a:cubicBezTo>
                  <a:cubicBezTo>
                    <a:pt x="23063" y="73730"/>
                    <a:pt x="19574" y="77062"/>
                    <a:pt x="16294" y="77062"/>
                  </a:cubicBezTo>
                  <a:cubicBezTo>
                    <a:pt x="14037" y="75330"/>
                    <a:pt x="10758" y="72942"/>
                    <a:pt x="6455" y="69899"/>
                  </a:cubicBezTo>
                  <a:cubicBezTo>
                    <a:pt x="2152" y="66829"/>
                    <a:pt x="0" y="64730"/>
                    <a:pt x="0" y="63602"/>
                  </a:cubicBezTo>
                  <a:lnTo>
                    <a:pt x="630" y="62447"/>
                  </a:lnTo>
                  <a:cubicBezTo>
                    <a:pt x="1863" y="59954"/>
                    <a:pt x="4119" y="55389"/>
                    <a:pt x="7399" y="48698"/>
                  </a:cubicBezTo>
                  <a:cubicBezTo>
                    <a:pt x="8213" y="47176"/>
                    <a:pt x="10259" y="43818"/>
                    <a:pt x="13565" y="38675"/>
                  </a:cubicBezTo>
                  <a:lnTo>
                    <a:pt x="14798" y="37232"/>
                  </a:lnTo>
                  <a:cubicBezTo>
                    <a:pt x="15612" y="37993"/>
                    <a:pt x="17055" y="38964"/>
                    <a:pt x="19101" y="40092"/>
                  </a:cubicBezTo>
                  <a:cubicBezTo>
                    <a:pt x="23011" y="42768"/>
                    <a:pt x="25372" y="44684"/>
                    <a:pt x="26186" y="45812"/>
                  </a:cubicBezTo>
                  <a:cubicBezTo>
                    <a:pt x="28390" y="48515"/>
                    <a:pt x="29833" y="51086"/>
                    <a:pt x="30463" y="53579"/>
                  </a:cubicBezTo>
                  <a:close/>
                  <a:moveTo>
                    <a:pt x="46153" y="16320"/>
                  </a:moveTo>
                  <a:cubicBezTo>
                    <a:pt x="46757" y="19574"/>
                    <a:pt x="45523" y="24061"/>
                    <a:pt x="42454" y="29780"/>
                  </a:cubicBezTo>
                  <a:cubicBezTo>
                    <a:pt x="38754" y="36471"/>
                    <a:pt x="35264" y="39803"/>
                    <a:pt x="31984" y="39803"/>
                  </a:cubicBezTo>
                  <a:cubicBezTo>
                    <a:pt x="31381" y="39803"/>
                    <a:pt x="28075" y="37521"/>
                    <a:pt x="22119" y="32929"/>
                  </a:cubicBezTo>
                  <a:cubicBezTo>
                    <a:pt x="17816" y="29675"/>
                    <a:pt x="15664" y="27471"/>
                    <a:pt x="15664" y="26343"/>
                  </a:cubicBezTo>
                  <a:lnTo>
                    <a:pt x="16268" y="25215"/>
                  </a:lnTo>
                  <a:cubicBezTo>
                    <a:pt x="17501" y="22722"/>
                    <a:pt x="19757" y="18157"/>
                    <a:pt x="23037" y="11466"/>
                  </a:cubicBezTo>
                  <a:cubicBezTo>
                    <a:pt x="23851" y="9944"/>
                    <a:pt x="25923" y="6586"/>
                    <a:pt x="29203" y="1443"/>
                  </a:cubicBezTo>
                  <a:lnTo>
                    <a:pt x="30436" y="0"/>
                  </a:lnTo>
                  <a:cubicBezTo>
                    <a:pt x="31250" y="761"/>
                    <a:pt x="32693" y="1732"/>
                    <a:pt x="34739" y="2860"/>
                  </a:cubicBezTo>
                  <a:cubicBezTo>
                    <a:pt x="38649" y="5536"/>
                    <a:pt x="41010" y="7452"/>
                    <a:pt x="41824" y="8580"/>
                  </a:cubicBezTo>
                  <a:cubicBezTo>
                    <a:pt x="44107" y="11256"/>
                    <a:pt x="45550" y="13828"/>
                    <a:pt x="46153" y="16320"/>
                  </a:cubicBezTo>
                  <a:close/>
                  <a:moveTo>
                    <a:pt x="62185" y="51847"/>
                  </a:moveTo>
                  <a:cubicBezTo>
                    <a:pt x="62788" y="55100"/>
                    <a:pt x="61555" y="59587"/>
                    <a:pt x="58485" y="65307"/>
                  </a:cubicBezTo>
                  <a:cubicBezTo>
                    <a:pt x="54786" y="71998"/>
                    <a:pt x="51296" y="75330"/>
                    <a:pt x="48016" y="75330"/>
                  </a:cubicBezTo>
                  <a:cubicBezTo>
                    <a:pt x="45760" y="73625"/>
                    <a:pt x="42480" y="71211"/>
                    <a:pt x="38150" y="68167"/>
                  </a:cubicBezTo>
                  <a:cubicBezTo>
                    <a:pt x="33847" y="65123"/>
                    <a:pt x="31696" y="62998"/>
                    <a:pt x="31696" y="61870"/>
                  </a:cubicBezTo>
                  <a:lnTo>
                    <a:pt x="32299" y="60715"/>
                  </a:lnTo>
                  <a:cubicBezTo>
                    <a:pt x="33533" y="58223"/>
                    <a:pt x="35789" y="53657"/>
                    <a:pt x="39069" y="46966"/>
                  </a:cubicBezTo>
                  <a:cubicBezTo>
                    <a:pt x="39882" y="45445"/>
                    <a:pt x="41955" y="42112"/>
                    <a:pt x="45235" y="36944"/>
                  </a:cubicBezTo>
                  <a:lnTo>
                    <a:pt x="46468" y="35500"/>
                  </a:lnTo>
                  <a:cubicBezTo>
                    <a:pt x="47281" y="36261"/>
                    <a:pt x="48724" y="37206"/>
                    <a:pt x="50771" y="38360"/>
                  </a:cubicBezTo>
                  <a:cubicBezTo>
                    <a:pt x="54654" y="41037"/>
                    <a:pt x="57042" y="42952"/>
                    <a:pt x="57855" y="44107"/>
                  </a:cubicBezTo>
                  <a:cubicBezTo>
                    <a:pt x="60112" y="46783"/>
                    <a:pt x="61555" y="49380"/>
                    <a:pt x="62185" y="5184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1706351-A075-D056-5C84-8428A4993660}"/>
                </a:ext>
              </a:extLst>
            </p:cNvPr>
            <p:cNvSpPr/>
            <p:nvPr/>
          </p:nvSpPr>
          <p:spPr>
            <a:xfrm>
              <a:off x="6302727" y="3679254"/>
              <a:ext cx="277390" cy="118334"/>
            </a:xfrm>
            <a:custGeom>
              <a:avLst/>
              <a:gdLst>
                <a:gd name="connsiteX0" fmla="*/ 252465 w 277390"/>
                <a:gd name="connsiteY0" fmla="*/ 7425 h 118334"/>
                <a:gd name="connsiteX1" fmla="*/ 258001 w 277390"/>
                <a:gd name="connsiteY1" fmla="*/ 4565 h 118334"/>
                <a:gd name="connsiteX2" fmla="*/ 259549 w 277390"/>
                <a:gd name="connsiteY2" fmla="*/ 4565 h 118334"/>
                <a:gd name="connsiteX3" fmla="*/ 265085 w 277390"/>
                <a:gd name="connsiteY3" fmla="*/ 3411 h 118334"/>
                <a:gd name="connsiteX4" fmla="*/ 277391 w 277390"/>
                <a:gd name="connsiteY4" fmla="*/ 12017 h 118334"/>
                <a:gd name="connsiteX5" fmla="*/ 269388 w 277390"/>
                <a:gd name="connsiteY5" fmla="*/ 28652 h 118334"/>
                <a:gd name="connsiteX6" fmla="*/ 257056 w 277390"/>
                <a:gd name="connsiteY6" fmla="*/ 40407 h 118334"/>
                <a:gd name="connsiteX7" fmla="*/ 245984 w 277390"/>
                <a:gd name="connsiteY7" fmla="*/ 42978 h 118334"/>
                <a:gd name="connsiteX8" fmla="*/ 222579 w 277390"/>
                <a:gd name="connsiteY8" fmla="*/ 48987 h 118334"/>
                <a:gd name="connsiteX9" fmla="*/ 190254 w 277390"/>
                <a:gd name="connsiteY9" fmla="*/ 68482 h 118334"/>
                <a:gd name="connsiteX10" fmla="*/ 157010 w 277390"/>
                <a:gd name="connsiteY10" fmla="*/ 86534 h 118334"/>
                <a:gd name="connsiteX11" fmla="*/ 26160 w 277390"/>
                <a:gd name="connsiteY11" fmla="*/ 118335 h 118334"/>
                <a:gd name="connsiteX12" fmla="*/ 0 w 277390"/>
                <a:gd name="connsiteY12" fmla="*/ 116052 h 118334"/>
                <a:gd name="connsiteX13" fmla="*/ 0 w 277390"/>
                <a:gd name="connsiteY13" fmla="*/ 82519 h 118334"/>
                <a:gd name="connsiteX14" fmla="*/ 40643 w 277390"/>
                <a:gd name="connsiteY14" fmla="*/ 87977 h 118334"/>
                <a:gd name="connsiteX15" fmla="*/ 47727 w 277390"/>
                <a:gd name="connsiteY15" fmla="*/ 87977 h 118334"/>
                <a:gd name="connsiteX16" fmla="*/ 82834 w 277390"/>
                <a:gd name="connsiteY16" fmla="*/ 85117 h 118334"/>
                <a:gd name="connsiteX17" fmla="*/ 148115 w 277390"/>
                <a:gd name="connsiteY17" fmla="*/ 67354 h 118334"/>
                <a:gd name="connsiteX18" fmla="*/ 196157 w 277390"/>
                <a:gd name="connsiteY18" fmla="*/ 46153 h 118334"/>
                <a:gd name="connsiteX19" fmla="*/ 200460 w 277390"/>
                <a:gd name="connsiteY19" fmla="*/ 40722 h 118334"/>
                <a:gd name="connsiteX20" fmla="*/ 215233 w 277390"/>
                <a:gd name="connsiteY20" fmla="*/ 16058 h 118334"/>
                <a:gd name="connsiteX21" fmla="*/ 237089 w 277390"/>
                <a:gd name="connsiteY21" fmla="*/ 0 h 118334"/>
                <a:gd name="connsiteX22" fmla="*/ 248791 w 277390"/>
                <a:gd name="connsiteY22" fmla="*/ 6297 h 118334"/>
                <a:gd name="connsiteX23" fmla="*/ 252465 w 277390"/>
                <a:gd name="connsiteY23" fmla="*/ 7425 h 118334"/>
                <a:gd name="connsiteX24" fmla="*/ 239844 w 277390"/>
                <a:gd name="connsiteY24" fmla="*/ 18603 h 118334"/>
                <a:gd name="connsiteX25" fmla="*/ 230923 w 277390"/>
                <a:gd name="connsiteY25" fmla="*/ 13723 h 118334"/>
                <a:gd name="connsiteX26" fmla="*/ 215836 w 277390"/>
                <a:gd name="connsiteY26" fmla="*/ 24612 h 118334"/>
                <a:gd name="connsiteX27" fmla="*/ 209067 w 277390"/>
                <a:gd name="connsiteY27" fmla="*/ 35212 h 118334"/>
                <a:gd name="connsiteX28" fmla="*/ 205078 w 277390"/>
                <a:gd name="connsiteY28" fmla="*/ 42375 h 118334"/>
                <a:gd name="connsiteX29" fmla="*/ 239844 w 277390"/>
                <a:gd name="connsiteY29" fmla="*/ 18603 h 118334"/>
                <a:gd name="connsiteX30" fmla="*/ 267867 w 277390"/>
                <a:gd name="connsiteY30" fmla="*/ 19443 h 118334"/>
                <a:gd name="connsiteX31" fmla="*/ 260152 w 277390"/>
                <a:gd name="connsiteY31" fmla="*/ 15428 h 118334"/>
                <a:gd name="connsiteX32" fmla="*/ 232445 w 277390"/>
                <a:gd name="connsiteY32" fmla="*/ 40354 h 118334"/>
                <a:gd name="connsiteX33" fmla="*/ 252465 w 277390"/>
                <a:gd name="connsiteY33" fmla="*/ 31748 h 118334"/>
                <a:gd name="connsiteX34" fmla="*/ 267867 w 277390"/>
                <a:gd name="connsiteY34" fmla="*/ 19443 h 11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77390" h="118334">
                  <a:moveTo>
                    <a:pt x="252465" y="7425"/>
                  </a:moveTo>
                  <a:lnTo>
                    <a:pt x="258001" y="4565"/>
                  </a:lnTo>
                  <a:cubicBezTo>
                    <a:pt x="258421" y="4775"/>
                    <a:pt x="258919" y="4775"/>
                    <a:pt x="259549" y="4565"/>
                  </a:cubicBezTo>
                  <a:cubicBezTo>
                    <a:pt x="262435" y="3805"/>
                    <a:pt x="264272" y="3411"/>
                    <a:pt x="265085" y="3411"/>
                  </a:cubicBezTo>
                  <a:cubicBezTo>
                    <a:pt x="273298" y="3411"/>
                    <a:pt x="277391" y="6271"/>
                    <a:pt x="277391" y="12017"/>
                  </a:cubicBezTo>
                  <a:cubicBezTo>
                    <a:pt x="277391" y="16032"/>
                    <a:pt x="274715" y="21568"/>
                    <a:pt x="269388" y="28652"/>
                  </a:cubicBezTo>
                  <a:cubicBezTo>
                    <a:pt x="265479" y="33821"/>
                    <a:pt x="261386" y="37731"/>
                    <a:pt x="257056" y="40407"/>
                  </a:cubicBezTo>
                  <a:lnTo>
                    <a:pt x="245984" y="42978"/>
                  </a:lnTo>
                  <a:cubicBezTo>
                    <a:pt x="241864" y="43949"/>
                    <a:pt x="234072" y="45943"/>
                    <a:pt x="222579" y="48987"/>
                  </a:cubicBezTo>
                  <a:lnTo>
                    <a:pt x="190254" y="68482"/>
                  </a:lnTo>
                  <a:cubicBezTo>
                    <a:pt x="176898" y="76511"/>
                    <a:pt x="165826" y="82519"/>
                    <a:pt x="157010" y="86534"/>
                  </a:cubicBezTo>
                  <a:cubicBezTo>
                    <a:pt x="109991" y="107734"/>
                    <a:pt x="66383" y="118335"/>
                    <a:pt x="26160" y="118335"/>
                  </a:cubicBezTo>
                  <a:cubicBezTo>
                    <a:pt x="16504" y="118335"/>
                    <a:pt x="7793" y="117574"/>
                    <a:pt x="0" y="116052"/>
                  </a:cubicBezTo>
                  <a:lnTo>
                    <a:pt x="0" y="82519"/>
                  </a:lnTo>
                  <a:cubicBezTo>
                    <a:pt x="12726" y="86140"/>
                    <a:pt x="26265" y="87977"/>
                    <a:pt x="40643" y="87977"/>
                  </a:cubicBezTo>
                  <a:lnTo>
                    <a:pt x="47727" y="87977"/>
                  </a:lnTo>
                  <a:cubicBezTo>
                    <a:pt x="60243" y="87977"/>
                    <a:pt x="71945" y="87032"/>
                    <a:pt x="82834" y="85117"/>
                  </a:cubicBezTo>
                  <a:cubicBezTo>
                    <a:pt x="100283" y="82073"/>
                    <a:pt x="122034" y="76143"/>
                    <a:pt x="148115" y="67354"/>
                  </a:cubicBezTo>
                  <a:cubicBezTo>
                    <a:pt x="169053" y="60296"/>
                    <a:pt x="185059" y="53211"/>
                    <a:pt x="196157" y="46153"/>
                  </a:cubicBezTo>
                  <a:cubicBezTo>
                    <a:pt x="197391" y="45392"/>
                    <a:pt x="198834" y="43582"/>
                    <a:pt x="200460" y="40722"/>
                  </a:cubicBezTo>
                  <a:cubicBezTo>
                    <a:pt x="208463" y="26763"/>
                    <a:pt x="213396" y="18550"/>
                    <a:pt x="215233" y="16058"/>
                  </a:cubicBezTo>
                  <a:cubicBezTo>
                    <a:pt x="222815" y="5379"/>
                    <a:pt x="230110" y="0"/>
                    <a:pt x="237089" y="0"/>
                  </a:cubicBezTo>
                  <a:cubicBezTo>
                    <a:pt x="242022" y="0"/>
                    <a:pt x="245905" y="2099"/>
                    <a:pt x="248791" y="6297"/>
                  </a:cubicBezTo>
                  <a:cubicBezTo>
                    <a:pt x="249185" y="7032"/>
                    <a:pt x="250418" y="7425"/>
                    <a:pt x="252465" y="7425"/>
                  </a:cubicBezTo>
                  <a:close/>
                  <a:moveTo>
                    <a:pt x="239844" y="18603"/>
                  </a:moveTo>
                  <a:cubicBezTo>
                    <a:pt x="239844" y="15349"/>
                    <a:pt x="236879" y="13723"/>
                    <a:pt x="230923" y="13723"/>
                  </a:cubicBezTo>
                  <a:cubicBezTo>
                    <a:pt x="225990" y="13723"/>
                    <a:pt x="220979" y="17343"/>
                    <a:pt x="215836" y="24612"/>
                  </a:cubicBezTo>
                  <a:cubicBezTo>
                    <a:pt x="213160" y="28442"/>
                    <a:pt x="210903" y="31958"/>
                    <a:pt x="209067" y="35212"/>
                  </a:cubicBezTo>
                  <a:lnTo>
                    <a:pt x="205078" y="42375"/>
                  </a:lnTo>
                  <a:cubicBezTo>
                    <a:pt x="228247" y="33218"/>
                    <a:pt x="239844" y="25294"/>
                    <a:pt x="239844" y="18603"/>
                  </a:cubicBezTo>
                  <a:close/>
                  <a:moveTo>
                    <a:pt x="267867" y="19443"/>
                  </a:moveTo>
                  <a:cubicBezTo>
                    <a:pt x="267867" y="16766"/>
                    <a:pt x="265295" y="15428"/>
                    <a:pt x="260152" y="15428"/>
                  </a:cubicBezTo>
                  <a:cubicBezTo>
                    <a:pt x="251336" y="15428"/>
                    <a:pt x="242100" y="23746"/>
                    <a:pt x="232445" y="40354"/>
                  </a:cubicBezTo>
                  <a:cubicBezTo>
                    <a:pt x="237771" y="38833"/>
                    <a:pt x="244462" y="35973"/>
                    <a:pt x="252465" y="31748"/>
                  </a:cubicBezTo>
                  <a:cubicBezTo>
                    <a:pt x="262724" y="26422"/>
                    <a:pt x="267867" y="22329"/>
                    <a:pt x="267867" y="1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917E6B64-45F4-9F0F-4D40-5263D80471D6}"/>
                </a:ext>
              </a:extLst>
            </p:cNvPr>
            <p:cNvSpPr/>
            <p:nvPr/>
          </p:nvSpPr>
          <p:spPr>
            <a:xfrm>
              <a:off x="6211752" y="3695732"/>
              <a:ext cx="95277" cy="99443"/>
            </a:xfrm>
            <a:custGeom>
              <a:avLst/>
              <a:gdLst>
                <a:gd name="connsiteX0" fmla="*/ 90975 w 95277"/>
                <a:gd name="connsiteY0" fmla="*/ 99443 h 99443"/>
                <a:gd name="connsiteX1" fmla="*/ 86042 w 95277"/>
                <a:gd name="connsiteY1" fmla="*/ 98289 h 99443"/>
                <a:gd name="connsiteX2" fmla="*/ 57101 w 95277"/>
                <a:gd name="connsiteY2" fmla="*/ 80814 h 99443"/>
                <a:gd name="connsiteX3" fmla="*/ 49702 w 95277"/>
                <a:gd name="connsiteY3" fmla="*/ 63628 h 99443"/>
                <a:gd name="connsiteX4" fmla="*/ 40781 w 95277"/>
                <a:gd name="connsiteY4" fmla="*/ 80237 h 99443"/>
                <a:gd name="connsiteX5" fmla="*/ 18006 w 95277"/>
                <a:gd name="connsiteY5" fmla="*/ 95429 h 99443"/>
                <a:gd name="connsiteX6" fmla="*/ 453 w 95277"/>
                <a:gd name="connsiteY6" fmla="*/ 98866 h 99443"/>
                <a:gd name="connsiteX7" fmla="*/ 2604 w 95277"/>
                <a:gd name="connsiteY7" fmla="*/ 94851 h 99443"/>
                <a:gd name="connsiteX8" fmla="*/ 19239 w 95277"/>
                <a:gd name="connsiteY8" fmla="*/ 82231 h 99443"/>
                <a:gd name="connsiteX9" fmla="*/ 55579 w 95277"/>
                <a:gd name="connsiteY9" fmla="*/ 32378 h 99443"/>
                <a:gd name="connsiteX10" fmla="*/ 61431 w 95277"/>
                <a:gd name="connsiteY10" fmla="*/ 14903 h 99443"/>
                <a:gd name="connsiteX11" fmla="*/ 69748 w 95277"/>
                <a:gd name="connsiteY11" fmla="*/ 0 h 99443"/>
                <a:gd name="connsiteX12" fmla="*/ 70666 w 95277"/>
                <a:gd name="connsiteY12" fmla="*/ 1994 h 99443"/>
                <a:gd name="connsiteX13" fmla="*/ 66652 w 95277"/>
                <a:gd name="connsiteY13" fmla="*/ 19469 h 99443"/>
                <a:gd name="connsiteX14" fmla="*/ 64186 w 95277"/>
                <a:gd name="connsiteY14" fmla="*/ 37232 h 99443"/>
                <a:gd name="connsiteX15" fmla="*/ 77436 w 95277"/>
                <a:gd name="connsiteY15" fmla="*/ 60164 h 99443"/>
                <a:gd name="connsiteX16" fmla="*/ 90975 w 95277"/>
                <a:gd name="connsiteY16" fmla="*/ 65911 h 99443"/>
                <a:gd name="connsiteX17" fmla="*/ 95278 w 95277"/>
                <a:gd name="connsiteY17" fmla="*/ 81391 h 99443"/>
                <a:gd name="connsiteX18" fmla="*/ 92497 w 95277"/>
                <a:gd name="connsiteY18" fmla="*/ 95717 h 99443"/>
                <a:gd name="connsiteX19" fmla="*/ 90975 w 95277"/>
                <a:gd name="connsiteY19" fmla="*/ 99443 h 99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5277" h="99443">
                  <a:moveTo>
                    <a:pt x="90975" y="99443"/>
                  </a:moveTo>
                  <a:lnTo>
                    <a:pt x="86042" y="98289"/>
                  </a:lnTo>
                  <a:cubicBezTo>
                    <a:pt x="73107" y="95245"/>
                    <a:pt x="63451" y="89394"/>
                    <a:pt x="57101" y="80814"/>
                  </a:cubicBezTo>
                  <a:cubicBezTo>
                    <a:pt x="54215" y="76983"/>
                    <a:pt x="51749" y="71263"/>
                    <a:pt x="49702" y="63628"/>
                  </a:cubicBezTo>
                  <a:cubicBezTo>
                    <a:pt x="47839" y="66698"/>
                    <a:pt x="44874" y="72234"/>
                    <a:pt x="40781" y="80237"/>
                  </a:cubicBezTo>
                  <a:cubicBezTo>
                    <a:pt x="37501" y="86717"/>
                    <a:pt x="29892" y="91808"/>
                    <a:pt x="18006" y="95429"/>
                  </a:cubicBezTo>
                  <a:cubicBezTo>
                    <a:pt x="13703" y="96767"/>
                    <a:pt x="7852" y="97921"/>
                    <a:pt x="453" y="98866"/>
                  </a:cubicBezTo>
                  <a:cubicBezTo>
                    <a:pt x="-570" y="98105"/>
                    <a:pt x="138" y="96767"/>
                    <a:pt x="2604" y="94851"/>
                  </a:cubicBezTo>
                  <a:lnTo>
                    <a:pt x="19239" y="82231"/>
                  </a:lnTo>
                  <a:cubicBezTo>
                    <a:pt x="36898" y="68849"/>
                    <a:pt x="48994" y="52240"/>
                    <a:pt x="55579" y="32378"/>
                  </a:cubicBezTo>
                  <a:lnTo>
                    <a:pt x="61431" y="14903"/>
                  </a:lnTo>
                  <a:cubicBezTo>
                    <a:pt x="64710" y="4985"/>
                    <a:pt x="67492" y="0"/>
                    <a:pt x="69748" y="0"/>
                  </a:cubicBezTo>
                  <a:cubicBezTo>
                    <a:pt x="70561" y="0"/>
                    <a:pt x="70876" y="682"/>
                    <a:pt x="70666" y="1994"/>
                  </a:cubicBezTo>
                  <a:cubicBezTo>
                    <a:pt x="70457" y="3332"/>
                    <a:pt x="69118" y="9157"/>
                    <a:pt x="66652" y="19469"/>
                  </a:cubicBezTo>
                  <a:cubicBezTo>
                    <a:pt x="64999" y="26343"/>
                    <a:pt x="64186" y="32273"/>
                    <a:pt x="64186" y="37232"/>
                  </a:cubicBezTo>
                  <a:cubicBezTo>
                    <a:pt x="64186" y="46416"/>
                    <a:pt x="68594" y="54051"/>
                    <a:pt x="77436" y="60164"/>
                  </a:cubicBezTo>
                  <a:cubicBezTo>
                    <a:pt x="79902" y="61896"/>
                    <a:pt x="84415" y="63812"/>
                    <a:pt x="90975" y="65911"/>
                  </a:cubicBezTo>
                  <a:cubicBezTo>
                    <a:pt x="93835" y="72024"/>
                    <a:pt x="95278" y="77193"/>
                    <a:pt x="95278" y="81391"/>
                  </a:cubicBezTo>
                  <a:cubicBezTo>
                    <a:pt x="95278" y="86560"/>
                    <a:pt x="94360" y="91335"/>
                    <a:pt x="92497" y="95717"/>
                  </a:cubicBezTo>
                  <a:cubicBezTo>
                    <a:pt x="92313" y="96688"/>
                    <a:pt x="91788" y="97921"/>
                    <a:pt x="90975" y="994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D54F7893-F5EC-E15A-CFA4-4959F373597D}"/>
                </a:ext>
              </a:extLst>
            </p:cNvPr>
            <p:cNvSpPr/>
            <p:nvPr/>
          </p:nvSpPr>
          <p:spPr>
            <a:xfrm>
              <a:off x="6364046" y="3635069"/>
              <a:ext cx="132109" cy="102644"/>
            </a:xfrm>
            <a:custGeom>
              <a:avLst/>
              <a:gdLst>
                <a:gd name="connsiteX0" fmla="*/ 90365 w 132109"/>
                <a:gd name="connsiteY0" fmla="*/ 18236 h 102644"/>
                <a:gd name="connsiteX1" fmla="*/ 132110 w 132109"/>
                <a:gd name="connsiteY1" fmla="*/ 0 h 102644"/>
                <a:gd name="connsiteX2" fmla="*/ 128909 w 132109"/>
                <a:gd name="connsiteY2" fmla="*/ 5667 h 102644"/>
                <a:gd name="connsiteX3" fmla="*/ 129145 w 132109"/>
                <a:gd name="connsiteY3" fmla="*/ 8029 h 102644"/>
                <a:gd name="connsiteX4" fmla="*/ 127754 w 132109"/>
                <a:gd name="connsiteY4" fmla="*/ 8265 h 102644"/>
                <a:gd name="connsiteX5" fmla="*/ 118098 w 132109"/>
                <a:gd name="connsiteY5" fmla="*/ 18944 h 102644"/>
                <a:gd name="connsiteX6" fmla="*/ 91965 w 132109"/>
                <a:gd name="connsiteY6" fmla="*/ 30489 h 102644"/>
                <a:gd name="connsiteX7" fmla="*/ 87819 w 132109"/>
                <a:gd name="connsiteY7" fmla="*/ 32824 h 102644"/>
                <a:gd name="connsiteX8" fmla="*/ 29229 w 132109"/>
                <a:gd name="connsiteY8" fmla="*/ 57094 h 102644"/>
                <a:gd name="connsiteX9" fmla="*/ 22145 w 132109"/>
                <a:gd name="connsiteY9" fmla="*/ 62211 h 102644"/>
                <a:gd name="connsiteX10" fmla="*/ 22539 w 132109"/>
                <a:gd name="connsiteY10" fmla="*/ 79869 h 102644"/>
                <a:gd name="connsiteX11" fmla="*/ 10312 w 132109"/>
                <a:gd name="connsiteY11" fmla="*/ 95822 h 102644"/>
                <a:gd name="connsiteX12" fmla="*/ 0 w 132109"/>
                <a:gd name="connsiteY12" fmla="*/ 102644 h 102644"/>
                <a:gd name="connsiteX13" fmla="*/ 13434 w 132109"/>
                <a:gd name="connsiteY13" fmla="*/ 83910 h 102644"/>
                <a:gd name="connsiteX14" fmla="*/ 10653 w 132109"/>
                <a:gd name="connsiteY14" fmla="*/ 68351 h 102644"/>
                <a:gd name="connsiteX15" fmla="*/ 20964 w 132109"/>
                <a:gd name="connsiteY15" fmla="*/ 51873 h 102644"/>
                <a:gd name="connsiteX16" fmla="*/ 90365 w 132109"/>
                <a:gd name="connsiteY16" fmla="*/ 18236 h 102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109" h="102644">
                  <a:moveTo>
                    <a:pt x="90365" y="18236"/>
                  </a:moveTo>
                  <a:cubicBezTo>
                    <a:pt x="104769" y="13355"/>
                    <a:pt x="117994" y="5589"/>
                    <a:pt x="132110" y="0"/>
                  </a:cubicBezTo>
                  <a:cubicBezTo>
                    <a:pt x="131139" y="1942"/>
                    <a:pt x="130457" y="4067"/>
                    <a:pt x="128909" y="5667"/>
                  </a:cubicBezTo>
                  <a:cubicBezTo>
                    <a:pt x="128961" y="6271"/>
                    <a:pt x="129066" y="7425"/>
                    <a:pt x="129145" y="8029"/>
                  </a:cubicBezTo>
                  <a:lnTo>
                    <a:pt x="127754" y="8265"/>
                  </a:lnTo>
                  <a:cubicBezTo>
                    <a:pt x="125052" y="12227"/>
                    <a:pt x="122664" y="16819"/>
                    <a:pt x="118098" y="18944"/>
                  </a:cubicBezTo>
                  <a:cubicBezTo>
                    <a:pt x="109335" y="22670"/>
                    <a:pt x="101096" y="27655"/>
                    <a:pt x="91965" y="30489"/>
                  </a:cubicBezTo>
                  <a:cubicBezTo>
                    <a:pt x="90601" y="31250"/>
                    <a:pt x="89210" y="32037"/>
                    <a:pt x="87819" y="32824"/>
                  </a:cubicBezTo>
                  <a:cubicBezTo>
                    <a:pt x="68036" y="40223"/>
                    <a:pt x="48462" y="48331"/>
                    <a:pt x="29229" y="57094"/>
                  </a:cubicBezTo>
                  <a:cubicBezTo>
                    <a:pt x="26684" y="58459"/>
                    <a:pt x="23562" y="59456"/>
                    <a:pt x="22145" y="62211"/>
                  </a:cubicBezTo>
                  <a:cubicBezTo>
                    <a:pt x="22119" y="68062"/>
                    <a:pt x="24402" y="74097"/>
                    <a:pt x="22539" y="79869"/>
                  </a:cubicBezTo>
                  <a:cubicBezTo>
                    <a:pt x="19784" y="86062"/>
                    <a:pt x="14982" y="91047"/>
                    <a:pt x="10312" y="95822"/>
                  </a:cubicBezTo>
                  <a:cubicBezTo>
                    <a:pt x="7294" y="98630"/>
                    <a:pt x="4303" y="102041"/>
                    <a:pt x="0" y="102644"/>
                  </a:cubicBezTo>
                  <a:cubicBezTo>
                    <a:pt x="1522" y="94773"/>
                    <a:pt x="11965" y="91939"/>
                    <a:pt x="13434" y="83910"/>
                  </a:cubicBezTo>
                  <a:cubicBezTo>
                    <a:pt x="13277" y="78584"/>
                    <a:pt x="8869" y="73756"/>
                    <a:pt x="10653" y="68351"/>
                  </a:cubicBezTo>
                  <a:cubicBezTo>
                    <a:pt x="13014" y="62316"/>
                    <a:pt x="16320" y="56465"/>
                    <a:pt x="20964" y="51873"/>
                  </a:cubicBezTo>
                  <a:cubicBezTo>
                    <a:pt x="41509" y="35946"/>
                    <a:pt x="66566" y="27917"/>
                    <a:pt x="90365" y="18236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EFAB007-4498-176F-5AA9-33F63BBB0DF2}"/>
                </a:ext>
              </a:extLst>
            </p:cNvPr>
            <p:cNvSpPr/>
            <p:nvPr/>
          </p:nvSpPr>
          <p:spPr>
            <a:xfrm>
              <a:off x="7127474" y="3714519"/>
              <a:ext cx="45680" cy="84246"/>
            </a:xfrm>
            <a:custGeom>
              <a:avLst/>
              <a:gdLst>
                <a:gd name="connsiteX0" fmla="*/ 45681 w 45680"/>
                <a:gd name="connsiteY0" fmla="*/ 29151 h 84246"/>
                <a:gd name="connsiteX1" fmla="*/ 34556 w 45680"/>
                <a:gd name="connsiteY1" fmla="*/ 64861 h 84246"/>
                <a:gd name="connsiteX2" fmla="*/ 10285 w 45680"/>
                <a:gd name="connsiteY2" fmla="*/ 81417 h 84246"/>
                <a:gd name="connsiteX3" fmla="*/ 2860 w 45680"/>
                <a:gd name="connsiteY3" fmla="*/ 83989 h 84246"/>
                <a:gd name="connsiteX4" fmla="*/ 0 w 45680"/>
                <a:gd name="connsiteY4" fmla="*/ 82834 h 84246"/>
                <a:gd name="connsiteX5" fmla="*/ 289 w 45680"/>
                <a:gd name="connsiteY5" fmla="*/ 81706 h 84246"/>
                <a:gd name="connsiteX6" fmla="*/ 6297 w 45680"/>
                <a:gd name="connsiteY6" fmla="*/ 75697 h 84246"/>
                <a:gd name="connsiteX7" fmla="*/ 15428 w 45680"/>
                <a:gd name="connsiteY7" fmla="*/ 67983 h 84246"/>
                <a:gd name="connsiteX8" fmla="*/ 29990 w 45680"/>
                <a:gd name="connsiteY8" fmla="*/ 51427 h 84246"/>
                <a:gd name="connsiteX9" fmla="*/ 17711 w 45680"/>
                <a:gd name="connsiteY9" fmla="*/ 32299 h 84246"/>
                <a:gd name="connsiteX10" fmla="*/ 14274 w 45680"/>
                <a:gd name="connsiteY10" fmla="*/ 28862 h 84246"/>
                <a:gd name="connsiteX11" fmla="*/ 19128 w 45680"/>
                <a:gd name="connsiteY11" fmla="*/ 17448 h 84246"/>
                <a:gd name="connsiteX12" fmla="*/ 25399 w 45680"/>
                <a:gd name="connsiteY12" fmla="*/ 3437 h 84246"/>
                <a:gd name="connsiteX13" fmla="*/ 27681 w 45680"/>
                <a:gd name="connsiteY13" fmla="*/ 577 h 84246"/>
                <a:gd name="connsiteX14" fmla="*/ 27970 w 45680"/>
                <a:gd name="connsiteY14" fmla="*/ 0 h 84246"/>
                <a:gd name="connsiteX15" fmla="*/ 33979 w 45680"/>
                <a:gd name="connsiteY15" fmla="*/ 5431 h 84246"/>
                <a:gd name="connsiteX16" fmla="*/ 41981 w 45680"/>
                <a:gd name="connsiteY16" fmla="*/ 14562 h 84246"/>
                <a:gd name="connsiteX17" fmla="*/ 45681 w 45680"/>
                <a:gd name="connsiteY17" fmla="*/ 29151 h 8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680" h="84246">
                  <a:moveTo>
                    <a:pt x="45681" y="29151"/>
                  </a:moveTo>
                  <a:cubicBezTo>
                    <a:pt x="45681" y="39436"/>
                    <a:pt x="41981" y="51322"/>
                    <a:pt x="34556" y="64861"/>
                  </a:cubicBezTo>
                  <a:cubicBezTo>
                    <a:pt x="30935" y="71525"/>
                    <a:pt x="22854" y="77036"/>
                    <a:pt x="10285" y="81417"/>
                  </a:cubicBezTo>
                  <a:lnTo>
                    <a:pt x="2860" y="83989"/>
                  </a:lnTo>
                  <a:cubicBezTo>
                    <a:pt x="971" y="84566"/>
                    <a:pt x="0" y="84172"/>
                    <a:pt x="0" y="82834"/>
                  </a:cubicBezTo>
                  <a:cubicBezTo>
                    <a:pt x="0" y="82467"/>
                    <a:pt x="105" y="82073"/>
                    <a:pt x="289" y="81706"/>
                  </a:cubicBezTo>
                  <a:cubicBezTo>
                    <a:pt x="1627" y="80000"/>
                    <a:pt x="3621" y="77980"/>
                    <a:pt x="6297" y="75697"/>
                  </a:cubicBezTo>
                  <a:lnTo>
                    <a:pt x="15428" y="67983"/>
                  </a:lnTo>
                  <a:cubicBezTo>
                    <a:pt x="25136" y="59797"/>
                    <a:pt x="29990" y="54287"/>
                    <a:pt x="29990" y="51427"/>
                  </a:cubicBezTo>
                  <a:cubicBezTo>
                    <a:pt x="29990" y="44946"/>
                    <a:pt x="25897" y="38570"/>
                    <a:pt x="17711" y="32299"/>
                  </a:cubicBezTo>
                  <a:cubicBezTo>
                    <a:pt x="15428" y="30594"/>
                    <a:pt x="14274" y="29439"/>
                    <a:pt x="14274" y="28862"/>
                  </a:cubicBezTo>
                  <a:lnTo>
                    <a:pt x="19128" y="17448"/>
                  </a:lnTo>
                  <a:lnTo>
                    <a:pt x="25399" y="3437"/>
                  </a:lnTo>
                  <a:cubicBezTo>
                    <a:pt x="25976" y="2283"/>
                    <a:pt x="26737" y="1338"/>
                    <a:pt x="27681" y="577"/>
                  </a:cubicBezTo>
                  <a:cubicBezTo>
                    <a:pt x="27681" y="394"/>
                    <a:pt x="27786" y="210"/>
                    <a:pt x="27970" y="0"/>
                  </a:cubicBezTo>
                  <a:lnTo>
                    <a:pt x="33979" y="5431"/>
                  </a:lnTo>
                  <a:cubicBezTo>
                    <a:pt x="37967" y="9052"/>
                    <a:pt x="40643" y="12096"/>
                    <a:pt x="41981" y="14562"/>
                  </a:cubicBezTo>
                  <a:cubicBezTo>
                    <a:pt x="44448" y="19128"/>
                    <a:pt x="45681" y="23982"/>
                    <a:pt x="45681" y="29151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05A0B26-2ADA-4419-593D-AF33C34F35D6}"/>
                </a:ext>
              </a:extLst>
            </p:cNvPr>
            <p:cNvSpPr/>
            <p:nvPr/>
          </p:nvSpPr>
          <p:spPr>
            <a:xfrm>
              <a:off x="7102259" y="3679858"/>
              <a:ext cx="29964" cy="105399"/>
            </a:xfrm>
            <a:custGeom>
              <a:avLst/>
              <a:gdLst>
                <a:gd name="connsiteX0" fmla="*/ 25084 w 29964"/>
                <a:gd name="connsiteY0" fmla="*/ 5982 h 105399"/>
                <a:gd name="connsiteX1" fmla="*/ 27655 w 29964"/>
                <a:gd name="connsiteY1" fmla="*/ 1706 h 105399"/>
                <a:gd name="connsiteX2" fmla="*/ 29098 w 29964"/>
                <a:gd name="connsiteY2" fmla="*/ 0 h 105399"/>
                <a:gd name="connsiteX3" fmla="*/ 29964 w 29964"/>
                <a:gd name="connsiteY3" fmla="*/ 2283 h 105399"/>
                <a:gd name="connsiteX4" fmla="*/ 28547 w 29964"/>
                <a:gd name="connsiteY4" fmla="*/ 11991 h 105399"/>
                <a:gd name="connsiteX5" fmla="*/ 26842 w 29964"/>
                <a:gd name="connsiteY5" fmla="*/ 27996 h 105399"/>
                <a:gd name="connsiteX6" fmla="*/ 23693 w 29964"/>
                <a:gd name="connsiteY6" fmla="*/ 53421 h 105399"/>
                <a:gd name="connsiteX7" fmla="*/ 16845 w 29964"/>
                <a:gd name="connsiteY7" fmla="*/ 79423 h 105399"/>
                <a:gd name="connsiteX8" fmla="*/ 10285 w 29964"/>
                <a:gd name="connsiteY8" fmla="*/ 93120 h 105399"/>
                <a:gd name="connsiteX9" fmla="*/ 866 w 29964"/>
                <a:gd name="connsiteY9" fmla="*/ 105399 h 105399"/>
                <a:gd name="connsiteX10" fmla="*/ 0 w 29964"/>
                <a:gd name="connsiteY10" fmla="*/ 103405 h 105399"/>
                <a:gd name="connsiteX11" fmla="*/ 11125 w 29964"/>
                <a:gd name="connsiteY11" fmla="*/ 53710 h 105399"/>
                <a:gd name="connsiteX12" fmla="*/ 13119 w 29964"/>
                <a:gd name="connsiteY12" fmla="*/ 35710 h 105399"/>
                <a:gd name="connsiteX13" fmla="*/ 16268 w 29964"/>
                <a:gd name="connsiteY13" fmla="*/ 26842 h 105399"/>
                <a:gd name="connsiteX14" fmla="*/ 25084 w 29964"/>
                <a:gd name="connsiteY14" fmla="*/ 5982 h 105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9964" h="105399">
                  <a:moveTo>
                    <a:pt x="25084" y="5982"/>
                  </a:moveTo>
                  <a:cubicBezTo>
                    <a:pt x="25451" y="5221"/>
                    <a:pt x="26317" y="3805"/>
                    <a:pt x="27655" y="1706"/>
                  </a:cubicBezTo>
                  <a:cubicBezTo>
                    <a:pt x="27839" y="1312"/>
                    <a:pt x="28311" y="761"/>
                    <a:pt x="29098" y="0"/>
                  </a:cubicBezTo>
                  <a:cubicBezTo>
                    <a:pt x="29675" y="971"/>
                    <a:pt x="29964" y="1706"/>
                    <a:pt x="29964" y="2283"/>
                  </a:cubicBezTo>
                  <a:lnTo>
                    <a:pt x="28547" y="11991"/>
                  </a:lnTo>
                  <a:lnTo>
                    <a:pt x="26842" y="27996"/>
                  </a:lnTo>
                  <a:lnTo>
                    <a:pt x="23693" y="53421"/>
                  </a:lnTo>
                  <a:cubicBezTo>
                    <a:pt x="22355" y="63890"/>
                    <a:pt x="20072" y="72549"/>
                    <a:pt x="16845" y="79423"/>
                  </a:cubicBezTo>
                  <a:lnTo>
                    <a:pt x="10285" y="93120"/>
                  </a:lnTo>
                  <a:cubicBezTo>
                    <a:pt x="6297" y="101306"/>
                    <a:pt x="3149" y="105399"/>
                    <a:pt x="866" y="105399"/>
                  </a:cubicBezTo>
                  <a:lnTo>
                    <a:pt x="0" y="103405"/>
                  </a:lnTo>
                  <a:cubicBezTo>
                    <a:pt x="5904" y="83228"/>
                    <a:pt x="9603" y="66671"/>
                    <a:pt x="11125" y="53710"/>
                  </a:cubicBezTo>
                  <a:lnTo>
                    <a:pt x="13119" y="35710"/>
                  </a:lnTo>
                  <a:lnTo>
                    <a:pt x="16268" y="26842"/>
                  </a:lnTo>
                  <a:lnTo>
                    <a:pt x="25084" y="5982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E8A2EC-6635-A9D3-F33C-FA33B4FE4393}"/>
                </a:ext>
              </a:extLst>
            </p:cNvPr>
            <p:cNvSpPr/>
            <p:nvPr/>
          </p:nvSpPr>
          <p:spPr>
            <a:xfrm>
              <a:off x="7081032" y="3672983"/>
              <a:ext cx="17133" cy="55415"/>
            </a:xfrm>
            <a:custGeom>
              <a:avLst/>
              <a:gdLst>
                <a:gd name="connsiteX0" fmla="*/ 26 w 17133"/>
                <a:gd name="connsiteY0" fmla="*/ 43713 h 55415"/>
                <a:gd name="connsiteX1" fmla="*/ 4014 w 17133"/>
                <a:gd name="connsiteY1" fmla="*/ 36288 h 55415"/>
                <a:gd name="connsiteX2" fmla="*/ 4014 w 17133"/>
                <a:gd name="connsiteY2" fmla="*/ 33139 h 55415"/>
                <a:gd name="connsiteX3" fmla="*/ 3726 w 17133"/>
                <a:gd name="connsiteY3" fmla="*/ 29151 h 55415"/>
                <a:gd name="connsiteX4" fmla="*/ 3726 w 17133"/>
                <a:gd name="connsiteY4" fmla="*/ 23719 h 55415"/>
                <a:gd name="connsiteX5" fmla="*/ 10285 w 17133"/>
                <a:gd name="connsiteY5" fmla="*/ 9997 h 55415"/>
                <a:gd name="connsiteX6" fmla="*/ 15140 w 17133"/>
                <a:gd name="connsiteY6" fmla="*/ 1417 h 55415"/>
                <a:gd name="connsiteX7" fmla="*/ 16556 w 17133"/>
                <a:gd name="connsiteY7" fmla="*/ 0 h 55415"/>
                <a:gd name="connsiteX8" fmla="*/ 17134 w 17133"/>
                <a:gd name="connsiteY8" fmla="*/ 5431 h 55415"/>
                <a:gd name="connsiteX9" fmla="*/ 17134 w 17133"/>
                <a:gd name="connsiteY9" fmla="*/ 12279 h 55415"/>
                <a:gd name="connsiteX10" fmla="*/ 16425 w 17133"/>
                <a:gd name="connsiteY10" fmla="*/ 23431 h 55415"/>
                <a:gd name="connsiteX11" fmla="*/ 10705 w 17133"/>
                <a:gd name="connsiteY11" fmla="*/ 40564 h 55415"/>
                <a:gd name="connsiteX12" fmla="*/ 0 w 17133"/>
                <a:gd name="connsiteY12" fmla="*/ 55415 h 55415"/>
                <a:gd name="connsiteX13" fmla="*/ 0 w 17133"/>
                <a:gd name="connsiteY13" fmla="*/ 43713 h 55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33" h="55415">
                  <a:moveTo>
                    <a:pt x="26" y="43713"/>
                  </a:moveTo>
                  <a:cubicBezTo>
                    <a:pt x="2676" y="42008"/>
                    <a:pt x="4014" y="39541"/>
                    <a:pt x="4014" y="36288"/>
                  </a:cubicBezTo>
                  <a:lnTo>
                    <a:pt x="4014" y="33139"/>
                  </a:lnTo>
                  <a:cubicBezTo>
                    <a:pt x="3831" y="31617"/>
                    <a:pt x="3726" y="30279"/>
                    <a:pt x="3726" y="29151"/>
                  </a:cubicBezTo>
                  <a:lnTo>
                    <a:pt x="3726" y="23719"/>
                  </a:lnTo>
                  <a:cubicBezTo>
                    <a:pt x="5248" y="19705"/>
                    <a:pt x="7452" y="15140"/>
                    <a:pt x="10285" y="9997"/>
                  </a:cubicBezTo>
                  <a:lnTo>
                    <a:pt x="15140" y="1417"/>
                  </a:lnTo>
                  <a:cubicBezTo>
                    <a:pt x="15323" y="1050"/>
                    <a:pt x="15795" y="551"/>
                    <a:pt x="16556" y="0"/>
                  </a:cubicBezTo>
                  <a:cubicBezTo>
                    <a:pt x="16950" y="0"/>
                    <a:pt x="17134" y="1810"/>
                    <a:pt x="17134" y="5431"/>
                  </a:cubicBezTo>
                  <a:lnTo>
                    <a:pt x="17134" y="12279"/>
                  </a:lnTo>
                  <a:cubicBezTo>
                    <a:pt x="17134" y="14746"/>
                    <a:pt x="16897" y="18472"/>
                    <a:pt x="16425" y="23431"/>
                  </a:cubicBezTo>
                  <a:cubicBezTo>
                    <a:pt x="15953" y="28390"/>
                    <a:pt x="14037" y="34110"/>
                    <a:pt x="10705" y="40564"/>
                  </a:cubicBezTo>
                  <a:cubicBezTo>
                    <a:pt x="7373" y="47045"/>
                    <a:pt x="3805" y="51978"/>
                    <a:pt x="0" y="55415"/>
                  </a:cubicBezTo>
                  <a:lnTo>
                    <a:pt x="0" y="43713"/>
                  </a:ln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3F7CBCC-C70F-DE92-19D2-70D7E745528B}"/>
                </a:ext>
              </a:extLst>
            </p:cNvPr>
            <p:cNvSpPr/>
            <p:nvPr/>
          </p:nvSpPr>
          <p:spPr>
            <a:xfrm>
              <a:off x="7111495" y="3578158"/>
              <a:ext cx="28429" cy="39698"/>
            </a:xfrm>
            <a:custGeom>
              <a:avLst/>
              <a:gdLst>
                <a:gd name="connsiteX0" fmla="*/ 28285 w 28429"/>
                <a:gd name="connsiteY0" fmla="*/ 16268 h 39698"/>
                <a:gd name="connsiteX1" fmla="*/ 24848 w 28429"/>
                <a:gd name="connsiteY1" fmla="*/ 29702 h 39698"/>
                <a:gd name="connsiteX2" fmla="*/ 15139 w 28429"/>
                <a:gd name="connsiteY2" fmla="*/ 39699 h 39698"/>
                <a:gd name="connsiteX3" fmla="*/ 6009 w 28429"/>
                <a:gd name="connsiteY3" fmla="*/ 32562 h 39698"/>
                <a:gd name="connsiteX4" fmla="*/ 0 w 28429"/>
                <a:gd name="connsiteY4" fmla="*/ 26264 h 39698"/>
                <a:gd name="connsiteX5" fmla="*/ 577 w 28429"/>
                <a:gd name="connsiteY5" fmla="*/ 25136 h 39698"/>
                <a:gd name="connsiteX6" fmla="*/ 6848 w 28429"/>
                <a:gd name="connsiteY6" fmla="*/ 11414 h 39698"/>
                <a:gd name="connsiteX7" fmla="*/ 12568 w 28429"/>
                <a:gd name="connsiteY7" fmla="*/ 1417 h 39698"/>
                <a:gd name="connsiteX8" fmla="*/ 13723 w 28429"/>
                <a:gd name="connsiteY8" fmla="*/ 0 h 39698"/>
                <a:gd name="connsiteX9" fmla="*/ 17711 w 28429"/>
                <a:gd name="connsiteY9" fmla="*/ 2860 h 39698"/>
                <a:gd name="connsiteX10" fmla="*/ 24270 w 28429"/>
                <a:gd name="connsiteY10" fmla="*/ 8580 h 39698"/>
                <a:gd name="connsiteX11" fmla="*/ 28285 w 28429"/>
                <a:gd name="connsiteY11" fmla="*/ 16268 h 39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429" h="39698">
                  <a:moveTo>
                    <a:pt x="28285" y="16268"/>
                  </a:moveTo>
                  <a:cubicBezTo>
                    <a:pt x="28862" y="19495"/>
                    <a:pt x="27708" y="23982"/>
                    <a:pt x="24848" y="29702"/>
                  </a:cubicBezTo>
                  <a:cubicBezTo>
                    <a:pt x="21410" y="36366"/>
                    <a:pt x="18183" y="39699"/>
                    <a:pt x="15139" y="39699"/>
                  </a:cubicBezTo>
                  <a:cubicBezTo>
                    <a:pt x="13040" y="37993"/>
                    <a:pt x="9997" y="35605"/>
                    <a:pt x="6009" y="32562"/>
                  </a:cubicBezTo>
                  <a:cubicBezTo>
                    <a:pt x="2020" y="29518"/>
                    <a:pt x="0" y="27419"/>
                    <a:pt x="0" y="26264"/>
                  </a:cubicBezTo>
                  <a:lnTo>
                    <a:pt x="577" y="25136"/>
                  </a:lnTo>
                  <a:cubicBezTo>
                    <a:pt x="1732" y="22670"/>
                    <a:pt x="3805" y="18104"/>
                    <a:pt x="6848" y="11414"/>
                  </a:cubicBezTo>
                  <a:cubicBezTo>
                    <a:pt x="7609" y="9892"/>
                    <a:pt x="9524" y="6560"/>
                    <a:pt x="12568" y="1417"/>
                  </a:cubicBezTo>
                  <a:lnTo>
                    <a:pt x="13723" y="0"/>
                  </a:lnTo>
                  <a:cubicBezTo>
                    <a:pt x="14483" y="761"/>
                    <a:pt x="15822" y="1705"/>
                    <a:pt x="17711" y="2860"/>
                  </a:cubicBezTo>
                  <a:cubicBezTo>
                    <a:pt x="21332" y="5536"/>
                    <a:pt x="23509" y="7425"/>
                    <a:pt x="24270" y="8580"/>
                  </a:cubicBezTo>
                  <a:cubicBezTo>
                    <a:pt x="26369" y="11230"/>
                    <a:pt x="27708" y="13801"/>
                    <a:pt x="28285" y="16268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0211F9-D79C-8C6B-48B6-D36171730DE8}"/>
                </a:ext>
              </a:extLst>
            </p:cNvPr>
            <p:cNvSpPr/>
            <p:nvPr/>
          </p:nvSpPr>
          <p:spPr>
            <a:xfrm>
              <a:off x="6988516" y="3716172"/>
              <a:ext cx="92542" cy="48829"/>
            </a:xfrm>
            <a:custGeom>
              <a:avLst/>
              <a:gdLst>
                <a:gd name="connsiteX0" fmla="*/ 83674 w 92542"/>
                <a:gd name="connsiteY0" fmla="*/ 18577 h 48829"/>
                <a:gd name="connsiteX1" fmla="*/ 74832 w 92542"/>
                <a:gd name="connsiteY1" fmla="*/ 24848 h 48829"/>
                <a:gd name="connsiteX2" fmla="*/ 69978 w 92542"/>
                <a:gd name="connsiteY2" fmla="*/ 26842 h 48829"/>
                <a:gd name="connsiteX3" fmla="*/ 64258 w 92542"/>
                <a:gd name="connsiteY3" fmla="*/ 31407 h 48829"/>
                <a:gd name="connsiteX4" fmla="*/ 55704 w 92542"/>
                <a:gd name="connsiteY4" fmla="*/ 36261 h 48829"/>
                <a:gd name="connsiteX5" fmla="*/ 49984 w 92542"/>
                <a:gd name="connsiteY5" fmla="*/ 41693 h 48829"/>
                <a:gd name="connsiteX6" fmla="*/ 38570 w 92542"/>
                <a:gd name="connsiteY6" fmla="*/ 48829 h 48829"/>
                <a:gd name="connsiteX7" fmla="*/ 32299 w 92542"/>
                <a:gd name="connsiteY7" fmla="*/ 46258 h 48829"/>
                <a:gd name="connsiteX8" fmla="*/ 28285 w 92542"/>
                <a:gd name="connsiteY8" fmla="*/ 45392 h 48829"/>
                <a:gd name="connsiteX9" fmla="*/ 0 w 92542"/>
                <a:gd name="connsiteY9" fmla="*/ 23405 h 48829"/>
                <a:gd name="connsiteX10" fmla="*/ 21699 w 92542"/>
                <a:gd name="connsiteY10" fmla="*/ 27970 h 48829"/>
                <a:gd name="connsiteX11" fmla="*/ 29990 w 92542"/>
                <a:gd name="connsiteY11" fmla="*/ 30253 h 48829"/>
                <a:gd name="connsiteX12" fmla="*/ 42270 w 92542"/>
                <a:gd name="connsiteY12" fmla="*/ 32824 h 48829"/>
                <a:gd name="connsiteX13" fmla="*/ 52267 w 92542"/>
                <a:gd name="connsiteY13" fmla="*/ 24821 h 48829"/>
                <a:gd name="connsiteX14" fmla="*/ 57698 w 92542"/>
                <a:gd name="connsiteY14" fmla="*/ 17973 h 48829"/>
                <a:gd name="connsiteX15" fmla="*/ 60269 w 92542"/>
                <a:gd name="connsiteY15" fmla="*/ 17685 h 48829"/>
                <a:gd name="connsiteX16" fmla="*/ 62263 w 92542"/>
                <a:gd name="connsiteY16" fmla="*/ 18262 h 48829"/>
                <a:gd name="connsiteX17" fmla="*/ 64546 w 92542"/>
                <a:gd name="connsiteY17" fmla="*/ 17973 h 48829"/>
                <a:gd name="connsiteX18" fmla="*/ 67983 w 92542"/>
                <a:gd name="connsiteY18" fmla="*/ 15691 h 48829"/>
                <a:gd name="connsiteX19" fmla="*/ 74254 w 92542"/>
                <a:gd name="connsiteY19" fmla="*/ 8265 h 48829"/>
                <a:gd name="connsiteX20" fmla="*/ 79108 w 92542"/>
                <a:gd name="connsiteY20" fmla="*/ 9420 h 48829"/>
                <a:gd name="connsiteX21" fmla="*/ 84251 w 92542"/>
                <a:gd name="connsiteY21" fmla="*/ 4277 h 48829"/>
                <a:gd name="connsiteX22" fmla="*/ 87400 w 92542"/>
                <a:gd name="connsiteY22" fmla="*/ 0 h 48829"/>
                <a:gd name="connsiteX23" fmla="*/ 91126 w 92542"/>
                <a:gd name="connsiteY23" fmla="*/ 1154 h 48829"/>
                <a:gd name="connsiteX24" fmla="*/ 92542 w 92542"/>
                <a:gd name="connsiteY24" fmla="*/ 577 h 48829"/>
                <a:gd name="connsiteX25" fmla="*/ 92542 w 92542"/>
                <a:gd name="connsiteY25" fmla="*/ 12280 h 48829"/>
                <a:gd name="connsiteX26" fmla="*/ 83674 w 92542"/>
                <a:gd name="connsiteY26" fmla="*/ 18577 h 48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92542" h="48829">
                  <a:moveTo>
                    <a:pt x="83674" y="18577"/>
                  </a:moveTo>
                  <a:cubicBezTo>
                    <a:pt x="79869" y="21253"/>
                    <a:pt x="76904" y="23326"/>
                    <a:pt x="74832" y="24848"/>
                  </a:cubicBezTo>
                  <a:lnTo>
                    <a:pt x="69978" y="26842"/>
                  </a:lnTo>
                  <a:lnTo>
                    <a:pt x="64258" y="31407"/>
                  </a:lnTo>
                  <a:lnTo>
                    <a:pt x="55704" y="36261"/>
                  </a:lnTo>
                  <a:cubicBezTo>
                    <a:pt x="54733" y="36839"/>
                    <a:pt x="52844" y="38649"/>
                    <a:pt x="49984" y="41693"/>
                  </a:cubicBezTo>
                  <a:cubicBezTo>
                    <a:pt x="45602" y="46442"/>
                    <a:pt x="41798" y="48829"/>
                    <a:pt x="38570" y="48829"/>
                  </a:cubicBezTo>
                  <a:cubicBezTo>
                    <a:pt x="38177" y="48829"/>
                    <a:pt x="36104" y="47964"/>
                    <a:pt x="32299" y="46258"/>
                  </a:cubicBezTo>
                  <a:cubicBezTo>
                    <a:pt x="30961" y="45681"/>
                    <a:pt x="29623" y="45392"/>
                    <a:pt x="28285" y="45392"/>
                  </a:cubicBezTo>
                  <a:lnTo>
                    <a:pt x="0" y="23405"/>
                  </a:lnTo>
                  <a:lnTo>
                    <a:pt x="21699" y="27970"/>
                  </a:lnTo>
                  <a:cubicBezTo>
                    <a:pt x="25504" y="28731"/>
                    <a:pt x="28259" y="29492"/>
                    <a:pt x="29990" y="30253"/>
                  </a:cubicBezTo>
                  <a:cubicBezTo>
                    <a:pt x="35500" y="31958"/>
                    <a:pt x="39594" y="32824"/>
                    <a:pt x="42270" y="32824"/>
                  </a:cubicBezTo>
                  <a:cubicBezTo>
                    <a:pt x="44553" y="32824"/>
                    <a:pt x="47885" y="30174"/>
                    <a:pt x="52267" y="24821"/>
                  </a:cubicBezTo>
                  <a:cubicBezTo>
                    <a:pt x="54943" y="21594"/>
                    <a:pt x="56753" y="19311"/>
                    <a:pt x="57698" y="17973"/>
                  </a:cubicBezTo>
                  <a:cubicBezTo>
                    <a:pt x="58275" y="17606"/>
                    <a:pt x="59115" y="17501"/>
                    <a:pt x="60269" y="17685"/>
                  </a:cubicBezTo>
                  <a:cubicBezTo>
                    <a:pt x="61214" y="18078"/>
                    <a:pt x="61896" y="18262"/>
                    <a:pt x="62263" y="18262"/>
                  </a:cubicBezTo>
                  <a:lnTo>
                    <a:pt x="64546" y="17973"/>
                  </a:lnTo>
                  <a:cubicBezTo>
                    <a:pt x="65884" y="17606"/>
                    <a:pt x="67013" y="16845"/>
                    <a:pt x="67983" y="15691"/>
                  </a:cubicBezTo>
                  <a:cubicBezTo>
                    <a:pt x="71421" y="10941"/>
                    <a:pt x="73493" y="8449"/>
                    <a:pt x="74254" y="8265"/>
                  </a:cubicBezTo>
                  <a:cubicBezTo>
                    <a:pt x="75776" y="8659"/>
                    <a:pt x="77403" y="9026"/>
                    <a:pt x="79108" y="9420"/>
                  </a:cubicBezTo>
                  <a:cubicBezTo>
                    <a:pt x="80053" y="9236"/>
                    <a:pt x="81785" y="7530"/>
                    <a:pt x="84251" y="4277"/>
                  </a:cubicBezTo>
                  <a:lnTo>
                    <a:pt x="87400" y="0"/>
                  </a:lnTo>
                  <a:cubicBezTo>
                    <a:pt x="88344" y="0"/>
                    <a:pt x="89577" y="394"/>
                    <a:pt x="91126" y="1154"/>
                  </a:cubicBezTo>
                  <a:lnTo>
                    <a:pt x="92542" y="577"/>
                  </a:lnTo>
                  <a:lnTo>
                    <a:pt x="92542" y="12280"/>
                  </a:lnTo>
                  <a:cubicBezTo>
                    <a:pt x="88712" y="15349"/>
                    <a:pt x="85747" y="17449"/>
                    <a:pt x="83674" y="1857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63A5D201-F603-78F8-568B-1131166B1B3E}"/>
                </a:ext>
              </a:extLst>
            </p:cNvPr>
            <p:cNvSpPr/>
            <p:nvPr/>
          </p:nvSpPr>
          <p:spPr>
            <a:xfrm>
              <a:off x="7009848" y="3541871"/>
              <a:ext cx="50711" cy="67379"/>
            </a:xfrm>
            <a:custGeom>
              <a:avLst/>
              <a:gdLst>
                <a:gd name="connsiteX0" fmla="*/ 24795 w 50711"/>
                <a:gd name="connsiteY0" fmla="*/ 46835 h 67379"/>
                <a:gd name="connsiteX1" fmla="*/ 21778 w 50711"/>
                <a:gd name="connsiteY1" fmla="*/ 58616 h 67379"/>
                <a:gd name="connsiteX2" fmla="*/ 13250 w 50711"/>
                <a:gd name="connsiteY2" fmla="*/ 67380 h 67379"/>
                <a:gd name="connsiteX3" fmla="*/ 5248 w 50711"/>
                <a:gd name="connsiteY3" fmla="*/ 61109 h 67379"/>
                <a:gd name="connsiteX4" fmla="*/ 0 w 50711"/>
                <a:gd name="connsiteY4" fmla="*/ 55599 h 67379"/>
                <a:gd name="connsiteX5" fmla="*/ 499 w 50711"/>
                <a:gd name="connsiteY5" fmla="*/ 54602 h 67379"/>
                <a:gd name="connsiteX6" fmla="*/ 6009 w 50711"/>
                <a:gd name="connsiteY6" fmla="*/ 42585 h 67379"/>
                <a:gd name="connsiteX7" fmla="*/ 11020 w 50711"/>
                <a:gd name="connsiteY7" fmla="*/ 33821 h 67379"/>
                <a:gd name="connsiteX8" fmla="*/ 12017 w 50711"/>
                <a:gd name="connsiteY8" fmla="*/ 32562 h 67379"/>
                <a:gd name="connsiteX9" fmla="*/ 15533 w 50711"/>
                <a:gd name="connsiteY9" fmla="*/ 35054 h 67379"/>
                <a:gd name="connsiteX10" fmla="*/ 21305 w 50711"/>
                <a:gd name="connsiteY10" fmla="*/ 40066 h 67379"/>
                <a:gd name="connsiteX11" fmla="*/ 24795 w 50711"/>
                <a:gd name="connsiteY11" fmla="*/ 46835 h 67379"/>
                <a:gd name="connsiteX12" fmla="*/ 37547 w 50711"/>
                <a:gd name="connsiteY12" fmla="*/ 14274 h 67379"/>
                <a:gd name="connsiteX13" fmla="*/ 34556 w 50711"/>
                <a:gd name="connsiteY13" fmla="*/ 26055 h 67379"/>
                <a:gd name="connsiteX14" fmla="*/ 26028 w 50711"/>
                <a:gd name="connsiteY14" fmla="*/ 34818 h 67379"/>
                <a:gd name="connsiteX15" fmla="*/ 17999 w 50711"/>
                <a:gd name="connsiteY15" fmla="*/ 28810 h 67379"/>
                <a:gd name="connsiteX16" fmla="*/ 12752 w 50711"/>
                <a:gd name="connsiteY16" fmla="*/ 23037 h 67379"/>
                <a:gd name="connsiteX17" fmla="*/ 13250 w 50711"/>
                <a:gd name="connsiteY17" fmla="*/ 22040 h 67379"/>
                <a:gd name="connsiteX18" fmla="*/ 18760 w 50711"/>
                <a:gd name="connsiteY18" fmla="*/ 10023 h 67379"/>
                <a:gd name="connsiteX19" fmla="*/ 23772 w 50711"/>
                <a:gd name="connsiteY19" fmla="*/ 1259 h 67379"/>
                <a:gd name="connsiteX20" fmla="*/ 24769 w 50711"/>
                <a:gd name="connsiteY20" fmla="*/ 0 h 67379"/>
                <a:gd name="connsiteX21" fmla="*/ 28285 w 50711"/>
                <a:gd name="connsiteY21" fmla="*/ 2493 h 67379"/>
                <a:gd name="connsiteX22" fmla="*/ 34057 w 50711"/>
                <a:gd name="connsiteY22" fmla="*/ 7504 h 67379"/>
                <a:gd name="connsiteX23" fmla="*/ 37547 w 50711"/>
                <a:gd name="connsiteY23" fmla="*/ 14274 h 67379"/>
                <a:gd name="connsiteX24" fmla="*/ 50587 w 50711"/>
                <a:gd name="connsiteY24" fmla="*/ 45340 h 67379"/>
                <a:gd name="connsiteX25" fmla="*/ 47570 w 50711"/>
                <a:gd name="connsiteY25" fmla="*/ 57121 h 67379"/>
                <a:gd name="connsiteX26" fmla="*/ 39069 w 50711"/>
                <a:gd name="connsiteY26" fmla="*/ 65884 h 67379"/>
                <a:gd name="connsiteX27" fmla="*/ 31066 w 50711"/>
                <a:gd name="connsiteY27" fmla="*/ 59613 h 67379"/>
                <a:gd name="connsiteX28" fmla="*/ 25818 w 50711"/>
                <a:gd name="connsiteY28" fmla="*/ 54103 h 67379"/>
                <a:gd name="connsiteX29" fmla="*/ 26317 w 50711"/>
                <a:gd name="connsiteY29" fmla="*/ 53106 h 67379"/>
                <a:gd name="connsiteX30" fmla="*/ 31827 w 50711"/>
                <a:gd name="connsiteY30" fmla="*/ 41089 h 67379"/>
                <a:gd name="connsiteX31" fmla="*/ 36839 w 50711"/>
                <a:gd name="connsiteY31" fmla="*/ 32326 h 67379"/>
                <a:gd name="connsiteX32" fmla="*/ 37836 w 50711"/>
                <a:gd name="connsiteY32" fmla="*/ 31066 h 67379"/>
                <a:gd name="connsiteX33" fmla="*/ 41352 w 50711"/>
                <a:gd name="connsiteY33" fmla="*/ 33585 h 67379"/>
                <a:gd name="connsiteX34" fmla="*/ 47124 w 50711"/>
                <a:gd name="connsiteY34" fmla="*/ 38597 h 67379"/>
                <a:gd name="connsiteX35" fmla="*/ 50587 w 50711"/>
                <a:gd name="connsiteY35" fmla="*/ 45340 h 6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0711" h="67379">
                  <a:moveTo>
                    <a:pt x="24795" y="46835"/>
                  </a:moveTo>
                  <a:cubicBezTo>
                    <a:pt x="25294" y="49669"/>
                    <a:pt x="24297" y="53605"/>
                    <a:pt x="21778" y="58616"/>
                  </a:cubicBezTo>
                  <a:cubicBezTo>
                    <a:pt x="18787" y="64467"/>
                    <a:pt x="15927" y="67380"/>
                    <a:pt x="13250" y="67380"/>
                  </a:cubicBezTo>
                  <a:cubicBezTo>
                    <a:pt x="11414" y="65884"/>
                    <a:pt x="8737" y="63785"/>
                    <a:pt x="5248" y="61109"/>
                  </a:cubicBezTo>
                  <a:cubicBezTo>
                    <a:pt x="1732" y="58433"/>
                    <a:pt x="0" y="56596"/>
                    <a:pt x="0" y="55599"/>
                  </a:cubicBezTo>
                  <a:lnTo>
                    <a:pt x="499" y="54602"/>
                  </a:lnTo>
                  <a:cubicBezTo>
                    <a:pt x="1496" y="52424"/>
                    <a:pt x="3332" y="48436"/>
                    <a:pt x="6009" y="42585"/>
                  </a:cubicBezTo>
                  <a:cubicBezTo>
                    <a:pt x="6665" y="41247"/>
                    <a:pt x="8344" y="38334"/>
                    <a:pt x="11020" y="33821"/>
                  </a:cubicBezTo>
                  <a:lnTo>
                    <a:pt x="12017" y="32562"/>
                  </a:lnTo>
                  <a:cubicBezTo>
                    <a:pt x="12673" y="33218"/>
                    <a:pt x="13854" y="34057"/>
                    <a:pt x="15533" y="35054"/>
                  </a:cubicBezTo>
                  <a:cubicBezTo>
                    <a:pt x="18708" y="37390"/>
                    <a:pt x="20623" y="39069"/>
                    <a:pt x="21305" y="40066"/>
                  </a:cubicBezTo>
                  <a:cubicBezTo>
                    <a:pt x="23116" y="42401"/>
                    <a:pt x="24270" y="44658"/>
                    <a:pt x="24795" y="46835"/>
                  </a:cubicBezTo>
                  <a:close/>
                  <a:moveTo>
                    <a:pt x="37547" y="14274"/>
                  </a:moveTo>
                  <a:cubicBezTo>
                    <a:pt x="38045" y="17107"/>
                    <a:pt x="37048" y="21043"/>
                    <a:pt x="34556" y="26055"/>
                  </a:cubicBezTo>
                  <a:cubicBezTo>
                    <a:pt x="31538" y="31906"/>
                    <a:pt x="28705" y="34818"/>
                    <a:pt x="26028" y="34818"/>
                  </a:cubicBezTo>
                  <a:cubicBezTo>
                    <a:pt x="25530" y="34818"/>
                    <a:pt x="22854" y="32824"/>
                    <a:pt x="17999" y="28810"/>
                  </a:cubicBezTo>
                  <a:cubicBezTo>
                    <a:pt x="14484" y="25976"/>
                    <a:pt x="12752" y="24061"/>
                    <a:pt x="12752" y="23037"/>
                  </a:cubicBezTo>
                  <a:lnTo>
                    <a:pt x="13250" y="22040"/>
                  </a:lnTo>
                  <a:cubicBezTo>
                    <a:pt x="14247" y="19862"/>
                    <a:pt x="16084" y="15874"/>
                    <a:pt x="18760" y="10023"/>
                  </a:cubicBezTo>
                  <a:cubicBezTo>
                    <a:pt x="19416" y="8685"/>
                    <a:pt x="21096" y="5772"/>
                    <a:pt x="23772" y="1259"/>
                  </a:cubicBezTo>
                  <a:lnTo>
                    <a:pt x="24769" y="0"/>
                  </a:lnTo>
                  <a:cubicBezTo>
                    <a:pt x="25425" y="656"/>
                    <a:pt x="26606" y="1496"/>
                    <a:pt x="28285" y="2493"/>
                  </a:cubicBezTo>
                  <a:cubicBezTo>
                    <a:pt x="31460" y="4828"/>
                    <a:pt x="33375" y="6507"/>
                    <a:pt x="34057" y="7504"/>
                  </a:cubicBezTo>
                  <a:cubicBezTo>
                    <a:pt x="35894" y="9866"/>
                    <a:pt x="37048" y="12122"/>
                    <a:pt x="37547" y="14274"/>
                  </a:cubicBezTo>
                  <a:close/>
                  <a:moveTo>
                    <a:pt x="50587" y="45340"/>
                  </a:moveTo>
                  <a:cubicBezTo>
                    <a:pt x="51086" y="48174"/>
                    <a:pt x="50089" y="52109"/>
                    <a:pt x="47570" y="57121"/>
                  </a:cubicBezTo>
                  <a:cubicBezTo>
                    <a:pt x="44579" y="62972"/>
                    <a:pt x="41719" y="65884"/>
                    <a:pt x="39069" y="65884"/>
                  </a:cubicBezTo>
                  <a:cubicBezTo>
                    <a:pt x="37232" y="64389"/>
                    <a:pt x="34556" y="62290"/>
                    <a:pt x="31066" y="59613"/>
                  </a:cubicBezTo>
                  <a:cubicBezTo>
                    <a:pt x="27550" y="56937"/>
                    <a:pt x="25818" y="55100"/>
                    <a:pt x="25818" y="54103"/>
                  </a:cubicBezTo>
                  <a:lnTo>
                    <a:pt x="26317" y="53106"/>
                  </a:lnTo>
                  <a:cubicBezTo>
                    <a:pt x="27314" y="50929"/>
                    <a:pt x="29151" y="46940"/>
                    <a:pt x="31827" y="41089"/>
                  </a:cubicBezTo>
                  <a:cubicBezTo>
                    <a:pt x="32483" y="39751"/>
                    <a:pt x="34162" y="36839"/>
                    <a:pt x="36839" y="32326"/>
                  </a:cubicBezTo>
                  <a:lnTo>
                    <a:pt x="37836" y="31066"/>
                  </a:lnTo>
                  <a:cubicBezTo>
                    <a:pt x="38492" y="31748"/>
                    <a:pt x="39672" y="32562"/>
                    <a:pt x="41352" y="33585"/>
                  </a:cubicBezTo>
                  <a:cubicBezTo>
                    <a:pt x="44526" y="35920"/>
                    <a:pt x="46442" y="37599"/>
                    <a:pt x="47124" y="38597"/>
                  </a:cubicBezTo>
                  <a:cubicBezTo>
                    <a:pt x="48908" y="40905"/>
                    <a:pt x="50089" y="43162"/>
                    <a:pt x="50587" y="4534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BA75789-4F58-9ACE-6F95-53505367BC3F}"/>
                </a:ext>
              </a:extLst>
            </p:cNvPr>
            <p:cNvSpPr/>
            <p:nvPr/>
          </p:nvSpPr>
          <p:spPr>
            <a:xfrm>
              <a:off x="6957608" y="3583983"/>
              <a:ext cx="147642" cy="230240"/>
            </a:xfrm>
            <a:custGeom>
              <a:avLst/>
              <a:gdLst>
                <a:gd name="connsiteX0" fmla="*/ 59403 w 147642"/>
                <a:gd name="connsiteY0" fmla="*/ 177686 h 230240"/>
                <a:gd name="connsiteX1" fmla="*/ 56544 w 147642"/>
                <a:gd name="connsiteY1" fmla="*/ 184245 h 230240"/>
                <a:gd name="connsiteX2" fmla="*/ 53972 w 147642"/>
                <a:gd name="connsiteY2" fmla="*/ 192825 h 230240"/>
                <a:gd name="connsiteX3" fmla="*/ 44264 w 147642"/>
                <a:gd name="connsiteY3" fmla="*/ 215390 h 230240"/>
                <a:gd name="connsiteX4" fmla="*/ 20282 w 147642"/>
                <a:gd name="connsiteY4" fmla="*/ 230241 h 230240"/>
                <a:gd name="connsiteX5" fmla="*/ 0 w 147642"/>
                <a:gd name="connsiteY5" fmla="*/ 192825 h 230240"/>
                <a:gd name="connsiteX6" fmla="*/ 7714 w 147642"/>
                <a:gd name="connsiteY6" fmla="*/ 135704 h 230240"/>
                <a:gd name="connsiteX7" fmla="*/ 11991 w 147642"/>
                <a:gd name="connsiteY7" fmla="*/ 112274 h 230240"/>
                <a:gd name="connsiteX8" fmla="*/ 15979 w 147642"/>
                <a:gd name="connsiteY8" fmla="*/ 96557 h 230240"/>
                <a:gd name="connsiteX9" fmla="*/ 25399 w 147642"/>
                <a:gd name="connsiteY9" fmla="*/ 76852 h 230240"/>
                <a:gd name="connsiteX10" fmla="*/ 26816 w 147642"/>
                <a:gd name="connsiteY10" fmla="*/ 76275 h 230240"/>
                <a:gd name="connsiteX11" fmla="*/ 27104 w 147642"/>
                <a:gd name="connsiteY11" fmla="*/ 78557 h 230240"/>
                <a:gd name="connsiteX12" fmla="*/ 25950 w 147642"/>
                <a:gd name="connsiteY12" fmla="*/ 85983 h 230240"/>
                <a:gd name="connsiteX13" fmla="*/ 19941 w 147642"/>
                <a:gd name="connsiteY13" fmla="*/ 127098 h 230240"/>
                <a:gd name="connsiteX14" fmla="*/ 15953 w 147642"/>
                <a:gd name="connsiteY14" fmla="*/ 155094 h 230240"/>
                <a:gd name="connsiteX15" fmla="*/ 41955 w 147642"/>
                <a:gd name="connsiteY15" fmla="*/ 127387 h 230240"/>
                <a:gd name="connsiteX16" fmla="*/ 92516 w 147642"/>
                <a:gd name="connsiteY16" fmla="*/ 69400 h 230240"/>
                <a:gd name="connsiteX17" fmla="*/ 113087 w 147642"/>
                <a:gd name="connsiteY17" fmla="*/ 45969 h 230240"/>
                <a:gd name="connsiteX18" fmla="*/ 144494 w 147642"/>
                <a:gd name="connsiteY18" fmla="*/ 3700 h 230240"/>
                <a:gd name="connsiteX19" fmla="*/ 147066 w 147642"/>
                <a:gd name="connsiteY19" fmla="*/ 0 h 230240"/>
                <a:gd name="connsiteX20" fmla="*/ 147643 w 147642"/>
                <a:gd name="connsiteY20" fmla="*/ 2283 h 230240"/>
                <a:gd name="connsiteX21" fmla="*/ 145071 w 147642"/>
                <a:gd name="connsiteY21" fmla="*/ 11702 h 230240"/>
                <a:gd name="connsiteX22" fmla="*/ 98813 w 147642"/>
                <a:gd name="connsiteY22" fmla="*/ 78242 h 230240"/>
                <a:gd name="connsiteX23" fmla="*/ 83385 w 147642"/>
                <a:gd name="connsiteY23" fmla="*/ 95376 h 230240"/>
                <a:gd name="connsiteX24" fmla="*/ 63969 w 147642"/>
                <a:gd name="connsiteY24" fmla="*/ 117941 h 230240"/>
                <a:gd name="connsiteX25" fmla="*/ 46835 w 147642"/>
                <a:gd name="connsiteY25" fmla="*/ 137935 h 230240"/>
                <a:gd name="connsiteX26" fmla="*/ 31119 w 147642"/>
                <a:gd name="connsiteY26" fmla="*/ 155645 h 230240"/>
                <a:gd name="connsiteX27" fmla="*/ 57383 w 147642"/>
                <a:gd name="connsiteY27" fmla="*/ 174222 h 230240"/>
                <a:gd name="connsiteX28" fmla="*/ 59403 w 147642"/>
                <a:gd name="connsiteY28" fmla="*/ 177686 h 230240"/>
                <a:gd name="connsiteX29" fmla="*/ 49695 w 147642"/>
                <a:gd name="connsiteY29" fmla="*/ 179417 h 230240"/>
                <a:gd name="connsiteX30" fmla="*/ 26553 w 147642"/>
                <a:gd name="connsiteY30" fmla="*/ 168843 h 230240"/>
                <a:gd name="connsiteX31" fmla="*/ 19416 w 147642"/>
                <a:gd name="connsiteY31" fmla="*/ 169709 h 230240"/>
                <a:gd name="connsiteX32" fmla="*/ 13696 w 147642"/>
                <a:gd name="connsiteY32" fmla="*/ 181123 h 230240"/>
                <a:gd name="connsiteX33" fmla="*/ 28259 w 147642"/>
                <a:gd name="connsiteY33" fmla="*/ 198545 h 230240"/>
                <a:gd name="connsiteX34" fmla="*/ 43110 w 147642"/>
                <a:gd name="connsiteY34" fmla="*/ 192982 h 230240"/>
                <a:gd name="connsiteX35" fmla="*/ 49695 w 147642"/>
                <a:gd name="connsiteY35" fmla="*/ 179417 h 230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47642" h="230240">
                  <a:moveTo>
                    <a:pt x="59403" y="177686"/>
                  </a:moveTo>
                  <a:cubicBezTo>
                    <a:pt x="58826" y="177686"/>
                    <a:pt x="57882" y="179890"/>
                    <a:pt x="56544" y="184245"/>
                  </a:cubicBezTo>
                  <a:cubicBezTo>
                    <a:pt x="56150" y="185767"/>
                    <a:pt x="55310" y="188627"/>
                    <a:pt x="53972" y="192825"/>
                  </a:cubicBezTo>
                  <a:cubicBezTo>
                    <a:pt x="49774" y="204239"/>
                    <a:pt x="46547" y="211769"/>
                    <a:pt x="44264" y="215390"/>
                  </a:cubicBezTo>
                  <a:cubicBezTo>
                    <a:pt x="37993" y="225282"/>
                    <a:pt x="29990" y="230241"/>
                    <a:pt x="20282" y="230241"/>
                  </a:cubicBezTo>
                  <a:cubicBezTo>
                    <a:pt x="6770" y="230241"/>
                    <a:pt x="0" y="217778"/>
                    <a:pt x="0" y="192825"/>
                  </a:cubicBezTo>
                  <a:cubicBezTo>
                    <a:pt x="0" y="182933"/>
                    <a:pt x="2571" y="163884"/>
                    <a:pt x="7714" y="135704"/>
                  </a:cubicBezTo>
                  <a:lnTo>
                    <a:pt x="11991" y="112274"/>
                  </a:lnTo>
                  <a:cubicBezTo>
                    <a:pt x="13513" y="104271"/>
                    <a:pt x="14851" y="99049"/>
                    <a:pt x="15979" y="96557"/>
                  </a:cubicBezTo>
                  <a:lnTo>
                    <a:pt x="25399" y="76852"/>
                  </a:lnTo>
                  <a:cubicBezTo>
                    <a:pt x="26160" y="76275"/>
                    <a:pt x="26632" y="76091"/>
                    <a:pt x="26816" y="76275"/>
                  </a:cubicBezTo>
                  <a:cubicBezTo>
                    <a:pt x="26999" y="76668"/>
                    <a:pt x="27104" y="77403"/>
                    <a:pt x="27104" y="78557"/>
                  </a:cubicBezTo>
                  <a:cubicBezTo>
                    <a:pt x="27104" y="81234"/>
                    <a:pt x="26737" y="83700"/>
                    <a:pt x="25950" y="85983"/>
                  </a:cubicBezTo>
                  <a:cubicBezTo>
                    <a:pt x="25950" y="87137"/>
                    <a:pt x="23956" y="100834"/>
                    <a:pt x="19941" y="127098"/>
                  </a:cubicBezTo>
                  <a:cubicBezTo>
                    <a:pt x="17658" y="141582"/>
                    <a:pt x="16320" y="150896"/>
                    <a:pt x="15953" y="155094"/>
                  </a:cubicBezTo>
                  <a:cubicBezTo>
                    <a:pt x="17107" y="155094"/>
                    <a:pt x="25766" y="145859"/>
                    <a:pt x="41955" y="127387"/>
                  </a:cubicBezTo>
                  <a:lnTo>
                    <a:pt x="92516" y="69400"/>
                  </a:lnTo>
                  <a:cubicBezTo>
                    <a:pt x="96504" y="64835"/>
                    <a:pt x="103379" y="57016"/>
                    <a:pt x="113087" y="45969"/>
                  </a:cubicBezTo>
                  <a:cubicBezTo>
                    <a:pt x="125655" y="31302"/>
                    <a:pt x="136124" y="17212"/>
                    <a:pt x="144494" y="3700"/>
                  </a:cubicBezTo>
                  <a:cubicBezTo>
                    <a:pt x="145649" y="1233"/>
                    <a:pt x="146488" y="0"/>
                    <a:pt x="147066" y="0"/>
                  </a:cubicBezTo>
                  <a:lnTo>
                    <a:pt x="147643" y="2283"/>
                  </a:lnTo>
                  <a:cubicBezTo>
                    <a:pt x="146488" y="6664"/>
                    <a:pt x="145649" y="9813"/>
                    <a:pt x="145071" y="11702"/>
                  </a:cubicBezTo>
                  <a:cubicBezTo>
                    <a:pt x="139535" y="27130"/>
                    <a:pt x="124133" y="49302"/>
                    <a:pt x="98813" y="78242"/>
                  </a:cubicBezTo>
                  <a:cubicBezTo>
                    <a:pt x="96347" y="80919"/>
                    <a:pt x="91204" y="86612"/>
                    <a:pt x="83385" y="95376"/>
                  </a:cubicBezTo>
                  <a:cubicBezTo>
                    <a:pt x="81863" y="96898"/>
                    <a:pt x="75383" y="104428"/>
                    <a:pt x="63969" y="117941"/>
                  </a:cubicBezTo>
                  <a:lnTo>
                    <a:pt x="46835" y="137935"/>
                  </a:lnTo>
                  <a:lnTo>
                    <a:pt x="31119" y="155645"/>
                  </a:lnTo>
                  <a:cubicBezTo>
                    <a:pt x="42532" y="158899"/>
                    <a:pt x="51296" y="165065"/>
                    <a:pt x="57383" y="174222"/>
                  </a:cubicBezTo>
                  <a:cubicBezTo>
                    <a:pt x="57777" y="175036"/>
                    <a:pt x="58459" y="176190"/>
                    <a:pt x="59403" y="177686"/>
                  </a:cubicBezTo>
                  <a:close/>
                  <a:moveTo>
                    <a:pt x="49695" y="179417"/>
                  </a:moveTo>
                  <a:cubicBezTo>
                    <a:pt x="49695" y="172385"/>
                    <a:pt x="41981" y="168843"/>
                    <a:pt x="26553" y="168843"/>
                  </a:cubicBezTo>
                  <a:cubicBezTo>
                    <a:pt x="22932" y="168843"/>
                    <a:pt x="20545" y="169132"/>
                    <a:pt x="19416" y="169709"/>
                  </a:cubicBezTo>
                  <a:cubicBezTo>
                    <a:pt x="15612" y="171415"/>
                    <a:pt x="13696" y="175219"/>
                    <a:pt x="13696" y="181123"/>
                  </a:cubicBezTo>
                  <a:cubicBezTo>
                    <a:pt x="13696" y="192746"/>
                    <a:pt x="18550" y="198545"/>
                    <a:pt x="28259" y="198545"/>
                  </a:cubicBezTo>
                  <a:cubicBezTo>
                    <a:pt x="33769" y="198545"/>
                    <a:pt x="38728" y="196682"/>
                    <a:pt x="43110" y="192982"/>
                  </a:cubicBezTo>
                  <a:cubicBezTo>
                    <a:pt x="47518" y="189257"/>
                    <a:pt x="49695" y="184744"/>
                    <a:pt x="49695" y="179417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03DF123-866B-6119-6BAA-889B5AA2A9D0}"/>
                </a:ext>
              </a:extLst>
            </p:cNvPr>
            <p:cNvSpPr/>
            <p:nvPr/>
          </p:nvSpPr>
          <p:spPr>
            <a:xfrm>
              <a:off x="7042357" y="3606076"/>
              <a:ext cx="34009" cy="44290"/>
            </a:xfrm>
            <a:custGeom>
              <a:avLst/>
              <a:gdLst>
                <a:gd name="connsiteX0" fmla="*/ 23693 w 34009"/>
                <a:gd name="connsiteY0" fmla="*/ 15743 h 44290"/>
                <a:gd name="connsiteX1" fmla="*/ 12279 w 34009"/>
                <a:gd name="connsiteY1" fmla="*/ 32299 h 44290"/>
                <a:gd name="connsiteX2" fmla="*/ 0 w 34009"/>
                <a:gd name="connsiteY2" fmla="*/ 44290 h 44290"/>
                <a:gd name="connsiteX3" fmla="*/ 7714 w 34009"/>
                <a:gd name="connsiteY3" fmla="*/ 30856 h 44290"/>
                <a:gd name="connsiteX4" fmla="*/ 34005 w 34009"/>
                <a:gd name="connsiteY4" fmla="*/ 0 h 44290"/>
                <a:gd name="connsiteX5" fmla="*/ 23693 w 34009"/>
                <a:gd name="connsiteY5" fmla="*/ 15743 h 4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9" h="44290">
                  <a:moveTo>
                    <a:pt x="23693" y="15743"/>
                  </a:moveTo>
                  <a:cubicBezTo>
                    <a:pt x="16635" y="26212"/>
                    <a:pt x="12830" y="31748"/>
                    <a:pt x="12279" y="32299"/>
                  </a:cubicBezTo>
                  <a:cubicBezTo>
                    <a:pt x="7530" y="37048"/>
                    <a:pt x="3411" y="41063"/>
                    <a:pt x="0" y="44290"/>
                  </a:cubicBezTo>
                  <a:cubicBezTo>
                    <a:pt x="1889" y="38964"/>
                    <a:pt x="4460" y="34477"/>
                    <a:pt x="7714" y="30856"/>
                  </a:cubicBezTo>
                  <a:cubicBezTo>
                    <a:pt x="21804" y="15061"/>
                    <a:pt x="30568" y="4775"/>
                    <a:pt x="34005" y="0"/>
                  </a:cubicBezTo>
                  <a:cubicBezTo>
                    <a:pt x="34162" y="26"/>
                    <a:pt x="30725" y="5274"/>
                    <a:pt x="23693" y="1574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051E87A-BBF9-9755-6B78-01B2DA95E029}"/>
                </a:ext>
              </a:extLst>
            </p:cNvPr>
            <p:cNvSpPr/>
            <p:nvPr/>
          </p:nvSpPr>
          <p:spPr>
            <a:xfrm>
              <a:off x="6897050" y="3729396"/>
              <a:ext cx="39698" cy="71709"/>
            </a:xfrm>
            <a:custGeom>
              <a:avLst/>
              <a:gdLst>
                <a:gd name="connsiteX0" fmla="*/ 39699 w 39698"/>
                <a:gd name="connsiteY0" fmla="*/ 25162 h 71709"/>
                <a:gd name="connsiteX1" fmla="*/ 32562 w 39698"/>
                <a:gd name="connsiteY1" fmla="*/ 52004 h 71709"/>
                <a:gd name="connsiteX2" fmla="*/ 10285 w 39698"/>
                <a:gd name="connsiteY2" fmla="*/ 71709 h 71709"/>
                <a:gd name="connsiteX3" fmla="*/ 0 w 39698"/>
                <a:gd name="connsiteY3" fmla="*/ 59141 h 71709"/>
                <a:gd name="connsiteX4" fmla="*/ 1417 w 39698"/>
                <a:gd name="connsiteY4" fmla="*/ 50010 h 71709"/>
                <a:gd name="connsiteX5" fmla="*/ 5982 w 39698"/>
                <a:gd name="connsiteY5" fmla="*/ 40302 h 71709"/>
                <a:gd name="connsiteX6" fmla="*/ 10259 w 39698"/>
                <a:gd name="connsiteY6" fmla="*/ 32877 h 71709"/>
                <a:gd name="connsiteX7" fmla="*/ 8265 w 39698"/>
                <a:gd name="connsiteY7" fmla="*/ 32011 h 71709"/>
                <a:gd name="connsiteX8" fmla="*/ 7399 w 39698"/>
                <a:gd name="connsiteY8" fmla="*/ 32011 h 71709"/>
                <a:gd name="connsiteX9" fmla="*/ 9105 w 39698"/>
                <a:gd name="connsiteY9" fmla="*/ 26291 h 71709"/>
                <a:gd name="connsiteX10" fmla="*/ 19101 w 39698"/>
                <a:gd name="connsiteY10" fmla="*/ 3437 h 71709"/>
                <a:gd name="connsiteX11" fmla="*/ 22250 w 39698"/>
                <a:gd name="connsiteY11" fmla="*/ 0 h 71709"/>
                <a:gd name="connsiteX12" fmla="*/ 31381 w 39698"/>
                <a:gd name="connsiteY12" fmla="*/ 4854 h 71709"/>
                <a:gd name="connsiteX13" fmla="*/ 39699 w 39698"/>
                <a:gd name="connsiteY13" fmla="*/ 25162 h 71709"/>
                <a:gd name="connsiteX14" fmla="*/ 26291 w 39698"/>
                <a:gd name="connsiteY14" fmla="*/ 47150 h 71709"/>
                <a:gd name="connsiteX15" fmla="*/ 19443 w 39698"/>
                <a:gd name="connsiteY15" fmla="*/ 37442 h 71709"/>
                <a:gd name="connsiteX16" fmla="*/ 15166 w 39698"/>
                <a:gd name="connsiteY16" fmla="*/ 36025 h 71709"/>
                <a:gd name="connsiteX17" fmla="*/ 10600 w 39698"/>
                <a:gd name="connsiteY17" fmla="*/ 41299 h 71709"/>
                <a:gd name="connsiteX18" fmla="*/ 7740 w 39698"/>
                <a:gd name="connsiteY18" fmla="*/ 48856 h 71709"/>
                <a:gd name="connsiteX19" fmla="*/ 15166 w 39698"/>
                <a:gd name="connsiteY19" fmla="*/ 55153 h 71709"/>
                <a:gd name="connsiteX20" fmla="*/ 22460 w 39698"/>
                <a:gd name="connsiteY20" fmla="*/ 52713 h 71709"/>
                <a:gd name="connsiteX21" fmla="*/ 26291 w 39698"/>
                <a:gd name="connsiteY21" fmla="*/ 47150 h 71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698" h="71709">
                  <a:moveTo>
                    <a:pt x="39699" y="25162"/>
                  </a:moveTo>
                  <a:cubicBezTo>
                    <a:pt x="39699" y="33926"/>
                    <a:pt x="37311" y="42873"/>
                    <a:pt x="32562" y="52004"/>
                  </a:cubicBezTo>
                  <a:cubicBezTo>
                    <a:pt x="25713" y="65150"/>
                    <a:pt x="18288" y="71709"/>
                    <a:pt x="10285" y="71709"/>
                  </a:cubicBezTo>
                  <a:cubicBezTo>
                    <a:pt x="3437" y="71709"/>
                    <a:pt x="0" y="67511"/>
                    <a:pt x="0" y="59141"/>
                  </a:cubicBezTo>
                  <a:cubicBezTo>
                    <a:pt x="0" y="56281"/>
                    <a:pt x="472" y="53237"/>
                    <a:pt x="1417" y="50010"/>
                  </a:cubicBezTo>
                  <a:lnTo>
                    <a:pt x="5982" y="40302"/>
                  </a:lnTo>
                  <a:lnTo>
                    <a:pt x="10259" y="32877"/>
                  </a:lnTo>
                  <a:lnTo>
                    <a:pt x="8265" y="32011"/>
                  </a:lnTo>
                  <a:lnTo>
                    <a:pt x="7399" y="32011"/>
                  </a:lnTo>
                  <a:cubicBezTo>
                    <a:pt x="7216" y="31250"/>
                    <a:pt x="7767" y="29361"/>
                    <a:pt x="9105" y="26291"/>
                  </a:cubicBezTo>
                  <a:lnTo>
                    <a:pt x="19101" y="3437"/>
                  </a:lnTo>
                  <a:cubicBezTo>
                    <a:pt x="20046" y="1154"/>
                    <a:pt x="21096" y="0"/>
                    <a:pt x="22250" y="0"/>
                  </a:cubicBezTo>
                  <a:cubicBezTo>
                    <a:pt x="23772" y="0"/>
                    <a:pt x="26816" y="1627"/>
                    <a:pt x="31381" y="4854"/>
                  </a:cubicBezTo>
                  <a:cubicBezTo>
                    <a:pt x="36943" y="10023"/>
                    <a:pt x="39699" y="16792"/>
                    <a:pt x="39699" y="25162"/>
                  </a:cubicBezTo>
                  <a:close/>
                  <a:moveTo>
                    <a:pt x="26291" y="47150"/>
                  </a:moveTo>
                  <a:cubicBezTo>
                    <a:pt x="26291" y="43529"/>
                    <a:pt x="24008" y="40302"/>
                    <a:pt x="19443" y="37442"/>
                  </a:cubicBezTo>
                  <a:cubicBezTo>
                    <a:pt x="17921" y="36497"/>
                    <a:pt x="16478" y="36025"/>
                    <a:pt x="15166" y="36025"/>
                  </a:cubicBezTo>
                  <a:cubicBezTo>
                    <a:pt x="14037" y="36025"/>
                    <a:pt x="12489" y="37783"/>
                    <a:pt x="10600" y="41299"/>
                  </a:cubicBezTo>
                  <a:cubicBezTo>
                    <a:pt x="8685" y="44815"/>
                    <a:pt x="7740" y="47334"/>
                    <a:pt x="7740" y="48856"/>
                  </a:cubicBezTo>
                  <a:cubicBezTo>
                    <a:pt x="7740" y="53054"/>
                    <a:pt x="10207" y="55153"/>
                    <a:pt x="15166" y="55153"/>
                  </a:cubicBezTo>
                  <a:cubicBezTo>
                    <a:pt x="17448" y="55153"/>
                    <a:pt x="19889" y="54339"/>
                    <a:pt x="22460" y="52713"/>
                  </a:cubicBezTo>
                  <a:cubicBezTo>
                    <a:pt x="25005" y="51112"/>
                    <a:pt x="26291" y="49249"/>
                    <a:pt x="26291" y="47150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A06C80A-C00B-B7DB-BB9E-7159ECCB24D3}"/>
                </a:ext>
              </a:extLst>
            </p:cNvPr>
            <p:cNvSpPr/>
            <p:nvPr/>
          </p:nvSpPr>
          <p:spPr>
            <a:xfrm>
              <a:off x="6801018" y="3648844"/>
              <a:ext cx="121981" cy="155802"/>
            </a:xfrm>
            <a:custGeom>
              <a:avLst/>
              <a:gdLst>
                <a:gd name="connsiteX0" fmla="*/ 53001 w 121981"/>
                <a:gd name="connsiteY0" fmla="*/ 99705 h 155802"/>
                <a:gd name="connsiteX1" fmla="*/ 76511 w 121981"/>
                <a:gd name="connsiteY1" fmla="*/ 69295 h 155802"/>
                <a:gd name="connsiteX2" fmla="*/ 97528 w 121981"/>
                <a:gd name="connsiteY2" fmla="*/ 55494 h 155802"/>
                <a:gd name="connsiteX3" fmla="*/ 106003 w 121981"/>
                <a:gd name="connsiteY3" fmla="*/ 47019 h 155802"/>
                <a:gd name="connsiteX4" fmla="*/ 100676 w 121981"/>
                <a:gd name="connsiteY4" fmla="*/ 40433 h 155802"/>
                <a:gd name="connsiteX5" fmla="*/ 94720 w 121981"/>
                <a:gd name="connsiteY5" fmla="*/ 42007 h 155802"/>
                <a:gd name="connsiteX6" fmla="*/ 86718 w 121981"/>
                <a:gd name="connsiteY6" fmla="*/ 38413 h 155802"/>
                <a:gd name="connsiteX7" fmla="*/ 84041 w 121981"/>
                <a:gd name="connsiteY7" fmla="*/ 30410 h 155802"/>
                <a:gd name="connsiteX8" fmla="*/ 92831 w 121981"/>
                <a:gd name="connsiteY8" fmla="*/ 11282 h 155802"/>
                <a:gd name="connsiteX9" fmla="*/ 103484 w 121981"/>
                <a:gd name="connsiteY9" fmla="*/ 0 h 155802"/>
                <a:gd name="connsiteX10" fmla="*/ 117285 w 121981"/>
                <a:gd name="connsiteY10" fmla="*/ 10338 h 155802"/>
                <a:gd name="connsiteX11" fmla="*/ 121982 w 121981"/>
                <a:gd name="connsiteY11" fmla="*/ 27891 h 155802"/>
                <a:gd name="connsiteX12" fmla="*/ 116813 w 121981"/>
                <a:gd name="connsiteY12" fmla="*/ 49984 h 155802"/>
                <a:gd name="connsiteX13" fmla="*/ 105058 w 121981"/>
                <a:gd name="connsiteY13" fmla="*/ 69269 h 155802"/>
                <a:gd name="connsiteX14" fmla="*/ 76852 w 121981"/>
                <a:gd name="connsiteY14" fmla="*/ 85878 h 155802"/>
                <a:gd name="connsiteX15" fmla="*/ 67747 w 121981"/>
                <a:gd name="connsiteY15" fmla="*/ 94641 h 155802"/>
                <a:gd name="connsiteX16" fmla="*/ 21961 w 121981"/>
                <a:gd name="connsiteY16" fmla="*/ 146383 h 155802"/>
                <a:gd name="connsiteX17" fmla="*/ 1889 w 121981"/>
                <a:gd name="connsiteY17" fmla="*/ 155803 h 155802"/>
                <a:gd name="connsiteX18" fmla="*/ 0 w 121981"/>
                <a:gd name="connsiteY18" fmla="*/ 154858 h 155802"/>
                <a:gd name="connsiteX19" fmla="*/ 53001 w 121981"/>
                <a:gd name="connsiteY19" fmla="*/ 99705 h 155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21981" h="155802">
                  <a:moveTo>
                    <a:pt x="53001" y="99705"/>
                  </a:moveTo>
                  <a:cubicBezTo>
                    <a:pt x="60112" y="86534"/>
                    <a:pt x="67957" y="76406"/>
                    <a:pt x="76511" y="69295"/>
                  </a:cubicBezTo>
                  <a:cubicBezTo>
                    <a:pt x="77350" y="68456"/>
                    <a:pt x="84356" y="63864"/>
                    <a:pt x="97528" y="55494"/>
                  </a:cubicBezTo>
                  <a:cubicBezTo>
                    <a:pt x="103169" y="51952"/>
                    <a:pt x="106003" y="49118"/>
                    <a:pt x="106003" y="47019"/>
                  </a:cubicBezTo>
                  <a:cubicBezTo>
                    <a:pt x="106003" y="43897"/>
                    <a:pt x="104218" y="41693"/>
                    <a:pt x="100676" y="40433"/>
                  </a:cubicBezTo>
                  <a:cubicBezTo>
                    <a:pt x="98157" y="41483"/>
                    <a:pt x="96190" y="42007"/>
                    <a:pt x="94720" y="42007"/>
                  </a:cubicBezTo>
                  <a:cubicBezTo>
                    <a:pt x="91781" y="42007"/>
                    <a:pt x="89131" y="40800"/>
                    <a:pt x="86718" y="38413"/>
                  </a:cubicBezTo>
                  <a:cubicBezTo>
                    <a:pt x="84304" y="35999"/>
                    <a:pt x="83438" y="33349"/>
                    <a:pt x="84041" y="30410"/>
                  </a:cubicBezTo>
                  <a:cubicBezTo>
                    <a:pt x="84881" y="26658"/>
                    <a:pt x="87793" y="20282"/>
                    <a:pt x="92831" y="11282"/>
                  </a:cubicBezTo>
                  <a:cubicBezTo>
                    <a:pt x="97003" y="3752"/>
                    <a:pt x="100571" y="0"/>
                    <a:pt x="103484" y="0"/>
                  </a:cubicBezTo>
                  <a:cubicBezTo>
                    <a:pt x="108915" y="0"/>
                    <a:pt x="113507" y="3463"/>
                    <a:pt x="117285" y="10338"/>
                  </a:cubicBezTo>
                  <a:cubicBezTo>
                    <a:pt x="120434" y="15979"/>
                    <a:pt x="121982" y="21830"/>
                    <a:pt x="121982" y="27891"/>
                  </a:cubicBezTo>
                  <a:cubicBezTo>
                    <a:pt x="121982" y="34162"/>
                    <a:pt x="120250" y="41535"/>
                    <a:pt x="116813" y="49984"/>
                  </a:cubicBezTo>
                  <a:cubicBezTo>
                    <a:pt x="113376" y="58459"/>
                    <a:pt x="109440" y="64887"/>
                    <a:pt x="105058" y="69269"/>
                  </a:cubicBezTo>
                  <a:cubicBezTo>
                    <a:pt x="103169" y="71158"/>
                    <a:pt x="93776" y="76694"/>
                    <a:pt x="76852" y="85878"/>
                  </a:cubicBezTo>
                  <a:cubicBezTo>
                    <a:pt x="73100" y="87977"/>
                    <a:pt x="70056" y="90889"/>
                    <a:pt x="67747" y="94641"/>
                  </a:cubicBezTo>
                  <a:cubicBezTo>
                    <a:pt x="52083" y="120145"/>
                    <a:pt x="36812" y="137384"/>
                    <a:pt x="21961" y="146383"/>
                  </a:cubicBezTo>
                  <a:cubicBezTo>
                    <a:pt x="11729" y="152654"/>
                    <a:pt x="5038" y="155803"/>
                    <a:pt x="1889" y="155803"/>
                  </a:cubicBezTo>
                  <a:cubicBezTo>
                    <a:pt x="840" y="155803"/>
                    <a:pt x="210" y="155488"/>
                    <a:pt x="0" y="154858"/>
                  </a:cubicBezTo>
                  <a:cubicBezTo>
                    <a:pt x="22801" y="141293"/>
                    <a:pt x="40459" y="122900"/>
                    <a:pt x="53001" y="99705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25C540E-9486-73A7-288E-4C05183DB6B9}"/>
                </a:ext>
              </a:extLst>
            </p:cNvPr>
            <p:cNvSpPr/>
            <p:nvPr/>
          </p:nvSpPr>
          <p:spPr>
            <a:xfrm>
              <a:off x="6844626" y="3587762"/>
              <a:ext cx="31171" cy="43607"/>
            </a:xfrm>
            <a:custGeom>
              <a:avLst/>
              <a:gdLst>
                <a:gd name="connsiteX0" fmla="*/ 31014 w 31171"/>
                <a:gd name="connsiteY0" fmla="*/ 17894 h 43607"/>
                <a:gd name="connsiteX1" fmla="*/ 27262 w 31171"/>
                <a:gd name="connsiteY1" fmla="*/ 32640 h 43607"/>
                <a:gd name="connsiteX2" fmla="*/ 16609 w 31171"/>
                <a:gd name="connsiteY2" fmla="*/ 43608 h 43607"/>
                <a:gd name="connsiteX3" fmla="*/ 6586 w 31171"/>
                <a:gd name="connsiteY3" fmla="*/ 35763 h 43607"/>
                <a:gd name="connsiteX4" fmla="*/ 0 w 31171"/>
                <a:gd name="connsiteY4" fmla="*/ 28862 h 43607"/>
                <a:gd name="connsiteX5" fmla="*/ 630 w 31171"/>
                <a:gd name="connsiteY5" fmla="*/ 27603 h 43607"/>
                <a:gd name="connsiteX6" fmla="*/ 7530 w 31171"/>
                <a:gd name="connsiteY6" fmla="*/ 12542 h 43607"/>
                <a:gd name="connsiteX7" fmla="*/ 13801 w 31171"/>
                <a:gd name="connsiteY7" fmla="*/ 1574 h 43607"/>
                <a:gd name="connsiteX8" fmla="*/ 15061 w 31171"/>
                <a:gd name="connsiteY8" fmla="*/ 0 h 43607"/>
                <a:gd name="connsiteX9" fmla="*/ 19443 w 31171"/>
                <a:gd name="connsiteY9" fmla="*/ 3149 h 43607"/>
                <a:gd name="connsiteX10" fmla="*/ 26658 w 31171"/>
                <a:gd name="connsiteY10" fmla="*/ 9420 h 43607"/>
                <a:gd name="connsiteX11" fmla="*/ 31014 w 31171"/>
                <a:gd name="connsiteY11" fmla="*/ 17894 h 43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71" h="43607">
                  <a:moveTo>
                    <a:pt x="31014" y="17894"/>
                  </a:moveTo>
                  <a:cubicBezTo>
                    <a:pt x="31643" y="21437"/>
                    <a:pt x="30384" y="26369"/>
                    <a:pt x="27262" y="32640"/>
                  </a:cubicBezTo>
                  <a:cubicBezTo>
                    <a:pt x="23510" y="39961"/>
                    <a:pt x="19941" y="43608"/>
                    <a:pt x="16609" y="43608"/>
                  </a:cubicBezTo>
                  <a:cubicBezTo>
                    <a:pt x="14300" y="41719"/>
                    <a:pt x="10968" y="39121"/>
                    <a:pt x="6586" y="35763"/>
                  </a:cubicBezTo>
                  <a:cubicBezTo>
                    <a:pt x="2204" y="32430"/>
                    <a:pt x="0" y="30121"/>
                    <a:pt x="0" y="28862"/>
                  </a:cubicBezTo>
                  <a:lnTo>
                    <a:pt x="630" y="27603"/>
                  </a:lnTo>
                  <a:cubicBezTo>
                    <a:pt x="1889" y="24874"/>
                    <a:pt x="4172" y="19862"/>
                    <a:pt x="7530" y="12542"/>
                  </a:cubicBezTo>
                  <a:cubicBezTo>
                    <a:pt x="8370" y="10863"/>
                    <a:pt x="10469" y="7216"/>
                    <a:pt x="13801" y="1574"/>
                  </a:cubicBezTo>
                  <a:lnTo>
                    <a:pt x="15061" y="0"/>
                  </a:lnTo>
                  <a:cubicBezTo>
                    <a:pt x="15900" y="840"/>
                    <a:pt x="17370" y="1889"/>
                    <a:pt x="19443" y="3149"/>
                  </a:cubicBezTo>
                  <a:cubicBezTo>
                    <a:pt x="23405" y="6087"/>
                    <a:pt x="25818" y="8160"/>
                    <a:pt x="26658" y="9420"/>
                  </a:cubicBezTo>
                  <a:cubicBezTo>
                    <a:pt x="28915" y="12358"/>
                    <a:pt x="30384" y="15166"/>
                    <a:pt x="31014" y="178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DF8FC42-CDA6-60C8-6177-6D4A0D42482D}"/>
                </a:ext>
              </a:extLst>
            </p:cNvPr>
            <p:cNvSpPr/>
            <p:nvPr/>
          </p:nvSpPr>
          <p:spPr>
            <a:xfrm>
              <a:off x="6753710" y="3708694"/>
              <a:ext cx="50193" cy="92484"/>
            </a:xfrm>
            <a:custGeom>
              <a:avLst/>
              <a:gdLst>
                <a:gd name="connsiteX0" fmla="*/ 50194 w 50193"/>
                <a:gd name="connsiteY0" fmla="*/ 31984 h 92484"/>
                <a:gd name="connsiteX1" fmla="*/ 37967 w 50193"/>
                <a:gd name="connsiteY1" fmla="*/ 71184 h 92484"/>
                <a:gd name="connsiteX2" fmla="*/ 11309 w 50193"/>
                <a:gd name="connsiteY2" fmla="*/ 89368 h 92484"/>
                <a:gd name="connsiteX3" fmla="*/ 3149 w 50193"/>
                <a:gd name="connsiteY3" fmla="*/ 92201 h 92484"/>
                <a:gd name="connsiteX4" fmla="*/ 0 w 50193"/>
                <a:gd name="connsiteY4" fmla="*/ 90942 h 92484"/>
                <a:gd name="connsiteX5" fmla="*/ 315 w 50193"/>
                <a:gd name="connsiteY5" fmla="*/ 89682 h 92484"/>
                <a:gd name="connsiteX6" fmla="*/ 6901 w 50193"/>
                <a:gd name="connsiteY6" fmla="*/ 83097 h 92484"/>
                <a:gd name="connsiteX7" fmla="*/ 16924 w 50193"/>
                <a:gd name="connsiteY7" fmla="*/ 74622 h 92484"/>
                <a:gd name="connsiteX8" fmla="*/ 32903 w 50193"/>
                <a:gd name="connsiteY8" fmla="*/ 56438 h 92484"/>
                <a:gd name="connsiteX9" fmla="*/ 19416 w 50193"/>
                <a:gd name="connsiteY9" fmla="*/ 35422 h 92484"/>
                <a:gd name="connsiteX10" fmla="*/ 15664 w 50193"/>
                <a:gd name="connsiteY10" fmla="*/ 31670 h 92484"/>
                <a:gd name="connsiteX11" fmla="*/ 20991 w 50193"/>
                <a:gd name="connsiteY11" fmla="*/ 19128 h 92484"/>
                <a:gd name="connsiteX12" fmla="*/ 27891 w 50193"/>
                <a:gd name="connsiteY12" fmla="*/ 3752 h 92484"/>
                <a:gd name="connsiteX13" fmla="*/ 30410 w 50193"/>
                <a:gd name="connsiteY13" fmla="*/ 630 h 92484"/>
                <a:gd name="connsiteX14" fmla="*/ 30725 w 50193"/>
                <a:gd name="connsiteY14" fmla="*/ 0 h 92484"/>
                <a:gd name="connsiteX15" fmla="*/ 37311 w 50193"/>
                <a:gd name="connsiteY15" fmla="*/ 5956 h 92484"/>
                <a:gd name="connsiteX16" fmla="*/ 46101 w 50193"/>
                <a:gd name="connsiteY16" fmla="*/ 15979 h 92484"/>
                <a:gd name="connsiteX17" fmla="*/ 50194 w 50193"/>
                <a:gd name="connsiteY17" fmla="*/ 31984 h 92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193" h="92484">
                  <a:moveTo>
                    <a:pt x="50194" y="31984"/>
                  </a:moveTo>
                  <a:cubicBezTo>
                    <a:pt x="50194" y="43267"/>
                    <a:pt x="46127" y="56334"/>
                    <a:pt x="37967" y="71184"/>
                  </a:cubicBezTo>
                  <a:cubicBezTo>
                    <a:pt x="34005" y="78505"/>
                    <a:pt x="25110" y="84566"/>
                    <a:pt x="11309" y="89368"/>
                  </a:cubicBezTo>
                  <a:lnTo>
                    <a:pt x="3149" y="92201"/>
                  </a:lnTo>
                  <a:cubicBezTo>
                    <a:pt x="1050" y="92831"/>
                    <a:pt x="0" y="92411"/>
                    <a:pt x="0" y="90942"/>
                  </a:cubicBezTo>
                  <a:cubicBezTo>
                    <a:pt x="0" y="90522"/>
                    <a:pt x="105" y="90102"/>
                    <a:pt x="315" y="89682"/>
                  </a:cubicBezTo>
                  <a:cubicBezTo>
                    <a:pt x="1784" y="87793"/>
                    <a:pt x="3962" y="85616"/>
                    <a:pt x="6901" y="83097"/>
                  </a:cubicBezTo>
                  <a:lnTo>
                    <a:pt x="16924" y="74622"/>
                  </a:lnTo>
                  <a:cubicBezTo>
                    <a:pt x="27576" y="65648"/>
                    <a:pt x="32903" y="59561"/>
                    <a:pt x="32903" y="56438"/>
                  </a:cubicBezTo>
                  <a:cubicBezTo>
                    <a:pt x="32903" y="49328"/>
                    <a:pt x="28416" y="42322"/>
                    <a:pt x="19416" y="35422"/>
                  </a:cubicBezTo>
                  <a:cubicBezTo>
                    <a:pt x="16897" y="33533"/>
                    <a:pt x="15664" y="32273"/>
                    <a:pt x="15664" y="31670"/>
                  </a:cubicBezTo>
                  <a:lnTo>
                    <a:pt x="20991" y="19128"/>
                  </a:lnTo>
                  <a:lnTo>
                    <a:pt x="27891" y="3752"/>
                  </a:lnTo>
                  <a:cubicBezTo>
                    <a:pt x="28521" y="2493"/>
                    <a:pt x="29361" y="1443"/>
                    <a:pt x="30410" y="630"/>
                  </a:cubicBezTo>
                  <a:cubicBezTo>
                    <a:pt x="30410" y="420"/>
                    <a:pt x="30515" y="210"/>
                    <a:pt x="30725" y="0"/>
                  </a:cubicBezTo>
                  <a:lnTo>
                    <a:pt x="37311" y="5956"/>
                  </a:lnTo>
                  <a:cubicBezTo>
                    <a:pt x="41693" y="9918"/>
                    <a:pt x="44631" y="13277"/>
                    <a:pt x="46101" y="15979"/>
                  </a:cubicBezTo>
                  <a:cubicBezTo>
                    <a:pt x="48829" y="20991"/>
                    <a:pt x="50194" y="26343"/>
                    <a:pt x="50194" y="3198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FC54D53-4810-F22E-7262-94CA19926218}"/>
                </a:ext>
              </a:extLst>
            </p:cNvPr>
            <p:cNvSpPr/>
            <p:nvPr/>
          </p:nvSpPr>
          <p:spPr>
            <a:xfrm>
              <a:off x="6696432" y="3712183"/>
              <a:ext cx="60190" cy="88685"/>
            </a:xfrm>
            <a:custGeom>
              <a:avLst/>
              <a:gdLst>
                <a:gd name="connsiteX0" fmla="*/ 54864 w 60190"/>
                <a:gd name="connsiteY0" fmla="*/ 45733 h 88685"/>
                <a:gd name="connsiteX1" fmla="*/ 50482 w 60190"/>
                <a:gd name="connsiteY1" fmla="*/ 57331 h 88685"/>
                <a:gd name="connsiteX2" fmla="*/ 37311 w 60190"/>
                <a:gd name="connsiteY2" fmla="*/ 76143 h 88685"/>
                <a:gd name="connsiteX3" fmla="*/ 21332 w 60190"/>
                <a:gd name="connsiteY3" fmla="*/ 83044 h 88685"/>
                <a:gd name="connsiteX4" fmla="*/ 11309 w 60190"/>
                <a:gd name="connsiteY4" fmla="*/ 86481 h 88685"/>
                <a:gd name="connsiteX5" fmla="*/ 1259 w 60190"/>
                <a:gd name="connsiteY5" fmla="*/ 88685 h 88685"/>
                <a:gd name="connsiteX6" fmla="*/ 0 w 60190"/>
                <a:gd name="connsiteY6" fmla="*/ 88056 h 88685"/>
                <a:gd name="connsiteX7" fmla="*/ 11282 w 60190"/>
                <a:gd name="connsiteY7" fmla="*/ 78662 h 88685"/>
                <a:gd name="connsiteX8" fmla="*/ 23510 w 60190"/>
                <a:gd name="connsiteY8" fmla="*/ 69899 h 88685"/>
                <a:gd name="connsiteX9" fmla="*/ 44212 w 60190"/>
                <a:gd name="connsiteY9" fmla="*/ 47019 h 88685"/>
                <a:gd name="connsiteX10" fmla="*/ 44526 w 60190"/>
                <a:gd name="connsiteY10" fmla="*/ 45130 h 88685"/>
                <a:gd name="connsiteX11" fmla="*/ 36366 w 60190"/>
                <a:gd name="connsiteY11" fmla="*/ 45760 h 88685"/>
                <a:gd name="connsiteX12" fmla="*/ 27262 w 60190"/>
                <a:gd name="connsiteY12" fmla="*/ 42480 h 88685"/>
                <a:gd name="connsiteX13" fmla="*/ 23824 w 60190"/>
                <a:gd name="connsiteY13" fmla="*/ 34162 h 88685"/>
                <a:gd name="connsiteX14" fmla="*/ 31040 w 60190"/>
                <a:gd name="connsiteY14" fmla="*/ 15664 h 88685"/>
                <a:gd name="connsiteX15" fmla="*/ 44526 w 60190"/>
                <a:gd name="connsiteY15" fmla="*/ 0 h 88685"/>
                <a:gd name="connsiteX16" fmla="*/ 55809 w 60190"/>
                <a:gd name="connsiteY16" fmla="*/ 5484 h 88685"/>
                <a:gd name="connsiteX17" fmla="*/ 60191 w 60190"/>
                <a:gd name="connsiteY17" fmla="*/ 18183 h 88685"/>
                <a:gd name="connsiteX18" fmla="*/ 59561 w 60190"/>
                <a:gd name="connsiteY18" fmla="*/ 25714 h 88685"/>
                <a:gd name="connsiteX19" fmla="*/ 58616 w 60190"/>
                <a:gd name="connsiteY19" fmla="*/ 32299 h 88685"/>
                <a:gd name="connsiteX20" fmla="*/ 54864 w 60190"/>
                <a:gd name="connsiteY20" fmla="*/ 45733 h 88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190" h="88685">
                  <a:moveTo>
                    <a:pt x="54864" y="45733"/>
                  </a:moveTo>
                  <a:lnTo>
                    <a:pt x="50482" y="57331"/>
                  </a:lnTo>
                  <a:cubicBezTo>
                    <a:pt x="47124" y="66120"/>
                    <a:pt x="42742" y="72391"/>
                    <a:pt x="37311" y="76143"/>
                  </a:cubicBezTo>
                  <a:cubicBezTo>
                    <a:pt x="34582" y="78033"/>
                    <a:pt x="29256" y="80342"/>
                    <a:pt x="21332" y="83044"/>
                  </a:cubicBezTo>
                  <a:lnTo>
                    <a:pt x="11309" y="86481"/>
                  </a:lnTo>
                  <a:cubicBezTo>
                    <a:pt x="7111" y="87951"/>
                    <a:pt x="3778" y="88685"/>
                    <a:pt x="1259" y="88685"/>
                  </a:cubicBezTo>
                  <a:lnTo>
                    <a:pt x="0" y="88056"/>
                  </a:lnTo>
                  <a:cubicBezTo>
                    <a:pt x="0" y="87216"/>
                    <a:pt x="3752" y="84094"/>
                    <a:pt x="11282" y="78662"/>
                  </a:cubicBezTo>
                  <a:lnTo>
                    <a:pt x="23510" y="69899"/>
                  </a:lnTo>
                  <a:cubicBezTo>
                    <a:pt x="35212" y="61529"/>
                    <a:pt x="42112" y="53920"/>
                    <a:pt x="44212" y="47019"/>
                  </a:cubicBezTo>
                  <a:cubicBezTo>
                    <a:pt x="44212" y="46389"/>
                    <a:pt x="44316" y="45760"/>
                    <a:pt x="44526" y="45130"/>
                  </a:cubicBezTo>
                  <a:lnTo>
                    <a:pt x="36366" y="45760"/>
                  </a:lnTo>
                  <a:cubicBezTo>
                    <a:pt x="33008" y="45969"/>
                    <a:pt x="29990" y="44867"/>
                    <a:pt x="27262" y="42480"/>
                  </a:cubicBezTo>
                  <a:cubicBezTo>
                    <a:pt x="24533" y="40066"/>
                    <a:pt x="23405" y="37311"/>
                    <a:pt x="23824" y="34162"/>
                  </a:cubicBezTo>
                  <a:cubicBezTo>
                    <a:pt x="24244" y="31014"/>
                    <a:pt x="26658" y="24874"/>
                    <a:pt x="31040" y="15664"/>
                  </a:cubicBezTo>
                  <a:cubicBezTo>
                    <a:pt x="36051" y="5221"/>
                    <a:pt x="40538" y="0"/>
                    <a:pt x="44526" y="0"/>
                  </a:cubicBezTo>
                  <a:cubicBezTo>
                    <a:pt x="49118" y="0"/>
                    <a:pt x="52896" y="1837"/>
                    <a:pt x="55809" y="5484"/>
                  </a:cubicBezTo>
                  <a:cubicBezTo>
                    <a:pt x="58721" y="9131"/>
                    <a:pt x="60191" y="13382"/>
                    <a:pt x="60191" y="18183"/>
                  </a:cubicBezTo>
                  <a:cubicBezTo>
                    <a:pt x="60191" y="20282"/>
                    <a:pt x="59981" y="22775"/>
                    <a:pt x="59561" y="25714"/>
                  </a:cubicBezTo>
                  <a:lnTo>
                    <a:pt x="58616" y="32299"/>
                  </a:lnTo>
                  <a:cubicBezTo>
                    <a:pt x="57987" y="35999"/>
                    <a:pt x="56727" y="40512"/>
                    <a:pt x="54864" y="45733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15D8F9A4-50F1-0618-CADD-11E8AD7202C9}"/>
                </a:ext>
              </a:extLst>
            </p:cNvPr>
            <p:cNvSpPr/>
            <p:nvPr/>
          </p:nvSpPr>
          <p:spPr>
            <a:xfrm>
              <a:off x="6580354" y="3663433"/>
              <a:ext cx="163516" cy="181883"/>
            </a:xfrm>
            <a:custGeom>
              <a:avLst/>
              <a:gdLst>
                <a:gd name="connsiteX0" fmla="*/ 162703 w 163516"/>
                <a:gd name="connsiteY0" fmla="*/ 7294 h 181883"/>
                <a:gd name="connsiteX1" fmla="*/ 154229 w 163516"/>
                <a:gd name="connsiteY1" fmla="*/ 24533 h 181883"/>
                <a:gd name="connsiteX2" fmla="*/ 130719 w 163516"/>
                <a:gd name="connsiteY2" fmla="*/ 40197 h 181883"/>
                <a:gd name="connsiteX3" fmla="*/ 123818 w 163516"/>
                <a:gd name="connsiteY3" fmla="*/ 42401 h 181883"/>
                <a:gd name="connsiteX4" fmla="*/ 115973 w 163516"/>
                <a:gd name="connsiteY4" fmla="*/ 41142 h 181883"/>
                <a:gd name="connsiteX5" fmla="*/ 97475 w 163516"/>
                <a:gd name="connsiteY5" fmla="*/ 50535 h 181883"/>
                <a:gd name="connsiteX6" fmla="*/ 89630 w 163516"/>
                <a:gd name="connsiteY6" fmla="*/ 62447 h 181883"/>
                <a:gd name="connsiteX7" fmla="*/ 104376 w 163516"/>
                <a:gd name="connsiteY7" fmla="*/ 73100 h 181883"/>
                <a:gd name="connsiteX8" fmla="*/ 110647 w 163516"/>
                <a:gd name="connsiteY8" fmla="*/ 85012 h 181883"/>
                <a:gd name="connsiteX9" fmla="*/ 110647 w 163516"/>
                <a:gd name="connsiteY9" fmla="*/ 88764 h 181883"/>
                <a:gd name="connsiteX10" fmla="*/ 104218 w 163516"/>
                <a:gd name="connsiteY10" fmla="*/ 120906 h 181883"/>
                <a:gd name="connsiteX11" fmla="*/ 89341 w 163516"/>
                <a:gd name="connsiteY11" fmla="*/ 151159 h 181883"/>
                <a:gd name="connsiteX12" fmla="*/ 35422 w 163516"/>
                <a:gd name="connsiteY12" fmla="*/ 181884 h 181883"/>
                <a:gd name="connsiteX13" fmla="*/ 7530 w 163516"/>
                <a:gd name="connsiteY13" fmla="*/ 165275 h 181883"/>
                <a:gd name="connsiteX14" fmla="*/ 0 w 163516"/>
                <a:gd name="connsiteY14" fmla="*/ 132057 h 181883"/>
                <a:gd name="connsiteX15" fmla="*/ 21017 w 163516"/>
                <a:gd name="connsiteY15" fmla="*/ 61817 h 181883"/>
                <a:gd name="connsiteX16" fmla="*/ 31984 w 163516"/>
                <a:gd name="connsiteY16" fmla="*/ 40171 h 181883"/>
                <a:gd name="connsiteX17" fmla="*/ 32299 w 163516"/>
                <a:gd name="connsiteY17" fmla="*/ 46442 h 181883"/>
                <a:gd name="connsiteX18" fmla="*/ 24769 w 163516"/>
                <a:gd name="connsiteY18" fmla="*/ 66829 h 181883"/>
                <a:gd name="connsiteX19" fmla="*/ 14116 w 163516"/>
                <a:gd name="connsiteY19" fmla="*/ 93802 h 181883"/>
                <a:gd name="connsiteX20" fmla="*/ 10679 w 163516"/>
                <a:gd name="connsiteY20" fmla="*/ 113244 h 181883"/>
                <a:gd name="connsiteX21" fmla="*/ 18524 w 163516"/>
                <a:gd name="connsiteY21" fmla="*/ 138328 h 181883"/>
                <a:gd name="connsiteX22" fmla="*/ 42349 w 163516"/>
                <a:gd name="connsiteY22" fmla="*/ 148666 h 181883"/>
                <a:gd name="connsiteX23" fmla="*/ 75907 w 163516"/>
                <a:gd name="connsiteY23" fmla="*/ 140191 h 181883"/>
                <a:gd name="connsiteX24" fmla="*/ 90653 w 163516"/>
                <a:gd name="connsiteY24" fmla="*/ 127020 h 181883"/>
                <a:gd name="connsiteX25" fmla="*/ 98498 w 163516"/>
                <a:gd name="connsiteY25" fmla="*/ 109466 h 181883"/>
                <a:gd name="connsiteX26" fmla="*/ 84697 w 163516"/>
                <a:gd name="connsiteY26" fmla="*/ 99443 h 181883"/>
                <a:gd name="connsiteX27" fmla="*/ 75592 w 163516"/>
                <a:gd name="connsiteY27" fmla="*/ 84067 h 181883"/>
                <a:gd name="connsiteX28" fmla="*/ 85012 w 163516"/>
                <a:gd name="connsiteY28" fmla="*/ 54917 h 181883"/>
                <a:gd name="connsiteX29" fmla="*/ 100073 w 163516"/>
                <a:gd name="connsiteY29" fmla="*/ 37363 h 181883"/>
                <a:gd name="connsiteX30" fmla="*/ 118256 w 163516"/>
                <a:gd name="connsiteY30" fmla="*/ 23877 h 181883"/>
                <a:gd name="connsiteX31" fmla="*/ 125157 w 163516"/>
                <a:gd name="connsiteY31" fmla="*/ 21988 h 181883"/>
                <a:gd name="connsiteX32" fmla="*/ 133002 w 163516"/>
                <a:gd name="connsiteY32" fmla="*/ 24165 h 181883"/>
                <a:gd name="connsiteX33" fmla="*/ 146803 w 163516"/>
                <a:gd name="connsiteY33" fmla="*/ 14142 h 181883"/>
                <a:gd name="connsiteX34" fmla="*/ 149925 w 163516"/>
                <a:gd name="connsiteY34" fmla="*/ 10390 h 181883"/>
                <a:gd name="connsiteX35" fmla="*/ 153074 w 163516"/>
                <a:gd name="connsiteY35" fmla="*/ 10390 h 181883"/>
                <a:gd name="connsiteX36" fmla="*/ 157771 w 163516"/>
                <a:gd name="connsiteY36" fmla="*/ 6953 h 181883"/>
                <a:gd name="connsiteX37" fmla="*/ 160919 w 163516"/>
                <a:gd name="connsiteY37" fmla="*/ 1312 h 181883"/>
                <a:gd name="connsiteX38" fmla="*/ 162808 w 163516"/>
                <a:gd name="connsiteY38" fmla="*/ 52 h 181883"/>
                <a:gd name="connsiteX39" fmla="*/ 163438 w 163516"/>
                <a:gd name="connsiteY39" fmla="*/ 2886 h 181883"/>
                <a:gd name="connsiteX40" fmla="*/ 162703 w 163516"/>
                <a:gd name="connsiteY40" fmla="*/ 7294 h 1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3516" h="181883">
                  <a:moveTo>
                    <a:pt x="162703" y="7294"/>
                  </a:moveTo>
                  <a:cubicBezTo>
                    <a:pt x="160604" y="15034"/>
                    <a:pt x="157797" y="20781"/>
                    <a:pt x="154229" y="24533"/>
                  </a:cubicBezTo>
                  <a:cubicBezTo>
                    <a:pt x="148377" y="28285"/>
                    <a:pt x="140532" y="33533"/>
                    <a:pt x="130719" y="40197"/>
                  </a:cubicBezTo>
                  <a:cubicBezTo>
                    <a:pt x="128830" y="41666"/>
                    <a:pt x="126547" y="42401"/>
                    <a:pt x="123818" y="42401"/>
                  </a:cubicBezTo>
                  <a:cubicBezTo>
                    <a:pt x="120696" y="41561"/>
                    <a:pt x="118072" y="41142"/>
                    <a:pt x="115973" y="41142"/>
                  </a:cubicBezTo>
                  <a:cubicBezTo>
                    <a:pt x="110752" y="41142"/>
                    <a:pt x="104586" y="44264"/>
                    <a:pt x="97475" y="50535"/>
                  </a:cubicBezTo>
                  <a:cubicBezTo>
                    <a:pt x="92254" y="55127"/>
                    <a:pt x="89630" y="59115"/>
                    <a:pt x="89630" y="62447"/>
                  </a:cubicBezTo>
                  <a:cubicBezTo>
                    <a:pt x="89630" y="64756"/>
                    <a:pt x="94536" y="68298"/>
                    <a:pt x="104376" y="73100"/>
                  </a:cubicBezTo>
                  <a:cubicBezTo>
                    <a:pt x="108548" y="76038"/>
                    <a:pt x="110647" y="80000"/>
                    <a:pt x="110647" y="85012"/>
                  </a:cubicBezTo>
                  <a:lnTo>
                    <a:pt x="110647" y="88764"/>
                  </a:lnTo>
                  <a:cubicBezTo>
                    <a:pt x="110647" y="98157"/>
                    <a:pt x="108495" y="108889"/>
                    <a:pt x="104218" y="120906"/>
                  </a:cubicBezTo>
                  <a:cubicBezTo>
                    <a:pt x="99942" y="132923"/>
                    <a:pt x="94983" y="142999"/>
                    <a:pt x="89341" y="151159"/>
                  </a:cubicBezTo>
                  <a:cubicBezTo>
                    <a:pt x="74910" y="171651"/>
                    <a:pt x="56937" y="181884"/>
                    <a:pt x="35422" y="181884"/>
                  </a:cubicBezTo>
                  <a:cubicBezTo>
                    <a:pt x="23090" y="181884"/>
                    <a:pt x="13801" y="176347"/>
                    <a:pt x="7530" y="165275"/>
                  </a:cubicBezTo>
                  <a:cubicBezTo>
                    <a:pt x="2519" y="156511"/>
                    <a:pt x="0" y="145412"/>
                    <a:pt x="0" y="132057"/>
                  </a:cubicBezTo>
                  <a:cubicBezTo>
                    <a:pt x="0" y="116393"/>
                    <a:pt x="7006" y="92962"/>
                    <a:pt x="21017" y="61817"/>
                  </a:cubicBezTo>
                  <a:cubicBezTo>
                    <a:pt x="23116" y="57016"/>
                    <a:pt x="26763" y="49800"/>
                    <a:pt x="31984" y="40171"/>
                  </a:cubicBezTo>
                  <a:cubicBezTo>
                    <a:pt x="32194" y="42270"/>
                    <a:pt x="32299" y="44343"/>
                    <a:pt x="32299" y="46442"/>
                  </a:cubicBezTo>
                  <a:cubicBezTo>
                    <a:pt x="31040" y="51033"/>
                    <a:pt x="28547" y="57829"/>
                    <a:pt x="24769" y="66829"/>
                  </a:cubicBezTo>
                  <a:cubicBezTo>
                    <a:pt x="18708" y="81260"/>
                    <a:pt x="15166" y="90233"/>
                    <a:pt x="14116" y="93802"/>
                  </a:cubicBezTo>
                  <a:cubicBezTo>
                    <a:pt x="11807" y="101542"/>
                    <a:pt x="10679" y="108023"/>
                    <a:pt x="10679" y="113244"/>
                  </a:cubicBezTo>
                  <a:cubicBezTo>
                    <a:pt x="10679" y="123687"/>
                    <a:pt x="13303" y="132057"/>
                    <a:pt x="18524" y="138328"/>
                  </a:cubicBezTo>
                  <a:cubicBezTo>
                    <a:pt x="24165" y="145229"/>
                    <a:pt x="32116" y="148666"/>
                    <a:pt x="42349" y="148666"/>
                  </a:cubicBezTo>
                  <a:cubicBezTo>
                    <a:pt x="55310" y="148666"/>
                    <a:pt x="66488" y="145832"/>
                    <a:pt x="75907" y="140191"/>
                  </a:cubicBezTo>
                  <a:cubicBezTo>
                    <a:pt x="81339" y="137042"/>
                    <a:pt x="86245" y="132661"/>
                    <a:pt x="90653" y="127020"/>
                  </a:cubicBezTo>
                  <a:cubicBezTo>
                    <a:pt x="95875" y="120539"/>
                    <a:pt x="98498" y="114687"/>
                    <a:pt x="98498" y="109466"/>
                  </a:cubicBezTo>
                  <a:cubicBezTo>
                    <a:pt x="98498" y="107393"/>
                    <a:pt x="93907" y="104035"/>
                    <a:pt x="84697" y="99443"/>
                  </a:cubicBezTo>
                  <a:cubicBezTo>
                    <a:pt x="78636" y="96504"/>
                    <a:pt x="75592" y="91388"/>
                    <a:pt x="75592" y="84067"/>
                  </a:cubicBezTo>
                  <a:cubicBezTo>
                    <a:pt x="75592" y="75278"/>
                    <a:pt x="78741" y="65569"/>
                    <a:pt x="85012" y="54917"/>
                  </a:cubicBezTo>
                  <a:cubicBezTo>
                    <a:pt x="88134" y="49695"/>
                    <a:pt x="93172" y="43844"/>
                    <a:pt x="100073" y="37363"/>
                  </a:cubicBezTo>
                  <a:cubicBezTo>
                    <a:pt x="106973" y="30882"/>
                    <a:pt x="113034" y="26396"/>
                    <a:pt x="118256" y="23877"/>
                  </a:cubicBezTo>
                  <a:cubicBezTo>
                    <a:pt x="120355" y="22617"/>
                    <a:pt x="122638" y="21988"/>
                    <a:pt x="125157" y="21988"/>
                  </a:cubicBezTo>
                  <a:cubicBezTo>
                    <a:pt x="126626" y="21988"/>
                    <a:pt x="129223" y="22722"/>
                    <a:pt x="133002" y="24165"/>
                  </a:cubicBezTo>
                  <a:cubicBezTo>
                    <a:pt x="136544" y="24165"/>
                    <a:pt x="141162" y="20833"/>
                    <a:pt x="146803" y="14142"/>
                  </a:cubicBezTo>
                  <a:lnTo>
                    <a:pt x="149925" y="10390"/>
                  </a:lnTo>
                  <a:lnTo>
                    <a:pt x="153074" y="10390"/>
                  </a:lnTo>
                  <a:cubicBezTo>
                    <a:pt x="154753" y="10810"/>
                    <a:pt x="156301" y="9656"/>
                    <a:pt x="157771" y="6953"/>
                  </a:cubicBezTo>
                  <a:lnTo>
                    <a:pt x="160919" y="1312"/>
                  </a:lnTo>
                  <a:cubicBezTo>
                    <a:pt x="161549" y="262"/>
                    <a:pt x="162179" y="-157"/>
                    <a:pt x="162808" y="52"/>
                  </a:cubicBezTo>
                  <a:cubicBezTo>
                    <a:pt x="163438" y="262"/>
                    <a:pt x="163648" y="1207"/>
                    <a:pt x="163438" y="2886"/>
                  </a:cubicBezTo>
                  <a:cubicBezTo>
                    <a:pt x="163123" y="3752"/>
                    <a:pt x="162913" y="5221"/>
                    <a:pt x="162703" y="7294"/>
                  </a:cubicBezTo>
                  <a:close/>
                </a:path>
              </a:pathLst>
            </a:custGeom>
            <a:grpFill/>
            <a:ln w="2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2C6C96F1-0DB0-E7D6-D104-60C83B01EDA3}"/>
              </a:ext>
            </a:extLst>
          </p:cNvPr>
          <p:cNvSpPr txBox="1"/>
          <p:nvPr/>
        </p:nvSpPr>
        <p:spPr>
          <a:xfrm>
            <a:off x="8464511" y="16812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علم، پیشرفت، نو آوری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08CD233-A51B-6903-E40F-1A8CAAD114F2}"/>
              </a:ext>
            </a:extLst>
          </p:cNvPr>
          <p:cNvCxnSpPr/>
          <p:nvPr/>
        </p:nvCxnSpPr>
        <p:spPr>
          <a:xfrm flipH="1">
            <a:off x="1633598" y="191987"/>
            <a:ext cx="6922637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F00A4A4-B876-C375-B845-EB9BF5BACA6F}"/>
              </a:ext>
            </a:extLst>
          </p:cNvPr>
          <p:cNvSpPr txBox="1"/>
          <p:nvPr/>
        </p:nvSpPr>
        <p:spPr>
          <a:xfrm>
            <a:off x="-20465" y="35051"/>
            <a:ext cx="1775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400" dirty="0">
                <a:solidFill>
                  <a:srgbClr val="FFC000"/>
                </a:solidFill>
                <a:cs typeface="B Yekan" panose="00000400000000000000" pitchFamily="2" charset="-78"/>
              </a:rPr>
              <a:t>مهار تورم، رشد تولید</a:t>
            </a:r>
            <a:endParaRPr lang="en-US" sz="14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217E9-E2AB-7601-7652-3E8814303D0D}"/>
              </a:ext>
            </a:extLst>
          </p:cNvPr>
          <p:cNvSpPr/>
          <p:nvPr/>
        </p:nvSpPr>
        <p:spPr>
          <a:xfrm>
            <a:off x="65850" y="432612"/>
            <a:ext cx="300762" cy="307777"/>
          </a:xfrm>
          <a:prstGeom prst="roundRect">
            <a:avLst>
              <a:gd name="adj" fmla="val 50000"/>
            </a:avLst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684A80D0-AADB-E6A4-43B2-0770DF67FBEB}"/>
              </a:ext>
            </a:extLst>
          </p:cNvPr>
          <p:cNvSpPr/>
          <p:nvPr/>
        </p:nvSpPr>
        <p:spPr>
          <a:xfrm>
            <a:off x="11235302" y="4210950"/>
            <a:ext cx="551868" cy="5518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01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EE889D3-0C11-BA8D-9B10-DE9710E01516}"/>
              </a:ext>
            </a:extLst>
          </p:cNvPr>
          <p:cNvSpPr/>
          <p:nvPr/>
        </p:nvSpPr>
        <p:spPr>
          <a:xfrm>
            <a:off x="11235302" y="5641333"/>
            <a:ext cx="551868" cy="551868"/>
          </a:xfrm>
          <a:prstGeom prst="roundRect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03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99B53DB-BDA9-2F6B-C60A-9CF69CAFE54E}"/>
              </a:ext>
            </a:extLst>
          </p:cNvPr>
          <p:cNvSpPr/>
          <p:nvPr/>
        </p:nvSpPr>
        <p:spPr>
          <a:xfrm>
            <a:off x="5202081" y="4210950"/>
            <a:ext cx="551868" cy="551868"/>
          </a:xfrm>
          <a:prstGeom prst="roundRect">
            <a:avLst/>
          </a:prstGeom>
          <a:solidFill>
            <a:srgbClr val="333E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02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F1F9ED8-931A-15C6-5822-313E2F2FAC35}"/>
              </a:ext>
            </a:extLst>
          </p:cNvPr>
          <p:cNvSpPr/>
          <p:nvPr/>
        </p:nvSpPr>
        <p:spPr>
          <a:xfrm>
            <a:off x="5202081" y="5641333"/>
            <a:ext cx="551868" cy="55186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Titr" panose="00000700000000000000" pitchFamily="2" charset="-78"/>
              </a:rPr>
              <a:t>04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4CA4A0-0206-B8D9-487C-BD911E5630CB}"/>
              </a:ext>
            </a:extLst>
          </p:cNvPr>
          <p:cNvSpPr txBox="1"/>
          <p:nvPr/>
        </p:nvSpPr>
        <p:spPr>
          <a:xfrm>
            <a:off x="6320433" y="3857253"/>
            <a:ext cx="4808514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تغییر دهید.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3E4838-1722-9209-F38A-770045D09EF3}"/>
              </a:ext>
            </a:extLst>
          </p:cNvPr>
          <p:cNvSpPr txBox="1"/>
          <p:nvPr/>
        </p:nvSpPr>
        <p:spPr>
          <a:xfrm>
            <a:off x="292804" y="3838903"/>
            <a:ext cx="4808514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تغییر دهید.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129128-60CB-A0DD-9A9E-0BDCD49EF0B7}"/>
              </a:ext>
            </a:extLst>
          </p:cNvPr>
          <p:cNvSpPr txBox="1"/>
          <p:nvPr/>
        </p:nvSpPr>
        <p:spPr>
          <a:xfrm>
            <a:off x="6320433" y="5285523"/>
            <a:ext cx="4808514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تغییر دهید.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62B151-BD7B-3F98-B3AE-942E9DEEAAD0}"/>
              </a:ext>
            </a:extLst>
          </p:cNvPr>
          <p:cNvSpPr txBox="1"/>
          <p:nvPr/>
        </p:nvSpPr>
        <p:spPr>
          <a:xfrm>
            <a:off x="292804" y="5267173"/>
            <a:ext cx="4808514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00000"/>
              </a:lnSpc>
            </a:pPr>
            <a:r>
              <a:rPr lang="fa-IR" sz="1400" b="1" dirty="0">
                <a:latin typeface="Lalezar" panose="00000500000000000000" pitchFamily="50" charset="-78"/>
                <a:cs typeface="Lalezar" panose="00000500000000000000" pitchFamily="50" charset="-78"/>
              </a:rPr>
              <a:t>تیتر عنوان را وارد نمایید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2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تغییر دهید.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1F4C23-E790-036A-1C6B-AB7EDC8C6FC3}"/>
              </a:ext>
            </a:extLst>
          </p:cNvPr>
          <p:cNvSpPr txBox="1"/>
          <p:nvPr/>
        </p:nvSpPr>
        <p:spPr>
          <a:xfrm>
            <a:off x="3721039" y="1375655"/>
            <a:ext cx="472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>
                <a:latin typeface="Lalezar" panose="00000500000000000000" pitchFamily="50" charset="-78"/>
                <a:cs typeface="Lalezar" panose="00000500000000000000" pitchFamily="50" charset="-78"/>
              </a:rPr>
              <a:t>در این قسمت عنوان اسلاید را وارد کنید</a:t>
            </a:r>
            <a:endParaRPr lang="en-US" sz="2400" dirty="0">
              <a:latin typeface="Lalezar" panose="00000500000000000000" pitchFamily="50" charset="-78"/>
              <a:cs typeface="Lalezar" panose="00000500000000000000" pitchFamily="50" charset="-78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CA0BA8-43AC-D36C-ACAA-B261E71801F2}"/>
              </a:ext>
            </a:extLst>
          </p:cNvPr>
          <p:cNvSpPr txBox="1"/>
          <p:nvPr/>
        </p:nvSpPr>
        <p:spPr>
          <a:xfrm>
            <a:off x="1176226" y="2005724"/>
            <a:ext cx="9972732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400" dirty="0"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6C0F9A-8035-33F7-3186-BE3A945F450F}"/>
              </a:ext>
            </a:extLst>
          </p:cNvPr>
          <p:cNvSpPr txBox="1"/>
          <p:nvPr/>
        </p:nvSpPr>
        <p:spPr>
          <a:xfrm>
            <a:off x="69003" y="427286"/>
            <a:ext cx="35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1400" b="1" spc="-300" dirty="0">
                <a:solidFill>
                  <a:srgbClr val="FFC000"/>
                </a:solidFill>
                <a:cs typeface="B Yekan" panose="00000400000000000000" pitchFamily="2" charset="-78"/>
              </a:rPr>
              <a:t>9</a:t>
            </a:r>
            <a:endParaRPr lang="en-US" sz="1400" b="1" spc="-300" dirty="0">
              <a:solidFill>
                <a:srgbClr val="FFC000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0036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2750</Words>
  <Application>Microsoft Office PowerPoint</Application>
  <PresentationFormat>Widescreen</PresentationFormat>
  <Paragraphs>324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B Yekan</vt:lpstr>
      <vt:lpstr>Calibri</vt:lpstr>
      <vt:lpstr>Kalameh</vt:lpstr>
      <vt:lpstr>Lalezar</vt:lpstr>
      <vt:lpstr>Times New Roman</vt:lpstr>
      <vt:lpstr>Vazir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Mobotop</cp:lastModifiedBy>
  <cp:revision>28</cp:revision>
  <dcterms:created xsi:type="dcterms:W3CDTF">2023-04-23T10:08:38Z</dcterms:created>
  <dcterms:modified xsi:type="dcterms:W3CDTF">2024-02-15T08:02:51Z</dcterms:modified>
</cp:coreProperties>
</file>