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78" r:id="rId2"/>
    <p:sldId id="256" r:id="rId3"/>
    <p:sldId id="265" r:id="rId4"/>
    <p:sldId id="266" r:id="rId5"/>
    <p:sldId id="257" r:id="rId6"/>
    <p:sldId id="267" r:id="rId7"/>
    <p:sldId id="268" r:id="rId8"/>
    <p:sldId id="258" r:id="rId9"/>
    <p:sldId id="269" r:id="rId10"/>
    <p:sldId id="270" r:id="rId11"/>
    <p:sldId id="259" r:id="rId12"/>
    <p:sldId id="271" r:id="rId13"/>
    <p:sldId id="272" r:id="rId14"/>
    <p:sldId id="260" r:id="rId15"/>
    <p:sldId id="273" r:id="rId16"/>
    <p:sldId id="274" r:id="rId17"/>
    <p:sldId id="261" r:id="rId18"/>
    <p:sldId id="275" r:id="rId19"/>
    <p:sldId id="276" r:id="rId20"/>
    <p:sldId id="277"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13D9D"/>
    <a:srgbClr val="2967CA"/>
    <a:srgbClr val="D6DCE5"/>
    <a:srgbClr val="D9AD6B"/>
    <a:srgbClr val="FFF26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4" d="100"/>
          <a:sy n="104" d="100"/>
        </p:scale>
        <p:origin x="276"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Sheet1!$B$1</c:f>
              <c:strCache>
                <c:ptCount val="1"/>
                <c:pt idx="0">
                  <c:v>Sales</c:v>
                </c:pt>
              </c:strCache>
            </c:strRef>
          </c:tx>
          <c:dPt>
            <c:idx val="0"/>
            <c:bubble3D val="0"/>
            <c:spPr>
              <a:solidFill>
                <a:srgbClr val="013D9D"/>
              </a:solidFill>
              <a:ln w="25400">
                <a:solidFill>
                  <a:schemeClr val="lt1"/>
                </a:solidFill>
              </a:ln>
              <a:effectLst/>
              <a:sp3d contourW="25400">
                <a:contourClr>
                  <a:schemeClr val="lt1"/>
                </a:contourClr>
              </a:sp3d>
            </c:spPr>
            <c:extLst>
              <c:ext xmlns:c16="http://schemas.microsoft.com/office/drawing/2014/chart" uri="{C3380CC4-5D6E-409C-BE32-E72D297353CC}">
                <c16:uniqueId val="{00000001-2DB3-43AB-8EA0-F1C3D720CCC6}"/>
              </c:ext>
            </c:extLst>
          </c:dPt>
          <c:dPt>
            <c:idx val="1"/>
            <c:bubble3D val="0"/>
            <c:spPr>
              <a:solidFill>
                <a:srgbClr val="C19100"/>
              </a:solidFill>
              <a:ln w="25400">
                <a:solidFill>
                  <a:schemeClr val="lt1"/>
                </a:solidFill>
              </a:ln>
              <a:effectLst/>
              <a:sp3d contourW="25400">
                <a:contourClr>
                  <a:schemeClr val="lt1"/>
                </a:contourClr>
              </a:sp3d>
            </c:spPr>
            <c:extLst>
              <c:ext xmlns:c16="http://schemas.microsoft.com/office/drawing/2014/chart" uri="{C3380CC4-5D6E-409C-BE32-E72D297353CC}">
                <c16:uniqueId val="{00000003-2DB3-43AB-8EA0-F1C3D720CCC6}"/>
              </c:ext>
            </c:extLst>
          </c:dPt>
          <c:dPt>
            <c:idx val="2"/>
            <c:bubble3D val="0"/>
            <c:spPr>
              <a:solidFill>
                <a:srgbClr val="008094"/>
              </a:solidFill>
              <a:ln w="25400">
                <a:solidFill>
                  <a:schemeClr val="lt1"/>
                </a:solidFill>
              </a:ln>
              <a:effectLst/>
              <a:sp3d contourW="25400">
                <a:contourClr>
                  <a:schemeClr val="lt1"/>
                </a:contourClr>
              </a:sp3d>
            </c:spPr>
            <c:extLst>
              <c:ext xmlns:c16="http://schemas.microsoft.com/office/drawing/2014/chart" uri="{C3380CC4-5D6E-409C-BE32-E72D297353CC}">
                <c16:uniqueId val="{00000005-2DB3-43AB-8EA0-F1C3D720CCC6}"/>
              </c:ext>
            </c:extLst>
          </c:dPt>
          <c:dPt>
            <c:idx val="3"/>
            <c:bubble3D val="0"/>
            <c:explosion val="76"/>
            <c:spPr>
              <a:solidFill>
                <a:schemeClr val="accent3">
                  <a:lumMod val="20000"/>
                  <a:lumOff val="80000"/>
                </a:schemeClr>
              </a:solidFill>
              <a:ln w="25400">
                <a:solidFill>
                  <a:schemeClr val="lt1"/>
                </a:solidFill>
              </a:ln>
              <a:effectLst/>
              <a:sp3d contourW="25400">
                <a:contourClr>
                  <a:schemeClr val="lt1"/>
                </a:contourClr>
              </a:sp3d>
            </c:spPr>
            <c:extLst>
              <c:ext xmlns:c16="http://schemas.microsoft.com/office/drawing/2014/chart" uri="{C3380CC4-5D6E-409C-BE32-E72D297353CC}">
                <c16:uniqueId val="{00000007-2DB3-43AB-8EA0-F1C3D720CCC6}"/>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2DB3-43AB-8EA0-F1C3D720CCC6}"/>
            </c:ext>
          </c:extLst>
        </c:ser>
        <c:dLbls>
          <c:showLegendKey val="0"/>
          <c:showVal val="0"/>
          <c:showCatName val="0"/>
          <c:showSerName val="0"/>
          <c:showPercent val="0"/>
          <c:showBubbleSize val="0"/>
          <c:showLeaderLines val="1"/>
        </c:dLbls>
      </c:pie3D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fa-IR" dirty="0">
                <a:solidFill>
                  <a:srgbClr val="054979"/>
                </a:solidFill>
                <a:cs typeface="B Titr" panose="00000700000000000000" pitchFamily="2" charset="-78"/>
              </a:rPr>
              <a:t>عنوان</a:t>
            </a:r>
            <a:r>
              <a:rPr lang="fa-IR" baseline="0" dirty="0">
                <a:solidFill>
                  <a:srgbClr val="054979"/>
                </a:solidFill>
                <a:cs typeface="B Titr" panose="00000700000000000000" pitchFamily="2" charset="-78"/>
              </a:rPr>
              <a:t> نمودار</a:t>
            </a:r>
            <a:endParaRPr lang="en-US" dirty="0">
              <a:solidFill>
                <a:srgbClr val="054979"/>
              </a:solidFill>
              <a:cs typeface="B Titr" panose="00000700000000000000" pitchFamily="2" charset="-78"/>
            </a:endParaRP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Series 1</c:v>
                </c:pt>
              </c:strCache>
            </c:strRef>
          </c:tx>
          <c:spPr>
            <a:solidFill>
              <a:srgbClr val="054979"/>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F39C-4E4C-8978-F0D85F65D7AA}"/>
            </c:ext>
          </c:extLst>
        </c:ser>
        <c:ser>
          <c:idx val="1"/>
          <c:order val="1"/>
          <c:tx>
            <c:strRef>
              <c:f>Sheet1!$C$1</c:f>
              <c:strCache>
                <c:ptCount val="1"/>
                <c:pt idx="0">
                  <c:v>Series 2</c:v>
                </c:pt>
              </c:strCache>
            </c:strRef>
          </c:tx>
          <c:spPr>
            <a:solidFill>
              <a:srgbClr val="C19100"/>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F39C-4E4C-8978-F0D85F65D7AA}"/>
            </c:ext>
          </c:extLst>
        </c:ser>
        <c:ser>
          <c:idx val="2"/>
          <c:order val="2"/>
          <c:tx>
            <c:strRef>
              <c:f>Sheet1!$D$1</c:f>
              <c:strCache>
                <c:ptCount val="1"/>
                <c:pt idx="0">
                  <c:v>Series 3</c:v>
                </c:pt>
              </c:strCache>
            </c:strRef>
          </c:tx>
          <c:spPr>
            <a:solidFill>
              <a:schemeClr val="bg2">
                <a:lumMod val="75000"/>
              </a:schemeClr>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F39C-4E4C-8978-F0D85F65D7AA}"/>
            </c:ext>
          </c:extLst>
        </c:ser>
        <c:dLbls>
          <c:showLegendKey val="0"/>
          <c:showVal val="0"/>
          <c:showCatName val="0"/>
          <c:showSerName val="0"/>
          <c:showPercent val="0"/>
          <c:showBubbleSize val="0"/>
        </c:dLbls>
        <c:gapWidth val="219"/>
        <c:overlap val="-27"/>
        <c:axId val="1495216368"/>
        <c:axId val="1514352720"/>
      </c:barChart>
      <c:catAx>
        <c:axId val="1495216368"/>
        <c:scaling>
          <c:orientation val="minMax"/>
        </c:scaling>
        <c:delete val="1"/>
        <c:axPos val="b"/>
        <c:numFmt formatCode="General" sourceLinked="1"/>
        <c:majorTickMark val="none"/>
        <c:minorTickMark val="none"/>
        <c:tickLblPos val="nextTo"/>
        <c:crossAx val="1514352720"/>
        <c:crosses val="autoZero"/>
        <c:auto val="1"/>
        <c:lblAlgn val="ctr"/>
        <c:lblOffset val="100"/>
        <c:noMultiLvlLbl val="0"/>
      </c:catAx>
      <c:valAx>
        <c:axId val="151435272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495216368"/>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D97593E-07F1-4C74-9415-233B21E329D8}" type="datetimeFigureOut">
              <a:rPr lang="en-US" smtClean="0"/>
              <a:t>3/29/2023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3785549-B6FA-4DC4-8078-B1EA4F3E51B3}" type="slidenum">
              <a:rPr lang="en-US" smtClean="0"/>
              <a:t>‹#›</a:t>
            </a:fld>
            <a:endParaRPr lang="en-US"/>
          </a:p>
        </p:txBody>
      </p:sp>
    </p:spTree>
    <p:extLst>
      <p:ext uri="{BB962C8B-B14F-4D97-AF65-F5344CB8AC3E}">
        <p14:creationId xmlns:p14="http://schemas.microsoft.com/office/powerpoint/2010/main" val="15826254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3785549-B6FA-4DC4-8078-B1EA4F3E51B3}" type="slidenum">
              <a:rPr lang="en-US" smtClean="0"/>
              <a:t>2</a:t>
            </a:fld>
            <a:endParaRPr lang="en-US"/>
          </a:p>
        </p:txBody>
      </p:sp>
    </p:spTree>
    <p:extLst>
      <p:ext uri="{BB962C8B-B14F-4D97-AF65-F5344CB8AC3E}">
        <p14:creationId xmlns:p14="http://schemas.microsoft.com/office/powerpoint/2010/main" val="8095232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3785549-B6FA-4DC4-8078-B1EA4F3E51B3}" type="slidenum">
              <a:rPr lang="en-US" smtClean="0"/>
              <a:t>3</a:t>
            </a:fld>
            <a:endParaRPr lang="en-US"/>
          </a:p>
        </p:txBody>
      </p:sp>
    </p:spTree>
    <p:extLst>
      <p:ext uri="{BB962C8B-B14F-4D97-AF65-F5344CB8AC3E}">
        <p14:creationId xmlns:p14="http://schemas.microsoft.com/office/powerpoint/2010/main" val="32096739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3785549-B6FA-4DC4-8078-B1EA4F3E51B3}" type="slidenum">
              <a:rPr lang="en-US" smtClean="0"/>
              <a:t>4</a:t>
            </a:fld>
            <a:endParaRPr lang="en-US"/>
          </a:p>
        </p:txBody>
      </p:sp>
    </p:spTree>
    <p:extLst>
      <p:ext uri="{BB962C8B-B14F-4D97-AF65-F5344CB8AC3E}">
        <p14:creationId xmlns:p14="http://schemas.microsoft.com/office/powerpoint/2010/main" val="5582410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3785549-B6FA-4DC4-8078-B1EA4F3E51B3}" type="slidenum">
              <a:rPr lang="en-US" smtClean="0"/>
              <a:t>17</a:t>
            </a:fld>
            <a:endParaRPr lang="en-US"/>
          </a:p>
        </p:txBody>
      </p:sp>
    </p:spTree>
    <p:extLst>
      <p:ext uri="{BB962C8B-B14F-4D97-AF65-F5344CB8AC3E}">
        <p14:creationId xmlns:p14="http://schemas.microsoft.com/office/powerpoint/2010/main" val="7681289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3785549-B6FA-4DC4-8078-B1EA4F3E51B3}" type="slidenum">
              <a:rPr lang="en-US" smtClean="0"/>
              <a:t>18</a:t>
            </a:fld>
            <a:endParaRPr lang="en-US"/>
          </a:p>
        </p:txBody>
      </p:sp>
    </p:spTree>
    <p:extLst>
      <p:ext uri="{BB962C8B-B14F-4D97-AF65-F5344CB8AC3E}">
        <p14:creationId xmlns:p14="http://schemas.microsoft.com/office/powerpoint/2010/main" val="22222115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3785549-B6FA-4DC4-8078-B1EA4F3E51B3}" type="slidenum">
              <a:rPr lang="en-US" smtClean="0"/>
              <a:t>19</a:t>
            </a:fld>
            <a:endParaRPr lang="en-US"/>
          </a:p>
        </p:txBody>
      </p:sp>
    </p:spTree>
    <p:extLst>
      <p:ext uri="{BB962C8B-B14F-4D97-AF65-F5344CB8AC3E}">
        <p14:creationId xmlns:p14="http://schemas.microsoft.com/office/powerpoint/2010/main" val="13767264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3785549-B6FA-4DC4-8078-B1EA4F3E51B3}" type="slidenum">
              <a:rPr lang="en-US" smtClean="0"/>
              <a:t>20</a:t>
            </a:fld>
            <a:endParaRPr lang="en-US"/>
          </a:p>
        </p:txBody>
      </p:sp>
    </p:spTree>
    <p:extLst>
      <p:ext uri="{BB962C8B-B14F-4D97-AF65-F5344CB8AC3E}">
        <p14:creationId xmlns:p14="http://schemas.microsoft.com/office/powerpoint/2010/main" val="19833610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11556809"/>
      </p:ext>
    </p:extLst>
  </p:cSld>
  <p:clrMapOvr>
    <a:masterClrMapping/>
  </p:clrMapOvr>
  <mc:AlternateContent xmlns:mc="http://schemas.openxmlformats.org/markup-compatibility/2006" xmlns:p159="http://schemas.microsoft.com/office/powerpoint/2015/09/main">
    <mc:Choice Requires="p159">
      <p:transition spd="slow">
        <p159:morph option="byWord"/>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81980597"/>
      </p:ext>
    </p:extLst>
  </p:cSld>
  <p:clrMap bg1="lt1" tx1="dk1" bg2="lt2" tx2="dk2" accent1="accent1" accent2="accent2" accent3="accent3" accent4="accent4" accent5="accent5" accent6="accent6" hlink="hlink" folHlink="folHlink"/>
  <p:sldLayoutIdLst>
    <p:sldLayoutId id="2147483649" r:id="rId1"/>
  </p:sldLayoutIdLst>
  <mc:AlternateContent xmlns:mc="http://schemas.openxmlformats.org/markup-compatibility/2006" xmlns:p159="http://schemas.microsoft.com/office/powerpoint/2015/09/main">
    <mc:Choice Requires="p159">
      <p:transition spd="slow">
        <p159:morph option="byWord"/>
      </p:transition>
    </mc:Choice>
    <mc:Fallback xmlns="">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4.png"/><Relationship Id="rId3" Type="http://schemas.openxmlformats.org/officeDocument/2006/relationships/image" Target="../media/image3.png"/><Relationship Id="rId7" Type="http://schemas.openxmlformats.org/officeDocument/2006/relationships/image" Target="../media/image7.png"/><Relationship Id="rId12" Type="http://schemas.openxmlformats.org/officeDocument/2006/relationships/image" Target="../media/image13.pn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6.png"/><Relationship Id="rId11" Type="http://schemas.openxmlformats.org/officeDocument/2006/relationships/image" Target="../media/image12.png"/><Relationship Id="rId5" Type="http://schemas.openxmlformats.org/officeDocument/2006/relationships/image" Target="../media/image5.png"/><Relationship Id="rId15" Type="http://schemas.openxmlformats.org/officeDocument/2006/relationships/image" Target="../media/image16.png"/><Relationship Id="rId10" Type="http://schemas.openxmlformats.org/officeDocument/2006/relationships/image" Target="../media/image11.png"/><Relationship Id="rId4" Type="http://schemas.openxmlformats.org/officeDocument/2006/relationships/image" Target="../media/image4.png"/><Relationship Id="rId9" Type="http://schemas.openxmlformats.org/officeDocument/2006/relationships/image" Target="../media/image9.png"/><Relationship Id="rId14" Type="http://schemas.openxmlformats.org/officeDocument/2006/relationships/image" Target="../media/image15.png"/></Relationships>
</file>

<file path=ppt/slides/_rels/slide1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9" Type="http://schemas.openxmlformats.org/officeDocument/2006/relationships/image" Target="../media/image9.png"/></Relationships>
</file>

<file path=ppt/slides/_rels/slide1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9" Type="http://schemas.openxmlformats.org/officeDocument/2006/relationships/image" Target="../media/image9.png"/></Relationships>
</file>

<file path=ppt/slides/_rels/slide13.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s>
</file>

<file path=ppt/slides/_rels/slide14.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9" Type="http://schemas.openxmlformats.org/officeDocument/2006/relationships/image" Target="../media/image9.png"/></Relationships>
</file>

<file path=ppt/slides/_rels/slide15.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9" Type="http://schemas.openxmlformats.org/officeDocument/2006/relationships/image" Target="../media/image9.png"/></Relationships>
</file>

<file path=ppt/slides/_rels/slide16.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s>
</file>

<file path=ppt/slides/_rels/slide17.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_rels/slide18.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_rels/slide19.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_rels/slide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_rels/slide2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_rels/slide4.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_rels/slide5.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9" Type="http://schemas.openxmlformats.org/officeDocument/2006/relationships/image" Target="../media/image9.png"/></Relationships>
</file>

<file path=ppt/slides/_rels/slide6.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9" Type="http://schemas.openxmlformats.org/officeDocument/2006/relationships/image" Target="../media/image9.png"/></Relationships>
</file>

<file path=ppt/slides/_rels/slide7.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10" Type="http://schemas.openxmlformats.org/officeDocument/2006/relationships/chart" Target="../charts/chart1.xml"/><Relationship Id="rId4" Type="http://schemas.openxmlformats.org/officeDocument/2006/relationships/image" Target="../media/image4.png"/><Relationship Id="rId9" Type="http://schemas.openxmlformats.org/officeDocument/2006/relationships/image" Target="../media/image9.png"/></Relationships>
</file>

<file path=ppt/slides/_rels/slide8.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9" Type="http://schemas.openxmlformats.org/officeDocument/2006/relationships/image" Target="../media/image9.png"/></Relationships>
</file>

<file path=ppt/slides/_rels/slide9.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6.png"/><Relationship Id="rId11" Type="http://schemas.openxmlformats.org/officeDocument/2006/relationships/image" Target="../media/image10.png"/><Relationship Id="rId5" Type="http://schemas.openxmlformats.org/officeDocument/2006/relationships/image" Target="../media/image5.png"/><Relationship Id="rId10" Type="http://schemas.openxmlformats.org/officeDocument/2006/relationships/chart" Target="../charts/chart2.xml"/><Relationship Id="rId4" Type="http://schemas.openxmlformats.org/officeDocument/2006/relationships/image" Target="../media/image4.png"/><Relationship Id="rId9"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8A6B4923-69C9-B9E6-8204-92DE701154EF}"/>
              </a:ext>
            </a:extLst>
          </p:cNvPr>
          <p:cNvSpPr/>
          <p:nvPr/>
        </p:nvSpPr>
        <p:spPr>
          <a:xfrm>
            <a:off x="0" y="0"/>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B1061028-CB2A-9CF9-3C93-C0AFDD199710}"/>
              </a:ext>
            </a:extLst>
          </p:cNvPr>
          <p:cNvSpPr/>
          <p:nvPr/>
        </p:nvSpPr>
        <p:spPr>
          <a:xfrm>
            <a:off x="318655" y="248732"/>
            <a:ext cx="11554691" cy="6360537"/>
          </a:xfrm>
          <a:prstGeom prst="rect">
            <a:avLst/>
          </a:prstGeom>
          <a:solidFill>
            <a:srgbClr val="013D9D"/>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a:extLst>
              <a:ext uri="{FF2B5EF4-FFF2-40B4-BE49-F238E27FC236}">
                <a16:creationId xmlns:a16="http://schemas.microsoft.com/office/drawing/2014/main" id="{27F8191D-37CE-444A-AD56-1CF1982FE40B}"/>
              </a:ext>
            </a:extLst>
          </p:cNvPr>
          <p:cNvPicPr>
            <a:picLocks noChangeAspect="1"/>
          </p:cNvPicPr>
          <p:nvPr/>
        </p:nvPicPr>
        <p:blipFill rotWithShape="1">
          <a:blip r:embed="rId2" cstate="hqprint">
            <a:extLst>
              <a:ext uri="{28A0092B-C50C-407E-A947-70E740481C1C}">
                <a14:useLocalDpi xmlns:a14="http://schemas.microsoft.com/office/drawing/2010/main"/>
              </a:ext>
            </a:extLst>
          </a:blip>
          <a:srcRect/>
          <a:stretch/>
        </p:blipFill>
        <p:spPr>
          <a:xfrm>
            <a:off x="931718" y="1932709"/>
            <a:ext cx="10328563" cy="2992582"/>
          </a:xfrm>
          <a:prstGeom prst="rect">
            <a:avLst/>
          </a:prstGeom>
        </p:spPr>
      </p:pic>
    </p:spTree>
    <p:extLst>
      <p:ext uri="{BB962C8B-B14F-4D97-AF65-F5344CB8AC3E}">
        <p14:creationId xmlns:p14="http://schemas.microsoft.com/office/powerpoint/2010/main" val="2670248526"/>
      </p:ext>
    </p:extLst>
  </p:cSld>
  <p:clrMapOvr>
    <a:masterClrMapping/>
  </p:clrMapOvr>
  <mc:AlternateContent xmlns:mc="http://schemas.openxmlformats.org/markup-compatibility/2006" xmlns:p159="http://schemas.microsoft.com/office/powerpoint/2015/09/main">
    <mc:Choice Requires="p159">
      <p:transition spd="slow">
        <p159:morph option="byWo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randombar(horizontal)">
                                      <p:cBhvr>
                                        <p:cTn id="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E08ABB0-54A3-673D-DF9F-929C1C04A824}"/>
              </a:ext>
            </a:extLst>
          </p:cNvPr>
          <p:cNvSpPr/>
          <p:nvPr/>
        </p:nvSpPr>
        <p:spPr>
          <a:xfrm>
            <a:off x="0" y="0"/>
            <a:ext cx="12192000" cy="832757"/>
          </a:xfrm>
          <a:prstGeom prst="rect">
            <a:avLst/>
          </a:prstGeom>
          <a:solidFill>
            <a:srgbClr val="2967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47FC5918-9EFC-7A74-B4C9-9A8045BDA82A}"/>
              </a:ext>
            </a:extLst>
          </p:cNvPr>
          <p:cNvSpPr/>
          <p:nvPr/>
        </p:nvSpPr>
        <p:spPr>
          <a:xfrm>
            <a:off x="-1" y="832758"/>
            <a:ext cx="12192001" cy="449036"/>
          </a:xfrm>
          <a:prstGeom prst="rect">
            <a:avLst/>
          </a:prstGeom>
          <a:solidFill>
            <a:srgbClr val="013D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a:extLst>
              <a:ext uri="{FF2B5EF4-FFF2-40B4-BE49-F238E27FC236}">
                <a16:creationId xmlns:a16="http://schemas.microsoft.com/office/drawing/2014/main" id="{0636A9E3-E82E-512A-8B3D-C1B40274FA8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198422" y="16893"/>
            <a:ext cx="790378" cy="798969"/>
          </a:xfrm>
          <a:prstGeom prst="rect">
            <a:avLst/>
          </a:prstGeom>
        </p:spPr>
      </p:pic>
      <p:pic>
        <p:nvPicPr>
          <p:cNvPr id="2" name="Picture 1">
            <a:extLst>
              <a:ext uri="{FF2B5EF4-FFF2-40B4-BE49-F238E27FC236}">
                <a16:creationId xmlns:a16="http://schemas.microsoft.com/office/drawing/2014/main" id="{59846309-5265-D940-EE37-2340ECA17ED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44028" y="895019"/>
            <a:ext cx="252448" cy="252448"/>
          </a:xfrm>
          <a:prstGeom prst="rect">
            <a:avLst/>
          </a:prstGeom>
        </p:spPr>
      </p:pic>
      <p:pic>
        <p:nvPicPr>
          <p:cNvPr id="3" name="Picture 2">
            <a:extLst>
              <a:ext uri="{FF2B5EF4-FFF2-40B4-BE49-F238E27FC236}">
                <a16:creationId xmlns:a16="http://schemas.microsoft.com/office/drawing/2014/main" id="{08756B0A-434A-7AD4-F9DA-9207E1FE73BA}"/>
              </a:ext>
            </a:extLst>
          </p:cNvPr>
          <p:cNvPicPr>
            <a:picLocks noChangeAspect="1"/>
          </p:cNvPicPr>
          <p:nvPr/>
        </p:nvPicPr>
        <p:blipFill>
          <a:blip r:embed="rId4">
            <a:lum bright="70000" contrast="-70000"/>
            <a:extLst>
              <a:ext uri="{28A0092B-C50C-407E-A947-70E740481C1C}">
                <a14:useLocalDpi xmlns:a14="http://schemas.microsoft.com/office/drawing/2010/main" val="0"/>
              </a:ext>
            </a:extLst>
          </a:blip>
          <a:stretch>
            <a:fillRect/>
          </a:stretch>
        </p:blipFill>
        <p:spPr>
          <a:xfrm>
            <a:off x="11693181" y="849853"/>
            <a:ext cx="317903" cy="317903"/>
          </a:xfrm>
          <a:prstGeom prst="rect">
            <a:avLst/>
          </a:prstGeom>
        </p:spPr>
      </p:pic>
      <p:pic>
        <p:nvPicPr>
          <p:cNvPr id="6" name="Picture 5">
            <a:extLst>
              <a:ext uri="{FF2B5EF4-FFF2-40B4-BE49-F238E27FC236}">
                <a16:creationId xmlns:a16="http://schemas.microsoft.com/office/drawing/2014/main" id="{D6565EF9-1761-A696-DFE5-B88FC4B9613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284014" y="899567"/>
            <a:ext cx="243353" cy="243353"/>
          </a:xfrm>
          <a:prstGeom prst="rect">
            <a:avLst/>
          </a:prstGeom>
        </p:spPr>
      </p:pic>
      <p:sp>
        <p:nvSpPr>
          <p:cNvPr id="7" name="TextBox 6">
            <a:extLst>
              <a:ext uri="{FF2B5EF4-FFF2-40B4-BE49-F238E27FC236}">
                <a16:creationId xmlns:a16="http://schemas.microsoft.com/office/drawing/2014/main" id="{FED5AB52-38CC-BEE9-DDBC-D07D0E200F45}"/>
              </a:ext>
            </a:extLst>
          </p:cNvPr>
          <p:cNvSpPr txBox="1"/>
          <p:nvPr/>
        </p:nvSpPr>
        <p:spPr>
          <a:xfrm>
            <a:off x="10622688" y="891158"/>
            <a:ext cx="1166771" cy="307777"/>
          </a:xfrm>
          <a:prstGeom prst="rect">
            <a:avLst/>
          </a:prstGeom>
          <a:noFill/>
        </p:spPr>
        <p:txBody>
          <a:bodyPr wrap="square" rtlCol="0">
            <a:spAutoFit/>
          </a:bodyPr>
          <a:lstStyle/>
          <a:p>
            <a:r>
              <a:rPr lang="fa-IR" sz="1400" dirty="0">
                <a:solidFill>
                  <a:schemeClr val="bg1"/>
                </a:solidFill>
                <a:cs typeface="B Yekan" panose="00000400000000000000" pitchFamily="2" charset="-78"/>
              </a:rPr>
              <a:t>کلیات پژوهش</a:t>
            </a:r>
            <a:endParaRPr lang="en-US" sz="1400" dirty="0">
              <a:solidFill>
                <a:schemeClr val="bg1"/>
              </a:solidFill>
              <a:cs typeface="B Yekan" panose="00000400000000000000" pitchFamily="2" charset="-78"/>
            </a:endParaRPr>
          </a:p>
        </p:txBody>
      </p:sp>
      <p:sp>
        <p:nvSpPr>
          <p:cNvPr id="8" name="TextBox 7">
            <a:extLst>
              <a:ext uri="{FF2B5EF4-FFF2-40B4-BE49-F238E27FC236}">
                <a16:creationId xmlns:a16="http://schemas.microsoft.com/office/drawing/2014/main" id="{9C1F95C8-8BC1-0BC4-0D25-70B4A7742D62}"/>
              </a:ext>
            </a:extLst>
          </p:cNvPr>
          <p:cNvSpPr txBox="1"/>
          <p:nvPr/>
        </p:nvSpPr>
        <p:spPr>
          <a:xfrm>
            <a:off x="8890030" y="891158"/>
            <a:ext cx="1476583"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مبانی نظری پژوهش</a:t>
            </a:r>
            <a:endParaRPr lang="en-US" sz="1400" dirty="0">
              <a:solidFill>
                <a:srgbClr val="F5F5F5"/>
              </a:solidFill>
              <a:cs typeface="B Yekan" panose="00000400000000000000" pitchFamily="2" charset="-78"/>
            </a:endParaRPr>
          </a:p>
        </p:txBody>
      </p:sp>
      <p:sp>
        <p:nvSpPr>
          <p:cNvPr id="9" name="TextBox 8">
            <a:extLst>
              <a:ext uri="{FF2B5EF4-FFF2-40B4-BE49-F238E27FC236}">
                <a16:creationId xmlns:a16="http://schemas.microsoft.com/office/drawing/2014/main" id="{19CEFF59-8811-9980-0F5D-EFB97A6498F6}"/>
              </a:ext>
            </a:extLst>
          </p:cNvPr>
          <p:cNvSpPr txBox="1"/>
          <p:nvPr/>
        </p:nvSpPr>
        <p:spPr>
          <a:xfrm>
            <a:off x="7631141" y="891158"/>
            <a:ext cx="1002814" cy="307777"/>
          </a:xfrm>
          <a:prstGeom prst="rect">
            <a:avLst/>
          </a:prstGeom>
          <a:noFill/>
        </p:spPr>
        <p:txBody>
          <a:bodyPr wrap="square" rtlCol="0">
            <a:spAutoFit/>
          </a:bodyPr>
          <a:lstStyle/>
          <a:p>
            <a:r>
              <a:rPr lang="fa-IR" sz="1400" dirty="0">
                <a:solidFill>
                  <a:srgbClr val="FFF26B"/>
                </a:solidFill>
                <a:cs typeface="B Yekan" panose="00000400000000000000" pitchFamily="2" charset="-78"/>
              </a:rPr>
              <a:t>روش تحقیق</a:t>
            </a:r>
            <a:endParaRPr lang="en-US" sz="1400" dirty="0">
              <a:solidFill>
                <a:srgbClr val="FFF26B"/>
              </a:solidFill>
              <a:cs typeface="B Yekan" panose="00000400000000000000" pitchFamily="2" charset="-78"/>
            </a:endParaRPr>
          </a:p>
        </p:txBody>
      </p:sp>
      <p:pic>
        <p:nvPicPr>
          <p:cNvPr id="10" name="Picture 9">
            <a:extLst>
              <a:ext uri="{FF2B5EF4-FFF2-40B4-BE49-F238E27FC236}">
                <a16:creationId xmlns:a16="http://schemas.microsoft.com/office/drawing/2014/main" id="{74A961A5-16C6-82CC-8DEB-6E81D7E4C0FB}"/>
              </a:ext>
            </a:extLst>
          </p:cNvPr>
          <p:cNvPicPr>
            <a:picLocks noChangeAspect="1"/>
          </p:cNvPicPr>
          <p:nvPr/>
        </p:nvPicPr>
        <p:blipFill>
          <a:blip r:embed="rId6">
            <a:duotone>
              <a:prstClr val="black"/>
              <a:schemeClr val="accent4">
                <a:tint val="45000"/>
                <a:satMod val="400000"/>
              </a:schemeClr>
            </a:duotone>
            <a:extLst>
              <a:ext uri="{28A0092B-C50C-407E-A947-70E740481C1C}">
                <a14:useLocalDpi xmlns:a14="http://schemas.microsoft.com/office/drawing/2010/main" val="0"/>
              </a:ext>
            </a:extLst>
          </a:blip>
          <a:stretch>
            <a:fillRect/>
          </a:stretch>
        </p:blipFill>
        <p:spPr>
          <a:xfrm>
            <a:off x="8566949" y="900973"/>
            <a:ext cx="240540" cy="240540"/>
          </a:xfrm>
          <a:prstGeom prst="rect">
            <a:avLst/>
          </a:prstGeom>
        </p:spPr>
      </p:pic>
      <p:sp>
        <p:nvSpPr>
          <p:cNvPr id="11" name="TextBox 10">
            <a:extLst>
              <a:ext uri="{FF2B5EF4-FFF2-40B4-BE49-F238E27FC236}">
                <a16:creationId xmlns:a16="http://schemas.microsoft.com/office/drawing/2014/main" id="{8E5EF2EF-DD3B-726C-FA36-5064D5424A23}"/>
              </a:ext>
            </a:extLst>
          </p:cNvPr>
          <p:cNvSpPr txBox="1"/>
          <p:nvPr/>
        </p:nvSpPr>
        <p:spPr>
          <a:xfrm>
            <a:off x="5701489" y="891158"/>
            <a:ext cx="1658421"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تجزیه و تحلیل داده ها</a:t>
            </a:r>
            <a:endParaRPr lang="en-US" sz="1400" dirty="0">
              <a:solidFill>
                <a:srgbClr val="F5F5F5"/>
              </a:solidFill>
              <a:cs typeface="B Yekan" panose="00000400000000000000" pitchFamily="2" charset="-78"/>
            </a:endParaRPr>
          </a:p>
        </p:txBody>
      </p:sp>
      <p:pic>
        <p:nvPicPr>
          <p:cNvPr id="12" name="Picture 11">
            <a:extLst>
              <a:ext uri="{FF2B5EF4-FFF2-40B4-BE49-F238E27FC236}">
                <a16:creationId xmlns:a16="http://schemas.microsoft.com/office/drawing/2014/main" id="{2F76F4F6-3FF3-B96A-9A30-2F57458FE67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302418" y="898082"/>
            <a:ext cx="246323" cy="246323"/>
          </a:xfrm>
          <a:prstGeom prst="rect">
            <a:avLst/>
          </a:prstGeom>
        </p:spPr>
      </p:pic>
      <p:sp>
        <p:nvSpPr>
          <p:cNvPr id="13" name="TextBox 12">
            <a:extLst>
              <a:ext uri="{FF2B5EF4-FFF2-40B4-BE49-F238E27FC236}">
                <a16:creationId xmlns:a16="http://schemas.microsoft.com/office/drawing/2014/main" id="{8775110A-09DF-3508-1C56-7E46BC9D05BE}"/>
              </a:ext>
            </a:extLst>
          </p:cNvPr>
          <p:cNvSpPr txBox="1"/>
          <p:nvPr/>
        </p:nvSpPr>
        <p:spPr>
          <a:xfrm>
            <a:off x="4003657" y="891158"/>
            <a:ext cx="1384061"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بحث و نتیجه گیری</a:t>
            </a:r>
            <a:endParaRPr lang="en-US" sz="1400" dirty="0">
              <a:solidFill>
                <a:srgbClr val="F5F5F5"/>
              </a:solidFill>
              <a:cs typeface="B Yekan" panose="00000400000000000000" pitchFamily="2" charset="-78"/>
            </a:endParaRPr>
          </a:p>
        </p:txBody>
      </p:sp>
      <p:sp>
        <p:nvSpPr>
          <p:cNvPr id="14" name="TextBox 13">
            <a:extLst>
              <a:ext uri="{FF2B5EF4-FFF2-40B4-BE49-F238E27FC236}">
                <a16:creationId xmlns:a16="http://schemas.microsoft.com/office/drawing/2014/main" id="{D2504C63-9709-17AC-26CE-3E4B28E10DA3}"/>
              </a:ext>
            </a:extLst>
          </p:cNvPr>
          <p:cNvSpPr txBox="1"/>
          <p:nvPr/>
        </p:nvSpPr>
        <p:spPr>
          <a:xfrm>
            <a:off x="3200336" y="891158"/>
            <a:ext cx="575107"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منابع</a:t>
            </a:r>
            <a:endParaRPr lang="en-US" sz="1400" dirty="0">
              <a:solidFill>
                <a:srgbClr val="F5F5F5"/>
              </a:solidFill>
              <a:cs typeface="B Yekan" panose="00000400000000000000" pitchFamily="2" charset="-78"/>
            </a:endParaRPr>
          </a:p>
        </p:txBody>
      </p:sp>
      <p:pic>
        <p:nvPicPr>
          <p:cNvPr id="15" name="Picture 14">
            <a:extLst>
              <a:ext uri="{FF2B5EF4-FFF2-40B4-BE49-F238E27FC236}">
                <a16:creationId xmlns:a16="http://schemas.microsoft.com/office/drawing/2014/main" id="{EB30BC1E-E656-398C-7A70-B606FC152C5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713928" y="918227"/>
            <a:ext cx="206033" cy="206033"/>
          </a:xfrm>
          <a:prstGeom prst="rect">
            <a:avLst/>
          </a:prstGeom>
        </p:spPr>
      </p:pic>
      <p:sp>
        <p:nvSpPr>
          <p:cNvPr id="23" name="Isosceles Triangle 22">
            <a:extLst>
              <a:ext uri="{FF2B5EF4-FFF2-40B4-BE49-F238E27FC236}">
                <a16:creationId xmlns:a16="http://schemas.microsoft.com/office/drawing/2014/main" id="{4FC1C0A3-7F08-779D-4F67-1335A79C12F4}"/>
              </a:ext>
            </a:extLst>
          </p:cNvPr>
          <p:cNvSpPr/>
          <p:nvPr/>
        </p:nvSpPr>
        <p:spPr>
          <a:xfrm>
            <a:off x="7994898" y="1193431"/>
            <a:ext cx="286870" cy="24730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Rounded Corners 20">
            <a:extLst>
              <a:ext uri="{FF2B5EF4-FFF2-40B4-BE49-F238E27FC236}">
                <a16:creationId xmlns:a16="http://schemas.microsoft.com/office/drawing/2014/main" id="{564F687F-E536-2A97-00B1-1FB1C9277539}"/>
              </a:ext>
            </a:extLst>
          </p:cNvPr>
          <p:cNvSpPr/>
          <p:nvPr/>
        </p:nvSpPr>
        <p:spPr>
          <a:xfrm>
            <a:off x="2613991" y="361090"/>
            <a:ext cx="6515567" cy="37253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F7A1943E-3495-8CD1-C8A8-F31778961782}"/>
              </a:ext>
            </a:extLst>
          </p:cNvPr>
          <p:cNvSpPr txBox="1"/>
          <p:nvPr/>
        </p:nvSpPr>
        <p:spPr>
          <a:xfrm>
            <a:off x="3282094" y="380765"/>
            <a:ext cx="5264978" cy="338554"/>
          </a:xfrm>
          <a:prstGeom prst="rect">
            <a:avLst/>
          </a:prstGeom>
          <a:noFill/>
        </p:spPr>
        <p:txBody>
          <a:bodyPr wrap="square" rtlCol="0">
            <a:spAutoFit/>
          </a:bodyPr>
          <a:lstStyle/>
          <a:p>
            <a:r>
              <a:rPr lang="fa-IR" sz="1600" dirty="0">
                <a:solidFill>
                  <a:srgbClr val="2967CA"/>
                </a:solidFill>
                <a:cs typeface="B Yekan" panose="00000400000000000000" pitchFamily="2" charset="-78"/>
              </a:rPr>
              <a:t>قالب پاورپوینت جلسه دفاع پایان نامه کارشناسی ارشد | طرح ایسنا </a:t>
            </a:r>
            <a:endParaRPr lang="en-US" sz="1600" dirty="0">
              <a:solidFill>
                <a:srgbClr val="2967CA"/>
              </a:solidFill>
              <a:cs typeface="B Yekan" panose="00000400000000000000" pitchFamily="2" charset="-78"/>
            </a:endParaRPr>
          </a:p>
        </p:txBody>
      </p:sp>
      <p:sp>
        <p:nvSpPr>
          <p:cNvPr id="17" name="Rectangle: Rounded Corners 16">
            <a:extLst>
              <a:ext uri="{FF2B5EF4-FFF2-40B4-BE49-F238E27FC236}">
                <a16:creationId xmlns:a16="http://schemas.microsoft.com/office/drawing/2014/main" id="{6ECB737C-2106-4DFF-1A4B-B65C17A0AF38}"/>
              </a:ext>
            </a:extLst>
          </p:cNvPr>
          <p:cNvSpPr/>
          <p:nvPr/>
        </p:nvSpPr>
        <p:spPr>
          <a:xfrm>
            <a:off x="201448" y="915232"/>
            <a:ext cx="266330" cy="26633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a:extLst>
              <a:ext uri="{FF2B5EF4-FFF2-40B4-BE49-F238E27FC236}">
                <a16:creationId xmlns:a16="http://schemas.microsoft.com/office/drawing/2014/main" id="{32ABA779-AE59-85BA-E230-F796DA5063AF}"/>
              </a:ext>
            </a:extLst>
          </p:cNvPr>
          <p:cNvSpPr txBox="1"/>
          <p:nvPr/>
        </p:nvSpPr>
        <p:spPr>
          <a:xfrm>
            <a:off x="185500" y="887633"/>
            <a:ext cx="2341569" cy="307777"/>
          </a:xfrm>
          <a:prstGeom prst="rect">
            <a:avLst/>
          </a:prstGeom>
          <a:noFill/>
        </p:spPr>
        <p:txBody>
          <a:bodyPr wrap="square" rtlCol="0">
            <a:spAutoFit/>
          </a:bodyPr>
          <a:lstStyle/>
          <a:p>
            <a:r>
              <a:rPr lang="fa-IR" sz="1400" dirty="0">
                <a:solidFill>
                  <a:schemeClr val="bg1"/>
                </a:solidFill>
                <a:cs typeface="B Yekan" panose="00000400000000000000" pitchFamily="2" charset="-78"/>
              </a:rPr>
              <a:t>13    12    11    10    </a:t>
            </a:r>
            <a:r>
              <a:rPr lang="fa-IR" sz="1400" dirty="0">
                <a:solidFill>
                  <a:srgbClr val="013D9D"/>
                </a:solidFill>
                <a:cs typeface="B Yekan" panose="00000400000000000000" pitchFamily="2" charset="-78"/>
              </a:rPr>
              <a:t>9</a:t>
            </a:r>
            <a:endParaRPr lang="en-US" sz="1400" dirty="0">
              <a:solidFill>
                <a:srgbClr val="013D9D"/>
              </a:solidFill>
              <a:cs typeface="B Yekan" panose="00000400000000000000" pitchFamily="2" charset="-78"/>
            </a:endParaRPr>
          </a:p>
        </p:txBody>
      </p:sp>
      <p:pic>
        <p:nvPicPr>
          <p:cNvPr id="26" name="Picture 25">
            <a:extLst>
              <a:ext uri="{FF2B5EF4-FFF2-40B4-BE49-F238E27FC236}">
                <a16:creationId xmlns:a16="http://schemas.microsoft.com/office/drawing/2014/main" id="{0385AE67-D0F9-FCD4-6A9E-D3C33487AC2A}"/>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9319232" y="235414"/>
            <a:ext cx="1698471" cy="465429"/>
          </a:xfrm>
          <a:prstGeom prst="rect">
            <a:avLst/>
          </a:prstGeom>
        </p:spPr>
      </p:pic>
      <p:grpSp>
        <p:nvGrpSpPr>
          <p:cNvPr id="27" name="Group 26">
            <a:extLst>
              <a:ext uri="{FF2B5EF4-FFF2-40B4-BE49-F238E27FC236}">
                <a16:creationId xmlns:a16="http://schemas.microsoft.com/office/drawing/2014/main" id="{5671F6B4-4E4B-F0E3-7855-8F35D309D2D0}"/>
              </a:ext>
            </a:extLst>
          </p:cNvPr>
          <p:cNvGrpSpPr/>
          <p:nvPr/>
        </p:nvGrpSpPr>
        <p:grpSpPr>
          <a:xfrm>
            <a:off x="501360" y="43374"/>
            <a:ext cx="1625409" cy="736955"/>
            <a:chOff x="5490990" y="3115423"/>
            <a:chExt cx="2058137" cy="933153"/>
          </a:xfrm>
          <a:solidFill>
            <a:schemeClr val="bg1"/>
          </a:solidFill>
        </p:grpSpPr>
        <p:grpSp>
          <p:nvGrpSpPr>
            <p:cNvPr id="28" name="Group 27">
              <a:extLst>
                <a:ext uri="{FF2B5EF4-FFF2-40B4-BE49-F238E27FC236}">
                  <a16:creationId xmlns:a16="http://schemas.microsoft.com/office/drawing/2014/main" id="{D8920EF3-761C-7C9F-A798-AF2C586C3AAD}"/>
                </a:ext>
              </a:extLst>
            </p:cNvPr>
            <p:cNvGrpSpPr/>
            <p:nvPr/>
          </p:nvGrpSpPr>
          <p:grpSpPr>
            <a:xfrm>
              <a:off x="6877455" y="3115423"/>
              <a:ext cx="671672" cy="933153"/>
              <a:chOff x="6292682" y="1918248"/>
              <a:chExt cx="734800" cy="1020856"/>
            </a:xfrm>
            <a:grpFill/>
          </p:grpSpPr>
          <p:sp>
            <p:nvSpPr>
              <p:cNvPr id="53" name="Freeform: Shape 52">
                <a:extLst>
                  <a:ext uri="{FF2B5EF4-FFF2-40B4-BE49-F238E27FC236}">
                    <a16:creationId xmlns:a16="http://schemas.microsoft.com/office/drawing/2014/main" id="{FB4D99C8-2B71-BC45-1B68-41FA32B9535D}"/>
                  </a:ext>
                </a:extLst>
              </p:cNvPr>
              <p:cNvSpPr/>
              <p:nvPr/>
            </p:nvSpPr>
            <p:spPr>
              <a:xfrm>
                <a:off x="6336526" y="1918248"/>
                <a:ext cx="223891" cy="305653"/>
              </a:xfrm>
              <a:custGeom>
                <a:avLst/>
                <a:gdLst>
                  <a:gd name="connsiteX0" fmla="*/ 97869 w 223891"/>
                  <a:gd name="connsiteY0" fmla="*/ 161 h 305653"/>
                  <a:gd name="connsiteX1" fmla="*/ 125996 w 223891"/>
                  <a:gd name="connsiteY1" fmla="*/ 135 h 305653"/>
                  <a:gd name="connsiteX2" fmla="*/ 149925 w 223891"/>
                  <a:gd name="connsiteY2" fmla="*/ 106426 h 305653"/>
                  <a:gd name="connsiteX3" fmla="*/ 154045 w 223891"/>
                  <a:gd name="connsiteY3" fmla="*/ 115714 h 305653"/>
                  <a:gd name="connsiteX4" fmla="*/ 223891 w 223891"/>
                  <a:gd name="connsiteY4" fmla="*/ 233708 h 305653"/>
                  <a:gd name="connsiteX5" fmla="*/ 174957 w 223891"/>
                  <a:gd name="connsiteY5" fmla="*/ 282170 h 305653"/>
                  <a:gd name="connsiteX6" fmla="*/ 175167 w 223891"/>
                  <a:gd name="connsiteY6" fmla="*/ 305653 h 305653"/>
                  <a:gd name="connsiteX7" fmla="*/ 55074 w 223891"/>
                  <a:gd name="connsiteY7" fmla="*/ 305417 h 305653"/>
                  <a:gd name="connsiteX8" fmla="*/ 52660 w 223891"/>
                  <a:gd name="connsiteY8" fmla="*/ 303265 h 305653"/>
                  <a:gd name="connsiteX9" fmla="*/ 52660 w 223891"/>
                  <a:gd name="connsiteY9" fmla="*/ 286001 h 305653"/>
                  <a:gd name="connsiteX10" fmla="*/ 0 w 223891"/>
                  <a:gd name="connsiteY10" fmla="*/ 234364 h 305653"/>
                  <a:gd name="connsiteX11" fmla="*/ 66094 w 223891"/>
                  <a:gd name="connsiteY11" fmla="*/ 121802 h 305653"/>
                  <a:gd name="connsiteX12" fmla="*/ 73887 w 223891"/>
                  <a:gd name="connsiteY12" fmla="*/ 106426 h 305653"/>
                  <a:gd name="connsiteX13" fmla="*/ 97869 w 223891"/>
                  <a:gd name="connsiteY13" fmla="*/ 161 h 305653"/>
                  <a:gd name="connsiteX14" fmla="*/ 104664 w 223891"/>
                  <a:gd name="connsiteY14" fmla="*/ 13910 h 305653"/>
                  <a:gd name="connsiteX15" fmla="*/ 83149 w 223891"/>
                  <a:gd name="connsiteY15" fmla="*/ 110781 h 305653"/>
                  <a:gd name="connsiteX16" fmla="*/ 76039 w 223891"/>
                  <a:gd name="connsiteY16" fmla="*/ 125291 h 305653"/>
                  <a:gd name="connsiteX17" fmla="*/ 12594 w 223891"/>
                  <a:gd name="connsiteY17" fmla="*/ 232842 h 305653"/>
                  <a:gd name="connsiteX18" fmla="*/ 58092 w 223891"/>
                  <a:gd name="connsiteY18" fmla="*/ 277604 h 305653"/>
                  <a:gd name="connsiteX19" fmla="*/ 165747 w 223891"/>
                  <a:gd name="connsiteY19" fmla="*/ 277552 h 305653"/>
                  <a:gd name="connsiteX20" fmla="*/ 211166 w 223891"/>
                  <a:gd name="connsiteY20" fmla="*/ 232868 h 305653"/>
                  <a:gd name="connsiteX21" fmla="*/ 145806 w 223891"/>
                  <a:gd name="connsiteY21" fmla="*/ 122169 h 305653"/>
                  <a:gd name="connsiteX22" fmla="*/ 140244 w 223891"/>
                  <a:gd name="connsiteY22" fmla="*/ 109417 h 305653"/>
                  <a:gd name="connsiteX23" fmla="*/ 118256 w 223891"/>
                  <a:gd name="connsiteY23" fmla="*/ 8400 h 305653"/>
                  <a:gd name="connsiteX24" fmla="*/ 116445 w 223891"/>
                  <a:gd name="connsiteY24" fmla="*/ 8688 h 305653"/>
                  <a:gd name="connsiteX25" fmla="*/ 116655 w 223891"/>
                  <a:gd name="connsiteY25" fmla="*/ 90709 h 305653"/>
                  <a:gd name="connsiteX26" fmla="*/ 116813 w 223891"/>
                  <a:gd name="connsiteY26" fmla="*/ 179736 h 305653"/>
                  <a:gd name="connsiteX27" fmla="*/ 139351 w 223891"/>
                  <a:gd name="connsiteY27" fmla="*/ 197788 h 305653"/>
                  <a:gd name="connsiteX28" fmla="*/ 134891 w 223891"/>
                  <a:gd name="connsiteY28" fmla="*/ 224761 h 305653"/>
                  <a:gd name="connsiteX29" fmla="*/ 111880 w 223891"/>
                  <a:gd name="connsiteY29" fmla="*/ 235151 h 305653"/>
                  <a:gd name="connsiteX30" fmla="*/ 87505 w 223891"/>
                  <a:gd name="connsiteY30" fmla="*/ 219801 h 305653"/>
                  <a:gd name="connsiteX31" fmla="*/ 85484 w 223891"/>
                  <a:gd name="connsiteY31" fmla="*/ 200910 h 305653"/>
                  <a:gd name="connsiteX32" fmla="*/ 108154 w 223891"/>
                  <a:gd name="connsiteY32" fmla="*/ 179657 h 305653"/>
                  <a:gd name="connsiteX33" fmla="*/ 108023 w 223891"/>
                  <a:gd name="connsiteY33" fmla="*/ 29784 h 305653"/>
                  <a:gd name="connsiteX34" fmla="*/ 107472 w 223891"/>
                  <a:gd name="connsiteY34" fmla="*/ 7822 h 305653"/>
                  <a:gd name="connsiteX35" fmla="*/ 104664 w 223891"/>
                  <a:gd name="connsiteY35" fmla="*/ 13910 h 305653"/>
                  <a:gd name="connsiteX36" fmla="*/ 106081 w 223891"/>
                  <a:gd name="connsiteY36" fmla="*/ 188499 h 305653"/>
                  <a:gd name="connsiteX37" fmla="*/ 94222 w 223891"/>
                  <a:gd name="connsiteY37" fmla="*/ 200070 h 305653"/>
                  <a:gd name="connsiteX38" fmla="*/ 107315 w 223891"/>
                  <a:gd name="connsiteY38" fmla="*/ 226492 h 305653"/>
                  <a:gd name="connsiteX39" fmla="*/ 131952 w 223891"/>
                  <a:gd name="connsiteY39" fmla="*/ 201513 h 305653"/>
                  <a:gd name="connsiteX40" fmla="*/ 106081 w 223891"/>
                  <a:gd name="connsiteY40" fmla="*/ 188499 h 305653"/>
                  <a:gd name="connsiteX41" fmla="*/ 61791 w 223891"/>
                  <a:gd name="connsiteY41" fmla="*/ 287864 h 305653"/>
                  <a:gd name="connsiteX42" fmla="*/ 61817 w 223891"/>
                  <a:gd name="connsiteY42" fmla="*/ 298018 h 305653"/>
                  <a:gd name="connsiteX43" fmla="*/ 165773 w 223891"/>
                  <a:gd name="connsiteY43" fmla="*/ 297965 h 305653"/>
                  <a:gd name="connsiteX44" fmla="*/ 165747 w 223891"/>
                  <a:gd name="connsiteY44" fmla="*/ 287864 h 305653"/>
                  <a:gd name="connsiteX45" fmla="*/ 61791 w 223891"/>
                  <a:gd name="connsiteY45" fmla="*/ 287864 h 3056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223891" h="305653">
                    <a:moveTo>
                      <a:pt x="97869" y="161"/>
                    </a:moveTo>
                    <a:cubicBezTo>
                      <a:pt x="107236" y="-75"/>
                      <a:pt x="116603" y="-23"/>
                      <a:pt x="125996" y="135"/>
                    </a:cubicBezTo>
                    <a:cubicBezTo>
                      <a:pt x="133710" y="35609"/>
                      <a:pt x="142002" y="70978"/>
                      <a:pt x="149925" y="106426"/>
                    </a:cubicBezTo>
                    <a:cubicBezTo>
                      <a:pt x="150398" y="109863"/>
                      <a:pt x="152313" y="112776"/>
                      <a:pt x="154045" y="115714"/>
                    </a:cubicBezTo>
                    <a:cubicBezTo>
                      <a:pt x="177449" y="154967"/>
                      <a:pt x="200277" y="194587"/>
                      <a:pt x="223891" y="233708"/>
                    </a:cubicBezTo>
                    <a:cubicBezTo>
                      <a:pt x="207938" y="250212"/>
                      <a:pt x="191303" y="266060"/>
                      <a:pt x="174957" y="282170"/>
                    </a:cubicBezTo>
                    <a:cubicBezTo>
                      <a:pt x="174747" y="289989"/>
                      <a:pt x="174852" y="297834"/>
                      <a:pt x="175167" y="305653"/>
                    </a:cubicBezTo>
                    <a:cubicBezTo>
                      <a:pt x="135127" y="305076"/>
                      <a:pt x="95114" y="305522"/>
                      <a:pt x="55074" y="305417"/>
                    </a:cubicBezTo>
                    <a:cubicBezTo>
                      <a:pt x="54471" y="304892"/>
                      <a:pt x="53264" y="303790"/>
                      <a:pt x="52660" y="303265"/>
                    </a:cubicBezTo>
                    <a:cubicBezTo>
                      <a:pt x="52686" y="297519"/>
                      <a:pt x="52660" y="291773"/>
                      <a:pt x="52660" y="286001"/>
                    </a:cubicBezTo>
                    <a:cubicBezTo>
                      <a:pt x="35002" y="268893"/>
                      <a:pt x="17790" y="251314"/>
                      <a:pt x="0" y="234364"/>
                    </a:cubicBezTo>
                    <a:cubicBezTo>
                      <a:pt x="21673" y="196633"/>
                      <a:pt x="44159" y="159375"/>
                      <a:pt x="66094" y="121802"/>
                    </a:cubicBezTo>
                    <a:cubicBezTo>
                      <a:pt x="68823" y="116764"/>
                      <a:pt x="72732" y="112146"/>
                      <a:pt x="73887" y="106426"/>
                    </a:cubicBezTo>
                    <a:cubicBezTo>
                      <a:pt x="81863" y="71004"/>
                      <a:pt x="90076" y="35609"/>
                      <a:pt x="97869" y="161"/>
                    </a:cubicBezTo>
                    <a:close/>
                    <a:moveTo>
                      <a:pt x="104664" y="13910"/>
                    </a:moveTo>
                    <a:cubicBezTo>
                      <a:pt x="97685" y="46235"/>
                      <a:pt x="90233" y="78482"/>
                      <a:pt x="83149" y="110781"/>
                    </a:cubicBezTo>
                    <a:cubicBezTo>
                      <a:pt x="82231" y="116239"/>
                      <a:pt x="78689" y="120621"/>
                      <a:pt x="76039" y="125291"/>
                    </a:cubicBezTo>
                    <a:cubicBezTo>
                      <a:pt x="54917" y="161159"/>
                      <a:pt x="33847" y="197027"/>
                      <a:pt x="12594" y="232842"/>
                    </a:cubicBezTo>
                    <a:cubicBezTo>
                      <a:pt x="27865" y="247640"/>
                      <a:pt x="42926" y="262675"/>
                      <a:pt x="58092" y="277604"/>
                    </a:cubicBezTo>
                    <a:cubicBezTo>
                      <a:pt x="93985" y="277552"/>
                      <a:pt x="129879" y="277709"/>
                      <a:pt x="165747" y="277552"/>
                    </a:cubicBezTo>
                    <a:cubicBezTo>
                      <a:pt x="180808" y="262570"/>
                      <a:pt x="195921" y="247667"/>
                      <a:pt x="211166" y="232868"/>
                    </a:cubicBezTo>
                    <a:cubicBezTo>
                      <a:pt x="189257" y="196056"/>
                      <a:pt x="167636" y="159060"/>
                      <a:pt x="145806" y="122169"/>
                    </a:cubicBezTo>
                    <a:cubicBezTo>
                      <a:pt x="143340" y="118233"/>
                      <a:pt x="140873" y="114114"/>
                      <a:pt x="140244" y="109417"/>
                    </a:cubicBezTo>
                    <a:cubicBezTo>
                      <a:pt x="132949" y="75753"/>
                      <a:pt x="124422" y="42300"/>
                      <a:pt x="118256" y="8400"/>
                    </a:cubicBezTo>
                    <a:lnTo>
                      <a:pt x="116445" y="8688"/>
                    </a:lnTo>
                    <a:cubicBezTo>
                      <a:pt x="117338" y="36002"/>
                      <a:pt x="116393" y="63369"/>
                      <a:pt x="116655" y="90709"/>
                    </a:cubicBezTo>
                    <a:cubicBezTo>
                      <a:pt x="116813" y="120385"/>
                      <a:pt x="116472" y="150060"/>
                      <a:pt x="116813" y="179736"/>
                    </a:cubicBezTo>
                    <a:cubicBezTo>
                      <a:pt x="127072" y="180418"/>
                      <a:pt x="135731" y="188473"/>
                      <a:pt x="139351" y="197788"/>
                    </a:cubicBezTo>
                    <a:cubicBezTo>
                      <a:pt x="141923" y="206735"/>
                      <a:pt x="141214" y="217440"/>
                      <a:pt x="134891" y="224761"/>
                    </a:cubicBezTo>
                    <a:cubicBezTo>
                      <a:pt x="129486" y="231740"/>
                      <a:pt x="120749" y="235938"/>
                      <a:pt x="111880" y="235151"/>
                    </a:cubicBezTo>
                    <a:cubicBezTo>
                      <a:pt x="101490" y="235676"/>
                      <a:pt x="92201" y="228670"/>
                      <a:pt x="87505" y="219801"/>
                    </a:cubicBezTo>
                    <a:cubicBezTo>
                      <a:pt x="84592" y="213977"/>
                      <a:pt x="84592" y="207207"/>
                      <a:pt x="85484" y="200910"/>
                    </a:cubicBezTo>
                    <a:cubicBezTo>
                      <a:pt x="87793" y="190178"/>
                      <a:pt x="97213" y="181152"/>
                      <a:pt x="108154" y="179657"/>
                    </a:cubicBezTo>
                    <a:cubicBezTo>
                      <a:pt x="108259" y="129699"/>
                      <a:pt x="108338" y="79742"/>
                      <a:pt x="108023" y="29784"/>
                    </a:cubicBezTo>
                    <a:cubicBezTo>
                      <a:pt x="107708" y="22463"/>
                      <a:pt x="109099" y="15038"/>
                      <a:pt x="107472" y="7822"/>
                    </a:cubicBezTo>
                    <a:cubicBezTo>
                      <a:pt x="105845" y="9475"/>
                      <a:pt x="104979" y="11627"/>
                      <a:pt x="104664" y="13910"/>
                    </a:cubicBezTo>
                    <a:close/>
                    <a:moveTo>
                      <a:pt x="106081" y="188499"/>
                    </a:moveTo>
                    <a:cubicBezTo>
                      <a:pt x="100650" y="190415"/>
                      <a:pt x="96242" y="194665"/>
                      <a:pt x="94222" y="200070"/>
                    </a:cubicBezTo>
                    <a:cubicBezTo>
                      <a:pt x="89263" y="210408"/>
                      <a:pt x="96557" y="223606"/>
                      <a:pt x="107315" y="226492"/>
                    </a:cubicBezTo>
                    <a:cubicBezTo>
                      <a:pt x="121457" y="231635"/>
                      <a:pt x="137331" y="215603"/>
                      <a:pt x="131952" y="201513"/>
                    </a:cubicBezTo>
                    <a:cubicBezTo>
                      <a:pt x="129014" y="191044"/>
                      <a:pt x="116314" y="184065"/>
                      <a:pt x="106081" y="188499"/>
                    </a:cubicBezTo>
                    <a:close/>
                    <a:moveTo>
                      <a:pt x="61791" y="287864"/>
                    </a:moveTo>
                    <a:cubicBezTo>
                      <a:pt x="61817" y="291248"/>
                      <a:pt x="61817" y="294633"/>
                      <a:pt x="61817" y="298018"/>
                    </a:cubicBezTo>
                    <a:cubicBezTo>
                      <a:pt x="96478" y="297965"/>
                      <a:pt x="131113" y="298044"/>
                      <a:pt x="165773" y="297965"/>
                    </a:cubicBezTo>
                    <a:cubicBezTo>
                      <a:pt x="165747" y="294607"/>
                      <a:pt x="165747" y="291222"/>
                      <a:pt x="165747" y="287864"/>
                    </a:cubicBezTo>
                    <a:cubicBezTo>
                      <a:pt x="131086" y="287864"/>
                      <a:pt x="96452" y="287864"/>
                      <a:pt x="61791" y="287864"/>
                    </a:cubicBezTo>
                    <a:close/>
                  </a:path>
                </a:pathLst>
              </a:custGeom>
              <a:grpFill/>
              <a:ln w="2609"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F88FDAEB-127F-C963-6F8B-A8F44D85AAD9}"/>
                  </a:ext>
                </a:extLst>
              </p:cNvPr>
              <p:cNvSpPr/>
              <p:nvPr/>
            </p:nvSpPr>
            <p:spPr>
              <a:xfrm>
                <a:off x="6556061" y="2094566"/>
                <a:ext cx="471421" cy="614421"/>
              </a:xfrm>
              <a:custGeom>
                <a:avLst/>
                <a:gdLst>
                  <a:gd name="connsiteX0" fmla="*/ 76511 w 471421"/>
                  <a:gd name="connsiteY0" fmla="*/ 925 h 614421"/>
                  <a:gd name="connsiteX1" fmla="*/ 82782 w 471421"/>
                  <a:gd name="connsiteY1" fmla="*/ 558 h 614421"/>
                  <a:gd name="connsiteX2" fmla="*/ 206469 w 471421"/>
                  <a:gd name="connsiteY2" fmla="*/ 65681 h 614421"/>
                  <a:gd name="connsiteX3" fmla="*/ 357785 w 471421"/>
                  <a:gd name="connsiteY3" fmla="*/ 191704 h 614421"/>
                  <a:gd name="connsiteX4" fmla="*/ 411574 w 471421"/>
                  <a:gd name="connsiteY4" fmla="*/ 259687 h 614421"/>
                  <a:gd name="connsiteX5" fmla="*/ 432433 w 471421"/>
                  <a:gd name="connsiteY5" fmla="*/ 296421 h 614421"/>
                  <a:gd name="connsiteX6" fmla="*/ 467435 w 471421"/>
                  <a:gd name="connsiteY6" fmla="*/ 378599 h 614421"/>
                  <a:gd name="connsiteX7" fmla="*/ 465992 w 471421"/>
                  <a:gd name="connsiteY7" fmla="*/ 467704 h 614421"/>
                  <a:gd name="connsiteX8" fmla="*/ 436133 w 471421"/>
                  <a:gd name="connsiteY8" fmla="*/ 539230 h 614421"/>
                  <a:gd name="connsiteX9" fmla="*/ 388746 w 471421"/>
                  <a:gd name="connsiteY9" fmla="*/ 587534 h 614421"/>
                  <a:gd name="connsiteX10" fmla="*/ 370511 w 471421"/>
                  <a:gd name="connsiteY10" fmla="*/ 600496 h 614421"/>
                  <a:gd name="connsiteX11" fmla="*/ 363794 w 471421"/>
                  <a:gd name="connsiteY11" fmla="*/ 614035 h 614421"/>
                  <a:gd name="connsiteX12" fmla="*/ 357050 w 471421"/>
                  <a:gd name="connsiteY12" fmla="*/ 612723 h 614421"/>
                  <a:gd name="connsiteX13" fmla="*/ 362167 w 471421"/>
                  <a:gd name="connsiteY13" fmla="*/ 577564 h 614421"/>
                  <a:gd name="connsiteX14" fmla="*/ 375653 w 471421"/>
                  <a:gd name="connsiteY14" fmla="*/ 563343 h 614421"/>
                  <a:gd name="connsiteX15" fmla="*/ 424325 w 471421"/>
                  <a:gd name="connsiteY15" fmla="*/ 484129 h 614421"/>
                  <a:gd name="connsiteX16" fmla="*/ 431751 w 471421"/>
                  <a:gd name="connsiteY16" fmla="*/ 390511 h 614421"/>
                  <a:gd name="connsiteX17" fmla="*/ 403335 w 471421"/>
                  <a:gd name="connsiteY17" fmla="*/ 309487 h 614421"/>
                  <a:gd name="connsiteX18" fmla="*/ 354531 w 471421"/>
                  <a:gd name="connsiteY18" fmla="*/ 231979 h 614421"/>
                  <a:gd name="connsiteX19" fmla="*/ 300481 w 471421"/>
                  <a:gd name="connsiteY19" fmla="*/ 170451 h 614421"/>
                  <a:gd name="connsiteX20" fmla="*/ 231474 w 471421"/>
                  <a:gd name="connsiteY20" fmla="*/ 111388 h 614421"/>
                  <a:gd name="connsiteX21" fmla="*/ 150135 w 471421"/>
                  <a:gd name="connsiteY21" fmla="*/ 59594 h 614421"/>
                  <a:gd name="connsiteX22" fmla="*/ 76458 w 471421"/>
                  <a:gd name="connsiteY22" fmla="*/ 15487 h 614421"/>
                  <a:gd name="connsiteX23" fmla="*/ 22040 w 471421"/>
                  <a:gd name="connsiteY23" fmla="*/ 40991 h 614421"/>
                  <a:gd name="connsiteX24" fmla="*/ 7084 w 471421"/>
                  <a:gd name="connsiteY24" fmla="*/ 52746 h 614421"/>
                  <a:gd name="connsiteX25" fmla="*/ 0 w 471421"/>
                  <a:gd name="connsiteY25" fmla="*/ 42670 h 614421"/>
                  <a:gd name="connsiteX26" fmla="*/ 23641 w 471421"/>
                  <a:gd name="connsiteY26" fmla="*/ 25510 h 614421"/>
                  <a:gd name="connsiteX27" fmla="*/ 76511 w 471421"/>
                  <a:gd name="connsiteY27" fmla="*/ 925 h 6144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71421" h="614421">
                    <a:moveTo>
                      <a:pt x="76511" y="925"/>
                    </a:moveTo>
                    <a:cubicBezTo>
                      <a:pt x="78505" y="400"/>
                      <a:pt x="80788" y="-649"/>
                      <a:pt x="82782" y="558"/>
                    </a:cubicBezTo>
                    <a:cubicBezTo>
                      <a:pt x="125708" y="18872"/>
                      <a:pt x="166324" y="42067"/>
                      <a:pt x="206469" y="65681"/>
                    </a:cubicBezTo>
                    <a:cubicBezTo>
                      <a:pt x="263301" y="99240"/>
                      <a:pt x="312944" y="143609"/>
                      <a:pt x="357785" y="191704"/>
                    </a:cubicBezTo>
                    <a:cubicBezTo>
                      <a:pt x="377333" y="212983"/>
                      <a:pt x="395883" y="235364"/>
                      <a:pt x="411574" y="259687"/>
                    </a:cubicBezTo>
                    <a:cubicBezTo>
                      <a:pt x="419261" y="271494"/>
                      <a:pt x="425559" y="284141"/>
                      <a:pt x="432433" y="296421"/>
                    </a:cubicBezTo>
                    <a:cubicBezTo>
                      <a:pt x="446707" y="322580"/>
                      <a:pt x="461111" y="349265"/>
                      <a:pt x="467435" y="378599"/>
                    </a:cubicBezTo>
                    <a:cubicBezTo>
                      <a:pt x="473994" y="407933"/>
                      <a:pt x="471712" y="438448"/>
                      <a:pt x="465992" y="467704"/>
                    </a:cubicBezTo>
                    <a:cubicBezTo>
                      <a:pt x="460849" y="493182"/>
                      <a:pt x="451115" y="517898"/>
                      <a:pt x="436133" y="539230"/>
                    </a:cubicBezTo>
                    <a:cubicBezTo>
                      <a:pt x="423171" y="557833"/>
                      <a:pt x="406746" y="573838"/>
                      <a:pt x="388746" y="587534"/>
                    </a:cubicBezTo>
                    <a:cubicBezTo>
                      <a:pt x="382397" y="591444"/>
                      <a:pt x="376178" y="595616"/>
                      <a:pt x="370511" y="600496"/>
                    </a:cubicBezTo>
                    <a:cubicBezTo>
                      <a:pt x="367388" y="604511"/>
                      <a:pt x="366890" y="609994"/>
                      <a:pt x="363794" y="614035"/>
                    </a:cubicBezTo>
                    <a:cubicBezTo>
                      <a:pt x="361485" y="615216"/>
                      <a:pt x="359202" y="613379"/>
                      <a:pt x="357050" y="612723"/>
                    </a:cubicBezTo>
                    <a:cubicBezTo>
                      <a:pt x="352275" y="601100"/>
                      <a:pt x="355214" y="587613"/>
                      <a:pt x="362167" y="577564"/>
                    </a:cubicBezTo>
                    <a:cubicBezTo>
                      <a:pt x="365945" y="572185"/>
                      <a:pt x="371167" y="568092"/>
                      <a:pt x="375653" y="563343"/>
                    </a:cubicBezTo>
                    <a:cubicBezTo>
                      <a:pt x="397877" y="541329"/>
                      <a:pt x="415509" y="514277"/>
                      <a:pt x="424325" y="484129"/>
                    </a:cubicBezTo>
                    <a:cubicBezTo>
                      <a:pt x="433141" y="453877"/>
                      <a:pt x="434794" y="421787"/>
                      <a:pt x="431751" y="390511"/>
                    </a:cubicBezTo>
                    <a:cubicBezTo>
                      <a:pt x="428838" y="361649"/>
                      <a:pt x="417293" y="334597"/>
                      <a:pt x="403335" y="309487"/>
                    </a:cubicBezTo>
                    <a:cubicBezTo>
                      <a:pt x="388615" y="282698"/>
                      <a:pt x="372846" y="256460"/>
                      <a:pt x="354531" y="231979"/>
                    </a:cubicBezTo>
                    <a:cubicBezTo>
                      <a:pt x="338185" y="210070"/>
                      <a:pt x="319871" y="189710"/>
                      <a:pt x="300481" y="170451"/>
                    </a:cubicBezTo>
                    <a:cubicBezTo>
                      <a:pt x="279123" y="148962"/>
                      <a:pt x="256295" y="128837"/>
                      <a:pt x="231474" y="111388"/>
                    </a:cubicBezTo>
                    <a:cubicBezTo>
                      <a:pt x="205236" y="92812"/>
                      <a:pt x="177344" y="76728"/>
                      <a:pt x="150135" y="59594"/>
                    </a:cubicBezTo>
                    <a:cubicBezTo>
                      <a:pt x="125970" y="44245"/>
                      <a:pt x="101490" y="29420"/>
                      <a:pt x="76458" y="15487"/>
                    </a:cubicBezTo>
                    <a:cubicBezTo>
                      <a:pt x="57068" y="20788"/>
                      <a:pt x="38072" y="28685"/>
                      <a:pt x="22040" y="40991"/>
                    </a:cubicBezTo>
                    <a:cubicBezTo>
                      <a:pt x="16924" y="44717"/>
                      <a:pt x="12175" y="48968"/>
                      <a:pt x="7084" y="52746"/>
                    </a:cubicBezTo>
                    <a:cubicBezTo>
                      <a:pt x="4749" y="49361"/>
                      <a:pt x="2361" y="46029"/>
                      <a:pt x="0" y="42670"/>
                    </a:cubicBezTo>
                    <a:cubicBezTo>
                      <a:pt x="7084" y="35901"/>
                      <a:pt x="15638" y="31047"/>
                      <a:pt x="23641" y="25510"/>
                    </a:cubicBezTo>
                    <a:cubicBezTo>
                      <a:pt x="39410" y="13861"/>
                      <a:pt x="58301" y="7642"/>
                      <a:pt x="76511" y="925"/>
                    </a:cubicBezTo>
                    <a:close/>
                  </a:path>
                </a:pathLst>
              </a:custGeom>
              <a:grpFill/>
              <a:ln w="2609"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EE9957D2-7841-2AAC-3779-4F4B939F8A38}"/>
                  </a:ext>
                </a:extLst>
              </p:cNvPr>
              <p:cNvSpPr/>
              <p:nvPr/>
            </p:nvSpPr>
            <p:spPr>
              <a:xfrm>
                <a:off x="6570545" y="2119602"/>
                <a:ext cx="66343" cy="39044"/>
              </a:xfrm>
              <a:custGeom>
                <a:avLst/>
                <a:gdLst>
                  <a:gd name="connsiteX0" fmla="*/ 0 w 66343"/>
                  <a:gd name="connsiteY0" fmla="*/ 32459 h 39044"/>
                  <a:gd name="connsiteX1" fmla="*/ 60610 w 66343"/>
                  <a:gd name="connsiteY1" fmla="*/ 212 h 39044"/>
                  <a:gd name="connsiteX2" fmla="*/ 63444 w 66343"/>
                  <a:gd name="connsiteY2" fmla="*/ 9291 h 39044"/>
                  <a:gd name="connsiteX3" fmla="*/ 29833 w 66343"/>
                  <a:gd name="connsiteY3" fmla="*/ 22410 h 39044"/>
                  <a:gd name="connsiteX4" fmla="*/ 6743 w 66343"/>
                  <a:gd name="connsiteY4" fmla="*/ 39045 h 39044"/>
                  <a:gd name="connsiteX5" fmla="*/ 0 w 66343"/>
                  <a:gd name="connsiteY5" fmla="*/ 32459 h 39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343" h="39044">
                    <a:moveTo>
                      <a:pt x="0" y="32459"/>
                    </a:moveTo>
                    <a:cubicBezTo>
                      <a:pt x="16032" y="15457"/>
                      <a:pt x="38465" y="6247"/>
                      <a:pt x="60610" y="212"/>
                    </a:cubicBezTo>
                    <a:cubicBezTo>
                      <a:pt x="66042" y="-1493"/>
                      <a:pt x="68823" y="7585"/>
                      <a:pt x="63444" y="9291"/>
                    </a:cubicBezTo>
                    <a:cubicBezTo>
                      <a:pt x="52004" y="13017"/>
                      <a:pt x="40486" y="16716"/>
                      <a:pt x="29833" y="22410"/>
                    </a:cubicBezTo>
                    <a:cubicBezTo>
                      <a:pt x="21096" y="26398"/>
                      <a:pt x="14274" y="33299"/>
                      <a:pt x="6743" y="39045"/>
                    </a:cubicBezTo>
                    <a:cubicBezTo>
                      <a:pt x="4513" y="36815"/>
                      <a:pt x="2256" y="34637"/>
                      <a:pt x="0" y="32459"/>
                    </a:cubicBezTo>
                    <a:close/>
                  </a:path>
                </a:pathLst>
              </a:custGeom>
              <a:grpFill/>
              <a:ln w="2609"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0D8A6415-05BB-2290-45EC-7FF167E4C27E}"/>
                  </a:ext>
                </a:extLst>
              </p:cNvPr>
              <p:cNvSpPr/>
              <p:nvPr/>
            </p:nvSpPr>
            <p:spPr>
              <a:xfrm>
                <a:off x="6516311" y="2157545"/>
                <a:ext cx="54627" cy="66356"/>
              </a:xfrm>
              <a:custGeom>
                <a:avLst/>
                <a:gdLst>
                  <a:gd name="connsiteX0" fmla="*/ 236 w 54627"/>
                  <a:gd name="connsiteY0" fmla="*/ 47491 h 66356"/>
                  <a:gd name="connsiteX1" fmla="*/ 48278 w 54627"/>
                  <a:gd name="connsiteY1" fmla="*/ 0 h 66356"/>
                  <a:gd name="connsiteX2" fmla="*/ 54627 w 54627"/>
                  <a:gd name="connsiteY2" fmla="*/ 7478 h 66356"/>
                  <a:gd name="connsiteX3" fmla="*/ 9865 w 54627"/>
                  <a:gd name="connsiteY3" fmla="*/ 51716 h 66356"/>
                  <a:gd name="connsiteX4" fmla="*/ 9839 w 54627"/>
                  <a:gd name="connsiteY4" fmla="*/ 66330 h 66356"/>
                  <a:gd name="connsiteX5" fmla="*/ 26 w 54627"/>
                  <a:gd name="connsiteY5" fmla="*/ 66357 h 66356"/>
                  <a:gd name="connsiteX6" fmla="*/ 236 w 54627"/>
                  <a:gd name="connsiteY6" fmla="*/ 47491 h 663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627" h="66356">
                    <a:moveTo>
                      <a:pt x="236" y="47491"/>
                    </a:moveTo>
                    <a:cubicBezTo>
                      <a:pt x="16110" y="31538"/>
                      <a:pt x="32351" y="15927"/>
                      <a:pt x="48278" y="0"/>
                    </a:cubicBezTo>
                    <a:cubicBezTo>
                      <a:pt x="50403" y="2493"/>
                      <a:pt x="52502" y="4985"/>
                      <a:pt x="54627" y="7478"/>
                    </a:cubicBezTo>
                    <a:cubicBezTo>
                      <a:pt x="39908" y="22434"/>
                      <a:pt x="24742" y="36917"/>
                      <a:pt x="9865" y="51716"/>
                    </a:cubicBezTo>
                    <a:cubicBezTo>
                      <a:pt x="9839" y="56570"/>
                      <a:pt x="9839" y="61450"/>
                      <a:pt x="9839" y="66330"/>
                    </a:cubicBezTo>
                    <a:cubicBezTo>
                      <a:pt x="6559" y="66330"/>
                      <a:pt x="3279" y="66330"/>
                      <a:pt x="26" y="66357"/>
                    </a:cubicBezTo>
                    <a:cubicBezTo>
                      <a:pt x="-106" y="60033"/>
                      <a:pt x="314" y="53762"/>
                      <a:pt x="236" y="47491"/>
                    </a:cubicBezTo>
                    <a:close/>
                  </a:path>
                </a:pathLst>
              </a:custGeom>
              <a:grpFill/>
              <a:ln w="2609"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7ECF4EE0-1913-C38B-2E76-87D9C0A3D097}"/>
                  </a:ext>
                </a:extLst>
              </p:cNvPr>
              <p:cNvSpPr/>
              <p:nvPr/>
            </p:nvSpPr>
            <p:spPr>
              <a:xfrm>
                <a:off x="6698063" y="2188296"/>
                <a:ext cx="258892" cy="400467"/>
              </a:xfrm>
              <a:custGeom>
                <a:avLst/>
                <a:gdLst>
                  <a:gd name="connsiteX0" fmla="*/ 0 w 258892"/>
                  <a:gd name="connsiteY0" fmla="*/ 2493 h 400467"/>
                  <a:gd name="connsiteX1" fmla="*/ 1915 w 258892"/>
                  <a:gd name="connsiteY1" fmla="*/ 0 h 400467"/>
                  <a:gd name="connsiteX2" fmla="*/ 110253 w 258892"/>
                  <a:gd name="connsiteY2" fmla="*/ 71945 h 400467"/>
                  <a:gd name="connsiteX3" fmla="*/ 169394 w 258892"/>
                  <a:gd name="connsiteY3" fmla="*/ 126993 h 400467"/>
                  <a:gd name="connsiteX4" fmla="*/ 217436 w 258892"/>
                  <a:gd name="connsiteY4" fmla="*/ 192904 h 400467"/>
                  <a:gd name="connsiteX5" fmla="*/ 252963 w 258892"/>
                  <a:gd name="connsiteY5" fmla="*/ 270149 h 400467"/>
                  <a:gd name="connsiteX6" fmla="*/ 258893 w 258892"/>
                  <a:gd name="connsiteY6" fmla="*/ 303813 h 400467"/>
                  <a:gd name="connsiteX7" fmla="*/ 239188 w 258892"/>
                  <a:gd name="connsiteY7" fmla="*/ 387513 h 400467"/>
                  <a:gd name="connsiteX8" fmla="*/ 228299 w 258892"/>
                  <a:gd name="connsiteY8" fmla="*/ 396355 h 400467"/>
                  <a:gd name="connsiteX9" fmla="*/ 188260 w 258892"/>
                  <a:gd name="connsiteY9" fmla="*/ 398428 h 400467"/>
                  <a:gd name="connsiteX10" fmla="*/ 197758 w 258892"/>
                  <a:gd name="connsiteY10" fmla="*/ 378854 h 400467"/>
                  <a:gd name="connsiteX11" fmla="*/ 209880 w 258892"/>
                  <a:gd name="connsiteY11" fmla="*/ 267709 h 400467"/>
                  <a:gd name="connsiteX12" fmla="*/ 184770 w 258892"/>
                  <a:gd name="connsiteY12" fmla="*/ 197417 h 400467"/>
                  <a:gd name="connsiteX13" fmla="*/ 81391 w 258892"/>
                  <a:gd name="connsiteY13" fmla="*/ 63339 h 400467"/>
                  <a:gd name="connsiteX14" fmla="*/ 7583 w 258892"/>
                  <a:gd name="connsiteY14" fmla="*/ 5510 h 400467"/>
                  <a:gd name="connsiteX15" fmla="*/ 0 w 258892"/>
                  <a:gd name="connsiteY15" fmla="*/ 2493 h 400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58892" h="400467">
                    <a:moveTo>
                      <a:pt x="0" y="2493"/>
                    </a:moveTo>
                    <a:cubicBezTo>
                      <a:pt x="472" y="1863"/>
                      <a:pt x="1417" y="630"/>
                      <a:pt x="1915" y="0"/>
                    </a:cubicBezTo>
                    <a:cubicBezTo>
                      <a:pt x="39751" y="21227"/>
                      <a:pt x="76668" y="44395"/>
                      <a:pt x="110253" y="71945"/>
                    </a:cubicBezTo>
                    <a:cubicBezTo>
                      <a:pt x="131165" y="88974"/>
                      <a:pt x="150686" y="107577"/>
                      <a:pt x="169394" y="126993"/>
                    </a:cubicBezTo>
                    <a:cubicBezTo>
                      <a:pt x="187945" y="146961"/>
                      <a:pt x="203635" y="169447"/>
                      <a:pt x="217436" y="192904"/>
                    </a:cubicBezTo>
                    <a:cubicBezTo>
                      <a:pt x="231710" y="217437"/>
                      <a:pt x="243885" y="243229"/>
                      <a:pt x="252963" y="270149"/>
                    </a:cubicBezTo>
                    <a:cubicBezTo>
                      <a:pt x="256873" y="280959"/>
                      <a:pt x="257240" y="292557"/>
                      <a:pt x="258893" y="303813"/>
                    </a:cubicBezTo>
                    <a:cubicBezTo>
                      <a:pt x="258893" y="332596"/>
                      <a:pt x="254485" y="362587"/>
                      <a:pt x="239188" y="387513"/>
                    </a:cubicBezTo>
                    <a:cubicBezTo>
                      <a:pt x="235961" y="390898"/>
                      <a:pt x="232104" y="393679"/>
                      <a:pt x="228299" y="396355"/>
                    </a:cubicBezTo>
                    <a:cubicBezTo>
                      <a:pt x="215547" y="401078"/>
                      <a:pt x="201457" y="401682"/>
                      <a:pt x="188260" y="398428"/>
                    </a:cubicBezTo>
                    <a:cubicBezTo>
                      <a:pt x="191172" y="391790"/>
                      <a:pt x="194924" y="385519"/>
                      <a:pt x="197758" y="378854"/>
                    </a:cubicBezTo>
                    <a:cubicBezTo>
                      <a:pt x="212661" y="344063"/>
                      <a:pt x="216387" y="304889"/>
                      <a:pt x="209880" y="267709"/>
                    </a:cubicBezTo>
                    <a:cubicBezTo>
                      <a:pt x="204475" y="243334"/>
                      <a:pt x="195737" y="219798"/>
                      <a:pt x="184770" y="197417"/>
                    </a:cubicBezTo>
                    <a:cubicBezTo>
                      <a:pt x="159555" y="146462"/>
                      <a:pt x="122979" y="101805"/>
                      <a:pt x="81391" y="63339"/>
                    </a:cubicBezTo>
                    <a:cubicBezTo>
                      <a:pt x="58328" y="42217"/>
                      <a:pt x="33690" y="22749"/>
                      <a:pt x="7583" y="5510"/>
                    </a:cubicBezTo>
                    <a:cubicBezTo>
                      <a:pt x="5221" y="4067"/>
                      <a:pt x="2912" y="2204"/>
                      <a:pt x="0" y="2493"/>
                    </a:cubicBezTo>
                    <a:close/>
                  </a:path>
                </a:pathLst>
              </a:custGeom>
              <a:grpFill/>
              <a:ln w="2609"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8F6D88E8-298D-1567-B0C3-99AE6D18A4EA}"/>
                  </a:ext>
                </a:extLst>
              </p:cNvPr>
              <p:cNvSpPr/>
              <p:nvPr/>
            </p:nvSpPr>
            <p:spPr>
              <a:xfrm>
                <a:off x="6360114" y="2231654"/>
                <a:ext cx="74254" cy="552801"/>
              </a:xfrm>
              <a:custGeom>
                <a:avLst/>
                <a:gdLst>
                  <a:gd name="connsiteX0" fmla="*/ 12621 w 74254"/>
                  <a:gd name="connsiteY0" fmla="*/ 13 h 552801"/>
                  <a:gd name="connsiteX1" fmla="*/ 74254 w 74254"/>
                  <a:gd name="connsiteY1" fmla="*/ 92 h 552801"/>
                  <a:gd name="connsiteX2" fmla="*/ 74176 w 74254"/>
                  <a:gd name="connsiteY2" fmla="*/ 427487 h 552801"/>
                  <a:gd name="connsiteX3" fmla="*/ 73887 w 74254"/>
                  <a:gd name="connsiteY3" fmla="*/ 528426 h 552801"/>
                  <a:gd name="connsiteX4" fmla="*/ 49275 w 74254"/>
                  <a:gd name="connsiteY4" fmla="*/ 552801 h 552801"/>
                  <a:gd name="connsiteX5" fmla="*/ 0 w 74254"/>
                  <a:gd name="connsiteY5" fmla="*/ 503736 h 552801"/>
                  <a:gd name="connsiteX6" fmla="*/ 12621 w 74254"/>
                  <a:gd name="connsiteY6" fmla="*/ 491089 h 552801"/>
                  <a:gd name="connsiteX7" fmla="*/ 12621 w 74254"/>
                  <a:gd name="connsiteY7" fmla="*/ 13 h 5528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4254" h="552801">
                    <a:moveTo>
                      <a:pt x="12621" y="13"/>
                    </a:moveTo>
                    <a:cubicBezTo>
                      <a:pt x="33165" y="66"/>
                      <a:pt x="53710" y="-92"/>
                      <a:pt x="74254" y="92"/>
                    </a:cubicBezTo>
                    <a:cubicBezTo>
                      <a:pt x="74071" y="142566"/>
                      <a:pt x="74228" y="285013"/>
                      <a:pt x="74176" y="427487"/>
                    </a:cubicBezTo>
                    <a:cubicBezTo>
                      <a:pt x="73992" y="461151"/>
                      <a:pt x="74543" y="494788"/>
                      <a:pt x="73887" y="528426"/>
                    </a:cubicBezTo>
                    <a:cubicBezTo>
                      <a:pt x="65464" y="536324"/>
                      <a:pt x="57514" y="544720"/>
                      <a:pt x="49275" y="552801"/>
                    </a:cubicBezTo>
                    <a:cubicBezTo>
                      <a:pt x="32719" y="536586"/>
                      <a:pt x="16425" y="520082"/>
                      <a:pt x="0" y="503736"/>
                    </a:cubicBezTo>
                    <a:cubicBezTo>
                      <a:pt x="4198" y="499485"/>
                      <a:pt x="8422" y="495313"/>
                      <a:pt x="12621" y="491089"/>
                    </a:cubicBezTo>
                    <a:cubicBezTo>
                      <a:pt x="12568" y="327414"/>
                      <a:pt x="12621" y="163740"/>
                      <a:pt x="12621" y="13"/>
                    </a:cubicBezTo>
                    <a:close/>
                  </a:path>
                </a:pathLst>
              </a:custGeom>
              <a:grpFill/>
              <a:ln w="2609"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C0E3273C-2F22-6433-7964-83B271F35383}"/>
                  </a:ext>
                </a:extLst>
              </p:cNvPr>
              <p:cNvSpPr/>
              <p:nvPr/>
            </p:nvSpPr>
            <p:spPr>
              <a:xfrm>
                <a:off x="6411515" y="2231458"/>
                <a:ext cx="32220" cy="559714"/>
              </a:xfrm>
              <a:custGeom>
                <a:avLst/>
                <a:gdLst>
                  <a:gd name="connsiteX0" fmla="*/ 26081 w 32220"/>
                  <a:gd name="connsiteY0" fmla="*/ 0 h 559714"/>
                  <a:gd name="connsiteX1" fmla="*/ 32221 w 32220"/>
                  <a:gd name="connsiteY1" fmla="*/ 367 h 559714"/>
                  <a:gd name="connsiteX2" fmla="*/ 32116 w 32220"/>
                  <a:gd name="connsiteY2" fmla="*/ 531955 h 559714"/>
                  <a:gd name="connsiteX3" fmla="*/ 4303 w 32220"/>
                  <a:gd name="connsiteY3" fmla="*/ 559715 h 559714"/>
                  <a:gd name="connsiteX4" fmla="*/ 0 w 32220"/>
                  <a:gd name="connsiteY4" fmla="*/ 554992 h 559714"/>
                  <a:gd name="connsiteX5" fmla="*/ 25897 w 32220"/>
                  <a:gd name="connsiteY5" fmla="*/ 529305 h 559714"/>
                  <a:gd name="connsiteX6" fmla="*/ 26081 w 32220"/>
                  <a:gd name="connsiteY6" fmla="*/ 0 h 559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220" h="559714">
                    <a:moveTo>
                      <a:pt x="26081" y="0"/>
                    </a:moveTo>
                    <a:cubicBezTo>
                      <a:pt x="28127" y="131"/>
                      <a:pt x="30174" y="236"/>
                      <a:pt x="32221" y="367"/>
                    </a:cubicBezTo>
                    <a:cubicBezTo>
                      <a:pt x="32011" y="177554"/>
                      <a:pt x="32247" y="354768"/>
                      <a:pt x="32116" y="531955"/>
                    </a:cubicBezTo>
                    <a:cubicBezTo>
                      <a:pt x="22801" y="541164"/>
                      <a:pt x="13565" y="550479"/>
                      <a:pt x="4303" y="559715"/>
                    </a:cubicBezTo>
                    <a:cubicBezTo>
                      <a:pt x="2860" y="558141"/>
                      <a:pt x="1417" y="556566"/>
                      <a:pt x="0" y="554992"/>
                    </a:cubicBezTo>
                    <a:cubicBezTo>
                      <a:pt x="8842" y="546648"/>
                      <a:pt x="17239" y="537858"/>
                      <a:pt x="25897" y="529305"/>
                    </a:cubicBezTo>
                    <a:cubicBezTo>
                      <a:pt x="26002" y="352905"/>
                      <a:pt x="25661" y="176426"/>
                      <a:pt x="26081" y="0"/>
                    </a:cubicBezTo>
                    <a:close/>
                  </a:path>
                </a:pathLst>
              </a:custGeom>
              <a:grpFill/>
              <a:ln w="2609"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E4B56B15-828F-B9E0-F861-0E032ABFB2C9}"/>
                  </a:ext>
                </a:extLst>
              </p:cNvPr>
              <p:cNvSpPr/>
              <p:nvPr/>
            </p:nvSpPr>
            <p:spPr>
              <a:xfrm>
                <a:off x="6391784" y="2231694"/>
                <a:ext cx="71499" cy="593089"/>
              </a:xfrm>
              <a:custGeom>
                <a:avLst/>
                <a:gdLst>
                  <a:gd name="connsiteX0" fmla="*/ 65176 w 71499"/>
                  <a:gd name="connsiteY0" fmla="*/ 537150 h 593089"/>
                  <a:gd name="connsiteX1" fmla="*/ 65150 w 71499"/>
                  <a:gd name="connsiteY1" fmla="*/ 0 h 593089"/>
                  <a:gd name="connsiteX2" fmla="*/ 71394 w 71499"/>
                  <a:gd name="connsiteY2" fmla="*/ 0 h 593089"/>
                  <a:gd name="connsiteX3" fmla="*/ 71499 w 71499"/>
                  <a:gd name="connsiteY3" fmla="*/ 539590 h 593089"/>
                  <a:gd name="connsiteX4" fmla="*/ 17999 w 71499"/>
                  <a:gd name="connsiteY4" fmla="*/ 593090 h 593089"/>
                  <a:gd name="connsiteX5" fmla="*/ 0 w 71499"/>
                  <a:gd name="connsiteY5" fmla="*/ 574618 h 593089"/>
                  <a:gd name="connsiteX6" fmla="*/ 14195 w 71499"/>
                  <a:gd name="connsiteY6" fmla="*/ 560528 h 593089"/>
                  <a:gd name="connsiteX7" fmla="*/ 18577 w 71499"/>
                  <a:gd name="connsiteY7" fmla="*/ 564910 h 593089"/>
                  <a:gd name="connsiteX8" fmla="*/ 8659 w 71499"/>
                  <a:gd name="connsiteY8" fmla="*/ 574854 h 593089"/>
                  <a:gd name="connsiteX9" fmla="*/ 18341 w 71499"/>
                  <a:gd name="connsiteY9" fmla="*/ 584116 h 593089"/>
                  <a:gd name="connsiteX10" fmla="*/ 65176 w 71499"/>
                  <a:gd name="connsiteY10" fmla="*/ 537150 h 593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1499" h="593089">
                    <a:moveTo>
                      <a:pt x="65176" y="537150"/>
                    </a:moveTo>
                    <a:cubicBezTo>
                      <a:pt x="65150" y="358100"/>
                      <a:pt x="65150" y="179050"/>
                      <a:pt x="65150" y="0"/>
                    </a:cubicBezTo>
                    <a:cubicBezTo>
                      <a:pt x="66724" y="0"/>
                      <a:pt x="69846" y="0"/>
                      <a:pt x="71394" y="0"/>
                    </a:cubicBezTo>
                    <a:cubicBezTo>
                      <a:pt x="71473" y="179863"/>
                      <a:pt x="71289" y="359727"/>
                      <a:pt x="71499" y="539590"/>
                    </a:cubicBezTo>
                    <a:cubicBezTo>
                      <a:pt x="53815" y="557537"/>
                      <a:pt x="35946" y="575379"/>
                      <a:pt x="17999" y="593090"/>
                    </a:cubicBezTo>
                    <a:cubicBezTo>
                      <a:pt x="12148" y="586793"/>
                      <a:pt x="5615" y="581125"/>
                      <a:pt x="0" y="574618"/>
                    </a:cubicBezTo>
                    <a:cubicBezTo>
                      <a:pt x="4854" y="570053"/>
                      <a:pt x="9472" y="565225"/>
                      <a:pt x="14195" y="560528"/>
                    </a:cubicBezTo>
                    <a:cubicBezTo>
                      <a:pt x="15638" y="561971"/>
                      <a:pt x="17107" y="563467"/>
                      <a:pt x="18577" y="564910"/>
                    </a:cubicBezTo>
                    <a:cubicBezTo>
                      <a:pt x="15271" y="568216"/>
                      <a:pt x="11965" y="571522"/>
                      <a:pt x="8659" y="574854"/>
                    </a:cubicBezTo>
                    <a:cubicBezTo>
                      <a:pt x="11781" y="578029"/>
                      <a:pt x="14930" y="581230"/>
                      <a:pt x="18341" y="584116"/>
                    </a:cubicBezTo>
                    <a:cubicBezTo>
                      <a:pt x="33795" y="568321"/>
                      <a:pt x="49590" y="552840"/>
                      <a:pt x="65176" y="537150"/>
                    </a:cubicBezTo>
                    <a:close/>
                  </a:path>
                </a:pathLst>
              </a:custGeom>
              <a:grpFill/>
              <a:ln w="2609"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2303BFA4-89AF-480F-715E-0C3CCD31C418}"/>
                  </a:ext>
                </a:extLst>
              </p:cNvPr>
              <p:cNvSpPr/>
              <p:nvPr/>
            </p:nvSpPr>
            <p:spPr>
              <a:xfrm>
                <a:off x="6292682" y="2231668"/>
                <a:ext cx="237115" cy="707436"/>
              </a:xfrm>
              <a:custGeom>
                <a:avLst/>
                <a:gdLst>
                  <a:gd name="connsiteX0" fmla="*/ 173829 w 237115"/>
                  <a:gd name="connsiteY0" fmla="*/ 26 h 707436"/>
                  <a:gd name="connsiteX1" fmla="*/ 236144 w 237115"/>
                  <a:gd name="connsiteY1" fmla="*/ 0 h 707436"/>
                  <a:gd name="connsiteX2" fmla="*/ 236144 w 237115"/>
                  <a:gd name="connsiteY2" fmla="*/ 500206 h 707436"/>
                  <a:gd name="connsiteX3" fmla="*/ 218932 w 237115"/>
                  <a:gd name="connsiteY3" fmla="*/ 500233 h 707436"/>
                  <a:gd name="connsiteX4" fmla="*/ 218958 w 237115"/>
                  <a:gd name="connsiteY4" fmla="*/ 585428 h 707436"/>
                  <a:gd name="connsiteX5" fmla="*/ 236932 w 237115"/>
                  <a:gd name="connsiteY5" fmla="*/ 585402 h 707436"/>
                  <a:gd name="connsiteX6" fmla="*/ 237115 w 237115"/>
                  <a:gd name="connsiteY6" fmla="*/ 604871 h 707436"/>
                  <a:gd name="connsiteX7" fmla="*/ 134786 w 237115"/>
                  <a:gd name="connsiteY7" fmla="*/ 707436 h 707436"/>
                  <a:gd name="connsiteX8" fmla="*/ 73257 w 237115"/>
                  <a:gd name="connsiteY8" fmla="*/ 645934 h 707436"/>
                  <a:gd name="connsiteX9" fmla="*/ 0 w 237115"/>
                  <a:gd name="connsiteY9" fmla="*/ 572021 h 707436"/>
                  <a:gd name="connsiteX10" fmla="*/ 62237 w 237115"/>
                  <a:gd name="connsiteY10" fmla="*/ 509679 h 707436"/>
                  <a:gd name="connsiteX11" fmla="*/ 111040 w 237115"/>
                  <a:gd name="connsiteY11" fmla="*/ 558560 h 707436"/>
                  <a:gd name="connsiteX12" fmla="*/ 94117 w 237115"/>
                  <a:gd name="connsiteY12" fmla="*/ 575432 h 707436"/>
                  <a:gd name="connsiteX13" fmla="*/ 116629 w 237115"/>
                  <a:gd name="connsiteY13" fmla="*/ 597918 h 707436"/>
                  <a:gd name="connsiteX14" fmla="*/ 173829 w 237115"/>
                  <a:gd name="connsiteY14" fmla="*/ 541060 h 707436"/>
                  <a:gd name="connsiteX15" fmla="*/ 173829 w 237115"/>
                  <a:gd name="connsiteY15" fmla="*/ 26 h 707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37115" h="707436">
                    <a:moveTo>
                      <a:pt x="173829" y="26"/>
                    </a:moveTo>
                    <a:cubicBezTo>
                      <a:pt x="194609" y="0"/>
                      <a:pt x="215390" y="0"/>
                      <a:pt x="236144" y="0"/>
                    </a:cubicBezTo>
                    <a:cubicBezTo>
                      <a:pt x="236171" y="166744"/>
                      <a:pt x="236171" y="333462"/>
                      <a:pt x="236144" y="500206"/>
                    </a:cubicBezTo>
                    <a:cubicBezTo>
                      <a:pt x="230398" y="500206"/>
                      <a:pt x="224678" y="500180"/>
                      <a:pt x="218932" y="500233"/>
                    </a:cubicBezTo>
                    <a:cubicBezTo>
                      <a:pt x="218985" y="528623"/>
                      <a:pt x="218958" y="557012"/>
                      <a:pt x="218958" y="585428"/>
                    </a:cubicBezTo>
                    <a:cubicBezTo>
                      <a:pt x="224941" y="585402"/>
                      <a:pt x="230923" y="585402"/>
                      <a:pt x="236932" y="585402"/>
                    </a:cubicBezTo>
                    <a:cubicBezTo>
                      <a:pt x="236958" y="591883"/>
                      <a:pt x="236774" y="598390"/>
                      <a:pt x="237115" y="604871"/>
                    </a:cubicBezTo>
                    <a:cubicBezTo>
                      <a:pt x="202848" y="638928"/>
                      <a:pt x="169132" y="673484"/>
                      <a:pt x="134786" y="707436"/>
                    </a:cubicBezTo>
                    <a:cubicBezTo>
                      <a:pt x="113874" y="687312"/>
                      <a:pt x="93854" y="666321"/>
                      <a:pt x="73257" y="645934"/>
                    </a:cubicBezTo>
                    <a:cubicBezTo>
                      <a:pt x="48803" y="621322"/>
                      <a:pt x="23956" y="597104"/>
                      <a:pt x="0" y="572021"/>
                    </a:cubicBezTo>
                    <a:cubicBezTo>
                      <a:pt x="20545" y="551056"/>
                      <a:pt x="41509" y="530459"/>
                      <a:pt x="62237" y="509679"/>
                    </a:cubicBezTo>
                    <a:cubicBezTo>
                      <a:pt x="78531" y="525946"/>
                      <a:pt x="94825" y="542214"/>
                      <a:pt x="111040" y="558560"/>
                    </a:cubicBezTo>
                    <a:cubicBezTo>
                      <a:pt x="105399" y="564175"/>
                      <a:pt x="99784" y="569817"/>
                      <a:pt x="94117" y="575432"/>
                    </a:cubicBezTo>
                    <a:cubicBezTo>
                      <a:pt x="101411" y="583172"/>
                      <a:pt x="109204" y="590361"/>
                      <a:pt x="116629" y="597918"/>
                    </a:cubicBezTo>
                    <a:cubicBezTo>
                      <a:pt x="135809" y="579105"/>
                      <a:pt x="154858" y="560109"/>
                      <a:pt x="173829" y="541060"/>
                    </a:cubicBezTo>
                    <a:cubicBezTo>
                      <a:pt x="173802" y="360724"/>
                      <a:pt x="173855" y="180362"/>
                      <a:pt x="173829" y="26"/>
                    </a:cubicBezTo>
                    <a:close/>
                  </a:path>
                </a:pathLst>
              </a:custGeom>
              <a:grpFill/>
              <a:ln w="2609"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9E44D56B-0208-E413-CBA2-B76D8898A78C}"/>
                  </a:ext>
                </a:extLst>
              </p:cNvPr>
              <p:cNvSpPr/>
              <p:nvPr/>
            </p:nvSpPr>
            <p:spPr>
              <a:xfrm>
                <a:off x="6534646" y="2231668"/>
                <a:ext cx="10276" cy="473640"/>
              </a:xfrm>
              <a:custGeom>
                <a:avLst/>
                <a:gdLst>
                  <a:gd name="connsiteX0" fmla="*/ 110 w 10276"/>
                  <a:gd name="connsiteY0" fmla="*/ 407166 h 473640"/>
                  <a:gd name="connsiteX1" fmla="*/ 267 w 10276"/>
                  <a:gd name="connsiteY1" fmla="*/ 26 h 473640"/>
                  <a:gd name="connsiteX2" fmla="*/ 10028 w 10276"/>
                  <a:gd name="connsiteY2" fmla="*/ 0 h 473640"/>
                  <a:gd name="connsiteX3" fmla="*/ 10054 w 10276"/>
                  <a:gd name="connsiteY3" fmla="*/ 374499 h 473640"/>
                  <a:gd name="connsiteX4" fmla="*/ 9923 w 10276"/>
                  <a:gd name="connsiteY4" fmla="*/ 469639 h 473640"/>
                  <a:gd name="connsiteX5" fmla="*/ 398 w 10276"/>
                  <a:gd name="connsiteY5" fmla="*/ 469691 h 473640"/>
                  <a:gd name="connsiteX6" fmla="*/ 110 w 10276"/>
                  <a:gd name="connsiteY6" fmla="*/ 407166 h 473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76" h="473640">
                    <a:moveTo>
                      <a:pt x="110" y="407166"/>
                    </a:moveTo>
                    <a:cubicBezTo>
                      <a:pt x="425" y="271461"/>
                      <a:pt x="162" y="135731"/>
                      <a:pt x="267" y="26"/>
                    </a:cubicBezTo>
                    <a:cubicBezTo>
                      <a:pt x="3495" y="26"/>
                      <a:pt x="6774" y="26"/>
                      <a:pt x="10028" y="0"/>
                    </a:cubicBezTo>
                    <a:cubicBezTo>
                      <a:pt x="10054" y="124842"/>
                      <a:pt x="10028" y="249683"/>
                      <a:pt x="10054" y="374499"/>
                    </a:cubicBezTo>
                    <a:cubicBezTo>
                      <a:pt x="10369" y="406195"/>
                      <a:pt x="10369" y="437917"/>
                      <a:pt x="9923" y="469639"/>
                    </a:cubicBezTo>
                    <a:cubicBezTo>
                      <a:pt x="9608" y="474939"/>
                      <a:pt x="713" y="474992"/>
                      <a:pt x="398" y="469691"/>
                    </a:cubicBezTo>
                    <a:cubicBezTo>
                      <a:pt x="241" y="448858"/>
                      <a:pt x="-205" y="427999"/>
                      <a:pt x="110" y="407166"/>
                    </a:cubicBezTo>
                    <a:close/>
                  </a:path>
                </a:pathLst>
              </a:custGeom>
              <a:grpFill/>
              <a:ln w="2609"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D72DEBDA-6969-4C72-DB78-08DE657ED30A}"/>
                  </a:ext>
                </a:extLst>
              </p:cNvPr>
              <p:cNvSpPr/>
              <p:nvPr/>
            </p:nvSpPr>
            <p:spPr>
              <a:xfrm>
                <a:off x="6517858" y="2715432"/>
                <a:ext cx="445237" cy="118847"/>
              </a:xfrm>
              <a:custGeom>
                <a:avLst/>
                <a:gdLst>
                  <a:gd name="connsiteX0" fmla="*/ 17239 w 445237"/>
                  <a:gd name="connsiteY0" fmla="*/ 43 h 118847"/>
                  <a:gd name="connsiteX1" fmla="*/ 288359 w 445237"/>
                  <a:gd name="connsiteY1" fmla="*/ 95 h 118847"/>
                  <a:gd name="connsiteX2" fmla="*/ 444319 w 445237"/>
                  <a:gd name="connsiteY2" fmla="*/ 305 h 118847"/>
                  <a:gd name="connsiteX3" fmla="*/ 403282 w 445237"/>
                  <a:gd name="connsiteY3" fmla="*/ 24340 h 118847"/>
                  <a:gd name="connsiteX4" fmla="*/ 386857 w 445237"/>
                  <a:gd name="connsiteY4" fmla="*/ 51549 h 118847"/>
                  <a:gd name="connsiteX5" fmla="*/ 397588 w 445237"/>
                  <a:gd name="connsiteY5" fmla="*/ 87784 h 118847"/>
                  <a:gd name="connsiteX6" fmla="*/ 416349 w 445237"/>
                  <a:gd name="connsiteY6" fmla="*/ 101900 h 118847"/>
                  <a:gd name="connsiteX7" fmla="*/ 445237 w 445237"/>
                  <a:gd name="connsiteY7" fmla="*/ 118666 h 118847"/>
                  <a:gd name="connsiteX8" fmla="*/ 318139 w 445237"/>
                  <a:gd name="connsiteY8" fmla="*/ 118220 h 118847"/>
                  <a:gd name="connsiteX9" fmla="*/ 224363 w 445237"/>
                  <a:gd name="connsiteY9" fmla="*/ 118351 h 118847"/>
                  <a:gd name="connsiteX10" fmla="*/ 41483 w 445237"/>
                  <a:gd name="connsiteY10" fmla="*/ 118430 h 118847"/>
                  <a:gd name="connsiteX11" fmla="*/ 18026 w 445237"/>
                  <a:gd name="connsiteY11" fmla="*/ 118142 h 118847"/>
                  <a:gd name="connsiteX12" fmla="*/ 17265 w 445237"/>
                  <a:gd name="connsiteY12" fmla="*/ 95393 h 118847"/>
                  <a:gd name="connsiteX13" fmla="*/ 0 w 445237"/>
                  <a:gd name="connsiteY13" fmla="*/ 95340 h 118847"/>
                  <a:gd name="connsiteX14" fmla="*/ 26 w 445237"/>
                  <a:gd name="connsiteY14" fmla="*/ 22687 h 118847"/>
                  <a:gd name="connsiteX15" fmla="*/ 17212 w 445237"/>
                  <a:gd name="connsiteY15" fmla="*/ 22713 h 118847"/>
                  <a:gd name="connsiteX16" fmla="*/ 17239 w 445237"/>
                  <a:gd name="connsiteY16" fmla="*/ 43 h 118847"/>
                  <a:gd name="connsiteX17" fmla="*/ 48383 w 445237"/>
                  <a:gd name="connsiteY17" fmla="*/ 19459 h 118847"/>
                  <a:gd name="connsiteX18" fmla="*/ 151841 w 445237"/>
                  <a:gd name="connsiteY18" fmla="*/ 19748 h 118847"/>
                  <a:gd name="connsiteX19" fmla="*/ 153022 w 445237"/>
                  <a:gd name="connsiteY19" fmla="*/ 22372 h 118847"/>
                  <a:gd name="connsiteX20" fmla="*/ 44553 w 445237"/>
                  <a:gd name="connsiteY20" fmla="*/ 22398 h 118847"/>
                  <a:gd name="connsiteX21" fmla="*/ 37678 w 445237"/>
                  <a:gd name="connsiteY21" fmla="*/ 24130 h 118847"/>
                  <a:gd name="connsiteX22" fmla="*/ 160027 w 445237"/>
                  <a:gd name="connsiteY22" fmla="*/ 24340 h 118847"/>
                  <a:gd name="connsiteX23" fmla="*/ 159844 w 445237"/>
                  <a:gd name="connsiteY23" fmla="*/ 27095 h 118847"/>
                  <a:gd name="connsiteX24" fmla="*/ 36602 w 445237"/>
                  <a:gd name="connsiteY24" fmla="*/ 27095 h 118847"/>
                  <a:gd name="connsiteX25" fmla="*/ 31591 w 445237"/>
                  <a:gd name="connsiteY25" fmla="*/ 28774 h 118847"/>
                  <a:gd name="connsiteX26" fmla="*/ 179653 w 445237"/>
                  <a:gd name="connsiteY26" fmla="*/ 29141 h 118847"/>
                  <a:gd name="connsiteX27" fmla="*/ 180572 w 445237"/>
                  <a:gd name="connsiteY27" fmla="*/ 32001 h 118847"/>
                  <a:gd name="connsiteX28" fmla="*/ 32011 w 445237"/>
                  <a:gd name="connsiteY28" fmla="*/ 32027 h 118847"/>
                  <a:gd name="connsiteX29" fmla="*/ 26579 w 445237"/>
                  <a:gd name="connsiteY29" fmla="*/ 33602 h 118847"/>
                  <a:gd name="connsiteX30" fmla="*/ 180572 w 445237"/>
                  <a:gd name="connsiteY30" fmla="*/ 33864 h 118847"/>
                  <a:gd name="connsiteX31" fmla="*/ 180598 w 445237"/>
                  <a:gd name="connsiteY31" fmla="*/ 36645 h 118847"/>
                  <a:gd name="connsiteX32" fmla="*/ 27471 w 445237"/>
                  <a:gd name="connsiteY32" fmla="*/ 36645 h 118847"/>
                  <a:gd name="connsiteX33" fmla="*/ 23378 w 445237"/>
                  <a:gd name="connsiteY33" fmla="*/ 38403 h 118847"/>
                  <a:gd name="connsiteX34" fmla="*/ 186843 w 445237"/>
                  <a:gd name="connsiteY34" fmla="*/ 38587 h 118847"/>
                  <a:gd name="connsiteX35" fmla="*/ 186843 w 445237"/>
                  <a:gd name="connsiteY35" fmla="*/ 41342 h 118847"/>
                  <a:gd name="connsiteX36" fmla="*/ 25766 w 445237"/>
                  <a:gd name="connsiteY36" fmla="*/ 41342 h 118847"/>
                  <a:gd name="connsiteX37" fmla="*/ 20754 w 445237"/>
                  <a:gd name="connsiteY37" fmla="*/ 43179 h 118847"/>
                  <a:gd name="connsiteX38" fmla="*/ 142474 w 445237"/>
                  <a:gd name="connsiteY38" fmla="*/ 43336 h 118847"/>
                  <a:gd name="connsiteX39" fmla="*/ 142553 w 445237"/>
                  <a:gd name="connsiteY39" fmla="*/ 46144 h 118847"/>
                  <a:gd name="connsiteX40" fmla="*/ 22670 w 445237"/>
                  <a:gd name="connsiteY40" fmla="*/ 46222 h 118847"/>
                  <a:gd name="connsiteX41" fmla="*/ 18865 w 445237"/>
                  <a:gd name="connsiteY41" fmla="*/ 47849 h 118847"/>
                  <a:gd name="connsiteX42" fmla="*/ 135494 w 445237"/>
                  <a:gd name="connsiteY42" fmla="*/ 48164 h 118847"/>
                  <a:gd name="connsiteX43" fmla="*/ 138722 w 445237"/>
                  <a:gd name="connsiteY43" fmla="*/ 48846 h 118847"/>
                  <a:gd name="connsiteX44" fmla="*/ 136124 w 445237"/>
                  <a:gd name="connsiteY44" fmla="*/ 50211 h 118847"/>
                  <a:gd name="connsiteX45" fmla="*/ 124579 w 445237"/>
                  <a:gd name="connsiteY45" fmla="*/ 52310 h 118847"/>
                  <a:gd name="connsiteX46" fmla="*/ 206731 w 445237"/>
                  <a:gd name="connsiteY46" fmla="*/ 52834 h 118847"/>
                  <a:gd name="connsiteX47" fmla="*/ 207518 w 445237"/>
                  <a:gd name="connsiteY47" fmla="*/ 55537 h 118847"/>
                  <a:gd name="connsiteX48" fmla="*/ 18183 w 445237"/>
                  <a:gd name="connsiteY48" fmla="*/ 55563 h 118847"/>
                  <a:gd name="connsiteX49" fmla="*/ 18026 w 445237"/>
                  <a:gd name="connsiteY49" fmla="*/ 57452 h 118847"/>
                  <a:gd name="connsiteX50" fmla="*/ 207177 w 445237"/>
                  <a:gd name="connsiteY50" fmla="*/ 57479 h 118847"/>
                  <a:gd name="connsiteX51" fmla="*/ 207177 w 445237"/>
                  <a:gd name="connsiteY51" fmla="*/ 60286 h 118847"/>
                  <a:gd name="connsiteX52" fmla="*/ 18655 w 445237"/>
                  <a:gd name="connsiteY52" fmla="*/ 60443 h 118847"/>
                  <a:gd name="connsiteX53" fmla="*/ 17553 w 445237"/>
                  <a:gd name="connsiteY53" fmla="*/ 62228 h 118847"/>
                  <a:gd name="connsiteX54" fmla="*/ 207230 w 445237"/>
                  <a:gd name="connsiteY54" fmla="*/ 62359 h 118847"/>
                  <a:gd name="connsiteX55" fmla="*/ 207125 w 445237"/>
                  <a:gd name="connsiteY55" fmla="*/ 65166 h 118847"/>
                  <a:gd name="connsiteX56" fmla="*/ 18078 w 445237"/>
                  <a:gd name="connsiteY56" fmla="*/ 65245 h 118847"/>
                  <a:gd name="connsiteX57" fmla="*/ 19180 w 445237"/>
                  <a:gd name="connsiteY57" fmla="*/ 66819 h 118847"/>
                  <a:gd name="connsiteX58" fmla="*/ 201274 w 445237"/>
                  <a:gd name="connsiteY58" fmla="*/ 67082 h 118847"/>
                  <a:gd name="connsiteX59" fmla="*/ 200565 w 445237"/>
                  <a:gd name="connsiteY59" fmla="*/ 69784 h 118847"/>
                  <a:gd name="connsiteX60" fmla="*/ 18839 w 445237"/>
                  <a:gd name="connsiteY60" fmla="*/ 70073 h 118847"/>
                  <a:gd name="connsiteX61" fmla="*/ 25818 w 445237"/>
                  <a:gd name="connsiteY61" fmla="*/ 71831 h 118847"/>
                  <a:gd name="connsiteX62" fmla="*/ 178027 w 445237"/>
                  <a:gd name="connsiteY62" fmla="*/ 71910 h 118847"/>
                  <a:gd name="connsiteX63" fmla="*/ 179024 w 445237"/>
                  <a:gd name="connsiteY63" fmla="*/ 74481 h 118847"/>
                  <a:gd name="connsiteX64" fmla="*/ 20492 w 445237"/>
                  <a:gd name="connsiteY64" fmla="*/ 74980 h 118847"/>
                  <a:gd name="connsiteX65" fmla="*/ 25845 w 445237"/>
                  <a:gd name="connsiteY65" fmla="*/ 76501 h 118847"/>
                  <a:gd name="connsiteX66" fmla="*/ 174353 w 445237"/>
                  <a:gd name="connsiteY66" fmla="*/ 76475 h 118847"/>
                  <a:gd name="connsiteX67" fmla="*/ 174301 w 445237"/>
                  <a:gd name="connsiteY67" fmla="*/ 79440 h 118847"/>
                  <a:gd name="connsiteX68" fmla="*/ 23300 w 445237"/>
                  <a:gd name="connsiteY68" fmla="*/ 79571 h 118847"/>
                  <a:gd name="connsiteX69" fmla="*/ 25923 w 445237"/>
                  <a:gd name="connsiteY69" fmla="*/ 81277 h 118847"/>
                  <a:gd name="connsiteX70" fmla="*/ 167741 w 445237"/>
                  <a:gd name="connsiteY70" fmla="*/ 81539 h 118847"/>
                  <a:gd name="connsiteX71" fmla="*/ 168738 w 445237"/>
                  <a:gd name="connsiteY71" fmla="*/ 84137 h 118847"/>
                  <a:gd name="connsiteX72" fmla="*/ 27314 w 445237"/>
                  <a:gd name="connsiteY72" fmla="*/ 84268 h 118847"/>
                  <a:gd name="connsiteX73" fmla="*/ 28678 w 445237"/>
                  <a:gd name="connsiteY73" fmla="*/ 85868 h 118847"/>
                  <a:gd name="connsiteX74" fmla="*/ 165144 w 445237"/>
                  <a:gd name="connsiteY74" fmla="*/ 86288 h 118847"/>
                  <a:gd name="connsiteX75" fmla="*/ 166456 w 445237"/>
                  <a:gd name="connsiteY75" fmla="*/ 88623 h 118847"/>
                  <a:gd name="connsiteX76" fmla="*/ 32116 w 445237"/>
                  <a:gd name="connsiteY76" fmla="*/ 88912 h 118847"/>
                  <a:gd name="connsiteX77" fmla="*/ 36707 w 445237"/>
                  <a:gd name="connsiteY77" fmla="*/ 90985 h 118847"/>
                  <a:gd name="connsiteX78" fmla="*/ 198886 w 445237"/>
                  <a:gd name="connsiteY78" fmla="*/ 91064 h 118847"/>
                  <a:gd name="connsiteX79" fmla="*/ 200801 w 445237"/>
                  <a:gd name="connsiteY79" fmla="*/ 93687 h 118847"/>
                  <a:gd name="connsiteX80" fmla="*/ 38150 w 445237"/>
                  <a:gd name="connsiteY80" fmla="*/ 93897 h 118847"/>
                  <a:gd name="connsiteX81" fmla="*/ 44710 w 445237"/>
                  <a:gd name="connsiteY81" fmla="*/ 95682 h 118847"/>
                  <a:gd name="connsiteX82" fmla="*/ 232497 w 445237"/>
                  <a:gd name="connsiteY82" fmla="*/ 95682 h 118847"/>
                  <a:gd name="connsiteX83" fmla="*/ 232340 w 445237"/>
                  <a:gd name="connsiteY83" fmla="*/ 98410 h 118847"/>
                  <a:gd name="connsiteX84" fmla="*/ 65018 w 445237"/>
                  <a:gd name="connsiteY84" fmla="*/ 98437 h 118847"/>
                  <a:gd name="connsiteX85" fmla="*/ 50640 w 445237"/>
                  <a:gd name="connsiteY85" fmla="*/ 99093 h 118847"/>
                  <a:gd name="connsiteX86" fmla="*/ 89997 w 445237"/>
                  <a:gd name="connsiteY86" fmla="*/ 100457 h 118847"/>
                  <a:gd name="connsiteX87" fmla="*/ 197758 w 445237"/>
                  <a:gd name="connsiteY87" fmla="*/ 99958 h 118847"/>
                  <a:gd name="connsiteX88" fmla="*/ 408976 w 445237"/>
                  <a:gd name="connsiteY88" fmla="*/ 100195 h 118847"/>
                  <a:gd name="connsiteX89" fmla="*/ 402626 w 445237"/>
                  <a:gd name="connsiteY89" fmla="*/ 98410 h 118847"/>
                  <a:gd name="connsiteX90" fmla="*/ 311816 w 445237"/>
                  <a:gd name="connsiteY90" fmla="*/ 98305 h 118847"/>
                  <a:gd name="connsiteX91" fmla="*/ 310373 w 445237"/>
                  <a:gd name="connsiteY91" fmla="*/ 96049 h 118847"/>
                  <a:gd name="connsiteX92" fmla="*/ 401498 w 445237"/>
                  <a:gd name="connsiteY92" fmla="*/ 95209 h 118847"/>
                  <a:gd name="connsiteX93" fmla="*/ 390163 w 445237"/>
                  <a:gd name="connsiteY93" fmla="*/ 93714 h 118847"/>
                  <a:gd name="connsiteX94" fmla="*/ 310950 w 445237"/>
                  <a:gd name="connsiteY94" fmla="*/ 93582 h 118847"/>
                  <a:gd name="connsiteX95" fmla="*/ 310005 w 445237"/>
                  <a:gd name="connsiteY95" fmla="*/ 91090 h 118847"/>
                  <a:gd name="connsiteX96" fmla="*/ 380744 w 445237"/>
                  <a:gd name="connsiteY96" fmla="*/ 91011 h 118847"/>
                  <a:gd name="connsiteX97" fmla="*/ 396513 w 445237"/>
                  <a:gd name="connsiteY97" fmla="*/ 90513 h 118847"/>
                  <a:gd name="connsiteX98" fmla="*/ 391790 w 445237"/>
                  <a:gd name="connsiteY98" fmla="*/ 88886 h 118847"/>
                  <a:gd name="connsiteX99" fmla="*/ 311947 w 445237"/>
                  <a:gd name="connsiteY99" fmla="*/ 88807 h 118847"/>
                  <a:gd name="connsiteX100" fmla="*/ 308326 w 445237"/>
                  <a:gd name="connsiteY100" fmla="*/ 87679 h 118847"/>
                  <a:gd name="connsiteX101" fmla="*/ 311684 w 445237"/>
                  <a:gd name="connsiteY101" fmla="*/ 86210 h 118847"/>
                  <a:gd name="connsiteX102" fmla="*/ 391554 w 445237"/>
                  <a:gd name="connsiteY102" fmla="*/ 86026 h 118847"/>
                  <a:gd name="connsiteX103" fmla="*/ 391501 w 445237"/>
                  <a:gd name="connsiteY103" fmla="*/ 84268 h 118847"/>
                  <a:gd name="connsiteX104" fmla="*/ 308824 w 445237"/>
                  <a:gd name="connsiteY104" fmla="*/ 84189 h 118847"/>
                  <a:gd name="connsiteX105" fmla="*/ 308772 w 445237"/>
                  <a:gd name="connsiteY105" fmla="*/ 81434 h 118847"/>
                  <a:gd name="connsiteX106" fmla="*/ 389428 w 445237"/>
                  <a:gd name="connsiteY106" fmla="*/ 81303 h 118847"/>
                  <a:gd name="connsiteX107" fmla="*/ 386857 w 445237"/>
                  <a:gd name="connsiteY107" fmla="*/ 79519 h 118847"/>
                  <a:gd name="connsiteX108" fmla="*/ 301425 w 445237"/>
                  <a:gd name="connsiteY108" fmla="*/ 79283 h 118847"/>
                  <a:gd name="connsiteX109" fmla="*/ 302055 w 445237"/>
                  <a:gd name="connsiteY109" fmla="*/ 76449 h 118847"/>
                  <a:gd name="connsiteX110" fmla="*/ 387434 w 445237"/>
                  <a:gd name="connsiteY110" fmla="*/ 76213 h 118847"/>
                  <a:gd name="connsiteX111" fmla="*/ 380560 w 445237"/>
                  <a:gd name="connsiteY111" fmla="*/ 74717 h 118847"/>
                  <a:gd name="connsiteX112" fmla="*/ 293213 w 445237"/>
                  <a:gd name="connsiteY112" fmla="*/ 74770 h 118847"/>
                  <a:gd name="connsiteX113" fmla="*/ 293239 w 445237"/>
                  <a:gd name="connsiteY113" fmla="*/ 71805 h 118847"/>
                  <a:gd name="connsiteX114" fmla="*/ 385703 w 445237"/>
                  <a:gd name="connsiteY114" fmla="*/ 71569 h 118847"/>
                  <a:gd name="connsiteX115" fmla="*/ 379143 w 445237"/>
                  <a:gd name="connsiteY115" fmla="*/ 69837 h 118847"/>
                  <a:gd name="connsiteX116" fmla="*/ 285446 w 445237"/>
                  <a:gd name="connsiteY116" fmla="*/ 69889 h 118847"/>
                  <a:gd name="connsiteX117" fmla="*/ 285262 w 445237"/>
                  <a:gd name="connsiteY117" fmla="*/ 67056 h 118847"/>
                  <a:gd name="connsiteX118" fmla="*/ 383866 w 445237"/>
                  <a:gd name="connsiteY118" fmla="*/ 67003 h 118847"/>
                  <a:gd name="connsiteX119" fmla="*/ 383918 w 445237"/>
                  <a:gd name="connsiteY119" fmla="*/ 65219 h 118847"/>
                  <a:gd name="connsiteX120" fmla="*/ 280723 w 445237"/>
                  <a:gd name="connsiteY120" fmla="*/ 65193 h 118847"/>
                  <a:gd name="connsiteX121" fmla="*/ 280618 w 445237"/>
                  <a:gd name="connsiteY121" fmla="*/ 62359 h 118847"/>
                  <a:gd name="connsiteX122" fmla="*/ 383367 w 445237"/>
                  <a:gd name="connsiteY122" fmla="*/ 62333 h 118847"/>
                  <a:gd name="connsiteX123" fmla="*/ 383262 w 445237"/>
                  <a:gd name="connsiteY123" fmla="*/ 60312 h 118847"/>
                  <a:gd name="connsiteX124" fmla="*/ 282665 w 445237"/>
                  <a:gd name="connsiteY124" fmla="*/ 60286 h 118847"/>
                  <a:gd name="connsiteX125" fmla="*/ 285053 w 445237"/>
                  <a:gd name="connsiteY125" fmla="*/ 58056 h 118847"/>
                  <a:gd name="connsiteX126" fmla="*/ 335299 w 445237"/>
                  <a:gd name="connsiteY126" fmla="*/ 57452 h 118847"/>
                  <a:gd name="connsiteX127" fmla="*/ 383971 w 445237"/>
                  <a:gd name="connsiteY127" fmla="*/ 57321 h 118847"/>
                  <a:gd name="connsiteX128" fmla="*/ 380744 w 445237"/>
                  <a:gd name="connsiteY128" fmla="*/ 55616 h 118847"/>
                  <a:gd name="connsiteX129" fmla="*/ 329107 w 445237"/>
                  <a:gd name="connsiteY129" fmla="*/ 55616 h 118847"/>
                  <a:gd name="connsiteX130" fmla="*/ 329133 w 445237"/>
                  <a:gd name="connsiteY130" fmla="*/ 52808 h 118847"/>
                  <a:gd name="connsiteX131" fmla="*/ 383840 w 445237"/>
                  <a:gd name="connsiteY131" fmla="*/ 52782 h 118847"/>
                  <a:gd name="connsiteX132" fmla="*/ 383630 w 445237"/>
                  <a:gd name="connsiteY132" fmla="*/ 50919 h 118847"/>
                  <a:gd name="connsiteX133" fmla="*/ 329107 w 445237"/>
                  <a:gd name="connsiteY133" fmla="*/ 50972 h 118847"/>
                  <a:gd name="connsiteX134" fmla="*/ 329133 w 445237"/>
                  <a:gd name="connsiteY134" fmla="*/ 48138 h 118847"/>
                  <a:gd name="connsiteX135" fmla="*/ 384128 w 445237"/>
                  <a:gd name="connsiteY135" fmla="*/ 47902 h 118847"/>
                  <a:gd name="connsiteX136" fmla="*/ 385624 w 445237"/>
                  <a:gd name="connsiteY136" fmla="*/ 46537 h 118847"/>
                  <a:gd name="connsiteX137" fmla="*/ 243465 w 445237"/>
                  <a:gd name="connsiteY137" fmla="*/ 46117 h 118847"/>
                  <a:gd name="connsiteX138" fmla="*/ 251022 w 445237"/>
                  <a:gd name="connsiteY138" fmla="*/ 43651 h 118847"/>
                  <a:gd name="connsiteX139" fmla="*/ 379248 w 445237"/>
                  <a:gd name="connsiteY139" fmla="*/ 43494 h 118847"/>
                  <a:gd name="connsiteX140" fmla="*/ 387618 w 445237"/>
                  <a:gd name="connsiteY140" fmla="*/ 41867 h 118847"/>
                  <a:gd name="connsiteX141" fmla="*/ 372872 w 445237"/>
                  <a:gd name="connsiteY141" fmla="*/ 41447 h 118847"/>
                  <a:gd name="connsiteX142" fmla="*/ 278336 w 445237"/>
                  <a:gd name="connsiteY142" fmla="*/ 41447 h 118847"/>
                  <a:gd name="connsiteX143" fmla="*/ 278362 w 445237"/>
                  <a:gd name="connsiteY143" fmla="*/ 38639 h 118847"/>
                  <a:gd name="connsiteX144" fmla="*/ 385493 w 445237"/>
                  <a:gd name="connsiteY144" fmla="*/ 38639 h 118847"/>
                  <a:gd name="connsiteX145" fmla="*/ 389297 w 445237"/>
                  <a:gd name="connsiteY145" fmla="*/ 36855 h 118847"/>
                  <a:gd name="connsiteX146" fmla="*/ 275974 w 445237"/>
                  <a:gd name="connsiteY146" fmla="*/ 36750 h 118847"/>
                  <a:gd name="connsiteX147" fmla="*/ 276000 w 445237"/>
                  <a:gd name="connsiteY147" fmla="*/ 33995 h 118847"/>
                  <a:gd name="connsiteX148" fmla="*/ 388694 w 445237"/>
                  <a:gd name="connsiteY148" fmla="*/ 33969 h 118847"/>
                  <a:gd name="connsiteX149" fmla="*/ 392157 w 445237"/>
                  <a:gd name="connsiteY149" fmla="*/ 32264 h 118847"/>
                  <a:gd name="connsiteX150" fmla="*/ 288122 w 445237"/>
                  <a:gd name="connsiteY150" fmla="*/ 32027 h 118847"/>
                  <a:gd name="connsiteX151" fmla="*/ 287230 w 445237"/>
                  <a:gd name="connsiteY151" fmla="*/ 29063 h 118847"/>
                  <a:gd name="connsiteX152" fmla="*/ 391790 w 445237"/>
                  <a:gd name="connsiteY152" fmla="*/ 29036 h 118847"/>
                  <a:gd name="connsiteX153" fmla="*/ 396749 w 445237"/>
                  <a:gd name="connsiteY153" fmla="*/ 27436 h 118847"/>
                  <a:gd name="connsiteX154" fmla="*/ 275187 w 445237"/>
                  <a:gd name="connsiteY154" fmla="*/ 27226 h 118847"/>
                  <a:gd name="connsiteX155" fmla="*/ 275187 w 445237"/>
                  <a:gd name="connsiteY155" fmla="*/ 24418 h 118847"/>
                  <a:gd name="connsiteX156" fmla="*/ 396355 w 445237"/>
                  <a:gd name="connsiteY156" fmla="*/ 24445 h 118847"/>
                  <a:gd name="connsiteX157" fmla="*/ 402101 w 445237"/>
                  <a:gd name="connsiteY157" fmla="*/ 22765 h 118847"/>
                  <a:gd name="connsiteX158" fmla="*/ 251756 w 445237"/>
                  <a:gd name="connsiteY158" fmla="*/ 22503 h 118847"/>
                  <a:gd name="connsiteX159" fmla="*/ 251730 w 445237"/>
                  <a:gd name="connsiteY159" fmla="*/ 19722 h 118847"/>
                  <a:gd name="connsiteX160" fmla="*/ 394860 w 445237"/>
                  <a:gd name="connsiteY160" fmla="*/ 19722 h 118847"/>
                  <a:gd name="connsiteX161" fmla="*/ 409553 w 445237"/>
                  <a:gd name="connsiteY161" fmla="*/ 17859 h 118847"/>
                  <a:gd name="connsiteX162" fmla="*/ 260310 w 445237"/>
                  <a:gd name="connsiteY162" fmla="*/ 17675 h 118847"/>
                  <a:gd name="connsiteX163" fmla="*/ 83805 w 445237"/>
                  <a:gd name="connsiteY163" fmla="*/ 17675 h 118847"/>
                  <a:gd name="connsiteX164" fmla="*/ 48383 w 445237"/>
                  <a:gd name="connsiteY164" fmla="*/ 19459 h 118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Lst>
                <a:rect l="l" t="t" r="r" b="b"/>
                <a:pathLst>
                  <a:path w="445237" h="118847">
                    <a:moveTo>
                      <a:pt x="17239" y="43"/>
                    </a:moveTo>
                    <a:cubicBezTo>
                      <a:pt x="107629" y="-36"/>
                      <a:pt x="197994" y="148"/>
                      <a:pt x="288359" y="95"/>
                    </a:cubicBezTo>
                    <a:cubicBezTo>
                      <a:pt x="340337" y="332"/>
                      <a:pt x="392341" y="-377"/>
                      <a:pt x="444319" y="305"/>
                    </a:cubicBezTo>
                    <a:cubicBezTo>
                      <a:pt x="430150" y="7521"/>
                      <a:pt x="417188" y="16731"/>
                      <a:pt x="403282" y="24340"/>
                    </a:cubicBezTo>
                    <a:cubicBezTo>
                      <a:pt x="395148" y="31319"/>
                      <a:pt x="388694" y="40844"/>
                      <a:pt x="386857" y="51549"/>
                    </a:cubicBezTo>
                    <a:cubicBezTo>
                      <a:pt x="384417" y="64432"/>
                      <a:pt x="388615" y="78259"/>
                      <a:pt x="397588" y="87784"/>
                    </a:cubicBezTo>
                    <a:cubicBezTo>
                      <a:pt x="402705" y="93845"/>
                      <a:pt x="409737" y="97728"/>
                      <a:pt x="416349" y="101900"/>
                    </a:cubicBezTo>
                    <a:cubicBezTo>
                      <a:pt x="425768" y="107830"/>
                      <a:pt x="435765" y="112789"/>
                      <a:pt x="445237" y="118666"/>
                    </a:cubicBezTo>
                    <a:cubicBezTo>
                      <a:pt x="402889" y="119034"/>
                      <a:pt x="360514" y="118824"/>
                      <a:pt x="318139" y="118220"/>
                    </a:cubicBezTo>
                    <a:cubicBezTo>
                      <a:pt x="286889" y="118614"/>
                      <a:pt x="255639" y="118220"/>
                      <a:pt x="224363" y="118351"/>
                    </a:cubicBezTo>
                    <a:cubicBezTo>
                      <a:pt x="163412" y="118850"/>
                      <a:pt x="102434" y="117984"/>
                      <a:pt x="41483" y="118430"/>
                    </a:cubicBezTo>
                    <a:cubicBezTo>
                      <a:pt x="33664" y="118430"/>
                      <a:pt x="25845" y="118089"/>
                      <a:pt x="18026" y="118142"/>
                    </a:cubicBezTo>
                    <a:cubicBezTo>
                      <a:pt x="17842" y="110532"/>
                      <a:pt x="18498" y="102923"/>
                      <a:pt x="17265" y="95393"/>
                    </a:cubicBezTo>
                    <a:cubicBezTo>
                      <a:pt x="11519" y="95340"/>
                      <a:pt x="5772" y="95340"/>
                      <a:pt x="0" y="95340"/>
                    </a:cubicBezTo>
                    <a:cubicBezTo>
                      <a:pt x="52" y="71122"/>
                      <a:pt x="-26" y="46905"/>
                      <a:pt x="26" y="22687"/>
                    </a:cubicBezTo>
                    <a:cubicBezTo>
                      <a:pt x="5746" y="22687"/>
                      <a:pt x="11466" y="22687"/>
                      <a:pt x="17212" y="22713"/>
                    </a:cubicBezTo>
                    <a:cubicBezTo>
                      <a:pt x="17239" y="15156"/>
                      <a:pt x="17239" y="7600"/>
                      <a:pt x="17239" y="43"/>
                    </a:cubicBezTo>
                    <a:close/>
                    <a:moveTo>
                      <a:pt x="48383" y="19459"/>
                    </a:moveTo>
                    <a:cubicBezTo>
                      <a:pt x="82860" y="19932"/>
                      <a:pt x="117364" y="19328"/>
                      <a:pt x="151841" y="19748"/>
                    </a:cubicBezTo>
                    <a:lnTo>
                      <a:pt x="153022" y="22372"/>
                    </a:lnTo>
                    <a:cubicBezTo>
                      <a:pt x="116865" y="22477"/>
                      <a:pt x="80709" y="22398"/>
                      <a:pt x="44553" y="22398"/>
                    </a:cubicBezTo>
                    <a:cubicBezTo>
                      <a:pt x="42086" y="22188"/>
                      <a:pt x="39830" y="23106"/>
                      <a:pt x="37678" y="24130"/>
                    </a:cubicBezTo>
                    <a:cubicBezTo>
                      <a:pt x="78452" y="24418"/>
                      <a:pt x="119253" y="24235"/>
                      <a:pt x="160027" y="24340"/>
                    </a:cubicBezTo>
                    <a:lnTo>
                      <a:pt x="159844" y="27095"/>
                    </a:lnTo>
                    <a:cubicBezTo>
                      <a:pt x="118754" y="26990"/>
                      <a:pt x="77692" y="27252"/>
                      <a:pt x="36602" y="27095"/>
                    </a:cubicBezTo>
                    <a:cubicBezTo>
                      <a:pt x="34739" y="26859"/>
                      <a:pt x="33060" y="27698"/>
                      <a:pt x="31591" y="28774"/>
                    </a:cubicBezTo>
                    <a:cubicBezTo>
                      <a:pt x="80945" y="29246"/>
                      <a:pt x="130325" y="28485"/>
                      <a:pt x="179653" y="29141"/>
                    </a:cubicBezTo>
                    <a:lnTo>
                      <a:pt x="180572" y="32001"/>
                    </a:lnTo>
                    <a:cubicBezTo>
                      <a:pt x="131060" y="32080"/>
                      <a:pt x="81522" y="32027"/>
                      <a:pt x="32011" y="32027"/>
                    </a:cubicBezTo>
                    <a:cubicBezTo>
                      <a:pt x="30017" y="31818"/>
                      <a:pt x="28154" y="32395"/>
                      <a:pt x="26579" y="33602"/>
                    </a:cubicBezTo>
                    <a:cubicBezTo>
                      <a:pt x="77901" y="34048"/>
                      <a:pt x="129250" y="33759"/>
                      <a:pt x="180572" y="33864"/>
                    </a:cubicBezTo>
                    <a:lnTo>
                      <a:pt x="180598" y="36645"/>
                    </a:lnTo>
                    <a:cubicBezTo>
                      <a:pt x="129538" y="36593"/>
                      <a:pt x="78505" y="36724"/>
                      <a:pt x="27471" y="36645"/>
                    </a:cubicBezTo>
                    <a:cubicBezTo>
                      <a:pt x="25792" y="36462"/>
                      <a:pt x="24402" y="37065"/>
                      <a:pt x="23378" y="38403"/>
                    </a:cubicBezTo>
                    <a:cubicBezTo>
                      <a:pt x="77875" y="38744"/>
                      <a:pt x="132372" y="38430"/>
                      <a:pt x="186843" y="38587"/>
                    </a:cubicBezTo>
                    <a:lnTo>
                      <a:pt x="186843" y="41342"/>
                    </a:lnTo>
                    <a:cubicBezTo>
                      <a:pt x="133159" y="41368"/>
                      <a:pt x="79476" y="41368"/>
                      <a:pt x="25766" y="41342"/>
                    </a:cubicBezTo>
                    <a:cubicBezTo>
                      <a:pt x="23877" y="41211"/>
                      <a:pt x="21804" y="41316"/>
                      <a:pt x="20754" y="43179"/>
                    </a:cubicBezTo>
                    <a:cubicBezTo>
                      <a:pt x="61319" y="43599"/>
                      <a:pt x="101883" y="43284"/>
                      <a:pt x="142474" y="43336"/>
                    </a:cubicBezTo>
                    <a:cubicBezTo>
                      <a:pt x="142500" y="44045"/>
                      <a:pt x="142526" y="45435"/>
                      <a:pt x="142553" y="46144"/>
                    </a:cubicBezTo>
                    <a:cubicBezTo>
                      <a:pt x="102592" y="46327"/>
                      <a:pt x="62631" y="46170"/>
                      <a:pt x="22670" y="46222"/>
                    </a:cubicBezTo>
                    <a:cubicBezTo>
                      <a:pt x="21122" y="46091"/>
                      <a:pt x="19862" y="46642"/>
                      <a:pt x="18865" y="47849"/>
                    </a:cubicBezTo>
                    <a:cubicBezTo>
                      <a:pt x="57724" y="48426"/>
                      <a:pt x="96609" y="47797"/>
                      <a:pt x="135494" y="48164"/>
                    </a:cubicBezTo>
                    <a:cubicBezTo>
                      <a:pt x="136308" y="48348"/>
                      <a:pt x="137908" y="48689"/>
                      <a:pt x="138722" y="48846"/>
                    </a:cubicBezTo>
                    <a:lnTo>
                      <a:pt x="136124" y="50211"/>
                    </a:lnTo>
                    <a:lnTo>
                      <a:pt x="124579" y="52310"/>
                    </a:lnTo>
                    <a:cubicBezTo>
                      <a:pt x="151946" y="53333"/>
                      <a:pt x="179365" y="52467"/>
                      <a:pt x="206731" y="52834"/>
                    </a:cubicBezTo>
                    <a:cubicBezTo>
                      <a:pt x="206941" y="53517"/>
                      <a:pt x="207309" y="54855"/>
                      <a:pt x="207518" y="55537"/>
                    </a:cubicBezTo>
                    <a:cubicBezTo>
                      <a:pt x="144415" y="55616"/>
                      <a:pt x="81286" y="55589"/>
                      <a:pt x="18183" y="55563"/>
                    </a:cubicBezTo>
                    <a:cubicBezTo>
                      <a:pt x="18131" y="56035"/>
                      <a:pt x="18052" y="56980"/>
                      <a:pt x="18026" y="57452"/>
                    </a:cubicBezTo>
                    <a:cubicBezTo>
                      <a:pt x="81076" y="57505"/>
                      <a:pt x="144101" y="57452"/>
                      <a:pt x="207177" y="57479"/>
                    </a:cubicBezTo>
                    <a:lnTo>
                      <a:pt x="207177" y="60286"/>
                    </a:lnTo>
                    <a:cubicBezTo>
                      <a:pt x="144337" y="60391"/>
                      <a:pt x="81470" y="60102"/>
                      <a:pt x="18655" y="60443"/>
                    </a:cubicBezTo>
                    <a:cubicBezTo>
                      <a:pt x="18367" y="60890"/>
                      <a:pt x="17816" y="61782"/>
                      <a:pt x="17553" y="62228"/>
                    </a:cubicBezTo>
                    <a:cubicBezTo>
                      <a:pt x="80788" y="62490"/>
                      <a:pt x="143996" y="62280"/>
                      <a:pt x="207230" y="62359"/>
                    </a:cubicBezTo>
                    <a:cubicBezTo>
                      <a:pt x="207204" y="63067"/>
                      <a:pt x="207177" y="64458"/>
                      <a:pt x="207125" y="65166"/>
                    </a:cubicBezTo>
                    <a:cubicBezTo>
                      <a:pt x="144101" y="65166"/>
                      <a:pt x="81103" y="65035"/>
                      <a:pt x="18078" y="65245"/>
                    </a:cubicBezTo>
                    <a:lnTo>
                      <a:pt x="19180" y="66819"/>
                    </a:lnTo>
                    <a:cubicBezTo>
                      <a:pt x="79869" y="67318"/>
                      <a:pt x="140585" y="66846"/>
                      <a:pt x="201274" y="67082"/>
                    </a:cubicBezTo>
                    <a:cubicBezTo>
                      <a:pt x="201090" y="67764"/>
                      <a:pt x="200749" y="69102"/>
                      <a:pt x="200565" y="69784"/>
                    </a:cubicBezTo>
                    <a:cubicBezTo>
                      <a:pt x="139981" y="70073"/>
                      <a:pt x="79397" y="69522"/>
                      <a:pt x="18839" y="70073"/>
                    </a:cubicBezTo>
                    <a:cubicBezTo>
                      <a:pt x="20492" y="72382"/>
                      <a:pt x="23405" y="71674"/>
                      <a:pt x="25818" y="71831"/>
                    </a:cubicBezTo>
                    <a:cubicBezTo>
                      <a:pt x="76537" y="71831"/>
                      <a:pt x="127308" y="71647"/>
                      <a:pt x="178027" y="71910"/>
                    </a:cubicBezTo>
                    <a:cubicBezTo>
                      <a:pt x="179942" y="71385"/>
                      <a:pt x="181175" y="74376"/>
                      <a:pt x="179024" y="74481"/>
                    </a:cubicBezTo>
                    <a:cubicBezTo>
                      <a:pt x="126180" y="75189"/>
                      <a:pt x="73310" y="74192"/>
                      <a:pt x="20492" y="74980"/>
                    </a:cubicBezTo>
                    <a:cubicBezTo>
                      <a:pt x="22093" y="76134"/>
                      <a:pt x="23877" y="76633"/>
                      <a:pt x="25845" y="76501"/>
                    </a:cubicBezTo>
                    <a:cubicBezTo>
                      <a:pt x="75356" y="76449"/>
                      <a:pt x="124842" y="76501"/>
                      <a:pt x="174353" y="76475"/>
                    </a:cubicBezTo>
                    <a:cubicBezTo>
                      <a:pt x="174327" y="77236"/>
                      <a:pt x="174301" y="78705"/>
                      <a:pt x="174301" y="79440"/>
                    </a:cubicBezTo>
                    <a:cubicBezTo>
                      <a:pt x="123976" y="79493"/>
                      <a:pt x="73625" y="79204"/>
                      <a:pt x="23300" y="79571"/>
                    </a:cubicBezTo>
                    <a:cubicBezTo>
                      <a:pt x="23956" y="79991"/>
                      <a:pt x="25267" y="80857"/>
                      <a:pt x="25923" y="81277"/>
                    </a:cubicBezTo>
                    <a:cubicBezTo>
                      <a:pt x="73205" y="81618"/>
                      <a:pt x="120486" y="81251"/>
                      <a:pt x="167741" y="81539"/>
                    </a:cubicBezTo>
                    <a:cubicBezTo>
                      <a:pt x="167977" y="82195"/>
                      <a:pt x="168476" y="83507"/>
                      <a:pt x="168738" y="84137"/>
                    </a:cubicBezTo>
                    <a:cubicBezTo>
                      <a:pt x="121588" y="84163"/>
                      <a:pt x="74438" y="84242"/>
                      <a:pt x="27314" y="84268"/>
                    </a:cubicBezTo>
                    <a:lnTo>
                      <a:pt x="28678" y="85868"/>
                    </a:lnTo>
                    <a:cubicBezTo>
                      <a:pt x="74123" y="86577"/>
                      <a:pt x="119673" y="85763"/>
                      <a:pt x="165144" y="86288"/>
                    </a:cubicBezTo>
                    <a:cubicBezTo>
                      <a:pt x="165485" y="86892"/>
                      <a:pt x="166141" y="88046"/>
                      <a:pt x="166456" y="88623"/>
                    </a:cubicBezTo>
                    <a:cubicBezTo>
                      <a:pt x="121693" y="89227"/>
                      <a:pt x="76878" y="88650"/>
                      <a:pt x="32116" y="88912"/>
                    </a:cubicBezTo>
                    <a:cubicBezTo>
                      <a:pt x="32982" y="90644"/>
                      <a:pt x="34871" y="91116"/>
                      <a:pt x="36707" y="90985"/>
                    </a:cubicBezTo>
                    <a:cubicBezTo>
                      <a:pt x="90758" y="90959"/>
                      <a:pt x="144835" y="90985"/>
                      <a:pt x="198886" y="91064"/>
                    </a:cubicBezTo>
                    <a:cubicBezTo>
                      <a:pt x="199385" y="91720"/>
                      <a:pt x="200329" y="93031"/>
                      <a:pt x="200801" y="93687"/>
                    </a:cubicBezTo>
                    <a:cubicBezTo>
                      <a:pt x="146593" y="93819"/>
                      <a:pt x="92359" y="93556"/>
                      <a:pt x="38150" y="93897"/>
                    </a:cubicBezTo>
                    <a:cubicBezTo>
                      <a:pt x="40171" y="95078"/>
                      <a:pt x="42375" y="95655"/>
                      <a:pt x="44710" y="95682"/>
                    </a:cubicBezTo>
                    <a:cubicBezTo>
                      <a:pt x="107315" y="95708"/>
                      <a:pt x="169893" y="95655"/>
                      <a:pt x="232497" y="95682"/>
                    </a:cubicBezTo>
                    <a:cubicBezTo>
                      <a:pt x="232471" y="96364"/>
                      <a:pt x="232366" y="97728"/>
                      <a:pt x="232340" y="98410"/>
                    </a:cubicBezTo>
                    <a:cubicBezTo>
                      <a:pt x="176557" y="98515"/>
                      <a:pt x="120775" y="98358"/>
                      <a:pt x="65018" y="98437"/>
                    </a:cubicBezTo>
                    <a:cubicBezTo>
                      <a:pt x="60217" y="98542"/>
                      <a:pt x="55337" y="97938"/>
                      <a:pt x="50640" y="99093"/>
                    </a:cubicBezTo>
                    <a:cubicBezTo>
                      <a:pt x="63602" y="101638"/>
                      <a:pt x="76878" y="99880"/>
                      <a:pt x="89997" y="100457"/>
                    </a:cubicBezTo>
                    <a:cubicBezTo>
                      <a:pt x="125891" y="98620"/>
                      <a:pt x="161864" y="100982"/>
                      <a:pt x="197758" y="99958"/>
                    </a:cubicBezTo>
                    <a:cubicBezTo>
                      <a:pt x="268155" y="100667"/>
                      <a:pt x="338579" y="100431"/>
                      <a:pt x="408976" y="100195"/>
                    </a:cubicBezTo>
                    <a:cubicBezTo>
                      <a:pt x="407034" y="98935"/>
                      <a:pt x="404909" y="98332"/>
                      <a:pt x="402626" y="98410"/>
                    </a:cubicBezTo>
                    <a:cubicBezTo>
                      <a:pt x="372374" y="98305"/>
                      <a:pt x="342095" y="98594"/>
                      <a:pt x="311816" y="98305"/>
                    </a:cubicBezTo>
                    <a:cubicBezTo>
                      <a:pt x="311448" y="97728"/>
                      <a:pt x="310740" y="96600"/>
                      <a:pt x="310373" y="96049"/>
                    </a:cubicBezTo>
                    <a:cubicBezTo>
                      <a:pt x="340704" y="94921"/>
                      <a:pt x="371167" y="96574"/>
                      <a:pt x="401498" y="95209"/>
                    </a:cubicBezTo>
                    <a:cubicBezTo>
                      <a:pt x="398192" y="92874"/>
                      <a:pt x="393941" y="93924"/>
                      <a:pt x="390163" y="93714"/>
                    </a:cubicBezTo>
                    <a:cubicBezTo>
                      <a:pt x="363741" y="93635"/>
                      <a:pt x="337345" y="93976"/>
                      <a:pt x="310950" y="93582"/>
                    </a:cubicBezTo>
                    <a:cubicBezTo>
                      <a:pt x="310714" y="92953"/>
                      <a:pt x="310241" y="91720"/>
                      <a:pt x="310005" y="91090"/>
                    </a:cubicBezTo>
                    <a:cubicBezTo>
                      <a:pt x="333593" y="90880"/>
                      <a:pt x="357155" y="91090"/>
                      <a:pt x="380744" y="91011"/>
                    </a:cubicBezTo>
                    <a:cubicBezTo>
                      <a:pt x="385991" y="90906"/>
                      <a:pt x="391291" y="91378"/>
                      <a:pt x="396513" y="90513"/>
                    </a:cubicBezTo>
                    <a:cubicBezTo>
                      <a:pt x="395122" y="89384"/>
                      <a:pt x="393522" y="88860"/>
                      <a:pt x="391790" y="88886"/>
                    </a:cubicBezTo>
                    <a:cubicBezTo>
                      <a:pt x="365184" y="88807"/>
                      <a:pt x="338552" y="88991"/>
                      <a:pt x="311947" y="88807"/>
                    </a:cubicBezTo>
                    <a:cubicBezTo>
                      <a:pt x="311055" y="88518"/>
                      <a:pt x="309218" y="87941"/>
                      <a:pt x="308326" y="87679"/>
                    </a:cubicBezTo>
                    <a:cubicBezTo>
                      <a:pt x="309166" y="87312"/>
                      <a:pt x="310845" y="86577"/>
                      <a:pt x="311684" y="86210"/>
                    </a:cubicBezTo>
                    <a:cubicBezTo>
                      <a:pt x="338290" y="85973"/>
                      <a:pt x="364922" y="86314"/>
                      <a:pt x="391554" y="86026"/>
                    </a:cubicBezTo>
                    <a:lnTo>
                      <a:pt x="391501" y="84268"/>
                    </a:lnTo>
                    <a:cubicBezTo>
                      <a:pt x="363951" y="84058"/>
                      <a:pt x="336375" y="84242"/>
                      <a:pt x="308824" y="84189"/>
                    </a:cubicBezTo>
                    <a:cubicBezTo>
                      <a:pt x="308798" y="83507"/>
                      <a:pt x="308772" y="82116"/>
                      <a:pt x="308772" y="81434"/>
                    </a:cubicBezTo>
                    <a:cubicBezTo>
                      <a:pt x="335666" y="81329"/>
                      <a:pt x="362534" y="81618"/>
                      <a:pt x="389428" y="81303"/>
                    </a:cubicBezTo>
                    <a:cubicBezTo>
                      <a:pt x="388799" y="80857"/>
                      <a:pt x="387487" y="79965"/>
                      <a:pt x="386857" y="79519"/>
                    </a:cubicBezTo>
                    <a:cubicBezTo>
                      <a:pt x="358389" y="79151"/>
                      <a:pt x="329894" y="79676"/>
                      <a:pt x="301425" y="79283"/>
                    </a:cubicBezTo>
                    <a:cubicBezTo>
                      <a:pt x="301609" y="78574"/>
                      <a:pt x="301898" y="77157"/>
                      <a:pt x="302055" y="76449"/>
                    </a:cubicBezTo>
                    <a:cubicBezTo>
                      <a:pt x="330497" y="76344"/>
                      <a:pt x="358992" y="76842"/>
                      <a:pt x="387434" y="76213"/>
                    </a:cubicBezTo>
                    <a:cubicBezTo>
                      <a:pt x="385571" y="74402"/>
                      <a:pt x="382895" y="74717"/>
                      <a:pt x="380560" y="74717"/>
                    </a:cubicBezTo>
                    <a:cubicBezTo>
                      <a:pt x="351462" y="74822"/>
                      <a:pt x="322337" y="74717"/>
                      <a:pt x="293213" y="74770"/>
                    </a:cubicBezTo>
                    <a:cubicBezTo>
                      <a:pt x="293213" y="74009"/>
                      <a:pt x="293239" y="72566"/>
                      <a:pt x="293239" y="71805"/>
                    </a:cubicBezTo>
                    <a:cubicBezTo>
                      <a:pt x="324069" y="71621"/>
                      <a:pt x="354899" y="72146"/>
                      <a:pt x="385703" y="71569"/>
                    </a:cubicBezTo>
                    <a:cubicBezTo>
                      <a:pt x="384181" y="69391"/>
                      <a:pt x="381426" y="69916"/>
                      <a:pt x="379143" y="69837"/>
                    </a:cubicBezTo>
                    <a:cubicBezTo>
                      <a:pt x="347919" y="69942"/>
                      <a:pt x="316670" y="69811"/>
                      <a:pt x="285446" y="69889"/>
                    </a:cubicBezTo>
                    <a:cubicBezTo>
                      <a:pt x="285394" y="69181"/>
                      <a:pt x="285315" y="67764"/>
                      <a:pt x="285262" y="67056"/>
                    </a:cubicBezTo>
                    <a:cubicBezTo>
                      <a:pt x="318139" y="67003"/>
                      <a:pt x="350989" y="67108"/>
                      <a:pt x="383866" y="67003"/>
                    </a:cubicBezTo>
                    <a:lnTo>
                      <a:pt x="383918" y="65219"/>
                    </a:lnTo>
                    <a:cubicBezTo>
                      <a:pt x="349520" y="65114"/>
                      <a:pt x="315122" y="65166"/>
                      <a:pt x="280723" y="65193"/>
                    </a:cubicBezTo>
                    <a:cubicBezTo>
                      <a:pt x="280697" y="64484"/>
                      <a:pt x="280645" y="63067"/>
                      <a:pt x="280618" y="62359"/>
                    </a:cubicBezTo>
                    <a:cubicBezTo>
                      <a:pt x="314859" y="62333"/>
                      <a:pt x="349126" y="62359"/>
                      <a:pt x="383367" y="62333"/>
                    </a:cubicBezTo>
                    <a:lnTo>
                      <a:pt x="383262" y="60312"/>
                    </a:lnTo>
                    <a:cubicBezTo>
                      <a:pt x="349730" y="60286"/>
                      <a:pt x="316197" y="60365"/>
                      <a:pt x="282665" y="60286"/>
                    </a:cubicBezTo>
                    <a:cubicBezTo>
                      <a:pt x="282560" y="58502"/>
                      <a:pt x="283347" y="57741"/>
                      <a:pt x="285053" y="58056"/>
                    </a:cubicBezTo>
                    <a:cubicBezTo>
                      <a:pt x="301819" y="57689"/>
                      <a:pt x="318716" y="59893"/>
                      <a:pt x="335299" y="57452"/>
                    </a:cubicBezTo>
                    <a:cubicBezTo>
                      <a:pt x="351514" y="57479"/>
                      <a:pt x="367756" y="57741"/>
                      <a:pt x="383971" y="57321"/>
                    </a:cubicBezTo>
                    <a:cubicBezTo>
                      <a:pt x="383341" y="55904"/>
                      <a:pt x="382265" y="55353"/>
                      <a:pt x="380744" y="55616"/>
                    </a:cubicBezTo>
                    <a:cubicBezTo>
                      <a:pt x="363531" y="55616"/>
                      <a:pt x="346319" y="55616"/>
                      <a:pt x="329107" y="55616"/>
                    </a:cubicBezTo>
                    <a:lnTo>
                      <a:pt x="329133" y="52808"/>
                    </a:lnTo>
                    <a:cubicBezTo>
                      <a:pt x="347368" y="52782"/>
                      <a:pt x="365604" y="52861"/>
                      <a:pt x="383840" y="52782"/>
                    </a:cubicBezTo>
                    <a:cubicBezTo>
                      <a:pt x="383787" y="52310"/>
                      <a:pt x="383682" y="51365"/>
                      <a:pt x="383630" y="50919"/>
                    </a:cubicBezTo>
                    <a:cubicBezTo>
                      <a:pt x="365447" y="50998"/>
                      <a:pt x="347264" y="50945"/>
                      <a:pt x="329107" y="50972"/>
                    </a:cubicBezTo>
                    <a:lnTo>
                      <a:pt x="329133" y="48138"/>
                    </a:lnTo>
                    <a:cubicBezTo>
                      <a:pt x="347473" y="47928"/>
                      <a:pt x="365840" y="48505"/>
                      <a:pt x="384128" y="47902"/>
                    </a:cubicBezTo>
                    <a:lnTo>
                      <a:pt x="385624" y="46537"/>
                    </a:lnTo>
                    <a:cubicBezTo>
                      <a:pt x="338238" y="45881"/>
                      <a:pt x="290825" y="46695"/>
                      <a:pt x="243465" y="46117"/>
                    </a:cubicBezTo>
                    <a:cubicBezTo>
                      <a:pt x="243937" y="42339"/>
                      <a:pt x="248529" y="44360"/>
                      <a:pt x="251022" y="43651"/>
                    </a:cubicBezTo>
                    <a:cubicBezTo>
                      <a:pt x="293764" y="43231"/>
                      <a:pt x="336506" y="43520"/>
                      <a:pt x="379248" y="43494"/>
                    </a:cubicBezTo>
                    <a:cubicBezTo>
                      <a:pt x="382029" y="43284"/>
                      <a:pt x="385361" y="44150"/>
                      <a:pt x="387618" y="41867"/>
                    </a:cubicBezTo>
                    <a:cubicBezTo>
                      <a:pt x="382711" y="41237"/>
                      <a:pt x="377779" y="41447"/>
                      <a:pt x="372872" y="41447"/>
                    </a:cubicBezTo>
                    <a:cubicBezTo>
                      <a:pt x="341360" y="41447"/>
                      <a:pt x="309848" y="41473"/>
                      <a:pt x="278336" y="41447"/>
                    </a:cubicBezTo>
                    <a:cubicBezTo>
                      <a:pt x="278336" y="40739"/>
                      <a:pt x="278336" y="39348"/>
                      <a:pt x="278362" y="38639"/>
                    </a:cubicBezTo>
                    <a:cubicBezTo>
                      <a:pt x="314072" y="38639"/>
                      <a:pt x="349756" y="38639"/>
                      <a:pt x="385493" y="38639"/>
                    </a:cubicBezTo>
                    <a:cubicBezTo>
                      <a:pt x="387146" y="38876"/>
                      <a:pt x="388431" y="38272"/>
                      <a:pt x="389297" y="36855"/>
                    </a:cubicBezTo>
                    <a:cubicBezTo>
                      <a:pt x="351540" y="36593"/>
                      <a:pt x="313757" y="36829"/>
                      <a:pt x="275974" y="36750"/>
                    </a:cubicBezTo>
                    <a:lnTo>
                      <a:pt x="276000" y="33995"/>
                    </a:lnTo>
                    <a:cubicBezTo>
                      <a:pt x="313574" y="33917"/>
                      <a:pt x="351147" y="33995"/>
                      <a:pt x="388694" y="33969"/>
                    </a:cubicBezTo>
                    <a:cubicBezTo>
                      <a:pt x="390216" y="34153"/>
                      <a:pt x="391370" y="33576"/>
                      <a:pt x="392157" y="32264"/>
                    </a:cubicBezTo>
                    <a:cubicBezTo>
                      <a:pt x="357470" y="31923"/>
                      <a:pt x="322783" y="32421"/>
                      <a:pt x="288122" y="32027"/>
                    </a:cubicBezTo>
                    <a:lnTo>
                      <a:pt x="287230" y="29063"/>
                    </a:lnTo>
                    <a:cubicBezTo>
                      <a:pt x="322075" y="28931"/>
                      <a:pt x="356919" y="29010"/>
                      <a:pt x="391790" y="29036"/>
                    </a:cubicBezTo>
                    <a:cubicBezTo>
                      <a:pt x="393626" y="29246"/>
                      <a:pt x="395227" y="28354"/>
                      <a:pt x="396749" y="27436"/>
                    </a:cubicBezTo>
                    <a:cubicBezTo>
                      <a:pt x="356237" y="26911"/>
                      <a:pt x="315725" y="27383"/>
                      <a:pt x="275187" y="27226"/>
                    </a:cubicBezTo>
                    <a:lnTo>
                      <a:pt x="275187" y="24418"/>
                    </a:lnTo>
                    <a:cubicBezTo>
                      <a:pt x="315568" y="24418"/>
                      <a:pt x="355948" y="24392"/>
                      <a:pt x="396355" y="24445"/>
                    </a:cubicBezTo>
                    <a:cubicBezTo>
                      <a:pt x="398428" y="24655"/>
                      <a:pt x="400291" y="23684"/>
                      <a:pt x="402101" y="22765"/>
                    </a:cubicBezTo>
                    <a:cubicBezTo>
                      <a:pt x="351986" y="22188"/>
                      <a:pt x="301871" y="22687"/>
                      <a:pt x="251756" y="22503"/>
                    </a:cubicBezTo>
                    <a:lnTo>
                      <a:pt x="251730" y="19722"/>
                    </a:lnTo>
                    <a:cubicBezTo>
                      <a:pt x="299431" y="19722"/>
                      <a:pt x="347132" y="19722"/>
                      <a:pt x="394860" y="19722"/>
                    </a:cubicBezTo>
                    <a:cubicBezTo>
                      <a:pt x="399793" y="19591"/>
                      <a:pt x="405093" y="20561"/>
                      <a:pt x="409553" y="17859"/>
                    </a:cubicBezTo>
                    <a:cubicBezTo>
                      <a:pt x="359805" y="17413"/>
                      <a:pt x="310058" y="17780"/>
                      <a:pt x="260310" y="17675"/>
                    </a:cubicBezTo>
                    <a:cubicBezTo>
                      <a:pt x="201484" y="17203"/>
                      <a:pt x="142631" y="18725"/>
                      <a:pt x="83805" y="17675"/>
                    </a:cubicBezTo>
                    <a:cubicBezTo>
                      <a:pt x="71972" y="18121"/>
                      <a:pt x="59902" y="16206"/>
                      <a:pt x="48383" y="19459"/>
                    </a:cubicBezTo>
                    <a:close/>
                  </a:path>
                </a:pathLst>
              </a:custGeom>
              <a:grpFill/>
              <a:ln w="2609" cap="flat">
                <a:noFill/>
                <a:prstDash val="solid"/>
                <a:miter/>
              </a:ln>
            </p:spPr>
            <p:txBody>
              <a:bodyPr rtlCol="0" anchor="ctr"/>
              <a:lstStyle/>
              <a:p>
                <a:endParaRPr lang="en-US"/>
              </a:p>
            </p:txBody>
          </p:sp>
        </p:grpSp>
        <p:grpSp>
          <p:nvGrpSpPr>
            <p:cNvPr id="29" name="Group 28">
              <a:extLst>
                <a:ext uri="{FF2B5EF4-FFF2-40B4-BE49-F238E27FC236}">
                  <a16:creationId xmlns:a16="http://schemas.microsoft.com/office/drawing/2014/main" id="{FE9CD6FD-D7CD-1F80-367A-F565675FBF79}"/>
                </a:ext>
              </a:extLst>
            </p:cNvPr>
            <p:cNvGrpSpPr/>
            <p:nvPr/>
          </p:nvGrpSpPr>
          <p:grpSpPr>
            <a:xfrm>
              <a:off x="5490990" y="3329298"/>
              <a:ext cx="1330050" cy="419800"/>
              <a:chOff x="6149965" y="2877077"/>
              <a:chExt cx="961402" cy="303445"/>
            </a:xfrm>
            <a:grpFill/>
          </p:grpSpPr>
          <p:sp>
            <p:nvSpPr>
              <p:cNvPr id="31" name="Freeform: Shape 30">
                <a:extLst>
                  <a:ext uri="{FF2B5EF4-FFF2-40B4-BE49-F238E27FC236}">
                    <a16:creationId xmlns:a16="http://schemas.microsoft.com/office/drawing/2014/main" id="{E5982600-E809-F7F4-47C5-D7281F26D503}"/>
                  </a:ext>
                </a:extLst>
              </p:cNvPr>
              <p:cNvSpPr/>
              <p:nvPr/>
            </p:nvSpPr>
            <p:spPr>
              <a:xfrm>
                <a:off x="6486740" y="2888307"/>
                <a:ext cx="62333" cy="77061"/>
              </a:xfrm>
              <a:custGeom>
                <a:avLst/>
                <a:gdLst>
                  <a:gd name="connsiteX0" fmla="*/ 30463 w 62333"/>
                  <a:gd name="connsiteY0" fmla="*/ 53579 h 77061"/>
                  <a:gd name="connsiteX1" fmla="*/ 26763 w 62333"/>
                  <a:gd name="connsiteY1" fmla="*/ 67039 h 77061"/>
                  <a:gd name="connsiteX2" fmla="*/ 16294 w 62333"/>
                  <a:gd name="connsiteY2" fmla="*/ 77062 h 77061"/>
                  <a:gd name="connsiteX3" fmla="*/ 6455 w 62333"/>
                  <a:gd name="connsiteY3" fmla="*/ 69899 h 77061"/>
                  <a:gd name="connsiteX4" fmla="*/ 0 w 62333"/>
                  <a:gd name="connsiteY4" fmla="*/ 63602 h 77061"/>
                  <a:gd name="connsiteX5" fmla="*/ 630 w 62333"/>
                  <a:gd name="connsiteY5" fmla="*/ 62447 h 77061"/>
                  <a:gd name="connsiteX6" fmla="*/ 7399 w 62333"/>
                  <a:gd name="connsiteY6" fmla="*/ 48698 h 77061"/>
                  <a:gd name="connsiteX7" fmla="*/ 13565 w 62333"/>
                  <a:gd name="connsiteY7" fmla="*/ 38675 h 77061"/>
                  <a:gd name="connsiteX8" fmla="*/ 14798 w 62333"/>
                  <a:gd name="connsiteY8" fmla="*/ 37232 h 77061"/>
                  <a:gd name="connsiteX9" fmla="*/ 19101 w 62333"/>
                  <a:gd name="connsiteY9" fmla="*/ 40092 h 77061"/>
                  <a:gd name="connsiteX10" fmla="*/ 26186 w 62333"/>
                  <a:gd name="connsiteY10" fmla="*/ 45812 h 77061"/>
                  <a:gd name="connsiteX11" fmla="*/ 30463 w 62333"/>
                  <a:gd name="connsiteY11" fmla="*/ 53579 h 77061"/>
                  <a:gd name="connsiteX12" fmla="*/ 46153 w 62333"/>
                  <a:gd name="connsiteY12" fmla="*/ 16320 h 77061"/>
                  <a:gd name="connsiteX13" fmla="*/ 42454 w 62333"/>
                  <a:gd name="connsiteY13" fmla="*/ 29780 h 77061"/>
                  <a:gd name="connsiteX14" fmla="*/ 31984 w 62333"/>
                  <a:gd name="connsiteY14" fmla="*/ 39803 h 77061"/>
                  <a:gd name="connsiteX15" fmla="*/ 22119 w 62333"/>
                  <a:gd name="connsiteY15" fmla="*/ 32929 h 77061"/>
                  <a:gd name="connsiteX16" fmla="*/ 15664 w 62333"/>
                  <a:gd name="connsiteY16" fmla="*/ 26343 h 77061"/>
                  <a:gd name="connsiteX17" fmla="*/ 16268 w 62333"/>
                  <a:gd name="connsiteY17" fmla="*/ 25215 h 77061"/>
                  <a:gd name="connsiteX18" fmla="*/ 23037 w 62333"/>
                  <a:gd name="connsiteY18" fmla="*/ 11466 h 77061"/>
                  <a:gd name="connsiteX19" fmla="*/ 29203 w 62333"/>
                  <a:gd name="connsiteY19" fmla="*/ 1443 h 77061"/>
                  <a:gd name="connsiteX20" fmla="*/ 30436 w 62333"/>
                  <a:gd name="connsiteY20" fmla="*/ 0 h 77061"/>
                  <a:gd name="connsiteX21" fmla="*/ 34739 w 62333"/>
                  <a:gd name="connsiteY21" fmla="*/ 2860 h 77061"/>
                  <a:gd name="connsiteX22" fmla="*/ 41824 w 62333"/>
                  <a:gd name="connsiteY22" fmla="*/ 8580 h 77061"/>
                  <a:gd name="connsiteX23" fmla="*/ 46153 w 62333"/>
                  <a:gd name="connsiteY23" fmla="*/ 16320 h 77061"/>
                  <a:gd name="connsiteX24" fmla="*/ 62185 w 62333"/>
                  <a:gd name="connsiteY24" fmla="*/ 51847 h 77061"/>
                  <a:gd name="connsiteX25" fmla="*/ 58485 w 62333"/>
                  <a:gd name="connsiteY25" fmla="*/ 65307 h 77061"/>
                  <a:gd name="connsiteX26" fmla="*/ 48016 w 62333"/>
                  <a:gd name="connsiteY26" fmla="*/ 75330 h 77061"/>
                  <a:gd name="connsiteX27" fmla="*/ 38150 w 62333"/>
                  <a:gd name="connsiteY27" fmla="*/ 68167 h 77061"/>
                  <a:gd name="connsiteX28" fmla="*/ 31696 w 62333"/>
                  <a:gd name="connsiteY28" fmla="*/ 61870 h 77061"/>
                  <a:gd name="connsiteX29" fmla="*/ 32299 w 62333"/>
                  <a:gd name="connsiteY29" fmla="*/ 60715 h 77061"/>
                  <a:gd name="connsiteX30" fmla="*/ 39069 w 62333"/>
                  <a:gd name="connsiteY30" fmla="*/ 46966 h 77061"/>
                  <a:gd name="connsiteX31" fmla="*/ 45235 w 62333"/>
                  <a:gd name="connsiteY31" fmla="*/ 36944 h 77061"/>
                  <a:gd name="connsiteX32" fmla="*/ 46468 w 62333"/>
                  <a:gd name="connsiteY32" fmla="*/ 35500 h 77061"/>
                  <a:gd name="connsiteX33" fmla="*/ 50771 w 62333"/>
                  <a:gd name="connsiteY33" fmla="*/ 38360 h 77061"/>
                  <a:gd name="connsiteX34" fmla="*/ 57855 w 62333"/>
                  <a:gd name="connsiteY34" fmla="*/ 44107 h 77061"/>
                  <a:gd name="connsiteX35" fmla="*/ 62185 w 62333"/>
                  <a:gd name="connsiteY35" fmla="*/ 51847 h 77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62333" h="77061">
                    <a:moveTo>
                      <a:pt x="30463" y="53579"/>
                    </a:moveTo>
                    <a:cubicBezTo>
                      <a:pt x="31066" y="56832"/>
                      <a:pt x="29859" y="61319"/>
                      <a:pt x="26763" y="67039"/>
                    </a:cubicBezTo>
                    <a:cubicBezTo>
                      <a:pt x="23063" y="73730"/>
                      <a:pt x="19574" y="77062"/>
                      <a:pt x="16294" y="77062"/>
                    </a:cubicBezTo>
                    <a:cubicBezTo>
                      <a:pt x="14037" y="75330"/>
                      <a:pt x="10758" y="72942"/>
                      <a:pt x="6455" y="69899"/>
                    </a:cubicBezTo>
                    <a:cubicBezTo>
                      <a:pt x="2152" y="66829"/>
                      <a:pt x="0" y="64730"/>
                      <a:pt x="0" y="63602"/>
                    </a:cubicBezTo>
                    <a:lnTo>
                      <a:pt x="630" y="62447"/>
                    </a:lnTo>
                    <a:cubicBezTo>
                      <a:pt x="1863" y="59954"/>
                      <a:pt x="4119" y="55389"/>
                      <a:pt x="7399" y="48698"/>
                    </a:cubicBezTo>
                    <a:cubicBezTo>
                      <a:pt x="8213" y="47176"/>
                      <a:pt x="10259" y="43818"/>
                      <a:pt x="13565" y="38675"/>
                    </a:cubicBezTo>
                    <a:lnTo>
                      <a:pt x="14798" y="37232"/>
                    </a:lnTo>
                    <a:cubicBezTo>
                      <a:pt x="15612" y="37993"/>
                      <a:pt x="17055" y="38964"/>
                      <a:pt x="19101" y="40092"/>
                    </a:cubicBezTo>
                    <a:cubicBezTo>
                      <a:pt x="23011" y="42768"/>
                      <a:pt x="25372" y="44684"/>
                      <a:pt x="26186" y="45812"/>
                    </a:cubicBezTo>
                    <a:cubicBezTo>
                      <a:pt x="28390" y="48515"/>
                      <a:pt x="29833" y="51086"/>
                      <a:pt x="30463" y="53579"/>
                    </a:cubicBezTo>
                    <a:close/>
                    <a:moveTo>
                      <a:pt x="46153" y="16320"/>
                    </a:moveTo>
                    <a:cubicBezTo>
                      <a:pt x="46757" y="19574"/>
                      <a:pt x="45523" y="24061"/>
                      <a:pt x="42454" y="29780"/>
                    </a:cubicBezTo>
                    <a:cubicBezTo>
                      <a:pt x="38754" y="36471"/>
                      <a:pt x="35264" y="39803"/>
                      <a:pt x="31984" y="39803"/>
                    </a:cubicBezTo>
                    <a:cubicBezTo>
                      <a:pt x="31381" y="39803"/>
                      <a:pt x="28075" y="37521"/>
                      <a:pt x="22119" y="32929"/>
                    </a:cubicBezTo>
                    <a:cubicBezTo>
                      <a:pt x="17816" y="29675"/>
                      <a:pt x="15664" y="27471"/>
                      <a:pt x="15664" y="26343"/>
                    </a:cubicBezTo>
                    <a:lnTo>
                      <a:pt x="16268" y="25215"/>
                    </a:lnTo>
                    <a:cubicBezTo>
                      <a:pt x="17501" y="22722"/>
                      <a:pt x="19757" y="18157"/>
                      <a:pt x="23037" y="11466"/>
                    </a:cubicBezTo>
                    <a:cubicBezTo>
                      <a:pt x="23851" y="9944"/>
                      <a:pt x="25923" y="6586"/>
                      <a:pt x="29203" y="1443"/>
                    </a:cubicBezTo>
                    <a:lnTo>
                      <a:pt x="30436" y="0"/>
                    </a:lnTo>
                    <a:cubicBezTo>
                      <a:pt x="31250" y="761"/>
                      <a:pt x="32693" y="1732"/>
                      <a:pt x="34739" y="2860"/>
                    </a:cubicBezTo>
                    <a:cubicBezTo>
                      <a:pt x="38649" y="5536"/>
                      <a:pt x="41010" y="7452"/>
                      <a:pt x="41824" y="8580"/>
                    </a:cubicBezTo>
                    <a:cubicBezTo>
                      <a:pt x="44107" y="11256"/>
                      <a:pt x="45550" y="13828"/>
                      <a:pt x="46153" y="16320"/>
                    </a:cubicBezTo>
                    <a:close/>
                    <a:moveTo>
                      <a:pt x="62185" y="51847"/>
                    </a:moveTo>
                    <a:cubicBezTo>
                      <a:pt x="62788" y="55100"/>
                      <a:pt x="61555" y="59587"/>
                      <a:pt x="58485" y="65307"/>
                    </a:cubicBezTo>
                    <a:cubicBezTo>
                      <a:pt x="54786" y="71998"/>
                      <a:pt x="51296" y="75330"/>
                      <a:pt x="48016" y="75330"/>
                    </a:cubicBezTo>
                    <a:cubicBezTo>
                      <a:pt x="45760" y="73625"/>
                      <a:pt x="42480" y="71211"/>
                      <a:pt x="38150" y="68167"/>
                    </a:cubicBezTo>
                    <a:cubicBezTo>
                      <a:pt x="33847" y="65123"/>
                      <a:pt x="31696" y="62998"/>
                      <a:pt x="31696" y="61870"/>
                    </a:cubicBezTo>
                    <a:lnTo>
                      <a:pt x="32299" y="60715"/>
                    </a:lnTo>
                    <a:cubicBezTo>
                      <a:pt x="33533" y="58223"/>
                      <a:pt x="35789" y="53657"/>
                      <a:pt x="39069" y="46966"/>
                    </a:cubicBezTo>
                    <a:cubicBezTo>
                      <a:pt x="39882" y="45445"/>
                      <a:pt x="41955" y="42112"/>
                      <a:pt x="45235" y="36944"/>
                    </a:cubicBezTo>
                    <a:lnTo>
                      <a:pt x="46468" y="35500"/>
                    </a:lnTo>
                    <a:cubicBezTo>
                      <a:pt x="47281" y="36261"/>
                      <a:pt x="48724" y="37206"/>
                      <a:pt x="50771" y="38360"/>
                    </a:cubicBezTo>
                    <a:cubicBezTo>
                      <a:pt x="54654" y="41037"/>
                      <a:pt x="57042" y="42952"/>
                      <a:pt x="57855" y="44107"/>
                    </a:cubicBezTo>
                    <a:cubicBezTo>
                      <a:pt x="60112" y="46783"/>
                      <a:pt x="61555" y="49380"/>
                      <a:pt x="62185" y="51847"/>
                    </a:cubicBezTo>
                    <a:close/>
                  </a:path>
                </a:pathLst>
              </a:custGeom>
              <a:grpFill/>
              <a:ln w="2609"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43431597-5A90-9803-4A68-6BCE0408D819}"/>
                  </a:ext>
                </a:extLst>
              </p:cNvPr>
              <p:cNvSpPr/>
              <p:nvPr/>
            </p:nvSpPr>
            <p:spPr>
              <a:xfrm>
                <a:off x="7049708" y="2913364"/>
                <a:ext cx="28429" cy="39698"/>
              </a:xfrm>
              <a:custGeom>
                <a:avLst/>
                <a:gdLst>
                  <a:gd name="connsiteX0" fmla="*/ 28285 w 28429"/>
                  <a:gd name="connsiteY0" fmla="*/ 16268 h 39698"/>
                  <a:gd name="connsiteX1" fmla="*/ 24848 w 28429"/>
                  <a:gd name="connsiteY1" fmla="*/ 29702 h 39698"/>
                  <a:gd name="connsiteX2" fmla="*/ 15139 w 28429"/>
                  <a:gd name="connsiteY2" fmla="*/ 39699 h 39698"/>
                  <a:gd name="connsiteX3" fmla="*/ 6009 w 28429"/>
                  <a:gd name="connsiteY3" fmla="*/ 32562 h 39698"/>
                  <a:gd name="connsiteX4" fmla="*/ 0 w 28429"/>
                  <a:gd name="connsiteY4" fmla="*/ 26264 h 39698"/>
                  <a:gd name="connsiteX5" fmla="*/ 577 w 28429"/>
                  <a:gd name="connsiteY5" fmla="*/ 25136 h 39698"/>
                  <a:gd name="connsiteX6" fmla="*/ 6848 w 28429"/>
                  <a:gd name="connsiteY6" fmla="*/ 11414 h 39698"/>
                  <a:gd name="connsiteX7" fmla="*/ 12568 w 28429"/>
                  <a:gd name="connsiteY7" fmla="*/ 1417 h 39698"/>
                  <a:gd name="connsiteX8" fmla="*/ 13723 w 28429"/>
                  <a:gd name="connsiteY8" fmla="*/ 0 h 39698"/>
                  <a:gd name="connsiteX9" fmla="*/ 17711 w 28429"/>
                  <a:gd name="connsiteY9" fmla="*/ 2860 h 39698"/>
                  <a:gd name="connsiteX10" fmla="*/ 24270 w 28429"/>
                  <a:gd name="connsiteY10" fmla="*/ 8580 h 39698"/>
                  <a:gd name="connsiteX11" fmla="*/ 28285 w 28429"/>
                  <a:gd name="connsiteY11" fmla="*/ 16268 h 39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8429" h="39698">
                    <a:moveTo>
                      <a:pt x="28285" y="16268"/>
                    </a:moveTo>
                    <a:cubicBezTo>
                      <a:pt x="28862" y="19495"/>
                      <a:pt x="27708" y="23982"/>
                      <a:pt x="24848" y="29702"/>
                    </a:cubicBezTo>
                    <a:cubicBezTo>
                      <a:pt x="21410" y="36366"/>
                      <a:pt x="18183" y="39699"/>
                      <a:pt x="15139" y="39699"/>
                    </a:cubicBezTo>
                    <a:cubicBezTo>
                      <a:pt x="13040" y="37993"/>
                      <a:pt x="9997" y="35605"/>
                      <a:pt x="6009" y="32562"/>
                    </a:cubicBezTo>
                    <a:cubicBezTo>
                      <a:pt x="2020" y="29518"/>
                      <a:pt x="0" y="27419"/>
                      <a:pt x="0" y="26264"/>
                    </a:cubicBezTo>
                    <a:lnTo>
                      <a:pt x="577" y="25136"/>
                    </a:lnTo>
                    <a:cubicBezTo>
                      <a:pt x="1732" y="22670"/>
                      <a:pt x="3805" y="18104"/>
                      <a:pt x="6848" y="11414"/>
                    </a:cubicBezTo>
                    <a:cubicBezTo>
                      <a:pt x="7609" y="9892"/>
                      <a:pt x="9524" y="6560"/>
                      <a:pt x="12568" y="1417"/>
                    </a:cubicBezTo>
                    <a:lnTo>
                      <a:pt x="13723" y="0"/>
                    </a:lnTo>
                    <a:cubicBezTo>
                      <a:pt x="14483" y="761"/>
                      <a:pt x="15822" y="1705"/>
                      <a:pt x="17711" y="2860"/>
                    </a:cubicBezTo>
                    <a:cubicBezTo>
                      <a:pt x="21332" y="5536"/>
                      <a:pt x="23509" y="7425"/>
                      <a:pt x="24270" y="8580"/>
                    </a:cubicBezTo>
                    <a:cubicBezTo>
                      <a:pt x="26369" y="11230"/>
                      <a:pt x="27708" y="13801"/>
                      <a:pt x="28285" y="16268"/>
                    </a:cubicBezTo>
                    <a:close/>
                  </a:path>
                </a:pathLst>
              </a:custGeom>
              <a:grpFill/>
              <a:ln w="2609"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B56DBE03-CF0D-D7B7-227C-99A90E8236E2}"/>
                  </a:ext>
                </a:extLst>
              </p:cNvPr>
              <p:cNvSpPr/>
              <p:nvPr/>
            </p:nvSpPr>
            <p:spPr>
              <a:xfrm>
                <a:off x="6948061" y="2877077"/>
                <a:ext cx="50711" cy="67379"/>
              </a:xfrm>
              <a:custGeom>
                <a:avLst/>
                <a:gdLst>
                  <a:gd name="connsiteX0" fmla="*/ 24795 w 50711"/>
                  <a:gd name="connsiteY0" fmla="*/ 46835 h 67379"/>
                  <a:gd name="connsiteX1" fmla="*/ 21778 w 50711"/>
                  <a:gd name="connsiteY1" fmla="*/ 58616 h 67379"/>
                  <a:gd name="connsiteX2" fmla="*/ 13250 w 50711"/>
                  <a:gd name="connsiteY2" fmla="*/ 67380 h 67379"/>
                  <a:gd name="connsiteX3" fmla="*/ 5248 w 50711"/>
                  <a:gd name="connsiteY3" fmla="*/ 61109 h 67379"/>
                  <a:gd name="connsiteX4" fmla="*/ 0 w 50711"/>
                  <a:gd name="connsiteY4" fmla="*/ 55599 h 67379"/>
                  <a:gd name="connsiteX5" fmla="*/ 499 w 50711"/>
                  <a:gd name="connsiteY5" fmla="*/ 54602 h 67379"/>
                  <a:gd name="connsiteX6" fmla="*/ 6009 w 50711"/>
                  <a:gd name="connsiteY6" fmla="*/ 42585 h 67379"/>
                  <a:gd name="connsiteX7" fmla="*/ 11020 w 50711"/>
                  <a:gd name="connsiteY7" fmla="*/ 33821 h 67379"/>
                  <a:gd name="connsiteX8" fmla="*/ 12017 w 50711"/>
                  <a:gd name="connsiteY8" fmla="*/ 32562 h 67379"/>
                  <a:gd name="connsiteX9" fmla="*/ 15533 w 50711"/>
                  <a:gd name="connsiteY9" fmla="*/ 35054 h 67379"/>
                  <a:gd name="connsiteX10" fmla="*/ 21305 w 50711"/>
                  <a:gd name="connsiteY10" fmla="*/ 40066 h 67379"/>
                  <a:gd name="connsiteX11" fmla="*/ 24795 w 50711"/>
                  <a:gd name="connsiteY11" fmla="*/ 46835 h 67379"/>
                  <a:gd name="connsiteX12" fmla="*/ 37547 w 50711"/>
                  <a:gd name="connsiteY12" fmla="*/ 14274 h 67379"/>
                  <a:gd name="connsiteX13" fmla="*/ 34556 w 50711"/>
                  <a:gd name="connsiteY13" fmla="*/ 26055 h 67379"/>
                  <a:gd name="connsiteX14" fmla="*/ 26028 w 50711"/>
                  <a:gd name="connsiteY14" fmla="*/ 34818 h 67379"/>
                  <a:gd name="connsiteX15" fmla="*/ 17999 w 50711"/>
                  <a:gd name="connsiteY15" fmla="*/ 28810 h 67379"/>
                  <a:gd name="connsiteX16" fmla="*/ 12752 w 50711"/>
                  <a:gd name="connsiteY16" fmla="*/ 23037 h 67379"/>
                  <a:gd name="connsiteX17" fmla="*/ 13250 w 50711"/>
                  <a:gd name="connsiteY17" fmla="*/ 22040 h 67379"/>
                  <a:gd name="connsiteX18" fmla="*/ 18760 w 50711"/>
                  <a:gd name="connsiteY18" fmla="*/ 10023 h 67379"/>
                  <a:gd name="connsiteX19" fmla="*/ 23772 w 50711"/>
                  <a:gd name="connsiteY19" fmla="*/ 1259 h 67379"/>
                  <a:gd name="connsiteX20" fmla="*/ 24769 w 50711"/>
                  <a:gd name="connsiteY20" fmla="*/ 0 h 67379"/>
                  <a:gd name="connsiteX21" fmla="*/ 28285 w 50711"/>
                  <a:gd name="connsiteY21" fmla="*/ 2493 h 67379"/>
                  <a:gd name="connsiteX22" fmla="*/ 34057 w 50711"/>
                  <a:gd name="connsiteY22" fmla="*/ 7504 h 67379"/>
                  <a:gd name="connsiteX23" fmla="*/ 37547 w 50711"/>
                  <a:gd name="connsiteY23" fmla="*/ 14274 h 67379"/>
                  <a:gd name="connsiteX24" fmla="*/ 50587 w 50711"/>
                  <a:gd name="connsiteY24" fmla="*/ 45340 h 67379"/>
                  <a:gd name="connsiteX25" fmla="*/ 47570 w 50711"/>
                  <a:gd name="connsiteY25" fmla="*/ 57121 h 67379"/>
                  <a:gd name="connsiteX26" fmla="*/ 39069 w 50711"/>
                  <a:gd name="connsiteY26" fmla="*/ 65884 h 67379"/>
                  <a:gd name="connsiteX27" fmla="*/ 31066 w 50711"/>
                  <a:gd name="connsiteY27" fmla="*/ 59613 h 67379"/>
                  <a:gd name="connsiteX28" fmla="*/ 25818 w 50711"/>
                  <a:gd name="connsiteY28" fmla="*/ 54103 h 67379"/>
                  <a:gd name="connsiteX29" fmla="*/ 26317 w 50711"/>
                  <a:gd name="connsiteY29" fmla="*/ 53106 h 67379"/>
                  <a:gd name="connsiteX30" fmla="*/ 31827 w 50711"/>
                  <a:gd name="connsiteY30" fmla="*/ 41089 h 67379"/>
                  <a:gd name="connsiteX31" fmla="*/ 36839 w 50711"/>
                  <a:gd name="connsiteY31" fmla="*/ 32326 h 67379"/>
                  <a:gd name="connsiteX32" fmla="*/ 37836 w 50711"/>
                  <a:gd name="connsiteY32" fmla="*/ 31066 h 67379"/>
                  <a:gd name="connsiteX33" fmla="*/ 41352 w 50711"/>
                  <a:gd name="connsiteY33" fmla="*/ 33585 h 67379"/>
                  <a:gd name="connsiteX34" fmla="*/ 47124 w 50711"/>
                  <a:gd name="connsiteY34" fmla="*/ 38597 h 67379"/>
                  <a:gd name="connsiteX35" fmla="*/ 50587 w 50711"/>
                  <a:gd name="connsiteY35" fmla="*/ 45340 h 67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0711" h="67379">
                    <a:moveTo>
                      <a:pt x="24795" y="46835"/>
                    </a:moveTo>
                    <a:cubicBezTo>
                      <a:pt x="25294" y="49669"/>
                      <a:pt x="24297" y="53605"/>
                      <a:pt x="21778" y="58616"/>
                    </a:cubicBezTo>
                    <a:cubicBezTo>
                      <a:pt x="18787" y="64467"/>
                      <a:pt x="15927" y="67380"/>
                      <a:pt x="13250" y="67380"/>
                    </a:cubicBezTo>
                    <a:cubicBezTo>
                      <a:pt x="11414" y="65884"/>
                      <a:pt x="8737" y="63785"/>
                      <a:pt x="5248" y="61109"/>
                    </a:cubicBezTo>
                    <a:cubicBezTo>
                      <a:pt x="1732" y="58433"/>
                      <a:pt x="0" y="56596"/>
                      <a:pt x="0" y="55599"/>
                    </a:cubicBezTo>
                    <a:lnTo>
                      <a:pt x="499" y="54602"/>
                    </a:lnTo>
                    <a:cubicBezTo>
                      <a:pt x="1496" y="52424"/>
                      <a:pt x="3332" y="48436"/>
                      <a:pt x="6009" y="42585"/>
                    </a:cubicBezTo>
                    <a:cubicBezTo>
                      <a:pt x="6665" y="41247"/>
                      <a:pt x="8344" y="38334"/>
                      <a:pt x="11020" y="33821"/>
                    </a:cubicBezTo>
                    <a:lnTo>
                      <a:pt x="12017" y="32562"/>
                    </a:lnTo>
                    <a:cubicBezTo>
                      <a:pt x="12673" y="33218"/>
                      <a:pt x="13854" y="34057"/>
                      <a:pt x="15533" y="35054"/>
                    </a:cubicBezTo>
                    <a:cubicBezTo>
                      <a:pt x="18708" y="37390"/>
                      <a:pt x="20623" y="39069"/>
                      <a:pt x="21305" y="40066"/>
                    </a:cubicBezTo>
                    <a:cubicBezTo>
                      <a:pt x="23116" y="42401"/>
                      <a:pt x="24270" y="44658"/>
                      <a:pt x="24795" y="46835"/>
                    </a:cubicBezTo>
                    <a:close/>
                    <a:moveTo>
                      <a:pt x="37547" y="14274"/>
                    </a:moveTo>
                    <a:cubicBezTo>
                      <a:pt x="38045" y="17107"/>
                      <a:pt x="37048" y="21043"/>
                      <a:pt x="34556" y="26055"/>
                    </a:cubicBezTo>
                    <a:cubicBezTo>
                      <a:pt x="31538" y="31906"/>
                      <a:pt x="28705" y="34818"/>
                      <a:pt x="26028" y="34818"/>
                    </a:cubicBezTo>
                    <a:cubicBezTo>
                      <a:pt x="25530" y="34818"/>
                      <a:pt x="22854" y="32824"/>
                      <a:pt x="17999" y="28810"/>
                    </a:cubicBezTo>
                    <a:cubicBezTo>
                      <a:pt x="14484" y="25976"/>
                      <a:pt x="12752" y="24061"/>
                      <a:pt x="12752" y="23037"/>
                    </a:cubicBezTo>
                    <a:lnTo>
                      <a:pt x="13250" y="22040"/>
                    </a:lnTo>
                    <a:cubicBezTo>
                      <a:pt x="14247" y="19862"/>
                      <a:pt x="16084" y="15874"/>
                      <a:pt x="18760" y="10023"/>
                    </a:cubicBezTo>
                    <a:cubicBezTo>
                      <a:pt x="19416" y="8685"/>
                      <a:pt x="21096" y="5772"/>
                      <a:pt x="23772" y="1259"/>
                    </a:cubicBezTo>
                    <a:lnTo>
                      <a:pt x="24769" y="0"/>
                    </a:lnTo>
                    <a:cubicBezTo>
                      <a:pt x="25425" y="656"/>
                      <a:pt x="26606" y="1496"/>
                      <a:pt x="28285" y="2493"/>
                    </a:cubicBezTo>
                    <a:cubicBezTo>
                      <a:pt x="31460" y="4828"/>
                      <a:pt x="33375" y="6507"/>
                      <a:pt x="34057" y="7504"/>
                    </a:cubicBezTo>
                    <a:cubicBezTo>
                      <a:pt x="35894" y="9866"/>
                      <a:pt x="37048" y="12122"/>
                      <a:pt x="37547" y="14274"/>
                    </a:cubicBezTo>
                    <a:close/>
                    <a:moveTo>
                      <a:pt x="50587" y="45340"/>
                    </a:moveTo>
                    <a:cubicBezTo>
                      <a:pt x="51086" y="48174"/>
                      <a:pt x="50089" y="52109"/>
                      <a:pt x="47570" y="57121"/>
                    </a:cubicBezTo>
                    <a:cubicBezTo>
                      <a:pt x="44579" y="62972"/>
                      <a:pt x="41719" y="65884"/>
                      <a:pt x="39069" y="65884"/>
                    </a:cubicBezTo>
                    <a:cubicBezTo>
                      <a:pt x="37232" y="64389"/>
                      <a:pt x="34556" y="62290"/>
                      <a:pt x="31066" y="59613"/>
                    </a:cubicBezTo>
                    <a:cubicBezTo>
                      <a:pt x="27550" y="56937"/>
                      <a:pt x="25818" y="55100"/>
                      <a:pt x="25818" y="54103"/>
                    </a:cubicBezTo>
                    <a:lnTo>
                      <a:pt x="26317" y="53106"/>
                    </a:lnTo>
                    <a:cubicBezTo>
                      <a:pt x="27314" y="50929"/>
                      <a:pt x="29151" y="46940"/>
                      <a:pt x="31827" y="41089"/>
                    </a:cubicBezTo>
                    <a:cubicBezTo>
                      <a:pt x="32483" y="39751"/>
                      <a:pt x="34162" y="36839"/>
                      <a:pt x="36839" y="32326"/>
                    </a:cubicBezTo>
                    <a:lnTo>
                      <a:pt x="37836" y="31066"/>
                    </a:lnTo>
                    <a:cubicBezTo>
                      <a:pt x="38492" y="31748"/>
                      <a:pt x="39672" y="32562"/>
                      <a:pt x="41352" y="33585"/>
                    </a:cubicBezTo>
                    <a:cubicBezTo>
                      <a:pt x="44526" y="35920"/>
                      <a:pt x="46442" y="37599"/>
                      <a:pt x="47124" y="38597"/>
                    </a:cubicBezTo>
                    <a:cubicBezTo>
                      <a:pt x="48908" y="40905"/>
                      <a:pt x="50089" y="43162"/>
                      <a:pt x="50587" y="45340"/>
                    </a:cubicBezTo>
                    <a:close/>
                  </a:path>
                </a:pathLst>
              </a:custGeom>
              <a:grpFill/>
              <a:ln w="2609" cap="flat">
                <a:noFill/>
                <a:prstDash val="solid"/>
                <a:miter/>
              </a:ln>
            </p:spPr>
            <p:txBody>
              <a:bodyPr rtlCol="0" anchor="ctr"/>
              <a:lstStyle/>
              <a:p>
                <a:endParaRPr lang="en-US"/>
              </a:p>
            </p:txBody>
          </p:sp>
          <p:grpSp>
            <p:nvGrpSpPr>
              <p:cNvPr id="34" name="Group 33">
                <a:extLst>
                  <a:ext uri="{FF2B5EF4-FFF2-40B4-BE49-F238E27FC236}">
                    <a16:creationId xmlns:a16="http://schemas.microsoft.com/office/drawing/2014/main" id="{D4678A1E-26CB-DA6C-8D53-3A88D642A932}"/>
                  </a:ext>
                </a:extLst>
              </p:cNvPr>
              <p:cNvGrpSpPr/>
              <p:nvPr/>
            </p:nvGrpSpPr>
            <p:grpSpPr>
              <a:xfrm>
                <a:off x="6149965" y="2919189"/>
                <a:ext cx="961402" cy="261333"/>
                <a:chOff x="6149965" y="2919189"/>
                <a:chExt cx="961402" cy="261333"/>
              </a:xfrm>
              <a:grpFill/>
            </p:grpSpPr>
            <p:sp>
              <p:nvSpPr>
                <p:cNvPr id="35" name="Freeform: Shape 34">
                  <a:extLst>
                    <a:ext uri="{FF2B5EF4-FFF2-40B4-BE49-F238E27FC236}">
                      <a16:creationId xmlns:a16="http://schemas.microsoft.com/office/drawing/2014/main" id="{C7868B3B-124D-8C56-BC3C-E25E6F1328C0}"/>
                    </a:ext>
                  </a:extLst>
                </p:cNvPr>
                <p:cNvSpPr/>
                <p:nvPr/>
              </p:nvSpPr>
              <p:spPr>
                <a:xfrm>
                  <a:off x="6722569" y="2983263"/>
                  <a:ext cx="25312" cy="38319"/>
                </a:xfrm>
                <a:custGeom>
                  <a:avLst/>
                  <a:gdLst>
                    <a:gd name="connsiteX0" fmla="*/ 10312 w 25312"/>
                    <a:gd name="connsiteY0" fmla="*/ 15166 h 38319"/>
                    <a:gd name="connsiteX1" fmla="*/ 19731 w 25312"/>
                    <a:gd name="connsiteY1" fmla="*/ 0 h 38319"/>
                    <a:gd name="connsiteX2" fmla="*/ 24375 w 25312"/>
                    <a:gd name="connsiteY2" fmla="*/ 16635 h 38319"/>
                    <a:gd name="connsiteX3" fmla="*/ 10443 w 25312"/>
                    <a:gd name="connsiteY3" fmla="*/ 35789 h 38319"/>
                    <a:gd name="connsiteX4" fmla="*/ 0 w 25312"/>
                    <a:gd name="connsiteY4" fmla="*/ 37048 h 38319"/>
                    <a:gd name="connsiteX5" fmla="*/ 17711 w 25312"/>
                    <a:gd name="connsiteY5" fmla="*/ 21988 h 38319"/>
                    <a:gd name="connsiteX6" fmla="*/ 10312 w 25312"/>
                    <a:gd name="connsiteY6" fmla="*/ 15166 h 383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312" h="38319">
                      <a:moveTo>
                        <a:pt x="10312" y="15166"/>
                      </a:moveTo>
                      <a:cubicBezTo>
                        <a:pt x="12621" y="9761"/>
                        <a:pt x="13250" y="1942"/>
                        <a:pt x="19731" y="0"/>
                      </a:cubicBezTo>
                      <a:cubicBezTo>
                        <a:pt x="25162" y="3621"/>
                        <a:pt x="26448" y="10758"/>
                        <a:pt x="24375" y="16635"/>
                      </a:cubicBezTo>
                      <a:cubicBezTo>
                        <a:pt x="21568" y="24061"/>
                        <a:pt x="17134" y="31276"/>
                        <a:pt x="10443" y="35789"/>
                      </a:cubicBezTo>
                      <a:cubicBezTo>
                        <a:pt x="7320" y="37573"/>
                        <a:pt x="3332" y="39751"/>
                        <a:pt x="0" y="37048"/>
                      </a:cubicBezTo>
                      <a:cubicBezTo>
                        <a:pt x="6350" y="32614"/>
                        <a:pt x="14090" y="29334"/>
                        <a:pt x="17711" y="21988"/>
                      </a:cubicBezTo>
                      <a:cubicBezTo>
                        <a:pt x="14247" y="21410"/>
                        <a:pt x="8265" y="20125"/>
                        <a:pt x="10312" y="15166"/>
                      </a:cubicBezTo>
                      <a:close/>
                    </a:path>
                  </a:pathLst>
                </a:custGeom>
                <a:grpFill/>
                <a:ln w="2609"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474CDEC5-739D-08C0-0E34-95F17B1EFF0F}"/>
                    </a:ext>
                  </a:extLst>
                </p:cNvPr>
                <p:cNvSpPr/>
                <p:nvPr/>
              </p:nvSpPr>
              <p:spPr>
                <a:xfrm>
                  <a:off x="6583507" y="2929379"/>
                  <a:ext cx="41246" cy="52362"/>
                </a:xfrm>
                <a:custGeom>
                  <a:avLst/>
                  <a:gdLst>
                    <a:gd name="connsiteX0" fmla="*/ 0 w 41246"/>
                    <a:gd name="connsiteY0" fmla="*/ 40608 h 52362"/>
                    <a:gd name="connsiteX1" fmla="*/ 5221 w 41246"/>
                    <a:gd name="connsiteY1" fmla="*/ 36016 h 52362"/>
                    <a:gd name="connsiteX2" fmla="*/ 12621 w 41246"/>
                    <a:gd name="connsiteY2" fmla="*/ 22844 h 52362"/>
                    <a:gd name="connsiteX3" fmla="*/ 21227 w 41246"/>
                    <a:gd name="connsiteY3" fmla="*/ 12821 h 52362"/>
                    <a:gd name="connsiteX4" fmla="*/ 28626 w 41246"/>
                    <a:gd name="connsiteY4" fmla="*/ 201 h 52362"/>
                    <a:gd name="connsiteX5" fmla="*/ 36471 w 41246"/>
                    <a:gd name="connsiteY5" fmla="*/ 7364 h 52362"/>
                    <a:gd name="connsiteX6" fmla="*/ 41247 w 41246"/>
                    <a:gd name="connsiteY6" fmla="*/ 19696 h 52362"/>
                    <a:gd name="connsiteX7" fmla="*/ 36943 w 41246"/>
                    <a:gd name="connsiteY7" fmla="*/ 29876 h 52362"/>
                    <a:gd name="connsiteX8" fmla="*/ 27104 w 41246"/>
                    <a:gd name="connsiteY8" fmla="*/ 34599 h 52362"/>
                    <a:gd name="connsiteX9" fmla="*/ 20650 w 41246"/>
                    <a:gd name="connsiteY9" fmla="*/ 33733 h 52362"/>
                    <a:gd name="connsiteX10" fmla="*/ 10784 w 41246"/>
                    <a:gd name="connsiteY10" fmla="*/ 39480 h 52362"/>
                    <a:gd name="connsiteX11" fmla="*/ 6796 w 41246"/>
                    <a:gd name="connsiteY11" fmla="*/ 45199 h 52362"/>
                    <a:gd name="connsiteX12" fmla="*/ 26 w 41246"/>
                    <a:gd name="connsiteY12" fmla="*/ 52363 h 52362"/>
                    <a:gd name="connsiteX13" fmla="*/ 26 w 41246"/>
                    <a:gd name="connsiteY13" fmla="*/ 40608 h 52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1246" h="52362">
                      <a:moveTo>
                        <a:pt x="0" y="40608"/>
                      </a:moveTo>
                      <a:cubicBezTo>
                        <a:pt x="2886" y="38325"/>
                        <a:pt x="4618" y="36777"/>
                        <a:pt x="5221" y="36016"/>
                      </a:cubicBezTo>
                      <a:lnTo>
                        <a:pt x="12621" y="22844"/>
                      </a:lnTo>
                      <a:cubicBezTo>
                        <a:pt x="15900" y="18463"/>
                        <a:pt x="18787" y="15104"/>
                        <a:pt x="21227" y="12821"/>
                      </a:cubicBezTo>
                      <a:cubicBezTo>
                        <a:pt x="24716" y="7285"/>
                        <a:pt x="27183" y="3087"/>
                        <a:pt x="28626" y="201"/>
                      </a:cubicBezTo>
                      <a:cubicBezTo>
                        <a:pt x="30673" y="-744"/>
                        <a:pt x="33296" y="1644"/>
                        <a:pt x="36471" y="7364"/>
                      </a:cubicBezTo>
                      <a:cubicBezTo>
                        <a:pt x="39646" y="13084"/>
                        <a:pt x="41247" y="17203"/>
                        <a:pt x="41247" y="19696"/>
                      </a:cubicBezTo>
                      <a:cubicBezTo>
                        <a:pt x="41247" y="23343"/>
                        <a:pt x="39803" y="26728"/>
                        <a:pt x="36943" y="29876"/>
                      </a:cubicBezTo>
                      <a:cubicBezTo>
                        <a:pt x="34057" y="33025"/>
                        <a:pt x="30777" y="34599"/>
                        <a:pt x="27104" y="34599"/>
                      </a:cubicBezTo>
                      <a:cubicBezTo>
                        <a:pt x="25267" y="34416"/>
                        <a:pt x="23116" y="34127"/>
                        <a:pt x="20650" y="33733"/>
                      </a:cubicBezTo>
                      <a:cubicBezTo>
                        <a:pt x="16950" y="33156"/>
                        <a:pt x="13670" y="35072"/>
                        <a:pt x="10784" y="39480"/>
                      </a:cubicBezTo>
                      <a:cubicBezTo>
                        <a:pt x="8737" y="42523"/>
                        <a:pt x="7399" y="44439"/>
                        <a:pt x="6796" y="45199"/>
                      </a:cubicBezTo>
                      <a:lnTo>
                        <a:pt x="26" y="52363"/>
                      </a:lnTo>
                      <a:lnTo>
                        <a:pt x="26" y="40608"/>
                      </a:lnTo>
                      <a:close/>
                    </a:path>
                  </a:pathLst>
                </a:custGeom>
                <a:grpFill/>
                <a:ln w="2609"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AD601F06-0948-1EEE-FA7A-5076081AA3AD}"/>
                    </a:ext>
                  </a:extLst>
                </p:cNvPr>
                <p:cNvSpPr/>
                <p:nvPr/>
              </p:nvSpPr>
              <p:spPr>
                <a:xfrm>
                  <a:off x="6487238" y="2969986"/>
                  <a:ext cx="98909" cy="54444"/>
                </a:xfrm>
                <a:custGeom>
                  <a:avLst/>
                  <a:gdLst>
                    <a:gd name="connsiteX0" fmla="*/ 96347 w 98909"/>
                    <a:gd name="connsiteY0" fmla="*/ 11729 h 54444"/>
                    <a:gd name="connsiteX1" fmla="*/ 90811 w 98909"/>
                    <a:gd name="connsiteY1" fmla="*/ 15743 h 54444"/>
                    <a:gd name="connsiteX2" fmla="*/ 86193 w 98909"/>
                    <a:gd name="connsiteY2" fmla="*/ 17737 h 54444"/>
                    <a:gd name="connsiteX3" fmla="*/ 71106 w 98909"/>
                    <a:gd name="connsiteY3" fmla="*/ 27471 h 54444"/>
                    <a:gd name="connsiteX4" fmla="*/ 68639 w 98909"/>
                    <a:gd name="connsiteY4" fmla="*/ 28049 h 54444"/>
                    <a:gd name="connsiteX5" fmla="*/ 50482 w 98909"/>
                    <a:gd name="connsiteY5" fmla="*/ 36944 h 54444"/>
                    <a:gd name="connsiteX6" fmla="*/ 40013 w 98909"/>
                    <a:gd name="connsiteY6" fmla="*/ 34949 h 54444"/>
                    <a:gd name="connsiteX7" fmla="*/ 23090 w 98909"/>
                    <a:gd name="connsiteY7" fmla="*/ 39830 h 54444"/>
                    <a:gd name="connsiteX8" fmla="*/ 10469 w 98909"/>
                    <a:gd name="connsiteY8" fmla="*/ 51007 h 54444"/>
                    <a:gd name="connsiteX9" fmla="*/ 6481 w 98909"/>
                    <a:gd name="connsiteY9" fmla="*/ 54444 h 54444"/>
                    <a:gd name="connsiteX10" fmla="*/ 0 w 98909"/>
                    <a:gd name="connsiteY10" fmla="*/ 53579 h 54444"/>
                    <a:gd name="connsiteX11" fmla="*/ 3700 w 98909"/>
                    <a:gd name="connsiteY11" fmla="*/ 47859 h 54444"/>
                    <a:gd name="connsiteX12" fmla="*/ 11387 w 98909"/>
                    <a:gd name="connsiteY12" fmla="*/ 38964 h 54444"/>
                    <a:gd name="connsiteX13" fmla="*/ 23693 w 98909"/>
                    <a:gd name="connsiteY13" fmla="*/ 27498 h 54444"/>
                    <a:gd name="connsiteX14" fmla="*/ 50168 w 98909"/>
                    <a:gd name="connsiteY14" fmla="*/ 16032 h 54444"/>
                    <a:gd name="connsiteX15" fmla="*/ 56019 w 98909"/>
                    <a:gd name="connsiteY15" fmla="*/ 17475 h 54444"/>
                    <a:gd name="connsiteX16" fmla="*/ 60637 w 98909"/>
                    <a:gd name="connsiteY16" fmla="*/ 18918 h 54444"/>
                    <a:gd name="connsiteX17" fmla="*/ 65858 w 98909"/>
                    <a:gd name="connsiteY17" fmla="*/ 16609 h 54444"/>
                    <a:gd name="connsiteX18" fmla="*/ 69873 w 98909"/>
                    <a:gd name="connsiteY18" fmla="*/ 12594 h 54444"/>
                    <a:gd name="connsiteX19" fmla="*/ 72339 w 98909"/>
                    <a:gd name="connsiteY19" fmla="*/ 10023 h 54444"/>
                    <a:gd name="connsiteX20" fmla="*/ 73572 w 98909"/>
                    <a:gd name="connsiteY20" fmla="*/ 8869 h 54444"/>
                    <a:gd name="connsiteX21" fmla="*/ 76957 w 98909"/>
                    <a:gd name="connsiteY21" fmla="*/ 10023 h 54444"/>
                    <a:gd name="connsiteX22" fmla="*/ 84960 w 98909"/>
                    <a:gd name="connsiteY22" fmla="*/ 4014 h 54444"/>
                    <a:gd name="connsiteX23" fmla="*/ 88029 w 98909"/>
                    <a:gd name="connsiteY23" fmla="*/ 289 h 54444"/>
                    <a:gd name="connsiteX24" fmla="*/ 91414 w 98909"/>
                    <a:gd name="connsiteY24" fmla="*/ 1154 h 54444"/>
                    <a:gd name="connsiteX25" fmla="*/ 96347 w 98909"/>
                    <a:gd name="connsiteY25" fmla="*/ 0 h 54444"/>
                    <a:gd name="connsiteX26" fmla="*/ 97265 w 98909"/>
                    <a:gd name="connsiteY26" fmla="*/ 1417 h 54444"/>
                    <a:gd name="connsiteX27" fmla="*/ 98813 w 98909"/>
                    <a:gd name="connsiteY27" fmla="*/ 4277 h 54444"/>
                    <a:gd name="connsiteX28" fmla="*/ 96347 w 98909"/>
                    <a:gd name="connsiteY28" fmla="*/ 11729 h 54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98909" h="54444">
                      <a:moveTo>
                        <a:pt x="96347" y="11729"/>
                      </a:moveTo>
                      <a:cubicBezTo>
                        <a:pt x="94510" y="13644"/>
                        <a:pt x="92647" y="14982"/>
                        <a:pt x="90811" y="15743"/>
                      </a:cubicBezTo>
                      <a:lnTo>
                        <a:pt x="86193" y="17737"/>
                      </a:lnTo>
                      <a:cubicBezTo>
                        <a:pt x="82913" y="20020"/>
                        <a:pt x="77875" y="23273"/>
                        <a:pt x="71106" y="27471"/>
                      </a:cubicBezTo>
                      <a:lnTo>
                        <a:pt x="68639" y="28049"/>
                      </a:lnTo>
                      <a:cubicBezTo>
                        <a:pt x="61240" y="33979"/>
                        <a:pt x="55205" y="36944"/>
                        <a:pt x="50482" y="36944"/>
                      </a:cubicBezTo>
                      <a:cubicBezTo>
                        <a:pt x="47203" y="35605"/>
                        <a:pt x="43713" y="34949"/>
                        <a:pt x="40013" y="34949"/>
                      </a:cubicBezTo>
                      <a:cubicBezTo>
                        <a:pt x="34871" y="34949"/>
                        <a:pt x="29229" y="36576"/>
                        <a:pt x="23090" y="39830"/>
                      </a:cubicBezTo>
                      <a:cubicBezTo>
                        <a:pt x="16924" y="43083"/>
                        <a:pt x="12726" y="46809"/>
                        <a:pt x="10469" y="51007"/>
                      </a:cubicBezTo>
                      <a:cubicBezTo>
                        <a:pt x="9236" y="52739"/>
                        <a:pt x="7898" y="53867"/>
                        <a:pt x="6481" y="54444"/>
                      </a:cubicBezTo>
                      <a:cubicBezTo>
                        <a:pt x="4014" y="54444"/>
                        <a:pt x="1863" y="54156"/>
                        <a:pt x="0" y="53579"/>
                      </a:cubicBezTo>
                      <a:lnTo>
                        <a:pt x="3700" y="47859"/>
                      </a:lnTo>
                      <a:lnTo>
                        <a:pt x="11387" y="38964"/>
                      </a:lnTo>
                      <a:cubicBezTo>
                        <a:pt x="14457" y="35527"/>
                        <a:pt x="18577" y="31696"/>
                        <a:pt x="23693" y="27498"/>
                      </a:cubicBezTo>
                      <a:cubicBezTo>
                        <a:pt x="33139" y="19862"/>
                        <a:pt x="41955" y="16032"/>
                        <a:pt x="50168" y="16032"/>
                      </a:cubicBezTo>
                      <a:cubicBezTo>
                        <a:pt x="51611" y="16032"/>
                        <a:pt x="53552" y="16504"/>
                        <a:pt x="56019" y="17475"/>
                      </a:cubicBezTo>
                      <a:cubicBezTo>
                        <a:pt x="58485" y="18419"/>
                        <a:pt x="60007" y="18918"/>
                        <a:pt x="60637" y="18918"/>
                      </a:cubicBezTo>
                      <a:cubicBezTo>
                        <a:pt x="62290" y="18918"/>
                        <a:pt x="64021" y="18157"/>
                        <a:pt x="65858" y="16609"/>
                      </a:cubicBezTo>
                      <a:lnTo>
                        <a:pt x="69873" y="12594"/>
                      </a:lnTo>
                      <a:cubicBezTo>
                        <a:pt x="70476" y="11833"/>
                        <a:pt x="71316" y="10968"/>
                        <a:pt x="72339" y="10023"/>
                      </a:cubicBezTo>
                      <a:lnTo>
                        <a:pt x="73572" y="8869"/>
                      </a:lnTo>
                      <a:cubicBezTo>
                        <a:pt x="74595" y="9629"/>
                        <a:pt x="75724" y="10023"/>
                        <a:pt x="76957" y="10023"/>
                      </a:cubicBezTo>
                      <a:cubicBezTo>
                        <a:pt x="79607" y="10023"/>
                        <a:pt x="82283" y="8029"/>
                        <a:pt x="84960" y="4014"/>
                      </a:cubicBezTo>
                      <a:lnTo>
                        <a:pt x="88029" y="289"/>
                      </a:lnTo>
                      <a:cubicBezTo>
                        <a:pt x="88843" y="866"/>
                        <a:pt x="89971" y="1154"/>
                        <a:pt x="91414" y="1154"/>
                      </a:cubicBezTo>
                      <a:cubicBezTo>
                        <a:pt x="94090" y="761"/>
                        <a:pt x="95717" y="394"/>
                        <a:pt x="96347" y="0"/>
                      </a:cubicBezTo>
                      <a:cubicBezTo>
                        <a:pt x="96767" y="761"/>
                        <a:pt x="97055" y="1233"/>
                        <a:pt x="97265" y="1417"/>
                      </a:cubicBezTo>
                      <a:cubicBezTo>
                        <a:pt x="98289" y="2755"/>
                        <a:pt x="98813" y="3700"/>
                        <a:pt x="98813" y="4277"/>
                      </a:cubicBezTo>
                      <a:cubicBezTo>
                        <a:pt x="99207" y="6560"/>
                        <a:pt x="98394" y="9052"/>
                        <a:pt x="96347" y="11729"/>
                      </a:cubicBezTo>
                      <a:close/>
                    </a:path>
                  </a:pathLst>
                </a:custGeom>
                <a:grpFill/>
                <a:ln w="2609"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3309ADEC-C51A-072A-2023-CB57AE864FA7}"/>
                    </a:ext>
                  </a:extLst>
                </p:cNvPr>
                <p:cNvSpPr/>
                <p:nvPr/>
              </p:nvSpPr>
              <p:spPr>
                <a:xfrm>
                  <a:off x="6240940" y="3014460"/>
                  <a:ext cx="277390" cy="118334"/>
                </a:xfrm>
                <a:custGeom>
                  <a:avLst/>
                  <a:gdLst>
                    <a:gd name="connsiteX0" fmla="*/ 252465 w 277390"/>
                    <a:gd name="connsiteY0" fmla="*/ 7425 h 118334"/>
                    <a:gd name="connsiteX1" fmla="*/ 258001 w 277390"/>
                    <a:gd name="connsiteY1" fmla="*/ 4565 h 118334"/>
                    <a:gd name="connsiteX2" fmla="*/ 259549 w 277390"/>
                    <a:gd name="connsiteY2" fmla="*/ 4565 h 118334"/>
                    <a:gd name="connsiteX3" fmla="*/ 265085 w 277390"/>
                    <a:gd name="connsiteY3" fmla="*/ 3411 h 118334"/>
                    <a:gd name="connsiteX4" fmla="*/ 277391 w 277390"/>
                    <a:gd name="connsiteY4" fmla="*/ 12017 h 118334"/>
                    <a:gd name="connsiteX5" fmla="*/ 269388 w 277390"/>
                    <a:gd name="connsiteY5" fmla="*/ 28652 h 118334"/>
                    <a:gd name="connsiteX6" fmla="*/ 257056 w 277390"/>
                    <a:gd name="connsiteY6" fmla="*/ 40407 h 118334"/>
                    <a:gd name="connsiteX7" fmla="*/ 245984 w 277390"/>
                    <a:gd name="connsiteY7" fmla="*/ 42978 h 118334"/>
                    <a:gd name="connsiteX8" fmla="*/ 222579 w 277390"/>
                    <a:gd name="connsiteY8" fmla="*/ 48987 h 118334"/>
                    <a:gd name="connsiteX9" fmla="*/ 190254 w 277390"/>
                    <a:gd name="connsiteY9" fmla="*/ 68482 h 118334"/>
                    <a:gd name="connsiteX10" fmla="*/ 157010 w 277390"/>
                    <a:gd name="connsiteY10" fmla="*/ 86534 h 118334"/>
                    <a:gd name="connsiteX11" fmla="*/ 26160 w 277390"/>
                    <a:gd name="connsiteY11" fmla="*/ 118335 h 118334"/>
                    <a:gd name="connsiteX12" fmla="*/ 0 w 277390"/>
                    <a:gd name="connsiteY12" fmla="*/ 116052 h 118334"/>
                    <a:gd name="connsiteX13" fmla="*/ 0 w 277390"/>
                    <a:gd name="connsiteY13" fmla="*/ 82519 h 118334"/>
                    <a:gd name="connsiteX14" fmla="*/ 40643 w 277390"/>
                    <a:gd name="connsiteY14" fmla="*/ 87977 h 118334"/>
                    <a:gd name="connsiteX15" fmla="*/ 47727 w 277390"/>
                    <a:gd name="connsiteY15" fmla="*/ 87977 h 118334"/>
                    <a:gd name="connsiteX16" fmla="*/ 82834 w 277390"/>
                    <a:gd name="connsiteY16" fmla="*/ 85117 h 118334"/>
                    <a:gd name="connsiteX17" fmla="*/ 148115 w 277390"/>
                    <a:gd name="connsiteY17" fmla="*/ 67354 h 118334"/>
                    <a:gd name="connsiteX18" fmla="*/ 196157 w 277390"/>
                    <a:gd name="connsiteY18" fmla="*/ 46153 h 118334"/>
                    <a:gd name="connsiteX19" fmla="*/ 200460 w 277390"/>
                    <a:gd name="connsiteY19" fmla="*/ 40722 h 118334"/>
                    <a:gd name="connsiteX20" fmla="*/ 215233 w 277390"/>
                    <a:gd name="connsiteY20" fmla="*/ 16058 h 118334"/>
                    <a:gd name="connsiteX21" fmla="*/ 237089 w 277390"/>
                    <a:gd name="connsiteY21" fmla="*/ 0 h 118334"/>
                    <a:gd name="connsiteX22" fmla="*/ 248791 w 277390"/>
                    <a:gd name="connsiteY22" fmla="*/ 6297 h 118334"/>
                    <a:gd name="connsiteX23" fmla="*/ 252465 w 277390"/>
                    <a:gd name="connsiteY23" fmla="*/ 7425 h 118334"/>
                    <a:gd name="connsiteX24" fmla="*/ 239844 w 277390"/>
                    <a:gd name="connsiteY24" fmla="*/ 18603 h 118334"/>
                    <a:gd name="connsiteX25" fmla="*/ 230923 w 277390"/>
                    <a:gd name="connsiteY25" fmla="*/ 13723 h 118334"/>
                    <a:gd name="connsiteX26" fmla="*/ 215836 w 277390"/>
                    <a:gd name="connsiteY26" fmla="*/ 24612 h 118334"/>
                    <a:gd name="connsiteX27" fmla="*/ 209067 w 277390"/>
                    <a:gd name="connsiteY27" fmla="*/ 35212 h 118334"/>
                    <a:gd name="connsiteX28" fmla="*/ 205078 w 277390"/>
                    <a:gd name="connsiteY28" fmla="*/ 42375 h 118334"/>
                    <a:gd name="connsiteX29" fmla="*/ 239844 w 277390"/>
                    <a:gd name="connsiteY29" fmla="*/ 18603 h 118334"/>
                    <a:gd name="connsiteX30" fmla="*/ 267867 w 277390"/>
                    <a:gd name="connsiteY30" fmla="*/ 19443 h 118334"/>
                    <a:gd name="connsiteX31" fmla="*/ 260152 w 277390"/>
                    <a:gd name="connsiteY31" fmla="*/ 15428 h 118334"/>
                    <a:gd name="connsiteX32" fmla="*/ 232445 w 277390"/>
                    <a:gd name="connsiteY32" fmla="*/ 40354 h 118334"/>
                    <a:gd name="connsiteX33" fmla="*/ 252465 w 277390"/>
                    <a:gd name="connsiteY33" fmla="*/ 31748 h 118334"/>
                    <a:gd name="connsiteX34" fmla="*/ 267867 w 277390"/>
                    <a:gd name="connsiteY34" fmla="*/ 19443 h 1183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77390" h="118334">
                      <a:moveTo>
                        <a:pt x="252465" y="7425"/>
                      </a:moveTo>
                      <a:lnTo>
                        <a:pt x="258001" y="4565"/>
                      </a:lnTo>
                      <a:cubicBezTo>
                        <a:pt x="258421" y="4775"/>
                        <a:pt x="258919" y="4775"/>
                        <a:pt x="259549" y="4565"/>
                      </a:cubicBezTo>
                      <a:cubicBezTo>
                        <a:pt x="262435" y="3805"/>
                        <a:pt x="264272" y="3411"/>
                        <a:pt x="265085" y="3411"/>
                      </a:cubicBezTo>
                      <a:cubicBezTo>
                        <a:pt x="273298" y="3411"/>
                        <a:pt x="277391" y="6271"/>
                        <a:pt x="277391" y="12017"/>
                      </a:cubicBezTo>
                      <a:cubicBezTo>
                        <a:pt x="277391" y="16032"/>
                        <a:pt x="274715" y="21568"/>
                        <a:pt x="269388" y="28652"/>
                      </a:cubicBezTo>
                      <a:cubicBezTo>
                        <a:pt x="265479" y="33821"/>
                        <a:pt x="261386" y="37731"/>
                        <a:pt x="257056" y="40407"/>
                      </a:cubicBezTo>
                      <a:lnTo>
                        <a:pt x="245984" y="42978"/>
                      </a:lnTo>
                      <a:cubicBezTo>
                        <a:pt x="241864" y="43949"/>
                        <a:pt x="234072" y="45943"/>
                        <a:pt x="222579" y="48987"/>
                      </a:cubicBezTo>
                      <a:lnTo>
                        <a:pt x="190254" y="68482"/>
                      </a:lnTo>
                      <a:cubicBezTo>
                        <a:pt x="176898" y="76511"/>
                        <a:pt x="165826" y="82519"/>
                        <a:pt x="157010" y="86534"/>
                      </a:cubicBezTo>
                      <a:cubicBezTo>
                        <a:pt x="109991" y="107734"/>
                        <a:pt x="66383" y="118335"/>
                        <a:pt x="26160" y="118335"/>
                      </a:cubicBezTo>
                      <a:cubicBezTo>
                        <a:pt x="16504" y="118335"/>
                        <a:pt x="7793" y="117574"/>
                        <a:pt x="0" y="116052"/>
                      </a:cubicBezTo>
                      <a:lnTo>
                        <a:pt x="0" y="82519"/>
                      </a:lnTo>
                      <a:cubicBezTo>
                        <a:pt x="12726" y="86140"/>
                        <a:pt x="26265" y="87977"/>
                        <a:pt x="40643" y="87977"/>
                      </a:cubicBezTo>
                      <a:lnTo>
                        <a:pt x="47727" y="87977"/>
                      </a:lnTo>
                      <a:cubicBezTo>
                        <a:pt x="60243" y="87977"/>
                        <a:pt x="71945" y="87032"/>
                        <a:pt x="82834" y="85117"/>
                      </a:cubicBezTo>
                      <a:cubicBezTo>
                        <a:pt x="100283" y="82073"/>
                        <a:pt x="122034" y="76143"/>
                        <a:pt x="148115" y="67354"/>
                      </a:cubicBezTo>
                      <a:cubicBezTo>
                        <a:pt x="169053" y="60296"/>
                        <a:pt x="185059" y="53211"/>
                        <a:pt x="196157" y="46153"/>
                      </a:cubicBezTo>
                      <a:cubicBezTo>
                        <a:pt x="197391" y="45392"/>
                        <a:pt x="198834" y="43582"/>
                        <a:pt x="200460" y="40722"/>
                      </a:cubicBezTo>
                      <a:cubicBezTo>
                        <a:pt x="208463" y="26763"/>
                        <a:pt x="213396" y="18550"/>
                        <a:pt x="215233" y="16058"/>
                      </a:cubicBezTo>
                      <a:cubicBezTo>
                        <a:pt x="222815" y="5379"/>
                        <a:pt x="230110" y="0"/>
                        <a:pt x="237089" y="0"/>
                      </a:cubicBezTo>
                      <a:cubicBezTo>
                        <a:pt x="242022" y="0"/>
                        <a:pt x="245905" y="2099"/>
                        <a:pt x="248791" y="6297"/>
                      </a:cubicBezTo>
                      <a:cubicBezTo>
                        <a:pt x="249185" y="7032"/>
                        <a:pt x="250418" y="7425"/>
                        <a:pt x="252465" y="7425"/>
                      </a:cubicBezTo>
                      <a:close/>
                      <a:moveTo>
                        <a:pt x="239844" y="18603"/>
                      </a:moveTo>
                      <a:cubicBezTo>
                        <a:pt x="239844" y="15349"/>
                        <a:pt x="236879" y="13723"/>
                        <a:pt x="230923" y="13723"/>
                      </a:cubicBezTo>
                      <a:cubicBezTo>
                        <a:pt x="225990" y="13723"/>
                        <a:pt x="220979" y="17343"/>
                        <a:pt x="215836" y="24612"/>
                      </a:cubicBezTo>
                      <a:cubicBezTo>
                        <a:pt x="213160" y="28442"/>
                        <a:pt x="210903" y="31958"/>
                        <a:pt x="209067" y="35212"/>
                      </a:cubicBezTo>
                      <a:lnTo>
                        <a:pt x="205078" y="42375"/>
                      </a:lnTo>
                      <a:cubicBezTo>
                        <a:pt x="228247" y="33218"/>
                        <a:pt x="239844" y="25294"/>
                        <a:pt x="239844" y="18603"/>
                      </a:cubicBezTo>
                      <a:close/>
                      <a:moveTo>
                        <a:pt x="267867" y="19443"/>
                      </a:moveTo>
                      <a:cubicBezTo>
                        <a:pt x="267867" y="16766"/>
                        <a:pt x="265295" y="15428"/>
                        <a:pt x="260152" y="15428"/>
                      </a:cubicBezTo>
                      <a:cubicBezTo>
                        <a:pt x="251336" y="15428"/>
                        <a:pt x="242100" y="23746"/>
                        <a:pt x="232445" y="40354"/>
                      </a:cubicBezTo>
                      <a:cubicBezTo>
                        <a:pt x="237771" y="38833"/>
                        <a:pt x="244462" y="35973"/>
                        <a:pt x="252465" y="31748"/>
                      </a:cubicBezTo>
                      <a:cubicBezTo>
                        <a:pt x="262724" y="26422"/>
                        <a:pt x="267867" y="22329"/>
                        <a:pt x="267867" y="19443"/>
                      </a:cubicBezTo>
                      <a:close/>
                    </a:path>
                  </a:pathLst>
                </a:custGeom>
                <a:grpFill/>
                <a:ln w="2609"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381719D5-8B6B-5F93-FDD7-B8AD66683880}"/>
                    </a:ext>
                  </a:extLst>
                </p:cNvPr>
                <p:cNvSpPr/>
                <p:nvPr/>
              </p:nvSpPr>
              <p:spPr>
                <a:xfrm>
                  <a:off x="6149965" y="3030938"/>
                  <a:ext cx="95277" cy="99443"/>
                </a:xfrm>
                <a:custGeom>
                  <a:avLst/>
                  <a:gdLst>
                    <a:gd name="connsiteX0" fmla="*/ 90975 w 95277"/>
                    <a:gd name="connsiteY0" fmla="*/ 99443 h 99443"/>
                    <a:gd name="connsiteX1" fmla="*/ 86042 w 95277"/>
                    <a:gd name="connsiteY1" fmla="*/ 98289 h 99443"/>
                    <a:gd name="connsiteX2" fmla="*/ 57101 w 95277"/>
                    <a:gd name="connsiteY2" fmla="*/ 80814 h 99443"/>
                    <a:gd name="connsiteX3" fmla="*/ 49702 w 95277"/>
                    <a:gd name="connsiteY3" fmla="*/ 63628 h 99443"/>
                    <a:gd name="connsiteX4" fmla="*/ 40781 w 95277"/>
                    <a:gd name="connsiteY4" fmla="*/ 80237 h 99443"/>
                    <a:gd name="connsiteX5" fmla="*/ 18006 w 95277"/>
                    <a:gd name="connsiteY5" fmla="*/ 95429 h 99443"/>
                    <a:gd name="connsiteX6" fmla="*/ 453 w 95277"/>
                    <a:gd name="connsiteY6" fmla="*/ 98866 h 99443"/>
                    <a:gd name="connsiteX7" fmla="*/ 2604 w 95277"/>
                    <a:gd name="connsiteY7" fmla="*/ 94851 h 99443"/>
                    <a:gd name="connsiteX8" fmla="*/ 19239 w 95277"/>
                    <a:gd name="connsiteY8" fmla="*/ 82231 h 99443"/>
                    <a:gd name="connsiteX9" fmla="*/ 55579 w 95277"/>
                    <a:gd name="connsiteY9" fmla="*/ 32378 h 99443"/>
                    <a:gd name="connsiteX10" fmla="*/ 61431 w 95277"/>
                    <a:gd name="connsiteY10" fmla="*/ 14903 h 99443"/>
                    <a:gd name="connsiteX11" fmla="*/ 69748 w 95277"/>
                    <a:gd name="connsiteY11" fmla="*/ 0 h 99443"/>
                    <a:gd name="connsiteX12" fmla="*/ 70666 w 95277"/>
                    <a:gd name="connsiteY12" fmla="*/ 1994 h 99443"/>
                    <a:gd name="connsiteX13" fmla="*/ 66652 w 95277"/>
                    <a:gd name="connsiteY13" fmla="*/ 19469 h 99443"/>
                    <a:gd name="connsiteX14" fmla="*/ 64186 w 95277"/>
                    <a:gd name="connsiteY14" fmla="*/ 37232 h 99443"/>
                    <a:gd name="connsiteX15" fmla="*/ 77436 w 95277"/>
                    <a:gd name="connsiteY15" fmla="*/ 60164 h 99443"/>
                    <a:gd name="connsiteX16" fmla="*/ 90975 w 95277"/>
                    <a:gd name="connsiteY16" fmla="*/ 65911 h 99443"/>
                    <a:gd name="connsiteX17" fmla="*/ 95278 w 95277"/>
                    <a:gd name="connsiteY17" fmla="*/ 81391 h 99443"/>
                    <a:gd name="connsiteX18" fmla="*/ 92497 w 95277"/>
                    <a:gd name="connsiteY18" fmla="*/ 95717 h 99443"/>
                    <a:gd name="connsiteX19" fmla="*/ 90975 w 95277"/>
                    <a:gd name="connsiteY19" fmla="*/ 99443 h 994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95277" h="99443">
                      <a:moveTo>
                        <a:pt x="90975" y="99443"/>
                      </a:moveTo>
                      <a:lnTo>
                        <a:pt x="86042" y="98289"/>
                      </a:lnTo>
                      <a:cubicBezTo>
                        <a:pt x="73107" y="95245"/>
                        <a:pt x="63451" y="89394"/>
                        <a:pt x="57101" y="80814"/>
                      </a:cubicBezTo>
                      <a:cubicBezTo>
                        <a:pt x="54215" y="76983"/>
                        <a:pt x="51749" y="71263"/>
                        <a:pt x="49702" y="63628"/>
                      </a:cubicBezTo>
                      <a:cubicBezTo>
                        <a:pt x="47839" y="66698"/>
                        <a:pt x="44874" y="72234"/>
                        <a:pt x="40781" y="80237"/>
                      </a:cubicBezTo>
                      <a:cubicBezTo>
                        <a:pt x="37501" y="86717"/>
                        <a:pt x="29892" y="91808"/>
                        <a:pt x="18006" y="95429"/>
                      </a:cubicBezTo>
                      <a:cubicBezTo>
                        <a:pt x="13703" y="96767"/>
                        <a:pt x="7852" y="97921"/>
                        <a:pt x="453" y="98866"/>
                      </a:cubicBezTo>
                      <a:cubicBezTo>
                        <a:pt x="-570" y="98105"/>
                        <a:pt x="138" y="96767"/>
                        <a:pt x="2604" y="94851"/>
                      </a:cubicBezTo>
                      <a:lnTo>
                        <a:pt x="19239" y="82231"/>
                      </a:lnTo>
                      <a:cubicBezTo>
                        <a:pt x="36898" y="68849"/>
                        <a:pt x="48994" y="52240"/>
                        <a:pt x="55579" y="32378"/>
                      </a:cubicBezTo>
                      <a:lnTo>
                        <a:pt x="61431" y="14903"/>
                      </a:lnTo>
                      <a:cubicBezTo>
                        <a:pt x="64710" y="4985"/>
                        <a:pt x="67492" y="0"/>
                        <a:pt x="69748" y="0"/>
                      </a:cubicBezTo>
                      <a:cubicBezTo>
                        <a:pt x="70561" y="0"/>
                        <a:pt x="70876" y="682"/>
                        <a:pt x="70666" y="1994"/>
                      </a:cubicBezTo>
                      <a:cubicBezTo>
                        <a:pt x="70457" y="3332"/>
                        <a:pt x="69118" y="9157"/>
                        <a:pt x="66652" y="19469"/>
                      </a:cubicBezTo>
                      <a:cubicBezTo>
                        <a:pt x="64999" y="26343"/>
                        <a:pt x="64186" y="32273"/>
                        <a:pt x="64186" y="37232"/>
                      </a:cubicBezTo>
                      <a:cubicBezTo>
                        <a:pt x="64186" y="46416"/>
                        <a:pt x="68594" y="54051"/>
                        <a:pt x="77436" y="60164"/>
                      </a:cubicBezTo>
                      <a:cubicBezTo>
                        <a:pt x="79902" y="61896"/>
                        <a:pt x="84415" y="63812"/>
                        <a:pt x="90975" y="65911"/>
                      </a:cubicBezTo>
                      <a:cubicBezTo>
                        <a:pt x="93835" y="72024"/>
                        <a:pt x="95278" y="77193"/>
                        <a:pt x="95278" y="81391"/>
                      </a:cubicBezTo>
                      <a:cubicBezTo>
                        <a:pt x="95278" y="86560"/>
                        <a:pt x="94360" y="91335"/>
                        <a:pt x="92497" y="95717"/>
                      </a:cubicBezTo>
                      <a:cubicBezTo>
                        <a:pt x="92313" y="96688"/>
                        <a:pt x="91788" y="97921"/>
                        <a:pt x="90975" y="99443"/>
                      </a:cubicBezTo>
                      <a:close/>
                    </a:path>
                  </a:pathLst>
                </a:custGeom>
                <a:grpFill/>
                <a:ln w="2609"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415A0FEB-0092-EC02-0849-FC62BAA038FF}"/>
                    </a:ext>
                  </a:extLst>
                </p:cNvPr>
                <p:cNvSpPr/>
                <p:nvPr/>
              </p:nvSpPr>
              <p:spPr>
                <a:xfrm>
                  <a:off x="6302259" y="2970275"/>
                  <a:ext cx="132109" cy="102644"/>
                </a:xfrm>
                <a:custGeom>
                  <a:avLst/>
                  <a:gdLst>
                    <a:gd name="connsiteX0" fmla="*/ 90365 w 132109"/>
                    <a:gd name="connsiteY0" fmla="*/ 18236 h 102644"/>
                    <a:gd name="connsiteX1" fmla="*/ 132110 w 132109"/>
                    <a:gd name="connsiteY1" fmla="*/ 0 h 102644"/>
                    <a:gd name="connsiteX2" fmla="*/ 128909 w 132109"/>
                    <a:gd name="connsiteY2" fmla="*/ 5667 h 102644"/>
                    <a:gd name="connsiteX3" fmla="*/ 129145 w 132109"/>
                    <a:gd name="connsiteY3" fmla="*/ 8029 h 102644"/>
                    <a:gd name="connsiteX4" fmla="*/ 127754 w 132109"/>
                    <a:gd name="connsiteY4" fmla="*/ 8265 h 102644"/>
                    <a:gd name="connsiteX5" fmla="*/ 118098 w 132109"/>
                    <a:gd name="connsiteY5" fmla="*/ 18944 h 102644"/>
                    <a:gd name="connsiteX6" fmla="*/ 91965 w 132109"/>
                    <a:gd name="connsiteY6" fmla="*/ 30489 h 102644"/>
                    <a:gd name="connsiteX7" fmla="*/ 87819 w 132109"/>
                    <a:gd name="connsiteY7" fmla="*/ 32824 h 102644"/>
                    <a:gd name="connsiteX8" fmla="*/ 29229 w 132109"/>
                    <a:gd name="connsiteY8" fmla="*/ 57094 h 102644"/>
                    <a:gd name="connsiteX9" fmla="*/ 22145 w 132109"/>
                    <a:gd name="connsiteY9" fmla="*/ 62211 h 102644"/>
                    <a:gd name="connsiteX10" fmla="*/ 22539 w 132109"/>
                    <a:gd name="connsiteY10" fmla="*/ 79869 h 102644"/>
                    <a:gd name="connsiteX11" fmla="*/ 10312 w 132109"/>
                    <a:gd name="connsiteY11" fmla="*/ 95822 h 102644"/>
                    <a:gd name="connsiteX12" fmla="*/ 0 w 132109"/>
                    <a:gd name="connsiteY12" fmla="*/ 102644 h 102644"/>
                    <a:gd name="connsiteX13" fmla="*/ 13434 w 132109"/>
                    <a:gd name="connsiteY13" fmla="*/ 83910 h 102644"/>
                    <a:gd name="connsiteX14" fmla="*/ 10653 w 132109"/>
                    <a:gd name="connsiteY14" fmla="*/ 68351 h 102644"/>
                    <a:gd name="connsiteX15" fmla="*/ 20964 w 132109"/>
                    <a:gd name="connsiteY15" fmla="*/ 51873 h 102644"/>
                    <a:gd name="connsiteX16" fmla="*/ 90365 w 132109"/>
                    <a:gd name="connsiteY16" fmla="*/ 18236 h 102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2109" h="102644">
                      <a:moveTo>
                        <a:pt x="90365" y="18236"/>
                      </a:moveTo>
                      <a:cubicBezTo>
                        <a:pt x="104769" y="13355"/>
                        <a:pt x="117994" y="5589"/>
                        <a:pt x="132110" y="0"/>
                      </a:cubicBezTo>
                      <a:cubicBezTo>
                        <a:pt x="131139" y="1942"/>
                        <a:pt x="130457" y="4067"/>
                        <a:pt x="128909" y="5667"/>
                      </a:cubicBezTo>
                      <a:cubicBezTo>
                        <a:pt x="128961" y="6271"/>
                        <a:pt x="129066" y="7425"/>
                        <a:pt x="129145" y="8029"/>
                      </a:cubicBezTo>
                      <a:lnTo>
                        <a:pt x="127754" y="8265"/>
                      </a:lnTo>
                      <a:cubicBezTo>
                        <a:pt x="125052" y="12227"/>
                        <a:pt x="122664" y="16819"/>
                        <a:pt x="118098" y="18944"/>
                      </a:cubicBezTo>
                      <a:cubicBezTo>
                        <a:pt x="109335" y="22670"/>
                        <a:pt x="101096" y="27655"/>
                        <a:pt x="91965" y="30489"/>
                      </a:cubicBezTo>
                      <a:cubicBezTo>
                        <a:pt x="90601" y="31250"/>
                        <a:pt x="89210" y="32037"/>
                        <a:pt x="87819" y="32824"/>
                      </a:cubicBezTo>
                      <a:cubicBezTo>
                        <a:pt x="68036" y="40223"/>
                        <a:pt x="48462" y="48331"/>
                        <a:pt x="29229" y="57094"/>
                      </a:cubicBezTo>
                      <a:cubicBezTo>
                        <a:pt x="26684" y="58459"/>
                        <a:pt x="23562" y="59456"/>
                        <a:pt x="22145" y="62211"/>
                      </a:cubicBezTo>
                      <a:cubicBezTo>
                        <a:pt x="22119" y="68062"/>
                        <a:pt x="24402" y="74097"/>
                        <a:pt x="22539" y="79869"/>
                      </a:cubicBezTo>
                      <a:cubicBezTo>
                        <a:pt x="19784" y="86062"/>
                        <a:pt x="14982" y="91047"/>
                        <a:pt x="10312" y="95822"/>
                      </a:cubicBezTo>
                      <a:cubicBezTo>
                        <a:pt x="7294" y="98630"/>
                        <a:pt x="4303" y="102041"/>
                        <a:pt x="0" y="102644"/>
                      </a:cubicBezTo>
                      <a:cubicBezTo>
                        <a:pt x="1522" y="94773"/>
                        <a:pt x="11965" y="91939"/>
                        <a:pt x="13434" y="83910"/>
                      </a:cubicBezTo>
                      <a:cubicBezTo>
                        <a:pt x="13277" y="78584"/>
                        <a:pt x="8869" y="73756"/>
                        <a:pt x="10653" y="68351"/>
                      </a:cubicBezTo>
                      <a:cubicBezTo>
                        <a:pt x="13014" y="62316"/>
                        <a:pt x="16320" y="56465"/>
                        <a:pt x="20964" y="51873"/>
                      </a:cubicBezTo>
                      <a:cubicBezTo>
                        <a:pt x="41509" y="35946"/>
                        <a:pt x="66566" y="27917"/>
                        <a:pt x="90365" y="18236"/>
                      </a:cubicBezTo>
                      <a:close/>
                    </a:path>
                  </a:pathLst>
                </a:custGeom>
                <a:grpFill/>
                <a:ln w="2609"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F5588202-4395-CE4A-00D6-2EBC270B7816}"/>
                    </a:ext>
                  </a:extLst>
                </p:cNvPr>
                <p:cNvSpPr/>
                <p:nvPr/>
              </p:nvSpPr>
              <p:spPr>
                <a:xfrm>
                  <a:off x="7065687" y="3049725"/>
                  <a:ext cx="45680" cy="84246"/>
                </a:xfrm>
                <a:custGeom>
                  <a:avLst/>
                  <a:gdLst>
                    <a:gd name="connsiteX0" fmla="*/ 45681 w 45680"/>
                    <a:gd name="connsiteY0" fmla="*/ 29151 h 84246"/>
                    <a:gd name="connsiteX1" fmla="*/ 34556 w 45680"/>
                    <a:gd name="connsiteY1" fmla="*/ 64861 h 84246"/>
                    <a:gd name="connsiteX2" fmla="*/ 10285 w 45680"/>
                    <a:gd name="connsiteY2" fmla="*/ 81417 h 84246"/>
                    <a:gd name="connsiteX3" fmla="*/ 2860 w 45680"/>
                    <a:gd name="connsiteY3" fmla="*/ 83989 h 84246"/>
                    <a:gd name="connsiteX4" fmla="*/ 0 w 45680"/>
                    <a:gd name="connsiteY4" fmla="*/ 82834 h 84246"/>
                    <a:gd name="connsiteX5" fmla="*/ 289 w 45680"/>
                    <a:gd name="connsiteY5" fmla="*/ 81706 h 84246"/>
                    <a:gd name="connsiteX6" fmla="*/ 6297 w 45680"/>
                    <a:gd name="connsiteY6" fmla="*/ 75697 h 84246"/>
                    <a:gd name="connsiteX7" fmla="*/ 15428 w 45680"/>
                    <a:gd name="connsiteY7" fmla="*/ 67983 h 84246"/>
                    <a:gd name="connsiteX8" fmla="*/ 29990 w 45680"/>
                    <a:gd name="connsiteY8" fmla="*/ 51427 h 84246"/>
                    <a:gd name="connsiteX9" fmla="*/ 17711 w 45680"/>
                    <a:gd name="connsiteY9" fmla="*/ 32299 h 84246"/>
                    <a:gd name="connsiteX10" fmla="*/ 14274 w 45680"/>
                    <a:gd name="connsiteY10" fmla="*/ 28862 h 84246"/>
                    <a:gd name="connsiteX11" fmla="*/ 19128 w 45680"/>
                    <a:gd name="connsiteY11" fmla="*/ 17448 h 84246"/>
                    <a:gd name="connsiteX12" fmla="*/ 25399 w 45680"/>
                    <a:gd name="connsiteY12" fmla="*/ 3437 h 84246"/>
                    <a:gd name="connsiteX13" fmla="*/ 27681 w 45680"/>
                    <a:gd name="connsiteY13" fmla="*/ 577 h 84246"/>
                    <a:gd name="connsiteX14" fmla="*/ 27970 w 45680"/>
                    <a:gd name="connsiteY14" fmla="*/ 0 h 84246"/>
                    <a:gd name="connsiteX15" fmla="*/ 33979 w 45680"/>
                    <a:gd name="connsiteY15" fmla="*/ 5431 h 84246"/>
                    <a:gd name="connsiteX16" fmla="*/ 41981 w 45680"/>
                    <a:gd name="connsiteY16" fmla="*/ 14562 h 84246"/>
                    <a:gd name="connsiteX17" fmla="*/ 45681 w 45680"/>
                    <a:gd name="connsiteY17" fmla="*/ 29151 h 84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5680" h="84246">
                      <a:moveTo>
                        <a:pt x="45681" y="29151"/>
                      </a:moveTo>
                      <a:cubicBezTo>
                        <a:pt x="45681" y="39436"/>
                        <a:pt x="41981" y="51322"/>
                        <a:pt x="34556" y="64861"/>
                      </a:cubicBezTo>
                      <a:cubicBezTo>
                        <a:pt x="30935" y="71525"/>
                        <a:pt x="22854" y="77036"/>
                        <a:pt x="10285" y="81417"/>
                      </a:cubicBezTo>
                      <a:lnTo>
                        <a:pt x="2860" y="83989"/>
                      </a:lnTo>
                      <a:cubicBezTo>
                        <a:pt x="971" y="84566"/>
                        <a:pt x="0" y="84172"/>
                        <a:pt x="0" y="82834"/>
                      </a:cubicBezTo>
                      <a:cubicBezTo>
                        <a:pt x="0" y="82467"/>
                        <a:pt x="105" y="82073"/>
                        <a:pt x="289" y="81706"/>
                      </a:cubicBezTo>
                      <a:cubicBezTo>
                        <a:pt x="1627" y="80000"/>
                        <a:pt x="3621" y="77980"/>
                        <a:pt x="6297" y="75697"/>
                      </a:cubicBezTo>
                      <a:lnTo>
                        <a:pt x="15428" y="67983"/>
                      </a:lnTo>
                      <a:cubicBezTo>
                        <a:pt x="25136" y="59797"/>
                        <a:pt x="29990" y="54287"/>
                        <a:pt x="29990" y="51427"/>
                      </a:cubicBezTo>
                      <a:cubicBezTo>
                        <a:pt x="29990" y="44946"/>
                        <a:pt x="25897" y="38570"/>
                        <a:pt x="17711" y="32299"/>
                      </a:cubicBezTo>
                      <a:cubicBezTo>
                        <a:pt x="15428" y="30594"/>
                        <a:pt x="14274" y="29439"/>
                        <a:pt x="14274" y="28862"/>
                      </a:cubicBezTo>
                      <a:lnTo>
                        <a:pt x="19128" y="17448"/>
                      </a:lnTo>
                      <a:lnTo>
                        <a:pt x="25399" y="3437"/>
                      </a:lnTo>
                      <a:cubicBezTo>
                        <a:pt x="25976" y="2283"/>
                        <a:pt x="26737" y="1338"/>
                        <a:pt x="27681" y="577"/>
                      </a:cubicBezTo>
                      <a:cubicBezTo>
                        <a:pt x="27681" y="394"/>
                        <a:pt x="27786" y="210"/>
                        <a:pt x="27970" y="0"/>
                      </a:cubicBezTo>
                      <a:lnTo>
                        <a:pt x="33979" y="5431"/>
                      </a:lnTo>
                      <a:cubicBezTo>
                        <a:pt x="37967" y="9052"/>
                        <a:pt x="40643" y="12096"/>
                        <a:pt x="41981" y="14562"/>
                      </a:cubicBezTo>
                      <a:cubicBezTo>
                        <a:pt x="44448" y="19128"/>
                        <a:pt x="45681" y="23982"/>
                        <a:pt x="45681" y="29151"/>
                      </a:cubicBezTo>
                      <a:close/>
                    </a:path>
                  </a:pathLst>
                </a:custGeom>
                <a:grpFill/>
                <a:ln w="2609"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E06F0BCD-FB8C-9B04-163A-1A486354555F}"/>
                    </a:ext>
                  </a:extLst>
                </p:cNvPr>
                <p:cNvSpPr/>
                <p:nvPr/>
              </p:nvSpPr>
              <p:spPr>
                <a:xfrm>
                  <a:off x="7040472" y="3015064"/>
                  <a:ext cx="29964" cy="105399"/>
                </a:xfrm>
                <a:custGeom>
                  <a:avLst/>
                  <a:gdLst>
                    <a:gd name="connsiteX0" fmla="*/ 25084 w 29964"/>
                    <a:gd name="connsiteY0" fmla="*/ 5982 h 105399"/>
                    <a:gd name="connsiteX1" fmla="*/ 27655 w 29964"/>
                    <a:gd name="connsiteY1" fmla="*/ 1706 h 105399"/>
                    <a:gd name="connsiteX2" fmla="*/ 29098 w 29964"/>
                    <a:gd name="connsiteY2" fmla="*/ 0 h 105399"/>
                    <a:gd name="connsiteX3" fmla="*/ 29964 w 29964"/>
                    <a:gd name="connsiteY3" fmla="*/ 2283 h 105399"/>
                    <a:gd name="connsiteX4" fmla="*/ 28547 w 29964"/>
                    <a:gd name="connsiteY4" fmla="*/ 11991 h 105399"/>
                    <a:gd name="connsiteX5" fmla="*/ 26842 w 29964"/>
                    <a:gd name="connsiteY5" fmla="*/ 27996 h 105399"/>
                    <a:gd name="connsiteX6" fmla="*/ 23693 w 29964"/>
                    <a:gd name="connsiteY6" fmla="*/ 53421 h 105399"/>
                    <a:gd name="connsiteX7" fmla="*/ 16845 w 29964"/>
                    <a:gd name="connsiteY7" fmla="*/ 79423 h 105399"/>
                    <a:gd name="connsiteX8" fmla="*/ 10285 w 29964"/>
                    <a:gd name="connsiteY8" fmla="*/ 93120 h 105399"/>
                    <a:gd name="connsiteX9" fmla="*/ 866 w 29964"/>
                    <a:gd name="connsiteY9" fmla="*/ 105399 h 105399"/>
                    <a:gd name="connsiteX10" fmla="*/ 0 w 29964"/>
                    <a:gd name="connsiteY10" fmla="*/ 103405 h 105399"/>
                    <a:gd name="connsiteX11" fmla="*/ 11125 w 29964"/>
                    <a:gd name="connsiteY11" fmla="*/ 53710 h 105399"/>
                    <a:gd name="connsiteX12" fmla="*/ 13119 w 29964"/>
                    <a:gd name="connsiteY12" fmla="*/ 35710 h 105399"/>
                    <a:gd name="connsiteX13" fmla="*/ 16268 w 29964"/>
                    <a:gd name="connsiteY13" fmla="*/ 26842 h 105399"/>
                    <a:gd name="connsiteX14" fmla="*/ 25084 w 29964"/>
                    <a:gd name="connsiteY14" fmla="*/ 5982 h 105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9964" h="105399">
                      <a:moveTo>
                        <a:pt x="25084" y="5982"/>
                      </a:moveTo>
                      <a:cubicBezTo>
                        <a:pt x="25451" y="5221"/>
                        <a:pt x="26317" y="3805"/>
                        <a:pt x="27655" y="1706"/>
                      </a:cubicBezTo>
                      <a:cubicBezTo>
                        <a:pt x="27839" y="1312"/>
                        <a:pt x="28311" y="761"/>
                        <a:pt x="29098" y="0"/>
                      </a:cubicBezTo>
                      <a:cubicBezTo>
                        <a:pt x="29675" y="971"/>
                        <a:pt x="29964" y="1706"/>
                        <a:pt x="29964" y="2283"/>
                      </a:cubicBezTo>
                      <a:lnTo>
                        <a:pt x="28547" y="11991"/>
                      </a:lnTo>
                      <a:lnTo>
                        <a:pt x="26842" y="27996"/>
                      </a:lnTo>
                      <a:lnTo>
                        <a:pt x="23693" y="53421"/>
                      </a:lnTo>
                      <a:cubicBezTo>
                        <a:pt x="22355" y="63890"/>
                        <a:pt x="20072" y="72549"/>
                        <a:pt x="16845" y="79423"/>
                      </a:cubicBezTo>
                      <a:lnTo>
                        <a:pt x="10285" y="93120"/>
                      </a:lnTo>
                      <a:cubicBezTo>
                        <a:pt x="6297" y="101306"/>
                        <a:pt x="3149" y="105399"/>
                        <a:pt x="866" y="105399"/>
                      </a:cubicBezTo>
                      <a:lnTo>
                        <a:pt x="0" y="103405"/>
                      </a:lnTo>
                      <a:cubicBezTo>
                        <a:pt x="5904" y="83228"/>
                        <a:pt x="9603" y="66671"/>
                        <a:pt x="11125" y="53710"/>
                      </a:cubicBezTo>
                      <a:lnTo>
                        <a:pt x="13119" y="35710"/>
                      </a:lnTo>
                      <a:lnTo>
                        <a:pt x="16268" y="26842"/>
                      </a:lnTo>
                      <a:lnTo>
                        <a:pt x="25084" y="5982"/>
                      </a:lnTo>
                      <a:close/>
                    </a:path>
                  </a:pathLst>
                </a:custGeom>
                <a:grpFill/>
                <a:ln w="2609"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2314C78B-ABA0-CD65-2C57-7FBE475F6171}"/>
                    </a:ext>
                  </a:extLst>
                </p:cNvPr>
                <p:cNvSpPr/>
                <p:nvPr/>
              </p:nvSpPr>
              <p:spPr>
                <a:xfrm>
                  <a:off x="7019245" y="3008189"/>
                  <a:ext cx="17133" cy="55415"/>
                </a:xfrm>
                <a:custGeom>
                  <a:avLst/>
                  <a:gdLst>
                    <a:gd name="connsiteX0" fmla="*/ 26 w 17133"/>
                    <a:gd name="connsiteY0" fmla="*/ 43713 h 55415"/>
                    <a:gd name="connsiteX1" fmla="*/ 4014 w 17133"/>
                    <a:gd name="connsiteY1" fmla="*/ 36288 h 55415"/>
                    <a:gd name="connsiteX2" fmla="*/ 4014 w 17133"/>
                    <a:gd name="connsiteY2" fmla="*/ 33139 h 55415"/>
                    <a:gd name="connsiteX3" fmla="*/ 3726 w 17133"/>
                    <a:gd name="connsiteY3" fmla="*/ 29151 h 55415"/>
                    <a:gd name="connsiteX4" fmla="*/ 3726 w 17133"/>
                    <a:gd name="connsiteY4" fmla="*/ 23719 h 55415"/>
                    <a:gd name="connsiteX5" fmla="*/ 10285 w 17133"/>
                    <a:gd name="connsiteY5" fmla="*/ 9997 h 55415"/>
                    <a:gd name="connsiteX6" fmla="*/ 15140 w 17133"/>
                    <a:gd name="connsiteY6" fmla="*/ 1417 h 55415"/>
                    <a:gd name="connsiteX7" fmla="*/ 16556 w 17133"/>
                    <a:gd name="connsiteY7" fmla="*/ 0 h 55415"/>
                    <a:gd name="connsiteX8" fmla="*/ 17134 w 17133"/>
                    <a:gd name="connsiteY8" fmla="*/ 5431 h 55415"/>
                    <a:gd name="connsiteX9" fmla="*/ 17134 w 17133"/>
                    <a:gd name="connsiteY9" fmla="*/ 12279 h 55415"/>
                    <a:gd name="connsiteX10" fmla="*/ 16425 w 17133"/>
                    <a:gd name="connsiteY10" fmla="*/ 23431 h 55415"/>
                    <a:gd name="connsiteX11" fmla="*/ 10705 w 17133"/>
                    <a:gd name="connsiteY11" fmla="*/ 40564 h 55415"/>
                    <a:gd name="connsiteX12" fmla="*/ 0 w 17133"/>
                    <a:gd name="connsiteY12" fmla="*/ 55415 h 55415"/>
                    <a:gd name="connsiteX13" fmla="*/ 0 w 17133"/>
                    <a:gd name="connsiteY13" fmla="*/ 43713 h 55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133" h="55415">
                      <a:moveTo>
                        <a:pt x="26" y="43713"/>
                      </a:moveTo>
                      <a:cubicBezTo>
                        <a:pt x="2676" y="42008"/>
                        <a:pt x="4014" y="39541"/>
                        <a:pt x="4014" y="36288"/>
                      </a:cubicBezTo>
                      <a:lnTo>
                        <a:pt x="4014" y="33139"/>
                      </a:lnTo>
                      <a:cubicBezTo>
                        <a:pt x="3831" y="31617"/>
                        <a:pt x="3726" y="30279"/>
                        <a:pt x="3726" y="29151"/>
                      </a:cubicBezTo>
                      <a:lnTo>
                        <a:pt x="3726" y="23719"/>
                      </a:lnTo>
                      <a:cubicBezTo>
                        <a:pt x="5248" y="19705"/>
                        <a:pt x="7452" y="15140"/>
                        <a:pt x="10285" y="9997"/>
                      </a:cubicBezTo>
                      <a:lnTo>
                        <a:pt x="15140" y="1417"/>
                      </a:lnTo>
                      <a:cubicBezTo>
                        <a:pt x="15323" y="1050"/>
                        <a:pt x="15795" y="551"/>
                        <a:pt x="16556" y="0"/>
                      </a:cubicBezTo>
                      <a:cubicBezTo>
                        <a:pt x="16950" y="0"/>
                        <a:pt x="17134" y="1810"/>
                        <a:pt x="17134" y="5431"/>
                      </a:cubicBezTo>
                      <a:lnTo>
                        <a:pt x="17134" y="12279"/>
                      </a:lnTo>
                      <a:cubicBezTo>
                        <a:pt x="17134" y="14746"/>
                        <a:pt x="16897" y="18472"/>
                        <a:pt x="16425" y="23431"/>
                      </a:cubicBezTo>
                      <a:cubicBezTo>
                        <a:pt x="15953" y="28390"/>
                        <a:pt x="14037" y="34110"/>
                        <a:pt x="10705" y="40564"/>
                      </a:cubicBezTo>
                      <a:cubicBezTo>
                        <a:pt x="7373" y="47045"/>
                        <a:pt x="3805" y="51978"/>
                        <a:pt x="0" y="55415"/>
                      </a:cubicBezTo>
                      <a:lnTo>
                        <a:pt x="0" y="43713"/>
                      </a:lnTo>
                      <a:close/>
                    </a:path>
                  </a:pathLst>
                </a:custGeom>
                <a:grpFill/>
                <a:ln w="2609"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70D6924F-0BBF-DBED-9F1C-63D9EABB66FE}"/>
                    </a:ext>
                  </a:extLst>
                </p:cNvPr>
                <p:cNvSpPr/>
                <p:nvPr/>
              </p:nvSpPr>
              <p:spPr>
                <a:xfrm>
                  <a:off x="6926729" y="3051378"/>
                  <a:ext cx="92542" cy="48829"/>
                </a:xfrm>
                <a:custGeom>
                  <a:avLst/>
                  <a:gdLst>
                    <a:gd name="connsiteX0" fmla="*/ 83674 w 92542"/>
                    <a:gd name="connsiteY0" fmla="*/ 18577 h 48829"/>
                    <a:gd name="connsiteX1" fmla="*/ 74832 w 92542"/>
                    <a:gd name="connsiteY1" fmla="*/ 24848 h 48829"/>
                    <a:gd name="connsiteX2" fmla="*/ 69978 w 92542"/>
                    <a:gd name="connsiteY2" fmla="*/ 26842 h 48829"/>
                    <a:gd name="connsiteX3" fmla="*/ 64258 w 92542"/>
                    <a:gd name="connsiteY3" fmla="*/ 31407 h 48829"/>
                    <a:gd name="connsiteX4" fmla="*/ 55704 w 92542"/>
                    <a:gd name="connsiteY4" fmla="*/ 36261 h 48829"/>
                    <a:gd name="connsiteX5" fmla="*/ 49984 w 92542"/>
                    <a:gd name="connsiteY5" fmla="*/ 41693 h 48829"/>
                    <a:gd name="connsiteX6" fmla="*/ 38570 w 92542"/>
                    <a:gd name="connsiteY6" fmla="*/ 48829 h 48829"/>
                    <a:gd name="connsiteX7" fmla="*/ 32299 w 92542"/>
                    <a:gd name="connsiteY7" fmla="*/ 46258 h 48829"/>
                    <a:gd name="connsiteX8" fmla="*/ 28285 w 92542"/>
                    <a:gd name="connsiteY8" fmla="*/ 45392 h 48829"/>
                    <a:gd name="connsiteX9" fmla="*/ 0 w 92542"/>
                    <a:gd name="connsiteY9" fmla="*/ 23405 h 48829"/>
                    <a:gd name="connsiteX10" fmla="*/ 21699 w 92542"/>
                    <a:gd name="connsiteY10" fmla="*/ 27970 h 48829"/>
                    <a:gd name="connsiteX11" fmla="*/ 29990 w 92542"/>
                    <a:gd name="connsiteY11" fmla="*/ 30253 h 48829"/>
                    <a:gd name="connsiteX12" fmla="*/ 42270 w 92542"/>
                    <a:gd name="connsiteY12" fmla="*/ 32824 h 48829"/>
                    <a:gd name="connsiteX13" fmla="*/ 52267 w 92542"/>
                    <a:gd name="connsiteY13" fmla="*/ 24821 h 48829"/>
                    <a:gd name="connsiteX14" fmla="*/ 57698 w 92542"/>
                    <a:gd name="connsiteY14" fmla="*/ 17973 h 48829"/>
                    <a:gd name="connsiteX15" fmla="*/ 60269 w 92542"/>
                    <a:gd name="connsiteY15" fmla="*/ 17685 h 48829"/>
                    <a:gd name="connsiteX16" fmla="*/ 62263 w 92542"/>
                    <a:gd name="connsiteY16" fmla="*/ 18262 h 48829"/>
                    <a:gd name="connsiteX17" fmla="*/ 64546 w 92542"/>
                    <a:gd name="connsiteY17" fmla="*/ 17973 h 48829"/>
                    <a:gd name="connsiteX18" fmla="*/ 67983 w 92542"/>
                    <a:gd name="connsiteY18" fmla="*/ 15691 h 48829"/>
                    <a:gd name="connsiteX19" fmla="*/ 74254 w 92542"/>
                    <a:gd name="connsiteY19" fmla="*/ 8265 h 48829"/>
                    <a:gd name="connsiteX20" fmla="*/ 79108 w 92542"/>
                    <a:gd name="connsiteY20" fmla="*/ 9420 h 48829"/>
                    <a:gd name="connsiteX21" fmla="*/ 84251 w 92542"/>
                    <a:gd name="connsiteY21" fmla="*/ 4277 h 48829"/>
                    <a:gd name="connsiteX22" fmla="*/ 87400 w 92542"/>
                    <a:gd name="connsiteY22" fmla="*/ 0 h 48829"/>
                    <a:gd name="connsiteX23" fmla="*/ 91126 w 92542"/>
                    <a:gd name="connsiteY23" fmla="*/ 1154 h 48829"/>
                    <a:gd name="connsiteX24" fmla="*/ 92542 w 92542"/>
                    <a:gd name="connsiteY24" fmla="*/ 577 h 48829"/>
                    <a:gd name="connsiteX25" fmla="*/ 92542 w 92542"/>
                    <a:gd name="connsiteY25" fmla="*/ 12280 h 48829"/>
                    <a:gd name="connsiteX26" fmla="*/ 83674 w 92542"/>
                    <a:gd name="connsiteY26" fmla="*/ 18577 h 48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92542" h="48829">
                      <a:moveTo>
                        <a:pt x="83674" y="18577"/>
                      </a:moveTo>
                      <a:cubicBezTo>
                        <a:pt x="79869" y="21253"/>
                        <a:pt x="76904" y="23326"/>
                        <a:pt x="74832" y="24848"/>
                      </a:cubicBezTo>
                      <a:lnTo>
                        <a:pt x="69978" y="26842"/>
                      </a:lnTo>
                      <a:lnTo>
                        <a:pt x="64258" y="31407"/>
                      </a:lnTo>
                      <a:lnTo>
                        <a:pt x="55704" y="36261"/>
                      </a:lnTo>
                      <a:cubicBezTo>
                        <a:pt x="54733" y="36839"/>
                        <a:pt x="52844" y="38649"/>
                        <a:pt x="49984" y="41693"/>
                      </a:cubicBezTo>
                      <a:cubicBezTo>
                        <a:pt x="45602" y="46442"/>
                        <a:pt x="41798" y="48829"/>
                        <a:pt x="38570" y="48829"/>
                      </a:cubicBezTo>
                      <a:cubicBezTo>
                        <a:pt x="38177" y="48829"/>
                        <a:pt x="36104" y="47964"/>
                        <a:pt x="32299" y="46258"/>
                      </a:cubicBezTo>
                      <a:cubicBezTo>
                        <a:pt x="30961" y="45681"/>
                        <a:pt x="29623" y="45392"/>
                        <a:pt x="28285" y="45392"/>
                      </a:cubicBezTo>
                      <a:lnTo>
                        <a:pt x="0" y="23405"/>
                      </a:lnTo>
                      <a:lnTo>
                        <a:pt x="21699" y="27970"/>
                      </a:lnTo>
                      <a:cubicBezTo>
                        <a:pt x="25504" y="28731"/>
                        <a:pt x="28259" y="29492"/>
                        <a:pt x="29990" y="30253"/>
                      </a:cubicBezTo>
                      <a:cubicBezTo>
                        <a:pt x="35500" y="31958"/>
                        <a:pt x="39594" y="32824"/>
                        <a:pt x="42270" y="32824"/>
                      </a:cubicBezTo>
                      <a:cubicBezTo>
                        <a:pt x="44553" y="32824"/>
                        <a:pt x="47885" y="30174"/>
                        <a:pt x="52267" y="24821"/>
                      </a:cubicBezTo>
                      <a:cubicBezTo>
                        <a:pt x="54943" y="21594"/>
                        <a:pt x="56753" y="19311"/>
                        <a:pt x="57698" y="17973"/>
                      </a:cubicBezTo>
                      <a:cubicBezTo>
                        <a:pt x="58275" y="17606"/>
                        <a:pt x="59115" y="17501"/>
                        <a:pt x="60269" y="17685"/>
                      </a:cubicBezTo>
                      <a:cubicBezTo>
                        <a:pt x="61214" y="18078"/>
                        <a:pt x="61896" y="18262"/>
                        <a:pt x="62263" y="18262"/>
                      </a:cubicBezTo>
                      <a:lnTo>
                        <a:pt x="64546" y="17973"/>
                      </a:lnTo>
                      <a:cubicBezTo>
                        <a:pt x="65884" y="17606"/>
                        <a:pt x="67013" y="16845"/>
                        <a:pt x="67983" y="15691"/>
                      </a:cubicBezTo>
                      <a:cubicBezTo>
                        <a:pt x="71421" y="10941"/>
                        <a:pt x="73493" y="8449"/>
                        <a:pt x="74254" y="8265"/>
                      </a:cubicBezTo>
                      <a:cubicBezTo>
                        <a:pt x="75776" y="8659"/>
                        <a:pt x="77403" y="9026"/>
                        <a:pt x="79108" y="9420"/>
                      </a:cubicBezTo>
                      <a:cubicBezTo>
                        <a:pt x="80053" y="9236"/>
                        <a:pt x="81785" y="7530"/>
                        <a:pt x="84251" y="4277"/>
                      </a:cubicBezTo>
                      <a:lnTo>
                        <a:pt x="87400" y="0"/>
                      </a:lnTo>
                      <a:cubicBezTo>
                        <a:pt x="88344" y="0"/>
                        <a:pt x="89577" y="394"/>
                        <a:pt x="91126" y="1154"/>
                      </a:cubicBezTo>
                      <a:lnTo>
                        <a:pt x="92542" y="577"/>
                      </a:lnTo>
                      <a:lnTo>
                        <a:pt x="92542" y="12280"/>
                      </a:lnTo>
                      <a:cubicBezTo>
                        <a:pt x="88712" y="15349"/>
                        <a:pt x="85747" y="17449"/>
                        <a:pt x="83674" y="18577"/>
                      </a:cubicBezTo>
                      <a:close/>
                    </a:path>
                  </a:pathLst>
                </a:custGeom>
                <a:grpFill/>
                <a:ln w="2609"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290EE7D0-DA81-5B54-EF3E-B202844FBA62}"/>
                    </a:ext>
                  </a:extLst>
                </p:cNvPr>
                <p:cNvSpPr/>
                <p:nvPr/>
              </p:nvSpPr>
              <p:spPr>
                <a:xfrm>
                  <a:off x="6895821" y="2919189"/>
                  <a:ext cx="147642" cy="230240"/>
                </a:xfrm>
                <a:custGeom>
                  <a:avLst/>
                  <a:gdLst>
                    <a:gd name="connsiteX0" fmla="*/ 59403 w 147642"/>
                    <a:gd name="connsiteY0" fmla="*/ 177686 h 230240"/>
                    <a:gd name="connsiteX1" fmla="*/ 56544 w 147642"/>
                    <a:gd name="connsiteY1" fmla="*/ 184245 h 230240"/>
                    <a:gd name="connsiteX2" fmla="*/ 53972 w 147642"/>
                    <a:gd name="connsiteY2" fmla="*/ 192825 h 230240"/>
                    <a:gd name="connsiteX3" fmla="*/ 44264 w 147642"/>
                    <a:gd name="connsiteY3" fmla="*/ 215390 h 230240"/>
                    <a:gd name="connsiteX4" fmla="*/ 20282 w 147642"/>
                    <a:gd name="connsiteY4" fmla="*/ 230241 h 230240"/>
                    <a:gd name="connsiteX5" fmla="*/ 0 w 147642"/>
                    <a:gd name="connsiteY5" fmla="*/ 192825 h 230240"/>
                    <a:gd name="connsiteX6" fmla="*/ 7714 w 147642"/>
                    <a:gd name="connsiteY6" fmla="*/ 135704 h 230240"/>
                    <a:gd name="connsiteX7" fmla="*/ 11991 w 147642"/>
                    <a:gd name="connsiteY7" fmla="*/ 112274 h 230240"/>
                    <a:gd name="connsiteX8" fmla="*/ 15979 w 147642"/>
                    <a:gd name="connsiteY8" fmla="*/ 96557 h 230240"/>
                    <a:gd name="connsiteX9" fmla="*/ 25399 w 147642"/>
                    <a:gd name="connsiteY9" fmla="*/ 76852 h 230240"/>
                    <a:gd name="connsiteX10" fmla="*/ 26816 w 147642"/>
                    <a:gd name="connsiteY10" fmla="*/ 76275 h 230240"/>
                    <a:gd name="connsiteX11" fmla="*/ 27104 w 147642"/>
                    <a:gd name="connsiteY11" fmla="*/ 78557 h 230240"/>
                    <a:gd name="connsiteX12" fmla="*/ 25950 w 147642"/>
                    <a:gd name="connsiteY12" fmla="*/ 85983 h 230240"/>
                    <a:gd name="connsiteX13" fmla="*/ 19941 w 147642"/>
                    <a:gd name="connsiteY13" fmla="*/ 127098 h 230240"/>
                    <a:gd name="connsiteX14" fmla="*/ 15953 w 147642"/>
                    <a:gd name="connsiteY14" fmla="*/ 155094 h 230240"/>
                    <a:gd name="connsiteX15" fmla="*/ 41955 w 147642"/>
                    <a:gd name="connsiteY15" fmla="*/ 127387 h 230240"/>
                    <a:gd name="connsiteX16" fmla="*/ 92516 w 147642"/>
                    <a:gd name="connsiteY16" fmla="*/ 69400 h 230240"/>
                    <a:gd name="connsiteX17" fmla="*/ 113087 w 147642"/>
                    <a:gd name="connsiteY17" fmla="*/ 45969 h 230240"/>
                    <a:gd name="connsiteX18" fmla="*/ 144494 w 147642"/>
                    <a:gd name="connsiteY18" fmla="*/ 3700 h 230240"/>
                    <a:gd name="connsiteX19" fmla="*/ 147066 w 147642"/>
                    <a:gd name="connsiteY19" fmla="*/ 0 h 230240"/>
                    <a:gd name="connsiteX20" fmla="*/ 147643 w 147642"/>
                    <a:gd name="connsiteY20" fmla="*/ 2283 h 230240"/>
                    <a:gd name="connsiteX21" fmla="*/ 145071 w 147642"/>
                    <a:gd name="connsiteY21" fmla="*/ 11702 h 230240"/>
                    <a:gd name="connsiteX22" fmla="*/ 98813 w 147642"/>
                    <a:gd name="connsiteY22" fmla="*/ 78242 h 230240"/>
                    <a:gd name="connsiteX23" fmla="*/ 83385 w 147642"/>
                    <a:gd name="connsiteY23" fmla="*/ 95376 h 230240"/>
                    <a:gd name="connsiteX24" fmla="*/ 63969 w 147642"/>
                    <a:gd name="connsiteY24" fmla="*/ 117941 h 230240"/>
                    <a:gd name="connsiteX25" fmla="*/ 46835 w 147642"/>
                    <a:gd name="connsiteY25" fmla="*/ 137935 h 230240"/>
                    <a:gd name="connsiteX26" fmla="*/ 31119 w 147642"/>
                    <a:gd name="connsiteY26" fmla="*/ 155645 h 230240"/>
                    <a:gd name="connsiteX27" fmla="*/ 57383 w 147642"/>
                    <a:gd name="connsiteY27" fmla="*/ 174222 h 230240"/>
                    <a:gd name="connsiteX28" fmla="*/ 59403 w 147642"/>
                    <a:gd name="connsiteY28" fmla="*/ 177686 h 230240"/>
                    <a:gd name="connsiteX29" fmla="*/ 49695 w 147642"/>
                    <a:gd name="connsiteY29" fmla="*/ 179417 h 230240"/>
                    <a:gd name="connsiteX30" fmla="*/ 26553 w 147642"/>
                    <a:gd name="connsiteY30" fmla="*/ 168843 h 230240"/>
                    <a:gd name="connsiteX31" fmla="*/ 19416 w 147642"/>
                    <a:gd name="connsiteY31" fmla="*/ 169709 h 230240"/>
                    <a:gd name="connsiteX32" fmla="*/ 13696 w 147642"/>
                    <a:gd name="connsiteY32" fmla="*/ 181123 h 230240"/>
                    <a:gd name="connsiteX33" fmla="*/ 28259 w 147642"/>
                    <a:gd name="connsiteY33" fmla="*/ 198545 h 230240"/>
                    <a:gd name="connsiteX34" fmla="*/ 43110 w 147642"/>
                    <a:gd name="connsiteY34" fmla="*/ 192982 h 230240"/>
                    <a:gd name="connsiteX35" fmla="*/ 49695 w 147642"/>
                    <a:gd name="connsiteY35" fmla="*/ 179417 h 230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47642" h="230240">
                      <a:moveTo>
                        <a:pt x="59403" y="177686"/>
                      </a:moveTo>
                      <a:cubicBezTo>
                        <a:pt x="58826" y="177686"/>
                        <a:pt x="57882" y="179890"/>
                        <a:pt x="56544" y="184245"/>
                      </a:cubicBezTo>
                      <a:cubicBezTo>
                        <a:pt x="56150" y="185767"/>
                        <a:pt x="55310" y="188627"/>
                        <a:pt x="53972" y="192825"/>
                      </a:cubicBezTo>
                      <a:cubicBezTo>
                        <a:pt x="49774" y="204239"/>
                        <a:pt x="46547" y="211769"/>
                        <a:pt x="44264" y="215390"/>
                      </a:cubicBezTo>
                      <a:cubicBezTo>
                        <a:pt x="37993" y="225282"/>
                        <a:pt x="29990" y="230241"/>
                        <a:pt x="20282" y="230241"/>
                      </a:cubicBezTo>
                      <a:cubicBezTo>
                        <a:pt x="6770" y="230241"/>
                        <a:pt x="0" y="217778"/>
                        <a:pt x="0" y="192825"/>
                      </a:cubicBezTo>
                      <a:cubicBezTo>
                        <a:pt x="0" y="182933"/>
                        <a:pt x="2571" y="163884"/>
                        <a:pt x="7714" y="135704"/>
                      </a:cubicBezTo>
                      <a:lnTo>
                        <a:pt x="11991" y="112274"/>
                      </a:lnTo>
                      <a:cubicBezTo>
                        <a:pt x="13513" y="104271"/>
                        <a:pt x="14851" y="99049"/>
                        <a:pt x="15979" y="96557"/>
                      </a:cubicBezTo>
                      <a:lnTo>
                        <a:pt x="25399" y="76852"/>
                      </a:lnTo>
                      <a:cubicBezTo>
                        <a:pt x="26160" y="76275"/>
                        <a:pt x="26632" y="76091"/>
                        <a:pt x="26816" y="76275"/>
                      </a:cubicBezTo>
                      <a:cubicBezTo>
                        <a:pt x="26999" y="76668"/>
                        <a:pt x="27104" y="77403"/>
                        <a:pt x="27104" y="78557"/>
                      </a:cubicBezTo>
                      <a:cubicBezTo>
                        <a:pt x="27104" y="81234"/>
                        <a:pt x="26737" y="83700"/>
                        <a:pt x="25950" y="85983"/>
                      </a:cubicBezTo>
                      <a:cubicBezTo>
                        <a:pt x="25950" y="87137"/>
                        <a:pt x="23956" y="100834"/>
                        <a:pt x="19941" y="127098"/>
                      </a:cubicBezTo>
                      <a:cubicBezTo>
                        <a:pt x="17658" y="141582"/>
                        <a:pt x="16320" y="150896"/>
                        <a:pt x="15953" y="155094"/>
                      </a:cubicBezTo>
                      <a:cubicBezTo>
                        <a:pt x="17107" y="155094"/>
                        <a:pt x="25766" y="145859"/>
                        <a:pt x="41955" y="127387"/>
                      </a:cubicBezTo>
                      <a:lnTo>
                        <a:pt x="92516" y="69400"/>
                      </a:lnTo>
                      <a:cubicBezTo>
                        <a:pt x="96504" y="64835"/>
                        <a:pt x="103379" y="57016"/>
                        <a:pt x="113087" y="45969"/>
                      </a:cubicBezTo>
                      <a:cubicBezTo>
                        <a:pt x="125655" y="31302"/>
                        <a:pt x="136124" y="17212"/>
                        <a:pt x="144494" y="3700"/>
                      </a:cubicBezTo>
                      <a:cubicBezTo>
                        <a:pt x="145649" y="1233"/>
                        <a:pt x="146488" y="0"/>
                        <a:pt x="147066" y="0"/>
                      </a:cubicBezTo>
                      <a:lnTo>
                        <a:pt x="147643" y="2283"/>
                      </a:lnTo>
                      <a:cubicBezTo>
                        <a:pt x="146488" y="6664"/>
                        <a:pt x="145649" y="9813"/>
                        <a:pt x="145071" y="11702"/>
                      </a:cubicBezTo>
                      <a:cubicBezTo>
                        <a:pt x="139535" y="27130"/>
                        <a:pt x="124133" y="49302"/>
                        <a:pt x="98813" y="78242"/>
                      </a:cubicBezTo>
                      <a:cubicBezTo>
                        <a:pt x="96347" y="80919"/>
                        <a:pt x="91204" y="86612"/>
                        <a:pt x="83385" y="95376"/>
                      </a:cubicBezTo>
                      <a:cubicBezTo>
                        <a:pt x="81863" y="96898"/>
                        <a:pt x="75383" y="104428"/>
                        <a:pt x="63969" y="117941"/>
                      </a:cubicBezTo>
                      <a:lnTo>
                        <a:pt x="46835" y="137935"/>
                      </a:lnTo>
                      <a:lnTo>
                        <a:pt x="31119" y="155645"/>
                      </a:lnTo>
                      <a:cubicBezTo>
                        <a:pt x="42532" y="158899"/>
                        <a:pt x="51296" y="165065"/>
                        <a:pt x="57383" y="174222"/>
                      </a:cubicBezTo>
                      <a:cubicBezTo>
                        <a:pt x="57777" y="175036"/>
                        <a:pt x="58459" y="176190"/>
                        <a:pt x="59403" y="177686"/>
                      </a:cubicBezTo>
                      <a:close/>
                      <a:moveTo>
                        <a:pt x="49695" y="179417"/>
                      </a:moveTo>
                      <a:cubicBezTo>
                        <a:pt x="49695" y="172385"/>
                        <a:pt x="41981" y="168843"/>
                        <a:pt x="26553" y="168843"/>
                      </a:cubicBezTo>
                      <a:cubicBezTo>
                        <a:pt x="22932" y="168843"/>
                        <a:pt x="20545" y="169132"/>
                        <a:pt x="19416" y="169709"/>
                      </a:cubicBezTo>
                      <a:cubicBezTo>
                        <a:pt x="15612" y="171415"/>
                        <a:pt x="13696" y="175219"/>
                        <a:pt x="13696" y="181123"/>
                      </a:cubicBezTo>
                      <a:cubicBezTo>
                        <a:pt x="13696" y="192746"/>
                        <a:pt x="18550" y="198545"/>
                        <a:pt x="28259" y="198545"/>
                      </a:cubicBezTo>
                      <a:cubicBezTo>
                        <a:pt x="33769" y="198545"/>
                        <a:pt x="38728" y="196682"/>
                        <a:pt x="43110" y="192982"/>
                      </a:cubicBezTo>
                      <a:cubicBezTo>
                        <a:pt x="47518" y="189257"/>
                        <a:pt x="49695" y="184744"/>
                        <a:pt x="49695" y="179417"/>
                      </a:cubicBezTo>
                      <a:close/>
                    </a:path>
                  </a:pathLst>
                </a:custGeom>
                <a:grpFill/>
                <a:ln w="2609"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3F71091C-059F-220E-8DD1-79FEC2C076D2}"/>
                    </a:ext>
                  </a:extLst>
                </p:cNvPr>
                <p:cNvSpPr/>
                <p:nvPr/>
              </p:nvSpPr>
              <p:spPr>
                <a:xfrm>
                  <a:off x="6980570" y="2941282"/>
                  <a:ext cx="34009" cy="44290"/>
                </a:xfrm>
                <a:custGeom>
                  <a:avLst/>
                  <a:gdLst>
                    <a:gd name="connsiteX0" fmla="*/ 23693 w 34009"/>
                    <a:gd name="connsiteY0" fmla="*/ 15743 h 44290"/>
                    <a:gd name="connsiteX1" fmla="*/ 12279 w 34009"/>
                    <a:gd name="connsiteY1" fmla="*/ 32299 h 44290"/>
                    <a:gd name="connsiteX2" fmla="*/ 0 w 34009"/>
                    <a:gd name="connsiteY2" fmla="*/ 44290 h 44290"/>
                    <a:gd name="connsiteX3" fmla="*/ 7714 w 34009"/>
                    <a:gd name="connsiteY3" fmla="*/ 30856 h 44290"/>
                    <a:gd name="connsiteX4" fmla="*/ 34005 w 34009"/>
                    <a:gd name="connsiteY4" fmla="*/ 0 h 44290"/>
                    <a:gd name="connsiteX5" fmla="*/ 23693 w 34009"/>
                    <a:gd name="connsiteY5" fmla="*/ 15743 h 44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009" h="44290">
                      <a:moveTo>
                        <a:pt x="23693" y="15743"/>
                      </a:moveTo>
                      <a:cubicBezTo>
                        <a:pt x="16635" y="26212"/>
                        <a:pt x="12830" y="31748"/>
                        <a:pt x="12279" y="32299"/>
                      </a:cubicBezTo>
                      <a:cubicBezTo>
                        <a:pt x="7530" y="37048"/>
                        <a:pt x="3411" y="41063"/>
                        <a:pt x="0" y="44290"/>
                      </a:cubicBezTo>
                      <a:cubicBezTo>
                        <a:pt x="1889" y="38964"/>
                        <a:pt x="4460" y="34477"/>
                        <a:pt x="7714" y="30856"/>
                      </a:cubicBezTo>
                      <a:cubicBezTo>
                        <a:pt x="21804" y="15061"/>
                        <a:pt x="30568" y="4775"/>
                        <a:pt x="34005" y="0"/>
                      </a:cubicBezTo>
                      <a:cubicBezTo>
                        <a:pt x="34162" y="26"/>
                        <a:pt x="30725" y="5274"/>
                        <a:pt x="23693" y="15743"/>
                      </a:cubicBezTo>
                      <a:close/>
                    </a:path>
                  </a:pathLst>
                </a:custGeom>
                <a:grpFill/>
                <a:ln w="2609"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09DBD4F8-34BB-EAB3-CE25-2AA93FE74A52}"/>
                    </a:ext>
                  </a:extLst>
                </p:cNvPr>
                <p:cNvSpPr/>
                <p:nvPr/>
              </p:nvSpPr>
              <p:spPr>
                <a:xfrm>
                  <a:off x="6835263" y="3064602"/>
                  <a:ext cx="39698" cy="71709"/>
                </a:xfrm>
                <a:custGeom>
                  <a:avLst/>
                  <a:gdLst>
                    <a:gd name="connsiteX0" fmla="*/ 39699 w 39698"/>
                    <a:gd name="connsiteY0" fmla="*/ 25162 h 71709"/>
                    <a:gd name="connsiteX1" fmla="*/ 32562 w 39698"/>
                    <a:gd name="connsiteY1" fmla="*/ 52004 h 71709"/>
                    <a:gd name="connsiteX2" fmla="*/ 10285 w 39698"/>
                    <a:gd name="connsiteY2" fmla="*/ 71709 h 71709"/>
                    <a:gd name="connsiteX3" fmla="*/ 0 w 39698"/>
                    <a:gd name="connsiteY3" fmla="*/ 59141 h 71709"/>
                    <a:gd name="connsiteX4" fmla="*/ 1417 w 39698"/>
                    <a:gd name="connsiteY4" fmla="*/ 50010 h 71709"/>
                    <a:gd name="connsiteX5" fmla="*/ 5982 w 39698"/>
                    <a:gd name="connsiteY5" fmla="*/ 40302 h 71709"/>
                    <a:gd name="connsiteX6" fmla="*/ 10259 w 39698"/>
                    <a:gd name="connsiteY6" fmla="*/ 32877 h 71709"/>
                    <a:gd name="connsiteX7" fmla="*/ 8265 w 39698"/>
                    <a:gd name="connsiteY7" fmla="*/ 32011 h 71709"/>
                    <a:gd name="connsiteX8" fmla="*/ 7399 w 39698"/>
                    <a:gd name="connsiteY8" fmla="*/ 32011 h 71709"/>
                    <a:gd name="connsiteX9" fmla="*/ 9105 w 39698"/>
                    <a:gd name="connsiteY9" fmla="*/ 26291 h 71709"/>
                    <a:gd name="connsiteX10" fmla="*/ 19101 w 39698"/>
                    <a:gd name="connsiteY10" fmla="*/ 3437 h 71709"/>
                    <a:gd name="connsiteX11" fmla="*/ 22250 w 39698"/>
                    <a:gd name="connsiteY11" fmla="*/ 0 h 71709"/>
                    <a:gd name="connsiteX12" fmla="*/ 31381 w 39698"/>
                    <a:gd name="connsiteY12" fmla="*/ 4854 h 71709"/>
                    <a:gd name="connsiteX13" fmla="*/ 39699 w 39698"/>
                    <a:gd name="connsiteY13" fmla="*/ 25162 h 71709"/>
                    <a:gd name="connsiteX14" fmla="*/ 26291 w 39698"/>
                    <a:gd name="connsiteY14" fmla="*/ 47150 h 71709"/>
                    <a:gd name="connsiteX15" fmla="*/ 19443 w 39698"/>
                    <a:gd name="connsiteY15" fmla="*/ 37442 h 71709"/>
                    <a:gd name="connsiteX16" fmla="*/ 15166 w 39698"/>
                    <a:gd name="connsiteY16" fmla="*/ 36025 h 71709"/>
                    <a:gd name="connsiteX17" fmla="*/ 10600 w 39698"/>
                    <a:gd name="connsiteY17" fmla="*/ 41299 h 71709"/>
                    <a:gd name="connsiteX18" fmla="*/ 7740 w 39698"/>
                    <a:gd name="connsiteY18" fmla="*/ 48856 h 71709"/>
                    <a:gd name="connsiteX19" fmla="*/ 15166 w 39698"/>
                    <a:gd name="connsiteY19" fmla="*/ 55153 h 71709"/>
                    <a:gd name="connsiteX20" fmla="*/ 22460 w 39698"/>
                    <a:gd name="connsiteY20" fmla="*/ 52713 h 71709"/>
                    <a:gd name="connsiteX21" fmla="*/ 26291 w 39698"/>
                    <a:gd name="connsiteY21" fmla="*/ 47150 h 717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9698" h="71709">
                      <a:moveTo>
                        <a:pt x="39699" y="25162"/>
                      </a:moveTo>
                      <a:cubicBezTo>
                        <a:pt x="39699" y="33926"/>
                        <a:pt x="37311" y="42873"/>
                        <a:pt x="32562" y="52004"/>
                      </a:cubicBezTo>
                      <a:cubicBezTo>
                        <a:pt x="25713" y="65150"/>
                        <a:pt x="18288" y="71709"/>
                        <a:pt x="10285" y="71709"/>
                      </a:cubicBezTo>
                      <a:cubicBezTo>
                        <a:pt x="3437" y="71709"/>
                        <a:pt x="0" y="67511"/>
                        <a:pt x="0" y="59141"/>
                      </a:cubicBezTo>
                      <a:cubicBezTo>
                        <a:pt x="0" y="56281"/>
                        <a:pt x="472" y="53237"/>
                        <a:pt x="1417" y="50010"/>
                      </a:cubicBezTo>
                      <a:lnTo>
                        <a:pt x="5982" y="40302"/>
                      </a:lnTo>
                      <a:lnTo>
                        <a:pt x="10259" y="32877"/>
                      </a:lnTo>
                      <a:lnTo>
                        <a:pt x="8265" y="32011"/>
                      </a:lnTo>
                      <a:lnTo>
                        <a:pt x="7399" y="32011"/>
                      </a:lnTo>
                      <a:cubicBezTo>
                        <a:pt x="7216" y="31250"/>
                        <a:pt x="7767" y="29361"/>
                        <a:pt x="9105" y="26291"/>
                      </a:cubicBezTo>
                      <a:lnTo>
                        <a:pt x="19101" y="3437"/>
                      </a:lnTo>
                      <a:cubicBezTo>
                        <a:pt x="20046" y="1154"/>
                        <a:pt x="21096" y="0"/>
                        <a:pt x="22250" y="0"/>
                      </a:cubicBezTo>
                      <a:cubicBezTo>
                        <a:pt x="23772" y="0"/>
                        <a:pt x="26816" y="1627"/>
                        <a:pt x="31381" y="4854"/>
                      </a:cubicBezTo>
                      <a:cubicBezTo>
                        <a:pt x="36943" y="10023"/>
                        <a:pt x="39699" y="16792"/>
                        <a:pt x="39699" y="25162"/>
                      </a:cubicBezTo>
                      <a:close/>
                      <a:moveTo>
                        <a:pt x="26291" y="47150"/>
                      </a:moveTo>
                      <a:cubicBezTo>
                        <a:pt x="26291" y="43529"/>
                        <a:pt x="24008" y="40302"/>
                        <a:pt x="19443" y="37442"/>
                      </a:cubicBezTo>
                      <a:cubicBezTo>
                        <a:pt x="17921" y="36497"/>
                        <a:pt x="16478" y="36025"/>
                        <a:pt x="15166" y="36025"/>
                      </a:cubicBezTo>
                      <a:cubicBezTo>
                        <a:pt x="14037" y="36025"/>
                        <a:pt x="12489" y="37783"/>
                        <a:pt x="10600" y="41299"/>
                      </a:cubicBezTo>
                      <a:cubicBezTo>
                        <a:pt x="8685" y="44815"/>
                        <a:pt x="7740" y="47334"/>
                        <a:pt x="7740" y="48856"/>
                      </a:cubicBezTo>
                      <a:cubicBezTo>
                        <a:pt x="7740" y="53054"/>
                        <a:pt x="10207" y="55153"/>
                        <a:pt x="15166" y="55153"/>
                      </a:cubicBezTo>
                      <a:cubicBezTo>
                        <a:pt x="17448" y="55153"/>
                        <a:pt x="19889" y="54339"/>
                        <a:pt x="22460" y="52713"/>
                      </a:cubicBezTo>
                      <a:cubicBezTo>
                        <a:pt x="25005" y="51112"/>
                        <a:pt x="26291" y="49249"/>
                        <a:pt x="26291" y="47150"/>
                      </a:cubicBezTo>
                      <a:close/>
                    </a:path>
                  </a:pathLst>
                </a:custGeom>
                <a:grpFill/>
                <a:ln w="2609"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6DF0DDC4-720C-0DF7-D998-2C09DB5CD87C}"/>
                    </a:ext>
                  </a:extLst>
                </p:cNvPr>
                <p:cNvSpPr/>
                <p:nvPr/>
              </p:nvSpPr>
              <p:spPr>
                <a:xfrm>
                  <a:off x="6739231" y="2984050"/>
                  <a:ext cx="121981" cy="155802"/>
                </a:xfrm>
                <a:custGeom>
                  <a:avLst/>
                  <a:gdLst>
                    <a:gd name="connsiteX0" fmla="*/ 53001 w 121981"/>
                    <a:gd name="connsiteY0" fmla="*/ 99705 h 155802"/>
                    <a:gd name="connsiteX1" fmla="*/ 76511 w 121981"/>
                    <a:gd name="connsiteY1" fmla="*/ 69295 h 155802"/>
                    <a:gd name="connsiteX2" fmla="*/ 97528 w 121981"/>
                    <a:gd name="connsiteY2" fmla="*/ 55494 h 155802"/>
                    <a:gd name="connsiteX3" fmla="*/ 106003 w 121981"/>
                    <a:gd name="connsiteY3" fmla="*/ 47019 h 155802"/>
                    <a:gd name="connsiteX4" fmla="*/ 100676 w 121981"/>
                    <a:gd name="connsiteY4" fmla="*/ 40433 h 155802"/>
                    <a:gd name="connsiteX5" fmla="*/ 94720 w 121981"/>
                    <a:gd name="connsiteY5" fmla="*/ 42007 h 155802"/>
                    <a:gd name="connsiteX6" fmla="*/ 86718 w 121981"/>
                    <a:gd name="connsiteY6" fmla="*/ 38413 h 155802"/>
                    <a:gd name="connsiteX7" fmla="*/ 84041 w 121981"/>
                    <a:gd name="connsiteY7" fmla="*/ 30410 h 155802"/>
                    <a:gd name="connsiteX8" fmla="*/ 92831 w 121981"/>
                    <a:gd name="connsiteY8" fmla="*/ 11282 h 155802"/>
                    <a:gd name="connsiteX9" fmla="*/ 103484 w 121981"/>
                    <a:gd name="connsiteY9" fmla="*/ 0 h 155802"/>
                    <a:gd name="connsiteX10" fmla="*/ 117285 w 121981"/>
                    <a:gd name="connsiteY10" fmla="*/ 10338 h 155802"/>
                    <a:gd name="connsiteX11" fmla="*/ 121982 w 121981"/>
                    <a:gd name="connsiteY11" fmla="*/ 27891 h 155802"/>
                    <a:gd name="connsiteX12" fmla="*/ 116813 w 121981"/>
                    <a:gd name="connsiteY12" fmla="*/ 49984 h 155802"/>
                    <a:gd name="connsiteX13" fmla="*/ 105058 w 121981"/>
                    <a:gd name="connsiteY13" fmla="*/ 69269 h 155802"/>
                    <a:gd name="connsiteX14" fmla="*/ 76852 w 121981"/>
                    <a:gd name="connsiteY14" fmla="*/ 85878 h 155802"/>
                    <a:gd name="connsiteX15" fmla="*/ 67747 w 121981"/>
                    <a:gd name="connsiteY15" fmla="*/ 94641 h 155802"/>
                    <a:gd name="connsiteX16" fmla="*/ 21961 w 121981"/>
                    <a:gd name="connsiteY16" fmla="*/ 146383 h 155802"/>
                    <a:gd name="connsiteX17" fmla="*/ 1889 w 121981"/>
                    <a:gd name="connsiteY17" fmla="*/ 155803 h 155802"/>
                    <a:gd name="connsiteX18" fmla="*/ 0 w 121981"/>
                    <a:gd name="connsiteY18" fmla="*/ 154858 h 155802"/>
                    <a:gd name="connsiteX19" fmla="*/ 53001 w 121981"/>
                    <a:gd name="connsiteY19" fmla="*/ 99705 h 1558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21981" h="155802">
                      <a:moveTo>
                        <a:pt x="53001" y="99705"/>
                      </a:moveTo>
                      <a:cubicBezTo>
                        <a:pt x="60112" y="86534"/>
                        <a:pt x="67957" y="76406"/>
                        <a:pt x="76511" y="69295"/>
                      </a:cubicBezTo>
                      <a:cubicBezTo>
                        <a:pt x="77350" y="68456"/>
                        <a:pt x="84356" y="63864"/>
                        <a:pt x="97528" y="55494"/>
                      </a:cubicBezTo>
                      <a:cubicBezTo>
                        <a:pt x="103169" y="51952"/>
                        <a:pt x="106003" y="49118"/>
                        <a:pt x="106003" y="47019"/>
                      </a:cubicBezTo>
                      <a:cubicBezTo>
                        <a:pt x="106003" y="43897"/>
                        <a:pt x="104218" y="41693"/>
                        <a:pt x="100676" y="40433"/>
                      </a:cubicBezTo>
                      <a:cubicBezTo>
                        <a:pt x="98157" y="41483"/>
                        <a:pt x="96190" y="42007"/>
                        <a:pt x="94720" y="42007"/>
                      </a:cubicBezTo>
                      <a:cubicBezTo>
                        <a:pt x="91781" y="42007"/>
                        <a:pt x="89131" y="40800"/>
                        <a:pt x="86718" y="38413"/>
                      </a:cubicBezTo>
                      <a:cubicBezTo>
                        <a:pt x="84304" y="35999"/>
                        <a:pt x="83438" y="33349"/>
                        <a:pt x="84041" y="30410"/>
                      </a:cubicBezTo>
                      <a:cubicBezTo>
                        <a:pt x="84881" y="26658"/>
                        <a:pt x="87793" y="20282"/>
                        <a:pt x="92831" y="11282"/>
                      </a:cubicBezTo>
                      <a:cubicBezTo>
                        <a:pt x="97003" y="3752"/>
                        <a:pt x="100571" y="0"/>
                        <a:pt x="103484" y="0"/>
                      </a:cubicBezTo>
                      <a:cubicBezTo>
                        <a:pt x="108915" y="0"/>
                        <a:pt x="113507" y="3463"/>
                        <a:pt x="117285" y="10338"/>
                      </a:cubicBezTo>
                      <a:cubicBezTo>
                        <a:pt x="120434" y="15979"/>
                        <a:pt x="121982" y="21830"/>
                        <a:pt x="121982" y="27891"/>
                      </a:cubicBezTo>
                      <a:cubicBezTo>
                        <a:pt x="121982" y="34162"/>
                        <a:pt x="120250" y="41535"/>
                        <a:pt x="116813" y="49984"/>
                      </a:cubicBezTo>
                      <a:cubicBezTo>
                        <a:pt x="113376" y="58459"/>
                        <a:pt x="109440" y="64887"/>
                        <a:pt x="105058" y="69269"/>
                      </a:cubicBezTo>
                      <a:cubicBezTo>
                        <a:pt x="103169" y="71158"/>
                        <a:pt x="93776" y="76694"/>
                        <a:pt x="76852" y="85878"/>
                      </a:cubicBezTo>
                      <a:cubicBezTo>
                        <a:pt x="73100" y="87977"/>
                        <a:pt x="70056" y="90889"/>
                        <a:pt x="67747" y="94641"/>
                      </a:cubicBezTo>
                      <a:cubicBezTo>
                        <a:pt x="52083" y="120145"/>
                        <a:pt x="36812" y="137384"/>
                        <a:pt x="21961" y="146383"/>
                      </a:cubicBezTo>
                      <a:cubicBezTo>
                        <a:pt x="11729" y="152654"/>
                        <a:pt x="5038" y="155803"/>
                        <a:pt x="1889" y="155803"/>
                      </a:cubicBezTo>
                      <a:cubicBezTo>
                        <a:pt x="840" y="155803"/>
                        <a:pt x="210" y="155488"/>
                        <a:pt x="0" y="154858"/>
                      </a:cubicBezTo>
                      <a:cubicBezTo>
                        <a:pt x="22801" y="141293"/>
                        <a:pt x="40459" y="122900"/>
                        <a:pt x="53001" y="99705"/>
                      </a:cubicBezTo>
                      <a:close/>
                    </a:path>
                  </a:pathLst>
                </a:custGeom>
                <a:grpFill/>
                <a:ln w="2609"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A96ED5F6-488E-3A6F-8CA4-1772A1257609}"/>
                    </a:ext>
                  </a:extLst>
                </p:cNvPr>
                <p:cNvSpPr/>
                <p:nvPr/>
              </p:nvSpPr>
              <p:spPr>
                <a:xfrm>
                  <a:off x="6782839" y="2922968"/>
                  <a:ext cx="31171" cy="43607"/>
                </a:xfrm>
                <a:custGeom>
                  <a:avLst/>
                  <a:gdLst>
                    <a:gd name="connsiteX0" fmla="*/ 31014 w 31171"/>
                    <a:gd name="connsiteY0" fmla="*/ 17894 h 43607"/>
                    <a:gd name="connsiteX1" fmla="*/ 27262 w 31171"/>
                    <a:gd name="connsiteY1" fmla="*/ 32640 h 43607"/>
                    <a:gd name="connsiteX2" fmla="*/ 16609 w 31171"/>
                    <a:gd name="connsiteY2" fmla="*/ 43608 h 43607"/>
                    <a:gd name="connsiteX3" fmla="*/ 6586 w 31171"/>
                    <a:gd name="connsiteY3" fmla="*/ 35763 h 43607"/>
                    <a:gd name="connsiteX4" fmla="*/ 0 w 31171"/>
                    <a:gd name="connsiteY4" fmla="*/ 28862 h 43607"/>
                    <a:gd name="connsiteX5" fmla="*/ 630 w 31171"/>
                    <a:gd name="connsiteY5" fmla="*/ 27603 h 43607"/>
                    <a:gd name="connsiteX6" fmla="*/ 7530 w 31171"/>
                    <a:gd name="connsiteY6" fmla="*/ 12542 h 43607"/>
                    <a:gd name="connsiteX7" fmla="*/ 13801 w 31171"/>
                    <a:gd name="connsiteY7" fmla="*/ 1574 h 43607"/>
                    <a:gd name="connsiteX8" fmla="*/ 15061 w 31171"/>
                    <a:gd name="connsiteY8" fmla="*/ 0 h 43607"/>
                    <a:gd name="connsiteX9" fmla="*/ 19443 w 31171"/>
                    <a:gd name="connsiteY9" fmla="*/ 3149 h 43607"/>
                    <a:gd name="connsiteX10" fmla="*/ 26658 w 31171"/>
                    <a:gd name="connsiteY10" fmla="*/ 9420 h 43607"/>
                    <a:gd name="connsiteX11" fmla="*/ 31014 w 31171"/>
                    <a:gd name="connsiteY11" fmla="*/ 17894 h 43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171" h="43607">
                      <a:moveTo>
                        <a:pt x="31014" y="17894"/>
                      </a:moveTo>
                      <a:cubicBezTo>
                        <a:pt x="31643" y="21437"/>
                        <a:pt x="30384" y="26369"/>
                        <a:pt x="27262" y="32640"/>
                      </a:cubicBezTo>
                      <a:cubicBezTo>
                        <a:pt x="23510" y="39961"/>
                        <a:pt x="19941" y="43608"/>
                        <a:pt x="16609" y="43608"/>
                      </a:cubicBezTo>
                      <a:cubicBezTo>
                        <a:pt x="14300" y="41719"/>
                        <a:pt x="10968" y="39121"/>
                        <a:pt x="6586" y="35763"/>
                      </a:cubicBezTo>
                      <a:cubicBezTo>
                        <a:pt x="2204" y="32430"/>
                        <a:pt x="0" y="30121"/>
                        <a:pt x="0" y="28862"/>
                      </a:cubicBezTo>
                      <a:lnTo>
                        <a:pt x="630" y="27603"/>
                      </a:lnTo>
                      <a:cubicBezTo>
                        <a:pt x="1889" y="24874"/>
                        <a:pt x="4172" y="19862"/>
                        <a:pt x="7530" y="12542"/>
                      </a:cubicBezTo>
                      <a:cubicBezTo>
                        <a:pt x="8370" y="10863"/>
                        <a:pt x="10469" y="7216"/>
                        <a:pt x="13801" y="1574"/>
                      </a:cubicBezTo>
                      <a:lnTo>
                        <a:pt x="15061" y="0"/>
                      </a:lnTo>
                      <a:cubicBezTo>
                        <a:pt x="15900" y="840"/>
                        <a:pt x="17370" y="1889"/>
                        <a:pt x="19443" y="3149"/>
                      </a:cubicBezTo>
                      <a:cubicBezTo>
                        <a:pt x="23405" y="6087"/>
                        <a:pt x="25818" y="8160"/>
                        <a:pt x="26658" y="9420"/>
                      </a:cubicBezTo>
                      <a:cubicBezTo>
                        <a:pt x="28915" y="12358"/>
                        <a:pt x="30384" y="15166"/>
                        <a:pt x="31014" y="17894"/>
                      </a:cubicBezTo>
                      <a:close/>
                    </a:path>
                  </a:pathLst>
                </a:custGeom>
                <a:grpFill/>
                <a:ln w="2609"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CFF9BA5B-74A4-93A4-3C02-B17F37E6FB1E}"/>
                    </a:ext>
                  </a:extLst>
                </p:cNvPr>
                <p:cNvSpPr/>
                <p:nvPr/>
              </p:nvSpPr>
              <p:spPr>
                <a:xfrm>
                  <a:off x="6691923" y="3043900"/>
                  <a:ext cx="50193" cy="92484"/>
                </a:xfrm>
                <a:custGeom>
                  <a:avLst/>
                  <a:gdLst>
                    <a:gd name="connsiteX0" fmla="*/ 50194 w 50193"/>
                    <a:gd name="connsiteY0" fmla="*/ 31984 h 92484"/>
                    <a:gd name="connsiteX1" fmla="*/ 37967 w 50193"/>
                    <a:gd name="connsiteY1" fmla="*/ 71184 h 92484"/>
                    <a:gd name="connsiteX2" fmla="*/ 11309 w 50193"/>
                    <a:gd name="connsiteY2" fmla="*/ 89368 h 92484"/>
                    <a:gd name="connsiteX3" fmla="*/ 3149 w 50193"/>
                    <a:gd name="connsiteY3" fmla="*/ 92201 h 92484"/>
                    <a:gd name="connsiteX4" fmla="*/ 0 w 50193"/>
                    <a:gd name="connsiteY4" fmla="*/ 90942 h 92484"/>
                    <a:gd name="connsiteX5" fmla="*/ 315 w 50193"/>
                    <a:gd name="connsiteY5" fmla="*/ 89682 h 92484"/>
                    <a:gd name="connsiteX6" fmla="*/ 6901 w 50193"/>
                    <a:gd name="connsiteY6" fmla="*/ 83097 h 92484"/>
                    <a:gd name="connsiteX7" fmla="*/ 16924 w 50193"/>
                    <a:gd name="connsiteY7" fmla="*/ 74622 h 92484"/>
                    <a:gd name="connsiteX8" fmla="*/ 32903 w 50193"/>
                    <a:gd name="connsiteY8" fmla="*/ 56438 h 92484"/>
                    <a:gd name="connsiteX9" fmla="*/ 19416 w 50193"/>
                    <a:gd name="connsiteY9" fmla="*/ 35422 h 92484"/>
                    <a:gd name="connsiteX10" fmla="*/ 15664 w 50193"/>
                    <a:gd name="connsiteY10" fmla="*/ 31670 h 92484"/>
                    <a:gd name="connsiteX11" fmla="*/ 20991 w 50193"/>
                    <a:gd name="connsiteY11" fmla="*/ 19128 h 92484"/>
                    <a:gd name="connsiteX12" fmla="*/ 27891 w 50193"/>
                    <a:gd name="connsiteY12" fmla="*/ 3752 h 92484"/>
                    <a:gd name="connsiteX13" fmla="*/ 30410 w 50193"/>
                    <a:gd name="connsiteY13" fmla="*/ 630 h 92484"/>
                    <a:gd name="connsiteX14" fmla="*/ 30725 w 50193"/>
                    <a:gd name="connsiteY14" fmla="*/ 0 h 92484"/>
                    <a:gd name="connsiteX15" fmla="*/ 37311 w 50193"/>
                    <a:gd name="connsiteY15" fmla="*/ 5956 h 92484"/>
                    <a:gd name="connsiteX16" fmla="*/ 46101 w 50193"/>
                    <a:gd name="connsiteY16" fmla="*/ 15979 h 92484"/>
                    <a:gd name="connsiteX17" fmla="*/ 50194 w 50193"/>
                    <a:gd name="connsiteY17" fmla="*/ 31984 h 92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0193" h="92484">
                      <a:moveTo>
                        <a:pt x="50194" y="31984"/>
                      </a:moveTo>
                      <a:cubicBezTo>
                        <a:pt x="50194" y="43267"/>
                        <a:pt x="46127" y="56334"/>
                        <a:pt x="37967" y="71184"/>
                      </a:cubicBezTo>
                      <a:cubicBezTo>
                        <a:pt x="34005" y="78505"/>
                        <a:pt x="25110" y="84566"/>
                        <a:pt x="11309" y="89368"/>
                      </a:cubicBezTo>
                      <a:lnTo>
                        <a:pt x="3149" y="92201"/>
                      </a:lnTo>
                      <a:cubicBezTo>
                        <a:pt x="1050" y="92831"/>
                        <a:pt x="0" y="92411"/>
                        <a:pt x="0" y="90942"/>
                      </a:cubicBezTo>
                      <a:cubicBezTo>
                        <a:pt x="0" y="90522"/>
                        <a:pt x="105" y="90102"/>
                        <a:pt x="315" y="89682"/>
                      </a:cubicBezTo>
                      <a:cubicBezTo>
                        <a:pt x="1784" y="87793"/>
                        <a:pt x="3962" y="85616"/>
                        <a:pt x="6901" y="83097"/>
                      </a:cubicBezTo>
                      <a:lnTo>
                        <a:pt x="16924" y="74622"/>
                      </a:lnTo>
                      <a:cubicBezTo>
                        <a:pt x="27576" y="65648"/>
                        <a:pt x="32903" y="59561"/>
                        <a:pt x="32903" y="56438"/>
                      </a:cubicBezTo>
                      <a:cubicBezTo>
                        <a:pt x="32903" y="49328"/>
                        <a:pt x="28416" y="42322"/>
                        <a:pt x="19416" y="35422"/>
                      </a:cubicBezTo>
                      <a:cubicBezTo>
                        <a:pt x="16897" y="33533"/>
                        <a:pt x="15664" y="32273"/>
                        <a:pt x="15664" y="31670"/>
                      </a:cubicBezTo>
                      <a:lnTo>
                        <a:pt x="20991" y="19128"/>
                      </a:lnTo>
                      <a:lnTo>
                        <a:pt x="27891" y="3752"/>
                      </a:lnTo>
                      <a:cubicBezTo>
                        <a:pt x="28521" y="2493"/>
                        <a:pt x="29361" y="1443"/>
                        <a:pt x="30410" y="630"/>
                      </a:cubicBezTo>
                      <a:cubicBezTo>
                        <a:pt x="30410" y="420"/>
                        <a:pt x="30515" y="210"/>
                        <a:pt x="30725" y="0"/>
                      </a:cubicBezTo>
                      <a:lnTo>
                        <a:pt x="37311" y="5956"/>
                      </a:lnTo>
                      <a:cubicBezTo>
                        <a:pt x="41693" y="9918"/>
                        <a:pt x="44631" y="13277"/>
                        <a:pt x="46101" y="15979"/>
                      </a:cubicBezTo>
                      <a:cubicBezTo>
                        <a:pt x="48829" y="20991"/>
                        <a:pt x="50194" y="26343"/>
                        <a:pt x="50194" y="31984"/>
                      </a:cubicBezTo>
                      <a:close/>
                    </a:path>
                  </a:pathLst>
                </a:custGeom>
                <a:grpFill/>
                <a:ln w="2609"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9FC0B6B0-5845-E738-943D-773E7F466E94}"/>
                    </a:ext>
                  </a:extLst>
                </p:cNvPr>
                <p:cNvSpPr/>
                <p:nvPr/>
              </p:nvSpPr>
              <p:spPr>
                <a:xfrm>
                  <a:off x="6634645" y="3047389"/>
                  <a:ext cx="60190" cy="88685"/>
                </a:xfrm>
                <a:custGeom>
                  <a:avLst/>
                  <a:gdLst>
                    <a:gd name="connsiteX0" fmla="*/ 54864 w 60190"/>
                    <a:gd name="connsiteY0" fmla="*/ 45733 h 88685"/>
                    <a:gd name="connsiteX1" fmla="*/ 50482 w 60190"/>
                    <a:gd name="connsiteY1" fmla="*/ 57331 h 88685"/>
                    <a:gd name="connsiteX2" fmla="*/ 37311 w 60190"/>
                    <a:gd name="connsiteY2" fmla="*/ 76143 h 88685"/>
                    <a:gd name="connsiteX3" fmla="*/ 21332 w 60190"/>
                    <a:gd name="connsiteY3" fmla="*/ 83044 h 88685"/>
                    <a:gd name="connsiteX4" fmla="*/ 11309 w 60190"/>
                    <a:gd name="connsiteY4" fmla="*/ 86481 h 88685"/>
                    <a:gd name="connsiteX5" fmla="*/ 1259 w 60190"/>
                    <a:gd name="connsiteY5" fmla="*/ 88685 h 88685"/>
                    <a:gd name="connsiteX6" fmla="*/ 0 w 60190"/>
                    <a:gd name="connsiteY6" fmla="*/ 88056 h 88685"/>
                    <a:gd name="connsiteX7" fmla="*/ 11282 w 60190"/>
                    <a:gd name="connsiteY7" fmla="*/ 78662 h 88685"/>
                    <a:gd name="connsiteX8" fmla="*/ 23510 w 60190"/>
                    <a:gd name="connsiteY8" fmla="*/ 69899 h 88685"/>
                    <a:gd name="connsiteX9" fmla="*/ 44212 w 60190"/>
                    <a:gd name="connsiteY9" fmla="*/ 47019 h 88685"/>
                    <a:gd name="connsiteX10" fmla="*/ 44526 w 60190"/>
                    <a:gd name="connsiteY10" fmla="*/ 45130 h 88685"/>
                    <a:gd name="connsiteX11" fmla="*/ 36366 w 60190"/>
                    <a:gd name="connsiteY11" fmla="*/ 45760 h 88685"/>
                    <a:gd name="connsiteX12" fmla="*/ 27262 w 60190"/>
                    <a:gd name="connsiteY12" fmla="*/ 42480 h 88685"/>
                    <a:gd name="connsiteX13" fmla="*/ 23824 w 60190"/>
                    <a:gd name="connsiteY13" fmla="*/ 34162 h 88685"/>
                    <a:gd name="connsiteX14" fmla="*/ 31040 w 60190"/>
                    <a:gd name="connsiteY14" fmla="*/ 15664 h 88685"/>
                    <a:gd name="connsiteX15" fmla="*/ 44526 w 60190"/>
                    <a:gd name="connsiteY15" fmla="*/ 0 h 88685"/>
                    <a:gd name="connsiteX16" fmla="*/ 55809 w 60190"/>
                    <a:gd name="connsiteY16" fmla="*/ 5484 h 88685"/>
                    <a:gd name="connsiteX17" fmla="*/ 60191 w 60190"/>
                    <a:gd name="connsiteY17" fmla="*/ 18183 h 88685"/>
                    <a:gd name="connsiteX18" fmla="*/ 59561 w 60190"/>
                    <a:gd name="connsiteY18" fmla="*/ 25714 h 88685"/>
                    <a:gd name="connsiteX19" fmla="*/ 58616 w 60190"/>
                    <a:gd name="connsiteY19" fmla="*/ 32299 h 88685"/>
                    <a:gd name="connsiteX20" fmla="*/ 54864 w 60190"/>
                    <a:gd name="connsiteY20" fmla="*/ 45733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60190" h="88685">
                      <a:moveTo>
                        <a:pt x="54864" y="45733"/>
                      </a:moveTo>
                      <a:lnTo>
                        <a:pt x="50482" y="57331"/>
                      </a:lnTo>
                      <a:cubicBezTo>
                        <a:pt x="47124" y="66120"/>
                        <a:pt x="42742" y="72391"/>
                        <a:pt x="37311" y="76143"/>
                      </a:cubicBezTo>
                      <a:cubicBezTo>
                        <a:pt x="34582" y="78033"/>
                        <a:pt x="29256" y="80342"/>
                        <a:pt x="21332" y="83044"/>
                      </a:cubicBezTo>
                      <a:lnTo>
                        <a:pt x="11309" y="86481"/>
                      </a:lnTo>
                      <a:cubicBezTo>
                        <a:pt x="7111" y="87951"/>
                        <a:pt x="3778" y="88685"/>
                        <a:pt x="1259" y="88685"/>
                      </a:cubicBezTo>
                      <a:lnTo>
                        <a:pt x="0" y="88056"/>
                      </a:lnTo>
                      <a:cubicBezTo>
                        <a:pt x="0" y="87216"/>
                        <a:pt x="3752" y="84094"/>
                        <a:pt x="11282" y="78662"/>
                      </a:cubicBezTo>
                      <a:lnTo>
                        <a:pt x="23510" y="69899"/>
                      </a:lnTo>
                      <a:cubicBezTo>
                        <a:pt x="35212" y="61529"/>
                        <a:pt x="42112" y="53920"/>
                        <a:pt x="44212" y="47019"/>
                      </a:cubicBezTo>
                      <a:cubicBezTo>
                        <a:pt x="44212" y="46389"/>
                        <a:pt x="44316" y="45760"/>
                        <a:pt x="44526" y="45130"/>
                      </a:cubicBezTo>
                      <a:lnTo>
                        <a:pt x="36366" y="45760"/>
                      </a:lnTo>
                      <a:cubicBezTo>
                        <a:pt x="33008" y="45969"/>
                        <a:pt x="29990" y="44867"/>
                        <a:pt x="27262" y="42480"/>
                      </a:cubicBezTo>
                      <a:cubicBezTo>
                        <a:pt x="24533" y="40066"/>
                        <a:pt x="23405" y="37311"/>
                        <a:pt x="23824" y="34162"/>
                      </a:cubicBezTo>
                      <a:cubicBezTo>
                        <a:pt x="24244" y="31014"/>
                        <a:pt x="26658" y="24874"/>
                        <a:pt x="31040" y="15664"/>
                      </a:cubicBezTo>
                      <a:cubicBezTo>
                        <a:pt x="36051" y="5221"/>
                        <a:pt x="40538" y="0"/>
                        <a:pt x="44526" y="0"/>
                      </a:cubicBezTo>
                      <a:cubicBezTo>
                        <a:pt x="49118" y="0"/>
                        <a:pt x="52896" y="1837"/>
                        <a:pt x="55809" y="5484"/>
                      </a:cubicBezTo>
                      <a:cubicBezTo>
                        <a:pt x="58721" y="9131"/>
                        <a:pt x="60191" y="13382"/>
                        <a:pt x="60191" y="18183"/>
                      </a:cubicBezTo>
                      <a:cubicBezTo>
                        <a:pt x="60191" y="20282"/>
                        <a:pt x="59981" y="22775"/>
                        <a:pt x="59561" y="25714"/>
                      </a:cubicBezTo>
                      <a:lnTo>
                        <a:pt x="58616" y="32299"/>
                      </a:lnTo>
                      <a:cubicBezTo>
                        <a:pt x="57987" y="35999"/>
                        <a:pt x="56727" y="40512"/>
                        <a:pt x="54864" y="45733"/>
                      </a:cubicBezTo>
                      <a:close/>
                    </a:path>
                  </a:pathLst>
                </a:custGeom>
                <a:grpFill/>
                <a:ln w="2609"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FF143ACF-1BFE-10EC-A1B5-1E87E6F1ADBE}"/>
                    </a:ext>
                  </a:extLst>
                </p:cNvPr>
                <p:cNvSpPr/>
                <p:nvPr/>
              </p:nvSpPr>
              <p:spPr>
                <a:xfrm>
                  <a:off x="6518567" y="2998639"/>
                  <a:ext cx="163516" cy="181883"/>
                </a:xfrm>
                <a:custGeom>
                  <a:avLst/>
                  <a:gdLst>
                    <a:gd name="connsiteX0" fmla="*/ 162703 w 163516"/>
                    <a:gd name="connsiteY0" fmla="*/ 7294 h 181883"/>
                    <a:gd name="connsiteX1" fmla="*/ 154229 w 163516"/>
                    <a:gd name="connsiteY1" fmla="*/ 24533 h 181883"/>
                    <a:gd name="connsiteX2" fmla="*/ 130719 w 163516"/>
                    <a:gd name="connsiteY2" fmla="*/ 40197 h 181883"/>
                    <a:gd name="connsiteX3" fmla="*/ 123818 w 163516"/>
                    <a:gd name="connsiteY3" fmla="*/ 42401 h 181883"/>
                    <a:gd name="connsiteX4" fmla="*/ 115973 w 163516"/>
                    <a:gd name="connsiteY4" fmla="*/ 41142 h 181883"/>
                    <a:gd name="connsiteX5" fmla="*/ 97475 w 163516"/>
                    <a:gd name="connsiteY5" fmla="*/ 50535 h 181883"/>
                    <a:gd name="connsiteX6" fmla="*/ 89630 w 163516"/>
                    <a:gd name="connsiteY6" fmla="*/ 62447 h 181883"/>
                    <a:gd name="connsiteX7" fmla="*/ 104376 w 163516"/>
                    <a:gd name="connsiteY7" fmla="*/ 73100 h 181883"/>
                    <a:gd name="connsiteX8" fmla="*/ 110647 w 163516"/>
                    <a:gd name="connsiteY8" fmla="*/ 85012 h 181883"/>
                    <a:gd name="connsiteX9" fmla="*/ 110647 w 163516"/>
                    <a:gd name="connsiteY9" fmla="*/ 88764 h 181883"/>
                    <a:gd name="connsiteX10" fmla="*/ 104218 w 163516"/>
                    <a:gd name="connsiteY10" fmla="*/ 120906 h 181883"/>
                    <a:gd name="connsiteX11" fmla="*/ 89341 w 163516"/>
                    <a:gd name="connsiteY11" fmla="*/ 151159 h 181883"/>
                    <a:gd name="connsiteX12" fmla="*/ 35422 w 163516"/>
                    <a:gd name="connsiteY12" fmla="*/ 181884 h 181883"/>
                    <a:gd name="connsiteX13" fmla="*/ 7530 w 163516"/>
                    <a:gd name="connsiteY13" fmla="*/ 165275 h 181883"/>
                    <a:gd name="connsiteX14" fmla="*/ 0 w 163516"/>
                    <a:gd name="connsiteY14" fmla="*/ 132057 h 181883"/>
                    <a:gd name="connsiteX15" fmla="*/ 21017 w 163516"/>
                    <a:gd name="connsiteY15" fmla="*/ 61817 h 181883"/>
                    <a:gd name="connsiteX16" fmla="*/ 31984 w 163516"/>
                    <a:gd name="connsiteY16" fmla="*/ 40171 h 181883"/>
                    <a:gd name="connsiteX17" fmla="*/ 32299 w 163516"/>
                    <a:gd name="connsiteY17" fmla="*/ 46442 h 181883"/>
                    <a:gd name="connsiteX18" fmla="*/ 24769 w 163516"/>
                    <a:gd name="connsiteY18" fmla="*/ 66829 h 181883"/>
                    <a:gd name="connsiteX19" fmla="*/ 14116 w 163516"/>
                    <a:gd name="connsiteY19" fmla="*/ 93802 h 181883"/>
                    <a:gd name="connsiteX20" fmla="*/ 10679 w 163516"/>
                    <a:gd name="connsiteY20" fmla="*/ 113244 h 181883"/>
                    <a:gd name="connsiteX21" fmla="*/ 18524 w 163516"/>
                    <a:gd name="connsiteY21" fmla="*/ 138328 h 181883"/>
                    <a:gd name="connsiteX22" fmla="*/ 42349 w 163516"/>
                    <a:gd name="connsiteY22" fmla="*/ 148666 h 181883"/>
                    <a:gd name="connsiteX23" fmla="*/ 75907 w 163516"/>
                    <a:gd name="connsiteY23" fmla="*/ 140191 h 181883"/>
                    <a:gd name="connsiteX24" fmla="*/ 90653 w 163516"/>
                    <a:gd name="connsiteY24" fmla="*/ 127020 h 181883"/>
                    <a:gd name="connsiteX25" fmla="*/ 98498 w 163516"/>
                    <a:gd name="connsiteY25" fmla="*/ 109466 h 181883"/>
                    <a:gd name="connsiteX26" fmla="*/ 84697 w 163516"/>
                    <a:gd name="connsiteY26" fmla="*/ 99443 h 181883"/>
                    <a:gd name="connsiteX27" fmla="*/ 75592 w 163516"/>
                    <a:gd name="connsiteY27" fmla="*/ 84067 h 181883"/>
                    <a:gd name="connsiteX28" fmla="*/ 85012 w 163516"/>
                    <a:gd name="connsiteY28" fmla="*/ 54917 h 181883"/>
                    <a:gd name="connsiteX29" fmla="*/ 100073 w 163516"/>
                    <a:gd name="connsiteY29" fmla="*/ 37363 h 181883"/>
                    <a:gd name="connsiteX30" fmla="*/ 118256 w 163516"/>
                    <a:gd name="connsiteY30" fmla="*/ 23877 h 181883"/>
                    <a:gd name="connsiteX31" fmla="*/ 125157 w 163516"/>
                    <a:gd name="connsiteY31" fmla="*/ 21988 h 181883"/>
                    <a:gd name="connsiteX32" fmla="*/ 133002 w 163516"/>
                    <a:gd name="connsiteY32" fmla="*/ 24165 h 181883"/>
                    <a:gd name="connsiteX33" fmla="*/ 146803 w 163516"/>
                    <a:gd name="connsiteY33" fmla="*/ 14142 h 181883"/>
                    <a:gd name="connsiteX34" fmla="*/ 149925 w 163516"/>
                    <a:gd name="connsiteY34" fmla="*/ 10390 h 181883"/>
                    <a:gd name="connsiteX35" fmla="*/ 153074 w 163516"/>
                    <a:gd name="connsiteY35" fmla="*/ 10390 h 181883"/>
                    <a:gd name="connsiteX36" fmla="*/ 157771 w 163516"/>
                    <a:gd name="connsiteY36" fmla="*/ 6953 h 181883"/>
                    <a:gd name="connsiteX37" fmla="*/ 160919 w 163516"/>
                    <a:gd name="connsiteY37" fmla="*/ 1312 h 181883"/>
                    <a:gd name="connsiteX38" fmla="*/ 162808 w 163516"/>
                    <a:gd name="connsiteY38" fmla="*/ 52 h 181883"/>
                    <a:gd name="connsiteX39" fmla="*/ 163438 w 163516"/>
                    <a:gd name="connsiteY39" fmla="*/ 2886 h 181883"/>
                    <a:gd name="connsiteX40" fmla="*/ 162703 w 163516"/>
                    <a:gd name="connsiteY40" fmla="*/ 7294 h 181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63516" h="181883">
                      <a:moveTo>
                        <a:pt x="162703" y="7294"/>
                      </a:moveTo>
                      <a:cubicBezTo>
                        <a:pt x="160604" y="15034"/>
                        <a:pt x="157797" y="20781"/>
                        <a:pt x="154229" y="24533"/>
                      </a:cubicBezTo>
                      <a:cubicBezTo>
                        <a:pt x="148377" y="28285"/>
                        <a:pt x="140532" y="33533"/>
                        <a:pt x="130719" y="40197"/>
                      </a:cubicBezTo>
                      <a:cubicBezTo>
                        <a:pt x="128830" y="41666"/>
                        <a:pt x="126547" y="42401"/>
                        <a:pt x="123818" y="42401"/>
                      </a:cubicBezTo>
                      <a:cubicBezTo>
                        <a:pt x="120696" y="41561"/>
                        <a:pt x="118072" y="41142"/>
                        <a:pt x="115973" y="41142"/>
                      </a:cubicBezTo>
                      <a:cubicBezTo>
                        <a:pt x="110752" y="41142"/>
                        <a:pt x="104586" y="44264"/>
                        <a:pt x="97475" y="50535"/>
                      </a:cubicBezTo>
                      <a:cubicBezTo>
                        <a:pt x="92254" y="55127"/>
                        <a:pt x="89630" y="59115"/>
                        <a:pt x="89630" y="62447"/>
                      </a:cubicBezTo>
                      <a:cubicBezTo>
                        <a:pt x="89630" y="64756"/>
                        <a:pt x="94536" y="68298"/>
                        <a:pt x="104376" y="73100"/>
                      </a:cubicBezTo>
                      <a:cubicBezTo>
                        <a:pt x="108548" y="76038"/>
                        <a:pt x="110647" y="80000"/>
                        <a:pt x="110647" y="85012"/>
                      </a:cubicBezTo>
                      <a:lnTo>
                        <a:pt x="110647" y="88764"/>
                      </a:lnTo>
                      <a:cubicBezTo>
                        <a:pt x="110647" y="98157"/>
                        <a:pt x="108495" y="108889"/>
                        <a:pt x="104218" y="120906"/>
                      </a:cubicBezTo>
                      <a:cubicBezTo>
                        <a:pt x="99942" y="132923"/>
                        <a:pt x="94983" y="142999"/>
                        <a:pt x="89341" y="151159"/>
                      </a:cubicBezTo>
                      <a:cubicBezTo>
                        <a:pt x="74910" y="171651"/>
                        <a:pt x="56937" y="181884"/>
                        <a:pt x="35422" y="181884"/>
                      </a:cubicBezTo>
                      <a:cubicBezTo>
                        <a:pt x="23090" y="181884"/>
                        <a:pt x="13801" y="176347"/>
                        <a:pt x="7530" y="165275"/>
                      </a:cubicBezTo>
                      <a:cubicBezTo>
                        <a:pt x="2519" y="156511"/>
                        <a:pt x="0" y="145412"/>
                        <a:pt x="0" y="132057"/>
                      </a:cubicBezTo>
                      <a:cubicBezTo>
                        <a:pt x="0" y="116393"/>
                        <a:pt x="7006" y="92962"/>
                        <a:pt x="21017" y="61817"/>
                      </a:cubicBezTo>
                      <a:cubicBezTo>
                        <a:pt x="23116" y="57016"/>
                        <a:pt x="26763" y="49800"/>
                        <a:pt x="31984" y="40171"/>
                      </a:cubicBezTo>
                      <a:cubicBezTo>
                        <a:pt x="32194" y="42270"/>
                        <a:pt x="32299" y="44343"/>
                        <a:pt x="32299" y="46442"/>
                      </a:cubicBezTo>
                      <a:cubicBezTo>
                        <a:pt x="31040" y="51033"/>
                        <a:pt x="28547" y="57829"/>
                        <a:pt x="24769" y="66829"/>
                      </a:cubicBezTo>
                      <a:cubicBezTo>
                        <a:pt x="18708" y="81260"/>
                        <a:pt x="15166" y="90233"/>
                        <a:pt x="14116" y="93802"/>
                      </a:cubicBezTo>
                      <a:cubicBezTo>
                        <a:pt x="11807" y="101542"/>
                        <a:pt x="10679" y="108023"/>
                        <a:pt x="10679" y="113244"/>
                      </a:cubicBezTo>
                      <a:cubicBezTo>
                        <a:pt x="10679" y="123687"/>
                        <a:pt x="13303" y="132057"/>
                        <a:pt x="18524" y="138328"/>
                      </a:cubicBezTo>
                      <a:cubicBezTo>
                        <a:pt x="24165" y="145229"/>
                        <a:pt x="32116" y="148666"/>
                        <a:pt x="42349" y="148666"/>
                      </a:cubicBezTo>
                      <a:cubicBezTo>
                        <a:pt x="55310" y="148666"/>
                        <a:pt x="66488" y="145832"/>
                        <a:pt x="75907" y="140191"/>
                      </a:cubicBezTo>
                      <a:cubicBezTo>
                        <a:pt x="81339" y="137042"/>
                        <a:pt x="86245" y="132661"/>
                        <a:pt x="90653" y="127020"/>
                      </a:cubicBezTo>
                      <a:cubicBezTo>
                        <a:pt x="95875" y="120539"/>
                        <a:pt x="98498" y="114687"/>
                        <a:pt x="98498" y="109466"/>
                      </a:cubicBezTo>
                      <a:cubicBezTo>
                        <a:pt x="98498" y="107393"/>
                        <a:pt x="93907" y="104035"/>
                        <a:pt x="84697" y="99443"/>
                      </a:cubicBezTo>
                      <a:cubicBezTo>
                        <a:pt x="78636" y="96504"/>
                        <a:pt x="75592" y="91388"/>
                        <a:pt x="75592" y="84067"/>
                      </a:cubicBezTo>
                      <a:cubicBezTo>
                        <a:pt x="75592" y="75278"/>
                        <a:pt x="78741" y="65569"/>
                        <a:pt x="85012" y="54917"/>
                      </a:cubicBezTo>
                      <a:cubicBezTo>
                        <a:pt x="88134" y="49695"/>
                        <a:pt x="93172" y="43844"/>
                        <a:pt x="100073" y="37363"/>
                      </a:cubicBezTo>
                      <a:cubicBezTo>
                        <a:pt x="106973" y="30882"/>
                        <a:pt x="113034" y="26396"/>
                        <a:pt x="118256" y="23877"/>
                      </a:cubicBezTo>
                      <a:cubicBezTo>
                        <a:pt x="120355" y="22617"/>
                        <a:pt x="122638" y="21988"/>
                        <a:pt x="125157" y="21988"/>
                      </a:cubicBezTo>
                      <a:cubicBezTo>
                        <a:pt x="126626" y="21988"/>
                        <a:pt x="129223" y="22722"/>
                        <a:pt x="133002" y="24165"/>
                      </a:cubicBezTo>
                      <a:cubicBezTo>
                        <a:pt x="136544" y="24165"/>
                        <a:pt x="141162" y="20833"/>
                        <a:pt x="146803" y="14142"/>
                      </a:cubicBezTo>
                      <a:lnTo>
                        <a:pt x="149925" y="10390"/>
                      </a:lnTo>
                      <a:lnTo>
                        <a:pt x="153074" y="10390"/>
                      </a:lnTo>
                      <a:cubicBezTo>
                        <a:pt x="154753" y="10810"/>
                        <a:pt x="156301" y="9656"/>
                        <a:pt x="157771" y="6953"/>
                      </a:cubicBezTo>
                      <a:lnTo>
                        <a:pt x="160919" y="1312"/>
                      </a:lnTo>
                      <a:cubicBezTo>
                        <a:pt x="161549" y="262"/>
                        <a:pt x="162179" y="-157"/>
                        <a:pt x="162808" y="52"/>
                      </a:cubicBezTo>
                      <a:cubicBezTo>
                        <a:pt x="163438" y="262"/>
                        <a:pt x="163648" y="1207"/>
                        <a:pt x="163438" y="2886"/>
                      </a:cubicBezTo>
                      <a:cubicBezTo>
                        <a:pt x="163123" y="3752"/>
                        <a:pt x="162913" y="5221"/>
                        <a:pt x="162703" y="7294"/>
                      </a:cubicBezTo>
                      <a:close/>
                    </a:path>
                  </a:pathLst>
                </a:custGeom>
                <a:grpFill/>
                <a:ln w="2609" cap="flat">
                  <a:noFill/>
                  <a:prstDash val="solid"/>
                  <a:miter/>
                </a:ln>
              </p:spPr>
              <p:txBody>
                <a:bodyPr rtlCol="0" anchor="ctr"/>
                <a:lstStyle/>
                <a:p>
                  <a:endParaRPr lang="en-US"/>
                </a:p>
              </p:txBody>
            </p:sp>
          </p:grpSp>
        </p:grpSp>
        <p:cxnSp>
          <p:nvCxnSpPr>
            <p:cNvPr id="30" name="Straight Connector 29">
              <a:extLst>
                <a:ext uri="{FF2B5EF4-FFF2-40B4-BE49-F238E27FC236}">
                  <a16:creationId xmlns:a16="http://schemas.microsoft.com/office/drawing/2014/main" id="{292BDB1C-3BA2-8BE1-1EDC-3D0A0162CAC1}"/>
                </a:ext>
              </a:extLst>
            </p:cNvPr>
            <p:cNvCxnSpPr>
              <a:cxnSpLocks/>
            </p:cNvCxnSpPr>
            <p:nvPr/>
          </p:nvCxnSpPr>
          <p:spPr>
            <a:xfrm flipH="1">
              <a:off x="5701681" y="3777655"/>
              <a:ext cx="1147059" cy="0"/>
            </a:xfrm>
            <a:prstGeom prst="line">
              <a:avLst/>
            </a:prstGeom>
            <a:grpFill/>
            <a:ln w="9525">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64" name="TextBox 63">
            <a:extLst>
              <a:ext uri="{FF2B5EF4-FFF2-40B4-BE49-F238E27FC236}">
                <a16:creationId xmlns:a16="http://schemas.microsoft.com/office/drawing/2014/main" id="{2897A570-343E-7F5B-33E8-4908E2653736}"/>
              </a:ext>
            </a:extLst>
          </p:cNvPr>
          <p:cNvSpPr txBox="1"/>
          <p:nvPr/>
        </p:nvSpPr>
        <p:spPr>
          <a:xfrm>
            <a:off x="455173" y="576358"/>
            <a:ext cx="1248298" cy="276999"/>
          </a:xfrm>
          <a:prstGeom prst="rect">
            <a:avLst/>
          </a:prstGeom>
          <a:noFill/>
          <a:ln>
            <a:noFill/>
          </a:ln>
        </p:spPr>
        <p:txBody>
          <a:bodyPr wrap="square" rtlCol="0">
            <a:spAutoFit/>
          </a:bodyPr>
          <a:lstStyle/>
          <a:p>
            <a:r>
              <a:rPr lang="fa-IR" sz="1200" dirty="0">
                <a:solidFill>
                  <a:schemeClr val="bg1"/>
                </a:solidFill>
                <a:latin typeface="IranNastaliq" panose="02020505000000020003" pitchFamily="18" charset="0"/>
                <a:cs typeface="IranNastaliq" panose="02020505000000020003" pitchFamily="18" charset="0"/>
              </a:rPr>
              <a:t>دانشجوی کارشناسی ارشد دانشگاه فردوسی مشهد</a:t>
            </a:r>
            <a:endParaRPr lang="en-US" sz="1200" dirty="0">
              <a:solidFill>
                <a:schemeClr val="bg1"/>
              </a:solidFill>
              <a:latin typeface="IranNastaliq" panose="02020505000000020003" pitchFamily="18" charset="0"/>
              <a:cs typeface="IranNastaliq" panose="02020505000000020003" pitchFamily="18" charset="0"/>
            </a:endParaRPr>
          </a:p>
        </p:txBody>
      </p:sp>
      <p:sp>
        <p:nvSpPr>
          <p:cNvPr id="65" name="TextBox 64">
            <a:extLst>
              <a:ext uri="{FF2B5EF4-FFF2-40B4-BE49-F238E27FC236}">
                <a16:creationId xmlns:a16="http://schemas.microsoft.com/office/drawing/2014/main" id="{4EFEAF42-33A1-015E-B226-6936EEE6A7A3}"/>
              </a:ext>
            </a:extLst>
          </p:cNvPr>
          <p:cNvSpPr txBox="1"/>
          <p:nvPr/>
        </p:nvSpPr>
        <p:spPr>
          <a:xfrm>
            <a:off x="4465913" y="24113"/>
            <a:ext cx="2471152" cy="307777"/>
          </a:xfrm>
          <a:prstGeom prst="rect">
            <a:avLst/>
          </a:prstGeom>
          <a:noFill/>
        </p:spPr>
        <p:txBody>
          <a:bodyPr wrap="square">
            <a:spAutoFit/>
          </a:bodyPr>
          <a:lstStyle/>
          <a:p>
            <a:r>
              <a:rPr lang="fa-IR" sz="1400" dirty="0">
                <a:solidFill>
                  <a:schemeClr val="bg1"/>
                </a:solidFill>
                <a:cs typeface="B Yekan" panose="00000400000000000000" pitchFamily="2" charset="-78"/>
              </a:rPr>
              <a:t>چهارشنبه 09 فروردین ماه 1402</a:t>
            </a:r>
            <a:endParaRPr lang="en-US" sz="1400" dirty="0">
              <a:solidFill>
                <a:schemeClr val="bg1"/>
              </a:solidFill>
            </a:endParaRPr>
          </a:p>
        </p:txBody>
      </p:sp>
      <p:pic>
        <p:nvPicPr>
          <p:cNvPr id="121" name="Picture 120">
            <a:extLst>
              <a:ext uri="{FF2B5EF4-FFF2-40B4-BE49-F238E27FC236}">
                <a16:creationId xmlns:a16="http://schemas.microsoft.com/office/drawing/2014/main" id="{4598CFCF-CD75-671A-034F-51A33F39895B}"/>
              </a:ext>
            </a:extLst>
          </p:cNvPr>
          <p:cNvPicPr>
            <a:picLocks noChangeAspect="1"/>
          </p:cNvPicPr>
          <p:nvPr/>
        </p:nvPicPr>
        <p:blipFill>
          <a:blip r:embed="rId10"/>
          <a:stretch>
            <a:fillRect/>
          </a:stretch>
        </p:blipFill>
        <p:spPr>
          <a:xfrm>
            <a:off x="1743470" y="5687774"/>
            <a:ext cx="8710546" cy="742538"/>
          </a:xfrm>
          <a:custGeom>
            <a:avLst/>
            <a:gdLst>
              <a:gd name="connsiteX0" fmla="*/ 37 w 8710546"/>
              <a:gd name="connsiteY0" fmla="*/ 241 h 742538"/>
              <a:gd name="connsiteX1" fmla="*/ 8710583 w 8710546"/>
              <a:gd name="connsiteY1" fmla="*/ 241 h 742538"/>
              <a:gd name="connsiteX2" fmla="*/ 8710583 w 8710546"/>
              <a:gd name="connsiteY2" fmla="*/ 742780 h 742538"/>
              <a:gd name="connsiteX3" fmla="*/ 37 w 8710546"/>
              <a:gd name="connsiteY3" fmla="*/ 742780 h 742538"/>
            </a:gdLst>
            <a:ahLst/>
            <a:cxnLst>
              <a:cxn ang="0">
                <a:pos x="connsiteX0" y="connsiteY0"/>
              </a:cxn>
              <a:cxn ang="0">
                <a:pos x="connsiteX1" y="connsiteY1"/>
              </a:cxn>
              <a:cxn ang="0">
                <a:pos x="connsiteX2" y="connsiteY2"/>
              </a:cxn>
              <a:cxn ang="0">
                <a:pos x="connsiteX3" y="connsiteY3"/>
              </a:cxn>
            </a:cxnLst>
            <a:rect l="l" t="t" r="r" b="b"/>
            <a:pathLst>
              <a:path w="8710546" h="742538">
                <a:moveTo>
                  <a:pt x="37" y="241"/>
                </a:moveTo>
                <a:lnTo>
                  <a:pt x="8710583" y="241"/>
                </a:lnTo>
                <a:lnTo>
                  <a:pt x="8710583" y="742780"/>
                </a:lnTo>
                <a:lnTo>
                  <a:pt x="37" y="742780"/>
                </a:lnTo>
                <a:close/>
              </a:path>
            </a:pathLst>
          </a:custGeom>
        </p:spPr>
      </p:pic>
      <p:sp>
        <p:nvSpPr>
          <p:cNvPr id="122" name="Freeform: Shape 121">
            <a:extLst>
              <a:ext uri="{FF2B5EF4-FFF2-40B4-BE49-F238E27FC236}">
                <a16:creationId xmlns:a16="http://schemas.microsoft.com/office/drawing/2014/main" id="{65CF6671-02E0-DD17-CA33-D5CDFC71FAAE}"/>
              </a:ext>
            </a:extLst>
          </p:cNvPr>
          <p:cNvSpPr/>
          <p:nvPr/>
        </p:nvSpPr>
        <p:spPr>
          <a:xfrm>
            <a:off x="1240517" y="5682150"/>
            <a:ext cx="9645002" cy="14279"/>
          </a:xfrm>
          <a:custGeom>
            <a:avLst/>
            <a:gdLst>
              <a:gd name="connsiteX0" fmla="*/ 0 w 9645002"/>
              <a:gd name="connsiteY0" fmla="*/ 0 h 14279"/>
              <a:gd name="connsiteX1" fmla="*/ 9645002 w 9645002"/>
              <a:gd name="connsiteY1" fmla="*/ 0 h 14279"/>
            </a:gdLst>
            <a:ahLst/>
            <a:cxnLst>
              <a:cxn ang="0">
                <a:pos x="connsiteX0" y="connsiteY0"/>
              </a:cxn>
              <a:cxn ang="0">
                <a:pos x="connsiteX1" y="connsiteY1"/>
              </a:cxn>
            </a:cxnLst>
            <a:rect l="l" t="t" r="r" b="b"/>
            <a:pathLst>
              <a:path w="9645002" h="14279">
                <a:moveTo>
                  <a:pt x="0" y="0"/>
                </a:moveTo>
                <a:lnTo>
                  <a:pt x="9645002" y="0"/>
                </a:lnTo>
              </a:path>
            </a:pathLst>
          </a:custGeom>
          <a:ln w="42801" cap="rnd">
            <a:solidFill>
              <a:srgbClr val="013D9D"/>
            </a:solidFill>
            <a:prstDash val="solid"/>
            <a:miter/>
          </a:ln>
        </p:spPr>
        <p:txBody>
          <a:bodyPr rtlCol="0" anchor="ctr"/>
          <a:lstStyle/>
          <a:p>
            <a:endParaRPr lang="en-US"/>
          </a:p>
        </p:txBody>
      </p:sp>
      <p:pic>
        <p:nvPicPr>
          <p:cNvPr id="123" name="Picture 122">
            <a:extLst>
              <a:ext uri="{FF2B5EF4-FFF2-40B4-BE49-F238E27FC236}">
                <a16:creationId xmlns:a16="http://schemas.microsoft.com/office/drawing/2014/main" id="{E4E7D6C2-38FD-4A24-ED30-9BDA424B7663}"/>
              </a:ext>
            </a:extLst>
          </p:cNvPr>
          <p:cNvPicPr>
            <a:picLocks noChangeAspect="1"/>
          </p:cNvPicPr>
          <p:nvPr/>
        </p:nvPicPr>
        <p:blipFill>
          <a:blip r:embed="rId11"/>
          <a:stretch>
            <a:fillRect/>
          </a:stretch>
        </p:blipFill>
        <p:spPr>
          <a:xfrm>
            <a:off x="10496857" y="2603382"/>
            <a:ext cx="642581" cy="1499356"/>
          </a:xfrm>
          <a:custGeom>
            <a:avLst/>
            <a:gdLst>
              <a:gd name="connsiteX0" fmla="*/ 650 w 642581"/>
              <a:gd name="connsiteY0" fmla="*/ 25 h 1499356"/>
              <a:gd name="connsiteX1" fmla="*/ 643231 w 642581"/>
              <a:gd name="connsiteY1" fmla="*/ 25 h 1499356"/>
              <a:gd name="connsiteX2" fmla="*/ 643231 w 642581"/>
              <a:gd name="connsiteY2" fmla="*/ 1499382 h 1499356"/>
              <a:gd name="connsiteX3" fmla="*/ 650 w 642581"/>
              <a:gd name="connsiteY3" fmla="*/ 1499382 h 1499356"/>
            </a:gdLst>
            <a:ahLst/>
            <a:cxnLst>
              <a:cxn ang="0">
                <a:pos x="connsiteX0" y="connsiteY0"/>
              </a:cxn>
              <a:cxn ang="0">
                <a:pos x="connsiteX1" y="connsiteY1"/>
              </a:cxn>
              <a:cxn ang="0">
                <a:pos x="connsiteX2" y="connsiteY2"/>
              </a:cxn>
              <a:cxn ang="0">
                <a:pos x="connsiteX3" y="connsiteY3"/>
              </a:cxn>
            </a:cxnLst>
            <a:rect l="l" t="t" r="r" b="b"/>
            <a:pathLst>
              <a:path w="642581" h="1499356">
                <a:moveTo>
                  <a:pt x="650" y="25"/>
                </a:moveTo>
                <a:lnTo>
                  <a:pt x="643231" y="25"/>
                </a:lnTo>
                <a:lnTo>
                  <a:pt x="643231" y="1499382"/>
                </a:lnTo>
                <a:lnTo>
                  <a:pt x="650" y="1499382"/>
                </a:lnTo>
                <a:close/>
              </a:path>
            </a:pathLst>
          </a:custGeom>
        </p:spPr>
      </p:pic>
      <p:pic>
        <p:nvPicPr>
          <p:cNvPr id="124" name="Picture 123">
            <a:extLst>
              <a:ext uri="{FF2B5EF4-FFF2-40B4-BE49-F238E27FC236}">
                <a16:creationId xmlns:a16="http://schemas.microsoft.com/office/drawing/2014/main" id="{194F770E-E5D0-8304-C51E-51A7DF4BB4E8}"/>
              </a:ext>
            </a:extLst>
          </p:cNvPr>
          <p:cNvPicPr>
            <a:picLocks noChangeAspect="1"/>
          </p:cNvPicPr>
          <p:nvPr/>
        </p:nvPicPr>
        <p:blipFill>
          <a:blip r:embed="rId12"/>
          <a:stretch>
            <a:fillRect/>
          </a:stretch>
        </p:blipFill>
        <p:spPr>
          <a:xfrm>
            <a:off x="8526275" y="2274952"/>
            <a:ext cx="642581" cy="1613592"/>
          </a:xfrm>
          <a:custGeom>
            <a:avLst/>
            <a:gdLst>
              <a:gd name="connsiteX0" fmla="*/ 512 w 642581"/>
              <a:gd name="connsiteY0" fmla="*/ 2 h 1613592"/>
              <a:gd name="connsiteX1" fmla="*/ 643093 w 642581"/>
              <a:gd name="connsiteY1" fmla="*/ 2 h 1613592"/>
              <a:gd name="connsiteX2" fmla="*/ 643093 w 642581"/>
              <a:gd name="connsiteY2" fmla="*/ 1613595 h 1613592"/>
              <a:gd name="connsiteX3" fmla="*/ 512 w 642581"/>
              <a:gd name="connsiteY3" fmla="*/ 1613595 h 1613592"/>
            </a:gdLst>
            <a:ahLst/>
            <a:cxnLst>
              <a:cxn ang="0">
                <a:pos x="connsiteX0" y="connsiteY0"/>
              </a:cxn>
              <a:cxn ang="0">
                <a:pos x="connsiteX1" y="connsiteY1"/>
              </a:cxn>
              <a:cxn ang="0">
                <a:pos x="connsiteX2" y="connsiteY2"/>
              </a:cxn>
              <a:cxn ang="0">
                <a:pos x="connsiteX3" y="connsiteY3"/>
              </a:cxn>
            </a:cxnLst>
            <a:rect l="l" t="t" r="r" b="b"/>
            <a:pathLst>
              <a:path w="642581" h="1613592">
                <a:moveTo>
                  <a:pt x="512" y="2"/>
                </a:moveTo>
                <a:lnTo>
                  <a:pt x="643093" y="2"/>
                </a:lnTo>
                <a:lnTo>
                  <a:pt x="643093" y="1613595"/>
                </a:lnTo>
                <a:lnTo>
                  <a:pt x="512" y="1613595"/>
                </a:lnTo>
                <a:close/>
              </a:path>
            </a:pathLst>
          </a:custGeom>
        </p:spPr>
      </p:pic>
      <p:pic>
        <p:nvPicPr>
          <p:cNvPr id="125" name="Picture 124">
            <a:extLst>
              <a:ext uri="{FF2B5EF4-FFF2-40B4-BE49-F238E27FC236}">
                <a16:creationId xmlns:a16="http://schemas.microsoft.com/office/drawing/2014/main" id="{5A276F3A-CF13-1F84-EC3A-F0766C210466}"/>
              </a:ext>
            </a:extLst>
          </p:cNvPr>
          <p:cNvPicPr>
            <a:picLocks noChangeAspect="1"/>
          </p:cNvPicPr>
          <p:nvPr/>
        </p:nvPicPr>
        <p:blipFill>
          <a:blip r:embed="rId13"/>
          <a:stretch>
            <a:fillRect/>
          </a:stretch>
        </p:blipFill>
        <p:spPr>
          <a:xfrm>
            <a:off x="6669929" y="2589103"/>
            <a:ext cx="656860" cy="1613592"/>
          </a:xfrm>
          <a:custGeom>
            <a:avLst/>
            <a:gdLst>
              <a:gd name="connsiteX0" fmla="*/ 382 w 656860"/>
              <a:gd name="connsiteY0" fmla="*/ 24 h 1613592"/>
              <a:gd name="connsiteX1" fmla="*/ 657243 w 656860"/>
              <a:gd name="connsiteY1" fmla="*/ 24 h 1613592"/>
              <a:gd name="connsiteX2" fmla="*/ 657243 w 656860"/>
              <a:gd name="connsiteY2" fmla="*/ 1613617 h 1613592"/>
              <a:gd name="connsiteX3" fmla="*/ 382 w 656860"/>
              <a:gd name="connsiteY3" fmla="*/ 1613617 h 1613592"/>
            </a:gdLst>
            <a:ahLst/>
            <a:cxnLst>
              <a:cxn ang="0">
                <a:pos x="connsiteX0" y="connsiteY0"/>
              </a:cxn>
              <a:cxn ang="0">
                <a:pos x="connsiteX1" y="connsiteY1"/>
              </a:cxn>
              <a:cxn ang="0">
                <a:pos x="connsiteX2" y="connsiteY2"/>
              </a:cxn>
              <a:cxn ang="0">
                <a:pos x="connsiteX3" y="connsiteY3"/>
              </a:cxn>
            </a:cxnLst>
            <a:rect l="l" t="t" r="r" b="b"/>
            <a:pathLst>
              <a:path w="656860" h="1613592">
                <a:moveTo>
                  <a:pt x="382" y="24"/>
                </a:moveTo>
                <a:lnTo>
                  <a:pt x="657243" y="24"/>
                </a:lnTo>
                <a:lnTo>
                  <a:pt x="657243" y="1613617"/>
                </a:lnTo>
                <a:lnTo>
                  <a:pt x="382" y="1613617"/>
                </a:lnTo>
                <a:close/>
              </a:path>
            </a:pathLst>
          </a:custGeom>
        </p:spPr>
      </p:pic>
      <p:pic>
        <p:nvPicPr>
          <p:cNvPr id="126" name="Picture 125">
            <a:extLst>
              <a:ext uri="{FF2B5EF4-FFF2-40B4-BE49-F238E27FC236}">
                <a16:creationId xmlns:a16="http://schemas.microsoft.com/office/drawing/2014/main" id="{65706166-96AC-90D2-7A38-5AA1245A6BC6}"/>
              </a:ext>
            </a:extLst>
          </p:cNvPr>
          <p:cNvPicPr>
            <a:picLocks noChangeAspect="1"/>
          </p:cNvPicPr>
          <p:nvPr/>
        </p:nvPicPr>
        <p:blipFill>
          <a:blip r:embed="rId14"/>
          <a:stretch>
            <a:fillRect/>
          </a:stretch>
        </p:blipFill>
        <p:spPr>
          <a:xfrm>
            <a:off x="4785024" y="2374909"/>
            <a:ext cx="656860" cy="1613592"/>
          </a:xfrm>
          <a:custGeom>
            <a:avLst/>
            <a:gdLst>
              <a:gd name="connsiteX0" fmla="*/ 250 w 656860"/>
              <a:gd name="connsiteY0" fmla="*/ 9 h 1613592"/>
              <a:gd name="connsiteX1" fmla="*/ 657111 w 656860"/>
              <a:gd name="connsiteY1" fmla="*/ 9 h 1613592"/>
              <a:gd name="connsiteX2" fmla="*/ 657111 w 656860"/>
              <a:gd name="connsiteY2" fmla="*/ 1613602 h 1613592"/>
              <a:gd name="connsiteX3" fmla="*/ 250 w 656860"/>
              <a:gd name="connsiteY3" fmla="*/ 1613602 h 1613592"/>
            </a:gdLst>
            <a:ahLst/>
            <a:cxnLst>
              <a:cxn ang="0">
                <a:pos x="connsiteX0" y="connsiteY0"/>
              </a:cxn>
              <a:cxn ang="0">
                <a:pos x="connsiteX1" y="connsiteY1"/>
              </a:cxn>
              <a:cxn ang="0">
                <a:pos x="connsiteX2" y="connsiteY2"/>
              </a:cxn>
              <a:cxn ang="0">
                <a:pos x="connsiteX3" y="connsiteY3"/>
              </a:cxn>
            </a:cxnLst>
            <a:rect l="l" t="t" r="r" b="b"/>
            <a:pathLst>
              <a:path w="656860" h="1613592">
                <a:moveTo>
                  <a:pt x="250" y="9"/>
                </a:moveTo>
                <a:lnTo>
                  <a:pt x="657111" y="9"/>
                </a:lnTo>
                <a:lnTo>
                  <a:pt x="657111" y="1613602"/>
                </a:lnTo>
                <a:lnTo>
                  <a:pt x="250" y="1613602"/>
                </a:lnTo>
                <a:close/>
              </a:path>
            </a:pathLst>
          </a:custGeom>
        </p:spPr>
      </p:pic>
      <p:pic>
        <p:nvPicPr>
          <p:cNvPr id="127" name="Picture 126">
            <a:extLst>
              <a:ext uri="{FF2B5EF4-FFF2-40B4-BE49-F238E27FC236}">
                <a16:creationId xmlns:a16="http://schemas.microsoft.com/office/drawing/2014/main" id="{86658539-E7C6-6897-2FD3-B7069B817A2E}"/>
              </a:ext>
            </a:extLst>
          </p:cNvPr>
          <p:cNvPicPr>
            <a:picLocks noChangeAspect="1"/>
          </p:cNvPicPr>
          <p:nvPr/>
        </p:nvPicPr>
        <p:blipFill>
          <a:blip r:embed="rId15"/>
          <a:stretch>
            <a:fillRect/>
          </a:stretch>
        </p:blipFill>
        <p:spPr>
          <a:xfrm>
            <a:off x="2771602" y="2589103"/>
            <a:ext cx="656860" cy="1613592"/>
          </a:xfrm>
          <a:custGeom>
            <a:avLst/>
            <a:gdLst>
              <a:gd name="connsiteX0" fmla="*/ 109 w 656860"/>
              <a:gd name="connsiteY0" fmla="*/ 24 h 1613592"/>
              <a:gd name="connsiteX1" fmla="*/ 656970 w 656860"/>
              <a:gd name="connsiteY1" fmla="*/ 24 h 1613592"/>
              <a:gd name="connsiteX2" fmla="*/ 656970 w 656860"/>
              <a:gd name="connsiteY2" fmla="*/ 1613617 h 1613592"/>
              <a:gd name="connsiteX3" fmla="*/ 109 w 656860"/>
              <a:gd name="connsiteY3" fmla="*/ 1613617 h 1613592"/>
            </a:gdLst>
            <a:ahLst/>
            <a:cxnLst>
              <a:cxn ang="0">
                <a:pos x="connsiteX0" y="connsiteY0"/>
              </a:cxn>
              <a:cxn ang="0">
                <a:pos x="connsiteX1" y="connsiteY1"/>
              </a:cxn>
              <a:cxn ang="0">
                <a:pos x="connsiteX2" y="connsiteY2"/>
              </a:cxn>
              <a:cxn ang="0">
                <a:pos x="connsiteX3" y="connsiteY3"/>
              </a:cxn>
            </a:cxnLst>
            <a:rect l="l" t="t" r="r" b="b"/>
            <a:pathLst>
              <a:path w="656860" h="1613592">
                <a:moveTo>
                  <a:pt x="109" y="24"/>
                </a:moveTo>
                <a:lnTo>
                  <a:pt x="656970" y="24"/>
                </a:lnTo>
                <a:lnTo>
                  <a:pt x="656970" y="1613617"/>
                </a:lnTo>
                <a:lnTo>
                  <a:pt x="109" y="1613617"/>
                </a:lnTo>
                <a:close/>
              </a:path>
            </a:pathLst>
          </a:custGeom>
        </p:spPr>
      </p:pic>
      <p:grpSp>
        <p:nvGrpSpPr>
          <p:cNvPr id="128" name="Graphic 36">
            <a:extLst>
              <a:ext uri="{FF2B5EF4-FFF2-40B4-BE49-F238E27FC236}">
                <a16:creationId xmlns:a16="http://schemas.microsoft.com/office/drawing/2014/main" id="{E5FB01B4-4D6F-A6B8-894D-E49758D6FD84}"/>
              </a:ext>
            </a:extLst>
          </p:cNvPr>
          <p:cNvGrpSpPr/>
          <p:nvPr/>
        </p:nvGrpSpPr>
        <p:grpSpPr>
          <a:xfrm>
            <a:off x="3343471" y="2283250"/>
            <a:ext cx="1634298" cy="1670996"/>
            <a:chOff x="2929616" y="992624"/>
            <a:chExt cx="1634298" cy="1670996"/>
          </a:xfrm>
        </p:grpSpPr>
        <p:sp>
          <p:nvSpPr>
            <p:cNvPr id="129" name="Freeform: Shape 128">
              <a:extLst>
                <a:ext uri="{FF2B5EF4-FFF2-40B4-BE49-F238E27FC236}">
                  <a16:creationId xmlns:a16="http://schemas.microsoft.com/office/drawing/2014/main" id="{C531FEF2-C5CD-AB15-018D-2B3F68B93B8B}"/>
                </a:ext>
              </a:extLst>
            </p:cNvPr>
            <p:cNvSpPr/>
            <p:nvPr/>
          </p:nvSpPr>
          <p:spPr>
            <a:xfrm>
              <a:off x="2929616" y="1051456"/>
              <a:ext cx="1634298" cy="1612164"/>
            </a:xfrm>
            <a:custGeom>
              <a:avLst/>
              <a:gdLst>
                <a:gd name="connsiteX0" fmla="*/ 0 w 1634298"/>
                <a:gd name="connsiteY0" fmla="*/ 1572182 h 1612164"/>
                <a:gd name="connsiteX1" fmla="*/ 1634298 w 1634298"/>
                <a:gd name="connsiteY1" fmla="*/ 1612165 h 1612164"/>
                <a:gd name="connsiteX2" fmla="*/ 1561044 w 1634298"/>
                <a:gd name="connsiteY2" fmla="*/ 0 h 1612164"/>
              </a:gdLst>
              <a:ahLst/>
              <a:cxnLst>
                <a:cxn ang="0">
                  <a:pos x="connsiteX0" y="connsiteY0"/>
                </a:cxn>
                <a:cxn ang="0">
                  <a:pos x="connsiteX1" y="connsiteY1"/>
                </a:cxn>
                <a:cxn ang="0">
                  <a:pos x="connsiteX2" y="connsiteY2"/>
                </a:cxn>
              </a:cxnLst>
              <a:rect l="l" t="t" r="r" b="b"/>
              <a:pathLst>
                <a:path w="1634298" h="1612164">
                  <a:moveTo>
                    <a:pt x="0" y="1572182"/>
                  </a:moveTo>
                  <a:lnTo>
                    <a:pt x="1634298" y="1612165"/>
                  </a:lnTo>
                  <a:lnTo>
                    <a:pt x="1561044" y="0"/>
                  </a:lnTo>
                  <a:close/>
                </a:path>
              </a:pathLst>
            </a:custGeom>
            <a:solidFill>
              <a:srgbClr val="013D9D"/>
            </a:solidFill>
            <a:ln w="14267" cap="flat">
              <a:noFill/>
              <a:prstDash val="solid"/>
              <a:miter/>
            </a:ln>
          </p:spPr>
          <p:txBody>
            <a:bodyPr rtlCol="0" anchor="ctr"/>
            <a:lstStyle/>
            <a:p>
              <a:endParaRPr lang="en-US" dirty="0"/>
            </a:p>
          </p:txBody>
        </p:sp>
        <p:sp>
          <p:nvSpPr>
            <p:cNvPr id="130" name="Freeform: Shape 129">
              <a:extLst>
                <a:ext uri="{FF2B5EF4-FFF2-40B4-BE49-F238E27FC236}">
                  <a16:creationId xmlns:a16="http://schemas.microsoft.com/office/drawing/2014/main" id="{75CE16FC-AB8E-D044-0C29-B1DBFBEB8DD8}"/>
                </a:ext>
              </a:extLst>
            </p:cNvPr>
            <p:cNvSpPr/>
            <p:nvPr/>
          </p:nvSpPr>
          <p:spPr>
            <a:xfrm>
              <a:off x="2929616" y="992624"/>
              <a:ext cx="1561044" cy="1631014"/>
            </a:xfrm>
            <a:custGeom>
              <a:avLst/>
              <a:gdLst>
                <a:gd name="connsiteX0" fmla="*/ 1509352 w 1561044"/>
                <a:gd name="connsiteY0" fmla="*/ 1623589 h 1631014"/>
                <a:gd name="connsiteX1" fmla="*/ 0 w 1561044"/>
                <a:gd name="connsiteY1" fmla="*/ 1631014 h 1631014"/>
                <a:gd name="connsiteX2" fmla="*/ 147937 w 1561044"/>
                <a:gd name="connsiteY2" fmla="*/ 0 h 1631014"/>
                <a:gd name="connsiteX3" fmla="*/ 1561044 w 1561044"/>
                <a:gd name="connsiteY3" fmla="*/ 58832 h 1631014"/>
              </a:gdLst>
              <a:ahLst/>
              <a:cxnLst>
                <a:cxn ang="0">
                  <a:pos x="connsiteX0" y="connsiteY0"/>
                </a:cxn>
                <a:cxn ang="0">
                  <a:pos x="connsiteX1" y="connsiteY1"/>
                </a:cxn>
                <a:cxn ang="0">
                  <a:pos x="connsiteX2" y="connsiteY2"/>
                </a:cxn>
                <a:cxn ang="0">
                  <a:pos x="connsiteX3" y="connsiteY3"/>
                </a:cxn>
              </a:cxnLst>
              <a:rect l="l" t="t" r="r" b="b"/>
              <a:pathLst>
                <a:path w="1561044" h="1631014">
                  <a:moveTo>
                    <a:pt x="1509352" y="1623589"/>
                  </a:moveTo>
                  <a:lnTo>
                    <a:pt x="0" y="1631014"/>
                  </a:lnTo>
                  <a:lnTo>
                    <a:pt x="147937" y="0"/>
                  </a:lnTo>
                  <a:lnTo>
                    <a:pt x="1561044" y="58832"/>
                  </a:lnTo>
                  <a:close/>
                </a:path>
              </a:pathLst>
            </a:custGeom>
            <a:solidFill>
              <a:srgbClr val="FFFFFF"/>
            </a:solidFill>
            <a:ln w="14267" cap="flat">
              <a:noFill/>
              <a:prstDash val="solid"/>
              <a:miter/>
            </a:ln>
          </p:spPr>
          <p:txBody>
            <a:bodyPr rtlCol="0" anchor="ctr"/>
            <a:lstStyle/>
            <a:p>
              <a:endParaRPr lang="en-US"/>
            </a:p>
          </p:txBody>
        </p:sp>
      </p:grpSp>
      <p:grpSp>
        <p:nvGrpSpPr>
          <p:cNvPr id="131" name="Graphic 36">
            <a:extLst>
              <a:ext uri="{FF2B5EF4-FFF2-40B4-BE49-F238E27FC236}">
                <a16:creationId xmlns:a16="http://schemas.microsoft.com/office/drawing/2014/main" id="{C0B1727E-9BEF-1C73-3A3F-47A20F83E747}"/>
              </a:ext>
            </a:extLst>
          </p:cNvPr>
          <p:cNvGrpSpPr/>
          <p:nvPr/>
        </p:nvGrpSpPr>
        <p:grpSpPr>
          <a:xfrm>
            <a:off x="1523538" y="2549421"/>
            <a:ext cx="1501783" cy="1643008"/>
            <a:chOff x="1109683" y="1258795"/>
            <a:chExt cx="1501783" cy="1643008"/>
          </a:xfrm>
        </p:grpSpPr>
        <p:sp>
          <p:nvSpPr>
            <p:cNvPr id="132" name="Freeform: Shape 131">
              <a:extLst>
                <a:ext uri="{FF2B5EF4-FFF2-40B4-BE49-F238E27FC236}">
                  <a16:creationId xmlns:a16="http://schemas.microsoft.com/office/drawing/2014/main" id="{C8501C71-6D96-1DD8-51AC-EC91B0F6ED24}"/>
                </a:ext>
              </a:extLst>
            </p:cNvPr>
            <p:cNvSpPr/>
            <p:nvPr/>
          </p:nvSpPr>
          <p:spPr>
            <a:xfrm>
              <a:off x="1109683" y="1258795"/>
              <a:ext cx="1368555" cy="1566041"/>
            </a:xfrm>
            <a:custGeom>
              <a:avLst/>
              <a:gdLst>
                <a:gd name="connsiteX0" fmla="*/ 38269 w 1368555"/>
                <a:gd name="connsiteY0" fmla="*/ 1566042 h 1566041"/>
                <a:gd name="connsiteX1" fmla="*/ 0 w 1368555"/>
                <a:gd name="connsiteY1" fmla="*/ 0 h 1566041"/>
                <a:gd name="connsiteX2" fmla="*/ 1368555 w 1368555"/>
                <a:gd name="connsiteY2" fmla="*/ 4712 h 1566041"/>
              </a:gdLst>
              <a:ahLst/>
              <a:cxnLst>
                <a:cxn ang="0">
                  <a:pos x="connsiteX0" y="connsiteY0"/>
                </a:cxn>
                <a:cxn ang="0">
                  <a:pos x="connsiteX1" y="connsiteY1"/>
                </a:cxn>
                <a:cxn ang="0">
                  <a:pos x="connsiteX2" y="connsiteY2"/>
                </a:cxn>
              </a:cxnLst>
              <a:rect l="l" t="t" r="r" b="b"/>
              <a:pathLst>
                <a:path w="1368555" h="1566041">
                  <a:moveTo>
                    <a:pt x="38269" y="1566042"/>
                  </a:moveTo>
                  <a:lnTo>
                    <a:pt x="0" y="0"/>
                  </a:lnTo>
                  <a:lnTo>
                    <a:pt x="1368555" y="4712"/>
                  </a:lnTo>
                  <a:close/>
                </a:path>
              </a:pathLst>
            </a:custGeom>
            <a:solidFill>
              <a:srgbClr val="013D9D"/>
            </a:solidFill>
            <a:ln w="14267" cap="flat">
              <a:noFill/>
              <a:prstDash val="solid"/>
              <a:miter/>
            </a:ln>
          </p:spPr>
          <p:txBody>
            <a:bodyPr rtlCol="0" anchor="ctr"/>
            <a:lstStyle/>
            <a:p>
              <a:endParaRPr lang="en-US"/>
            </a:p>
          </p:txBody>
        </p:sp>
        <p:sp>
          <p:nvSpPr>
            <p:cNvPr id="133" name="Freeform: Shape 132">
              <a:extLst>
                <a:ext uri="{FF2B5EF4-FFF2-40B4-BE49-F238E27FC236}">
                  <a16:creationId xmlns:a16="http://schemas.microsoft.com/office/drawing/2014/main" id="{4C78C53C-F367-5C76-9D74-11EC68EA7F9F}"/>
                </a:ext>
              </a:extLst>
            </p:cNvPr>
            <p:cNvSpPr/>
            <p:nvPr/>
          </p:nvSpPr>
          <p:spPr>
            <a:xfrm>
              <a:off x="1147953" y="1263507"/>
              <a:ext cx="1463514" cy="1638296"/>
            </a:xfrm>
            <a:custGeom>
              <a:avLst/>
              <a:gdLst>
                <a:gd name="connsiteX0" fmla="*/ 1463515 w 1463514"/>
                <a:gd name="connsiteY0" fmla="*/ 1638297 h 1638296"/>
                <a:gd name="connsiteX1" fmla="*/ 0 w 1463514"/>
                <a:gd name="connsiteY1" fmla="*/ 1561330 h 1638296"/>
                <a:gd name="connsiteX2" fmla="*/ 96102 w 1463514"/>
                <a:gd name="connsiteY2" fmla="*/ 167071 h 1638296"/>
                <a:gd name="connsiteX3" fmla="*/ 1330286 w 1463514"/>
                <a:gd name="connsiteY3" fmla="*/ 0 h 1638296"/>
              </a:gdLst>
              <a:ahLst/>
              <a:cxnLst>
                <a:cxn ang="0">
                  <a:pos x="connsiteX0" y="connsiteY0"/>
                </a:cxn>
                <a:cxn ang="0">
                  <a:pos x="connsiteX1" y="connsiteY1"/>
                </a:cxn>
                <a:cxn ang="0">
                  <a:pos x="connsiteX2" y="connsiteY2"/>
                </a:cxn>
                <a:cxn ang="0">
                  <a:pos x="connsiteX3" y="connsiteY3"/>
                </a:cxn>
              </a:cxnLst>
              <a:rect l="l" t="t" r="r" b="b"/>
              <a:pathLst>
                <a:path w="1463514" h="1638296">
                  <a:moveTo>
                    <a:pt x="1463515" y="1638297"/>
                  </a:moveTo>
                  <a:lnTo>
                    <a:pt x="0" y="1561330"/>
                  </a:lnTo>
                  <a:lnTo>
                    <a:pt x="96102" y="167071"/>
                  </a:lnTo>
                  <a:lnTo>
                    <a:pt x="1330286" y="0"/>
                  </a:lnTo>
                  <a:close/>
                </a:path>
              </a:pathLst>
            </a:custGeom>
            <a:solidFill>
              <a:srgbClr val="FFFFFF"/>
            </a:solidFill>
            <a:ln w="14267" cap="flat">
              <a:noFill/>
              <a:prstDash val="solid"/>
              <a:miter/>
            </a:ln>
          </p:spPr>
          <p:txBody>
            <a:bodyPr rtlCol="0" anchor="ctr"/>
            <a:lstStyle/>
            <a:p>
              <a:endParaRPr lang="en-US"/>
            </a:p>
          </p:txBody>
        </p:sp>
      </p:grpSp>
      <p:grpSp>
        <p:nvGrpSpPr>
          <p:cNvPr id="134" name="Graphic 36">
            <a:extLst>
              <a:ext uri="{FF2B5EF4-FFF2-40B4-BE49-F238E27FC236}">
                <a16:creationId xmlns:a16="http://schemas.microsoft.com/office/drawing/2014/main" id="{E6E19E63-5168-2B4A-DE13-0A2AFC4862D0}"/>
              </a:ext>
            </a:extLst>
          </p:cNvPr>
          <p:cNvGrpSpPr/>
          <p:nvPr/>
        </p:nvGrpSpPr>
        <p:grpSpPr>
          <a:xfrm>
            <a:off x="9129558" y="2571126"/>
            <a:ext cx="1506068" cy="1519062"/>
            <a:chOff x="8715703" y="1280500"/>
            <a:chExt cx="1506068" cy="1519062"/>
          </a:xfrm>
        </p:grpSpPr>
        <p:sp>
          <p:nvSpPr>
            <p:cNvPr id="135" name="Freeform: Shape 134">
              <a:extLst>
                <a:ext uri="{FF2B5EF4-FFF2-40B4-BE49-F238E27FC236}">
                  <a16:creationId xmlns:a16="http://schemas.microsoft.com/office/drawing/2014/main" id="{16474CB8-70C6-85B6-35AA-5E7AB5BBC192}"/>
                </a:ext>
              </a:extLst>
            </p:cNvPr>
            <p:cNvSpPr/>
            <p:nvPr/>
          </p:nvSpPr>
          <p:spPr>
            <a:xfrm>
              <a:off x="8751545" y="1280500"/>
              <a:ext cx="1470226" cy="1519062"/>
            </a:xfrm>
            <a:custGeom>
              <a:avLst/>
              <a:gdLst>
                <a:gd name="connsiteX0" fmla="*/ 0 w 1470226"/>
                <a:gd name="connsiteY0" fmla="*/ 45552 h 1519062"/>
                <a:gd name="connsiteX1" fmla="*/ 1470226 w 1470226"/>
                <a:gd name="connsiteY1" fmla="*/ 0 h 1519062"/>
                <a:gd name="connsiteX2" fmla="*/ 1406968 w 1470226"/>
                <a:gd name="connsiteY2" fmla="*/ 1519062 h 1519062"/>
              </a:gdLst>
              <a:ahLst/>
              <a:cxnLst>
                <a:cxn ang="0">
                  <a:pos x="connsiteX0" y="connsiteY0"/>
                </a:cxn>
                <a:cxn ang="0">
                  <a:pos x="connsiteX1" y="connsiteY1"/>
                </a:cxn>
                <a:cxn ang="0">
                  <a:pos x="connsiteX2" y="connsiteY2"/>
                </a:cxn>
              </a:cxnLst>
              <a:rect l="l" t="t" r="r" b="b"/>
              <a:pathLst>
                <a:path w="1470226" h="1519062">
                  <a:moveTo>
                    <a:pt x="0" y="45552"/>
                  </a:moveTo>
                  <a:lnTo>
                    <a:pt x="1470226" y="0"/>
                  </a:lnTo>
                  <a:lnTo>
                    <a:pt x="1406968" y="1519062"/>
                  </a:lnTo>
                  <a:close/>
                </a:path>
              </a:pathLst>
            </a:custGeom>
            <a:solidFill>
              <a:srgbClr val="013D9D"/>
            </a:solidFill>
            <a:ln w="14267" cap="flat">
              <a:noFill/>
              <a:prstDash val="solid"/>
              <a:miter/>
            </a:ln>
          </p:spPr>
          <p:txBody>
            <a:bodyPr rtlCol="0" anchor="ctr"/>
            <a:lstStyle/>
            <a:p>
              <a:endParaRPr lang="en-US"/>
            </a:p>
          </p:txBody>
        </p:sp>
        <p:sp>
          <p:nvSpPr>
            <p:cNvPr id="136" name="Freeform: Shape 135">
              <a:extLst>
                <a:ext uri="{FF2B5EF4-FFF2-40B4-BE49-F238E27FC236}">
                  <a16:creationId xmlns:a16="http://schemas.microsoft.com/office/drawing/2014/main" id="{73434905-BBD4-84D1-FB80-E5FA4AF22ABA}"/>
                </a:ext>
              </a:extLst>
            </p:cNvPr>
            <p:cNvSpPr/>
            <p:nvPr/>
          </p:nvSpPr>
          <p:spPr>
            <a:xfrm>
              <a:off x="8715703" y="1326052"/>
              <a:ext cx="1442809" cy="1473510"/>
            </a:xfrm>
            <a:custGeom>
              <a:avLst/>
              <a:gdLst>
                <a:gd name="connsiteX0" fmla="*/ 0 w 1442809"/>
                <a:gd name="connsiteY0" fmla="*/ 1473510 h 1473510"/>
                <a:gd name="connsiteX1" fmla="*/ 1442810 w 1442809"/>
                <a:gd name="connsiteY1" fmla="*/ 1473510 h 1473510"/>
                <a:gd name="connsiteX2" fmla="*/ 1411965 w 1442809"/>
                <a:gd name="connsiteY2" fmla="*/ 102813 h 1473510"/>
                <a:gd name="connsiteX3" fmla="*/ 35842 w 1442809"/>
                <a:gd name="connsiteY3" fmla="*/ 0 h 1473510"/>
              </a:gdLst>
              <a:ahLst/>
              <a:cxnLst>
                <a:cxn ang="0">
                  <a:pos x="connsiteX0" y="connsiteY0"/>
                </a:cxn>
                <a:cxn ang="0">
                  <a:pos x="connsiteX1" y="connsiteY1"/>
                </a:cxn>
                <a:cxn ang="0">
                  <a:pos x="connsiteX2" y="connsiteY2"/>
                </a:cxn>
                <a:cxn ang="0">
                  <a:pos x="connsiteX3" y="connsiteY3"/>
                </a:cxn>
              </a:cxnLst>
              <a:rect l="l" t="t" r="r" b="b"/>
              <a:pathLst>
                <a:path w="1442809" h="1473510">
                  <a:moveTo>
                    <a:pt x="0" y="1473510"/>
                  </a:moveTo>
                  <a:lnTo>
                    <a:pt x="1442810" y="1473510"/>
                  </a:lnTo>
                  <a:lnTo>
                    <a:pt x="1411965" y="102813"/>
                  </a:lnTo>
                  <a:lnTo>
                    <a:pt x="35842" y="0"/>
                  </a:lnTo>
                  <a:close/>
                </a:path>
              </a:pathLst>
            </a:custGeom>
            <a:solidFill>
              <a:srgbClr val="FFFFFF"/>
            </a:solidFill>
            <a:ln w="14267" cap="flat">
              <a:noFill/>
              <a:prstDash val="solid"/>
              <a:miter/>
            </a:ln>
          </p:spPr>
          <p:txBody>
            <a:bodyPr rtlCol="0" anchor="ctr"/>
            <a:lstStyle/>
            <a:p>
              <a:endParaRPr lang="en-US"/>
            </a:p>
          </p:txBody>
        </p:sp>
      </p:grpSp>
      <p:grpSp>
        <p:nvGrpSpPr>
          <p:cNvPr id="137" name="Graphic 36">
            <a:extLst>
              <a:ext uri="{FF2B5EF4-FFF2-40B4-BE49-F238E27FC236}">
                <a16:creationId xmlns:a16="http://schemas.microsoft.com/office/drawing/2014/main" id="{BC6939D3-B5C5-C693-8E51-55DBDDA149A5}"/>
              </a:ext>
            </a:extLst>
          </p:cNvPr>
          <p:cNvGrpSpPr/>
          <p:nvPr/>
        </p:nvGrpSpPr>
        <p:grpSpPr>
          <a:xfrm>
            <a:off x="5273643" y="2554133"/>
            <a:ext cx="1628586" cy="1678707"/>
            <a:chOff x="4859788" y="1263507"/>
            <a:chExt cx="1628586" cy="1678707"/>
          </a:xfrm>
        </p:grpSpPr>
        <p:sp>
          <p:nvSpPr>
            <p:cNvPr id="138" name="Freeform: Shape 137">
              <a:extLst>
                <a:ext uri="{FF2B5EF4-FFF2-40B4-BE49-F238E27FC236}">
                  <a16:creationId xmlns:a16="http://schemas.microsoft.com/office/drawing/2014/main" id="{52FBEB8D-9A7D-BADD-0A3F-C6EC70EA4571}"/>
                </a:ext>
              </a:extLst>
            </p:cNvPr>
            <p:cNvSpPr/>
            <p:nvPr/>
          </p:nvSpPr>
          <p:spPr>
            <a:xfrm>
              <a:off x="4859788" y="1263507"/>
              <a:ext cx="1628586" cy="1678707"/>
            </a:xfrm>
            <a:custGeom>
              <a:avLst/>
              <a:gdLst>
                <a:gd name="connsiteX0" fmla="*/ 52692 w 1628586"/>
                <a:gd name="connsiteY0" fmla="*/ 73540 h 1678707"/>
                <a:gd name="connsiteX1" fmla="*/ 0 w 1628586"/>
                <a:gd name="connsiteY1" fmla="*/ 1678708 h 1678707"/>
                <a:gd name="connsiteX2" fmla="*/ 1582321 w 1628586"/>
                <a:gd name="connsiteY2" fmla="*/ 1673853 h 1678707"/>
                <a:gd name="connsiteX3" fmla="*/ 1628586 w 1628586"/>
                <a:gd name="connsiteY3" fmla="*/ 0 h 1678707"/>
              </a:gdLst>
              <a:ahLst/>
              <a:cxnLst>
                <a:cxn ang="0">
                  <a:pos x="connsiteX0" y="connsiteY0"/>
                </a:cxn>
                <a:cxn ang="0">
                  <a:pos x="connsiteX1" y="connsiteY1"/>
                </a:cxn>
                <a:cxn ang="0">
                  <a:pos x="connsiteX2" y="connsiteY2"/>
                </a:cxn>
                <a:cxn ang="0">
                  <a:pos x="connsiteX3" y="connsiteY3"/>
                </a:cxn>
              </a:cxnLst>
              <a:rect l="l" t="t" r="r" b="b"/>
              <a:pathLst>
                <a:path w="1628586" h="1678707">
                  <a:moveTo>
                    <a:pt x="52692" y="73540"/>
                  </a:moveTo>
                  <a:lnTo>
                    <a:pt x="0" y="1678708"/>
                  </a:lnTo>
                  <a:lnTo>
                    <a:pt x="1582321" y="1673853"/>
                  </a:lnTo>
                  <a:lnTo>
                    <a:pt x="1628586" y="0"/>
                  </a:lnTo>
                  <a:close/>
                </a:path>
              </a:pathLst>
            </a:custGeom>
            <a:solidFill>
              <a:srgbClr val="013D9D"/>
            </a:solidFill>
            <a:ln w="14267" cap="flat">
              <a:noFill/>
              <a:prstDash val="solid"/>
              <a:miter/>
            </a:ln>
          </p:spPr>
          <p:txBody>
            <a:bodyPr rtlCol="0" anchor="ctr"/>
            <a:lstStyle/>
            <a:p>
              <a:endParaRPr lang="en-US"/>
            </a:p>
          </p:txBody>
        </p:sp>
        <p:sp>
          <p:nvSpPr>
            <p:cNvPr id="139" name="Freeform: Shape 138">
              <a:extLst>
                <a:ext uri="{FF2B5EF4-FFF2-40B4-BE49-F238E27FC236}">
                  <a16:creationId xmlns:a16="http://schemas.microsoft.com/office/drawing/2014/main" id="{A07FAF02-3DBB-0101-72E8-6F60A4EF0427}"/>
                </a:ext>
              </a:extLst>
            </p:cNvPr>
            <p:cNvSpPr/>
            <p:nvPr/>
          </p:nvSpPr>
          <p:spPr>
            <a:xfrm>
              <a:off x="4912479" y="1263507"/>
              <a:ext cx="1575894" cy="1608737"/>
            </a:xfrm>
            <a:custGeom>
              <a:avLst/>
              <a:gdLst>
                <a:gd name="connsiteX0" fmla="*/ 77823 w 1575894"/>
                <a:gd name="connsiteY0" fmla="*/ 1521918 h 1608737"/>
                <a:gd name="connsiteX1" fmla="*/ 1478222 w 1575894"/>
                <a:gd name="connsiteY1" fmla="*/ 1608738 h 1608737"/>
                <a:gd name="connsiteX2" fmla="*/ 1575895 w 1575894"/>
                <a:gd name="connsiteY2" fmla="*/ 0 h 1608737"/>
                <a:gd name="connsiteX3" fmla="*/ 0 w 1575894"/>
                <a:gd name="connsiteY3" fmla="*/ 73540 h 1608737"/>
              </a:gdLst>
              <a:ahLst/>
              <a:cxnLst>
                <a:cxn ang="0">
                  <a:pos x="connsiteX0" y="connsiteY0"/>
                </a:cxn>
                <a:cxn ang="0">
                  <a:pos x="connsiteX1" y="connsiteY1"/>
                </a:cxn>
                <a:cxn ang="0">
                  <a:pos x="connsiteX2" y="connsiteY2"/>
                </a:cxn>
                <a:cxn ang="0">
                  <a:pos x="connsiteX3" y="connsiteY3"/>
                </a:cxn>
              </a:cxnLst>
              <a:rect l="l" t="t" r="r" b="b"/>
              <a:pathLst>
                <a:path w="1575894" h="1608737">
                  <a:moveTo>
                    <a:pt x="77823" y="1521918"/>
                  </a:moveTo>
                  <a:lnTo>
                    <a:pt x="1478222" y="1608738"/>
                  </a:lnTo>
                  <a:lnTo>
                    <a:pt x="1575895" y="0"/>
                  </a:lnTo>
                  <a:lnTo>
                    <a:pt x="0" y="73540"/>
                  </a:lnTo>
                  <a:close/>
                </a:path>
              </a:pathLst>
            </a:custGeom>
            <a:solidFill>
              <a:srgbClr val="FFFFFF"/>
            </a:solidFill>
            <a:ln w="14267" cap="flat">
              <a:noFill/>
              <a:prstDash val="solid"/>
              <a:miter/>
            </a:ln>
          </p:spPr>
          <p:txBody>
            <a:bodyPr rtlCol="0" anchor="ctr"/>
            <a:lstStyle/>
            <a:p>
              <a:endParaRPr lang="en-US"/>
            </a:p>
          </p:txBody>
        </p:sp>
      </p:grpSp>
      <p:grpSp>
        <p:nvGrpSpPr>
          <p:cNvPr id="140" name="Graphic 36">
            <a:extLst>
              <a:ext uri="{FF2B5EF4-FFF2-40B4-BE49-F238E27FC236}">
                <a16:creationId xmlns:a16="http://schemas.microsoft.com/office/drawing/2014/main" id="{6FECE5E2-ECD7-7D84-43FE-33612DC5CFC7}"/>
              </a:ext>
            </a:extLst>
          </p:cNvPr>
          <p:cNvGrpSpPr/>
          <p:nvPr/>
        </p:nvGrpSpPr>
        <p:grpSpPr>
          <a:xfrm>
            <a:off x="7169257" y="2242839"/>
            <a:ext cx="1634441" cy="1711836"/>
            <a:chOff x="6755402" y="952213"/>
            <a:chExt cx="1634441" cy="1711836"/>
          </a:xfrm>
        </p:grpSpPr>
        <p:sp>
          <p:nvSpPr>
            <p:cNvPr id="141" name="Freeform: Shape 140">
              <a:extLst>
                <a:ext uri="{FF2B5EF4-FFF2-40B4-BE49-F238E27FC236}">
                  <a16:creationId xmlns:a16="http://schemas.microsoft.com/office/drawing/2014/main" id="{430AA362-EA46-6F18-AB51-D7FEE5C8CB91}"/>
                </a:ext>
              </a:extLst>
            </p:cNvPr>
            <p:cNvSpPr/>
            <p:nvPr/>
          </p:nvSpPr>
          <p:spPr>
            <a:xfrm>
              <a:off x="6850933" y="952213"/>
              <a:ext cx="1538911" cy="1711836"/>
            </a:xfrm>
            <a:custGeom>
              <a:avLst/>
              <a:gdLst>
                <a:gd name="connsiteX0" fmla="*/ 1538911 w 1538911"/>
                <a:gd name="connsiteY0" fmla="*/ 1586890 h 1711836"/>
                <a:gd name="connsiteX1" fmla="*/ 0 w 1538911"/>
                <a:gd name="connsiteY1" fmla="*/ 1711837 h 1711836"/>
                <a:gd name="connsiteX2" fmla="*/ 36984 w 1538911"/>
                <a:gd name="connsiteY2" fmla="*/ 0 h 1711836"/>
                <a:gd name="connsiteX3" fmla="*/ 1450092 w 1538911"/>
                <a:gd name="connsiteY3" fmla="*/ 58832 h 1711836"/>
              </a:gdLst>
              <a:ahLst/>
              <a:cxnLst>
                <a:cxn ang="0">
                  <a:pos x="connsiteX0" y="connsiteY0"/>
                </a:cxn>
                <a:cxn ang="0">
                  <a:pos x="connsiteX1" y="connsiteY1"/>
                </a:cxn>
                <a:cxn ang="0">
                  <a:pos x="connsiteX2" y="connsiteY2"/>
                </a:cxn>
                <a:cxn ang="0">
                  <a:pos x="connsiteX3" y="connsiteY3"/>
                </a:cxn>
              </a:cxnLst>
              <a:rect l="l" t="t" r="r" b="b"/>
              <a:pathLst>
                <a:path w="1538911" h="1711836">
                  <a:moveTo>
                    <a:pt x="1538911" y="1586890"/>
                  </a:moveTo>
                  <a:lnTo>
                    <a:pt x="0" y="1711837"/>
                  </a:lnTo>
                  <a:lnTo>
                    <a:pt x="36984" y="0"/>
                  </a:lnTo>
                  <a:lnTo>
                    <a:pt x="1450092" y="58832"/>
                  </a:lnTo>
                  <a:close/>
                </a:path>
              </a:pathLst>
            </a:custGeom>
            <a:solidFill>
              <a:srgbClr val="FFFFFF"/>
            </a:solidFill>
            <a:ln w="14267" cap="flat">
              <a:noFill/>
              <a:prstDash val="solid"/>
              <a:miter/>
            </a:ln>
          </p:spPr>
          <p:txBody>
            <a:bodyPr rtlCol="0" anchor="ctr"/>
            <a:lstStyle/>
            <a:p>
              <a:endParaRPr lang="en-US"/>
            </a:p>
          </p:txBody>
        </p:sp>
        <p:sp>
          <p:nvSpPr>
            <p:cNvPr id="142" name="Freeform: Shape 141">
              <a:extLst>
                <a:ext uri="{FF2B5EF4-FFF2-40B4-BE49-F238E27FC236}">
                  <a16:creationId xmlns:a16="http://schemas.microsoft.com/office/drawing/2014/main" id="{937626C1-79D0-F750-D1B4-CD329A84DB86}"/>
                </a:ext>
              </a:extLst>
            </p:cNvPr>
            <p:cNvSpPr/>
            <p:nvPr/>
          </p:nvSpPr>
          <p:spPr>
            <a:xfrm>
              <a:off x="6755402" y="952213"/>
              <a:ext cx="132514" cy="1711836"/>
            </a:xfrm>
            <a:custGeom>
              <a:avLst/>
              <a:gdLst>
                <a:gd name="connsiteX0" fmla="*/ 95530 w 132514"/>
                <a:gd name="connsiteY0" fmla="*/ 1711837 h 1711836"/>
                <a:gd name="connsiteX1" fmla="*/ 0 w 132514"/>
                <a:gd name="connsiteY1" fmla="*/ 157504 h 1711836"/>
                <a:gd name="connsiteX2" fmla="*/ 132515 w 132514"/>
                <a:gd name="connsiteY2" fmla="*/ 0 h 1711836"/>
              </a:gdLst>
              <a:ahLst/>
              <a:cxnLst>
                <a:cxn ang="0">
                  <a:pos x="connsiteX0" y="connsiteY0"/>
                </a:cxn>
                <a:cxn ang="0">
                  <a:pos x="connsiteX1" y="connsiteY1"/>
                </a:cxn>
                <a:cxn ang="0">
                  <a:pos x="connsiteX2" y="connsiteY2"/>
                </a:cxn>
              </a:cxnLst>
              <a:rect l="l" t="t" r="r" b="b"/>
              <a:pathLst>
                <a:path w="132514" h="1711836">
                  <a:moveTo>
                    <a:pt x="95530" y="1711837"/>
                  </a:moveTo>
                  <a:lnTo>
                    <a:pt x="0" y="157504"/>
                  </a:lnTo>
                  <a:lnTo>
                    <a:pt x="132515" y="0"/>
                  </a:lnTo>
                  <a:close/>
                </a:path>
              </a:pathLst>
            </a:custGeom>
            <a:solidFill>
              <a:srgbClr val="013D9D"/>
            </a:solidFill>
            <a:ln w="14267" cap="flat">
              <a:noFill/>
              <a:prstDash val="solid"/>
              <a:miter/>
            </a:ln>
          </p:spPr>
          <p:txBody>
            <a:bodyPr rtlCol="0" anchor="ctr"/>
            <a:lstStyle/>
            <a:p>
              <a:endParaRPr lang="en-US"/>
            </a:p>
          </p:txBody>
        </p:sp>
      </p:grpSp>
      <p:sp>
        <p:nvSpPr>
          <p:cNvPr id="143" name="Freeform: Shape 142">
            <a:extLst>
              <a:ext uri="{FF2B5EF4-FFF2-40B4-BE49-F238E27FC236}">
                <a16:creationId xmlns:a16="http://schemas.microsoft.com/office/drawing/2014/main" id="{AB67C305-932F-4E86-FDC3-9AD78E53BB7B}"/>
              </a:ext>
            </a:extLst>
          </p:cNvPr>
          <p:cNvSpPr/>
          <p:nvPr/>
        </p:nvSpPr>
        <p:spPr>
          <a:xfrm>
            <a:off x="1561808" y="4115463"/>
            <a:ext cx="1463514" cy="234328"/>
          </a:xfrm>
          <a:custGeom>
            <a:avLst/>
            <a:gdLst>
              <a:gd name="connsiteX0" fmla="*/ 0 w 1463514"/>
              <a:gd name="connsiteY0" fmla="*/ 0 h 234328"/>
              <a:gd name="connsiteX1" fmla="*/ 792660 w 1463514"/>
              <a:gd name="connsiteY1" fmla="*/ 234328 h 234328"/>
              <a:gd name="connsiteX2" fmla="*/ 1463515 w 1463514"/>
              <a:gd name="connsiteY2" fmla="*/ 76967 h 234328"/>
            </a:gdLst>
            <a:ahLst/>
            <a:cxnLst>
              <a:cxn ang="0">
                <a:pos x="connsiteX0" y="connsiteY0"/>
              </a:cxn>
              <a:cxn ang="0">
                <a:pos x="connsiteX1" y="connsiteY1"/>
              </a:cxn>
              <a:cxn ang="0">
                <a:pos x="connsiteX2" y="connsiteY2"/>
              </a:cxn>
            </a:cxnLst>
            <a:rect l="l" t="t" r="r" b="b"/>
            <a:pathLst>
              <a:path w="1463514" h="234328">
                <a:moveTo>
                  <a:pt x="0" y="0"/>
                </a:moveTo>
                <a:lnTo>
                  <a:pt x="792660" y="234328"/>
                </a:lnTo>
                <a:lnTo>
                  <a:pt x="1463515" y="76967"/>
                </a:lnTo>
                <a:close/>
              </a:path>
            </a:pathLst>
          </a:custGeom>
          <a:solidFill>
            <a:srgbClr val="013D9D"/>
          </a:solidFill>
          <a:ln w="14267" cap="flat">
            <a:noFill/>
            <a:prstDash val="solid"/>
            <a:miter/>
          </a:ln>
        </p:spPr>
        <p:txBody>
          <a:bodyPr rtlCol="0" anchor="ctr"/>
          <a:lstStyle/>
          <a:p>
            <a:endParaRPr lang="en-US"/>
          </a:p>
        </p:txBody>
      </p:sp>
      <p:sp>
        <p:nvSpPr>
          <p:cNvPr id="144" name="Freeform: Shape 143">
            <a:extLst>
              <a:ext uri="{FF2B5EF4-FFF2-40B4-BE49-F238E27FC236}">
                <a16:creationId xmlns:a16="http://schemas.microsoft.com/office/drawing/2014/main" id="{C7C9A704-A502-267A-7D6A-A77900CE2B11}"/>
              </a:ext>
            </a:extLst>
          </p:cNvPr>
          <p:cNvSpPr/>
          <p:nvPr/>
        </p:nvSpPr>
        <p:spPr>
          <a:xfrm>
            <a:off x="3343471" y="3914264"/>
            <a:ext cx="1634298" cy="243038"/>
          </a:xfrm>
          <a:custGeom>
            <a:avLst/>
            <a:gdLst>
              <a:gd name="connsiteX0" fmla="*/ 0 w 1634298"/>
              <a:gd name="connsiteY0" fmla="*/ 0 h 243038"/>
              <a:gd name="connsiteX1" fmla="*/ 895330 w 1634298"/>
              <a:gd name="connsiteY1" fmla="*/ 243039 h 243038"/>
              <a:gd name="connsiteX2" fmla="*/ 1634298 w 1634298"/>
              <a:gd name="connsiteY2" fmla="*/ 39983 h 243038"/>
            </a:gdLst>
            <a:ahLst/>
            <a:cxnLst>
              <a:cxn ang="0">
                <a:pos x="connsiteX0" y="connsiteY0"/>
              </a:cxn>
              <a:cxn ang="0">
                <a:pos x="connsiteX1" y="connsiteY1"/>
              </a:cxn>
              <a:cxn ang="0">
                <a:pos x="connsiteX2" y="connsiteY2"/>
              </a:cxn>
            </a:cxnLst>
            <a:rect l="l" t="t" r="r" b="b"/>
            <a:pathLst>
              <a:path w="1634298" h="243038">
                <a:moveTo>
                  <a:pt x="0" y="0"/>
                </a:moveTo>
                <a:lnTo>
                  <a:pt x="895330" y="243039"/>
                </a:lnTo>
                <a:lnTo>
                  <a:pt x="1634298" y="39983"/>
                </a:lnTo>
                <a:close/>
              </a:path>
            </a:pathLst>
          </a:custGeom>
          <a:solidFill>
            <a:srgbClr val="013D9D"/>
          </a:solidFill>
          <a:ln w="14267" cap="flat">
            <a:noFill/>
            <a:prstDash val="solid"/>
            <a:miter/>
          </a:ln>
        </p:spPr>
        <p:txBody>
          <a:bodyPr rtlCol="0" anchor="ctr"/>
          <a:lstStyle/>
          <a:p>
            <a:endParaRPr lang="en-US"/>
          </a:p>
        </p:txBody>
      </p:sp>
      <p:sp>
        <p:nvSpPr>
          <p:cNvPr id="145" name="Freeform: Shape 144">
            <a:extLst>
              <a:ext uri="{FF2B5EF4-FFF2-40B4-BE49-F238E27FC236}">
                <a16:creationId xmlns:a16="http://schemas.microsoft.com/office/drawing/2014/main" id="{2607787A-5714-D4EF-349C-B6B51FD843AE}"/>
              </a:ext>
            </a:extLst>
          </p:cNvPr>
          <p:cNvSpPr/>
          <p:nvPr/>
        </p:nvSpPr>
        <p:spPr>
          <a:xfrm>
            <a:off x="5273643" y="4214923"/>
            <a:ext cx="1582320" cy="137083"/>
          </a:xfrm>
          <a:custGeom>
            <a:avLst/>
            <a:gdLst>
              <a:gd name="connsiteX0" fmla="*/ 0 w 1582320"/>
              <a:gd name="connsiteY0" fmla="*/ 4855 h 137083"/>
              <a:gd name="connsiteX1" fmla="*/ 845780 w 1582320"/>
              <a:gd name="connsiteY1" fmla="*/ 137084 h 137083"/>
              <a:gd name="connsiteX2" fmla="*/ 1582321 w 1582320"/>
              <a:gd name="connsiteY2" fmla="*/ 0 h 137083"/>
            </a:gdLst>
            <a:ahLst/>
            <a:cxnLst>
              <a:cxn ang="0">
                <a:pos x="connsiteX0" y="connsiteY0"/>
              </a:cxn>
              <a:cxn ang="0">
                <a:pos x="connsiteX1" y="connsiteY1"/>
              </a:cxn>
              <a:cxn ang="0">
                <a:pos x="connsiteX2" y="connsiteY2"/>
              </a:cxn>
            </a:cxnLst>
            <a:rect l="l" t="t" r="r" b="b"/>
            <a:pathLst>
              <a:path w="1582320" h="137083">
                <a:moveTo>
                  <a:pt x="0" y="4855"/>
                </a:moveTo>
                <a:lnTo>
                  <a:pt x="845780" y="137084"/>
                </a:lnTo>
                <a:lnTo>
                  <a:pt x="1582321" y="0"/>
                </a:lnTo>
                <a:close/>
              </a:path>
            </a:pathLst>
          </a:custGeom>
          <a:solidFill>
            <a:srgbClr val="013D9D"/>
          </a:solidFill>
          <a:ln w="14267" cap="flat">
            <a:solidFill>
              <a:srgbClr val="013D9D"/>
            </a:solidFill>
            <a:prstDash val="solid"/>
            <a:miter/>
          </a:ln>
        </p:spPr>
        <p:txBody>
          <a:bodyPr rtlCol="0" anchor="ctr"/>
          <a:lstStyle/>
          <a:p>
            <a:endParaRPr lang="en-US"/>
          </a:p>
        </p:txBody>
      </p:sp>
      <p:sp>
        <p:nvSpPr>
          <p:cNvPr id="146" name="Freeform: Shape 145">
            <a:extLst>
              <a:ext uri="{FF2B5EF4-FFF2-40B4-BE49-F238E27FC236}">
                <a16:creationId xmlns:a16="http://schemas.microsoft.com/office/drawing/2014/main" id="{DE7F8BC8-97DD-CEC1-9A7C-EDFF7CAA75DD}"/>
              </a:ext>
            </a:extLst>
          </p:cNvPr>
          <p:cNvSpPr/>
          <p:nvPr/>
        </p:nvSpPr>
        <p:spPr>
          <a:xfrm>
            <a:off x="7264788" y="3829729"/>
            <a:ext cx="1538911" cy="206482"/>
          </a:xfrm>
          <a:custGeom>
            <a:avLst/>
            <a:gdLst>
              <a:gd name="connsiteX0" fmla="*/ 0 w 1538911"/>
              <a:gd name="connsiteY0" fmla="*/ 124946 h 206482"/>
              <a:gd name="connsiteX1" fmla="*/ 1538911 w 1538911"/>
              <a:gd name="connsiteY1" fmla="*/ 0 h 206482"/>
              <a:gd name="connsiteX2" fmla="*/ 736969 w 1538911"/>
              <a:gd name="connsiteY2" fmla="*/ 206483 h 206482"/>
            </a:gdLst>
            <a:ahLst/>
            <a:cxnLst>
              <a:cxn ang="0">
                <a:pos x="connsiteX0" y="connsiteY0"/>
              </a:cxn>
              <a:cxn ang="0">
                <a:pos x="connsiteX1" y="connsiteY1"/>
              </a:cxn>
              <a:cxn ang="0">
                <a:pos x="connsiteX2" y="connsiteY2"/>
              </a:cxn>
            </a:cxnLst>
            <a:rect l="l" t="t" r="r" b="b"/>
            <a:pathLst>
              <a:path w="1538911" h="206482">
                <a:moveTo>
                  <a:pt x="0" y="124946"/>
                </a:moveTo>
                <a:lnTo>
                  <a:pt x="1538911" y="0"/>
                </a:lnTo>
                <a:lnTo>
                  <a:pt x="736969" y="206483"/>
                </a:lnTo>
                <a:close/>
              </a:path>
            </a:pathLst>
          </a:custGeom>
          <a:solidFill>
            <a:srgbClr val="013D9D"/>
          </a:solidFill>
          <a:ln w="14267" cap="flat">
            <a:noFill/>
            <a:prstDash val="solid"/>
            <a:miter/>
          </a:ln>
        </p:spPr>
        <p:txBody>
          <a:bodyPr rtlCol="0" anchor="ctr"/>
          <a:lstStyle/>
          <a:p>
            <a:endParaRPr lang="en-US"/>
          </a:p>
        </p:txBody>
      </p:sp>
      <p:sp>
        <p:nvSpPr>
          <p:cNvPr id="147" name="Freeform: Shape 146">
            <a:extLst>
              <a:ext uri="{FF2B5EF4-FFF2-40B4-BE49-F238E27FC236}">
                <a16:creationId xmlns:a16="http://schemas.microsoft.com/office/drawing/2014/main" id="{9B857A5D-9E91-1839-7904-63B33EDFDEEE}"/>
              </a:ext>
            </a:extLst>
          </p:cNvPr>
          <p:cNvSpPr/>
          <p:nvPr/>
        </p:nvSpPr>
        <p:spPr>
          <a:xfrm>
            <a:off x="9129558" y="4090188"/>
            <a:ext cx="1442809" cy="104955"/>
          </a:xfrm>
          <a:custGeom>
            <a:avLst/>
            <a:gdLst>
              <a:gd name="connsiteX0" fmla="*/ 0 w 1442809"/>
              <a:gd name="connsiteY0" fmla="*/ 0 h 104955"/>
              <a:gd name="connsiteX1" fmla="*/ 1442810 w 1442809"/>
              <a:gd name="connsiteY1" fmla="*/ 0 h 104955"/>
              <a:gd name="connsiteX2" fmla="*/ 753677 w 1442809"/>
              <a:gd name="connsiteY2" fmla="*/ 104955 h 104955"/>
            </a:gdLst>
            <a:ahLst/>
            <a:cxnLst>
              <a:cxn ang="0">
                <a:pos x="connsiteX0" y="connsiteY0"/>
              </a:cxn>
              <a:cxn ang="0">
                <a:pos x="connsiteX1" y="connsiteY1"/>
              </a:cxn>
              <a:cxn ang="0">
                <a:pos x="connsiteX2" y="connsiteY2"/>
              </a:cxn>
            </a:cxnLst>
            <a:rect l="l" t="t" r="r" b="b"/>
            <a:pathLst>
              <a:path w="1442809" h="104955">
                <a:moveTo>
                  <a:pt x="0" y="0"/>
                </a:moveTo>
                <a:lnTo>
                  <a:pt x="1442810" y="0"/>
                </a:lnTo>
                <a:lnTo>
                  <a:pt x="753677" y="104955"/>
                </a:lnTo>
                <a:close/>
              </a:path>
            </a:pathLst>
          </a:custGeom>
          <a:solidFill>
            <a:srgbClr val="013D9D"/>
          </a:solidFill>
          <a:ln w="14267" cap="flat">
            <a:noFill/>
            <a:prstDash val="solid"/>
            <a:miter/>
          </a:ln>
        </p:spPr>
        <p:txBody>
          <a:bodyPr rtlCol="0" anchor="ctr"/>
          <a:lstStyle/>
          <a:p>
            <a:endParaRPr lang="en-US"/>
          </a:p>
        </p:txBody>
      </p:sp>
      <p:grpSp>
        <p:nvGrpSpPr>
          <p:cNvPr id="148" name="Graphic 36">
            <a:extLst>
              <a:ext uri="{FF2B5EF4-FFF2-40B4-BE49-F238E27FC236}">
                <a16:creationId xmlns:a16="http://schemas.microsoft.com/office/drawing/2014/main" id="{A414F840-C51E-682B-C8FA-4D4E94AB804B}"/>
              </a:ext>
            </a:extLst>
          </p:cNvPr>
          <p:cNvGrpSpPr/>
          <p:nvPr/>
        </p:nvGrpSpPr>
        <p:grpSpPr>
          <a:xfrm>
            <a:off x="1757009" y="5483446"/>
            <a:ext cx="8711974" cy="190919"/>
            <a:chOff x="1343154" y="4192820"/>
            <a:chExt cx="8711974" cy="190919"/>
          </a:xfrm>
          <a:solidFill>
            <a:srgbClr val="013D9D"/>
          </a:solidFill>
        </p:grpSpPr>
        <p:grpSp>
          <p:nvGrpSpPr>
            <p:cNvPr id="149" name="Graphic 36">
              <a:extLst>
                <a:ext uri="{FF2B5EF4-FFF2-40B4-BE49-F238E27FC236}">
                  <a16:creationId xmlns:a16="http://schemas.microsoft.com/office/drawing/2014/main" id="{7DCB26D0-8099-9D7B-BA27-9DCA845A8566}"/>
                </a:ext>
              </a:extLst>
            </p:cNvPr>
            <p:cNvGrpSpPr/>
            <p:nvPr/>
          </p:nvGrpSpPr>
          <p:grpSpPr>
            <a:xfrm>
              <a:off x="1343154" y="4192820"/>
              <a:ext cx="1189632" cy="190919"/>
              <a:chOff x="1343154" y="4192820"/>
              <a:chExt cx="1189632" cy="190919"/>
            </a:xfrm>
            <a:grpFill/>
          </p:grpSpPr>
          <p:sp>
            <p:nvSpPr>
              <p:cNvPr id="162" name="Freeform: Shape 161">
                <a:extLst>
                  <a:ext uri="{FF2B5EF4-FFF2-40B4-BE49-F238E27FC236}">
                    <a16:creationId xmlns:a16="http://schemas.microsoft.com/office/drawing/2014/main" id="{44E9525D-DC23-2294-63DE-A45CB3FC8C58}"/>
                  </a:ext>
                </a:extLst>
              </p:cNvPr>
              <p:cNvSpPr/>
              <p:nvPr/>
            </p:nvSpPr>
            <p:spPr>
              <a:xfrm>
                <a:off x="1343154" y="4192820"/>
                <a:ext cx="1189632" cy="190919"/>
              </a:xfrm>
              <a:custGeom>
                <a:avLst/>
                <a:gdLst>
                  <a:gd name="connsiteX0" fmla="*/ 602170 w 1189632"/>
                  <a:gd name="connsiteY0" fmla="*/ 1 h 190919"/>
                  <a:gd name="connsiteX1" fmla="*/ 0 w 1189632"/>
                  <a:gd name="connsiteY1" fmla="*/ 190919 h 190919"/>
                  <a:gd name="connsiteX2" fmla="*/ 1189632 w 1189632"/>
                  <a:gd name="connsiteY2" fmla="*/ 190919 h 190919"/>
                  <a:gd name="connsiteX3" fmla="*/ 602170 w 1189632"/>
                  <a:gd name="connsiteY3" fmla="*/ 1 h 190919"/>
                </a:gdLst>
                <a:ahLst/>
                <a:cxnLst>
                  <a:cxn ang="0">
                    <a:pos x="connsiteX0" y="connsiteY0"/>
                  </a:cxn>
                  <a:cxn ang="0">
                    <a:pos x="connsiteX1" y="connsiteY1"/>
                  </a:cxn>
                  <a:cxn ang="0">
                    <a:pos x="connsiteX2" y="connsiteY2"/>
                  </a:cxn>
                  <a:cxn ang="0">
                    <a:pos x="connsiteX3" y="connsiteY3"/>
                  </a:cxn>
                </a:cxnLst>
                <a:rect l="l" t="t" r="r" b="b"/>
                <a:pathLst>
                  <a:path w="1189632" h="190919">
                    <a:moveTo>
                      <a:pt x="602170" y="1"/>
                    </a:moveTo>
                    <a:cubicBezTo>
                      <a:pt x="464658" y="572"/>
                      <a:pt x="436241" y="190919"/>
                      <a:pt x="0" y="190919"/>
                    </a:cubicBezTo>
                    <a:lnTo>
                      <a:pt x="1189632" y="190919"/>
                    </a:lnTo>
                    <a:cubicBezTo>
                      <a:pt x="720833" y="190777"/>
                      <a:pt x="739683" y="-570"/>
                      <a:pt x="602170" y="1"/>
                    </a:cubicBezTo>
                    <a:close/>
                  </a:path>
                </a:pathLst>
              </a:custGeom>
              <a:grpFill/>
              <a:ln w="14267" cap="flat">
                <a:noFill/>
                <a:prstDash val="solid"/>
                <a:miter/>
              </a:ln>
            </p:spPr>
            <p:txBody>
              <a:bodyPr rtlCol="0" anchor="ctr"/>
              <a:lstStyle/>
              <a:p>
                <a:endParaRPr lang="en-US"/>
              </a:p>
            </p:txBody>
          </p:sp>
          <p:sp>
            <p:nvSpPr>
              <p:cNvPr id="163" name="Freeform: Shape 162">
                <a:extLst>
                  <a:ext uri="{FF2B5EF4-FFF2-40B4-BE49-F238E27FC236}">
                    <a16:creationId xmlns:a16="http://schemas.microsoft.com/office/drawing/2014/main" id="{FAEA939F-CDFA-372B-55B0-68084B32C5BF}"/>
                  </a:ext>
                </a:extLst>
              </p:cNvPr>
              <p:cNvSpPr/>
              <p:nvPr/>
            </p:nvSpPr>
            <p:spPr>
              <a:xfrm rot="-4036568">
                <a:off x="1894895" y="4235708"/>
                <a:ext cx="99102" cy="99102"/>
              </a:xfrm>
              <a:custGeom>
                <a:avLst/>
                <a:gdLst>
                  <a:gd name="connsiteX0" fmla="*/ 99103 w 99102"/>
                  <a:gd name="connsiteY0" fmla="*/ 49551 h 99102"/>
                  <a:gd name="connsiteX1" fmla="*/ 49551 w 99102"/>
                  <a:gd name="connsiteY1" fmla="*/ 99103 h 99102"/>
                  <a:gd name="connsiteX2" fmla="*/ 0 w 99102"/>
                  <a:gd name="connsiteY2" fmla="*/ 49551 h 99102"/>
                  <a:gd name="connsiteX3" fmla="*/ 49551 w 99102"/>
                  <a:gd name="connsiteY3" fmla="*/ 0 h 99102"/>
                  <a:gd name="connsiteX4" fmla="*/ 99103 w 99102"/>
                  <a:gd name="connsiteY4" fmla="*/ 49551 h 991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102" h="99102">
                    <a:moveTo>
                      <a:pt x="99103" y="49551"/>
                    </a:moveTo>
                    <a:cubicBezTo>
                      <a:pt x="99103" y="76918"/>
                      <a:pt x="76918" y="99103"/>
                      <a:pt x="49551" y="99103"/>
                    </a:cubicBezTo>
                    <a:cubicBezTo>
                      <a:pt x="22185" y="99103"/>
                      <a:pt x="0" y="76918"/>
                      <a:pt x="0" y="49551"/>
                    </a:cubicBezTo>
                    <a:cubicBezTo>
                      <a:pt x="0" y="22185"/>
                      <a:pt x="22185" y="0"/>
                      <a:pt x="49551" y="0"/>
                    </a:cubicBezTo>
                    <a:cubicBezTo>
                      <a:pt x="76918" y="0"/>
                      <a:pt x="99103" y="22185"/>
                      <a:pt x="99103" y="49551"/>
                    </a:cubicBezTo>
                    <a:close/>
                  </a:path>
                </a:pathLst>
              </a:custGeom>
              <a:grpFill/>
              <a:ln w="14267" cap="flat">
                <a:noFill/>
                <a:prstDash val="solid"/>
                <a:miter/>
              </a:ln>
            </p:spPr>
            <p:txBody>
              <a:bodyPr rtlCol="0" anchor="ctr"/>
              <a:lstStyle/>
              <a:p>
                <a:endParaRPr lang="en-US"/>
              </a:p>
            </p:txBody>
          </p:sp>
        </p:grpSp>
        <p:grpSp>
          <p:nvGrpSpPr>
            <p:cNvPr id="150" name="Graphic 36">
              <a:extLst>
                <a:ext uri="{FF2B5EF4-FFF2-40B4-BE49-F238E27FC236}">
                  <a16:creationId xmlns:a16="http://schemas.microsoft.com/office/drawing/2014/main" id="{2ED33DD9-BAAA-AC9D-51F4-167B7BBDE1E1}"/>
                </a:ext>
              </a:extLst>
            </p:cNvPr>
            <p:cNvGrpSpPr/>
            <p:nvPr/>
          </p:nvGrpSpPr>
          <p:grpSpPr>
            <a:xfrm>
              <a:off x="3223776" y="4192820"/>
              <a:ext cx="1189632" cy="190919"/>
              <a:chOff x="3223776" y="4192820"/>
              <a:chExt cx="1189632" cy="190919"/>
            </a:xfrm>
            <a:grpFill/>
          </p:grpSpPr>
          <p:sp>
            <p:nvSpPr>
              <p:cNvPr id="160" name="Freeform: Shape 159">
                <a:extLst>
                  <a:ext uri="{FF2B5EF4-FFF2-40B4-BE49-F238E27FC236}">
                    <a16:creationId xmlns:a16="http://schemas.microsoft.com/office/drawing/2014/main" id="{30948CBF-672B-50ED-042B-2DB627666FE7}"/>
                  </a:ext>
                </a:extLst>
              </p:cNvPr>
              <p:cNvSpPr/>
              <p:nvPr/>
            </p:nvSpPr>
            <p:spPr>
              <a:xfrm>
                <a:off x="3223776" y="4192820"/>
                <a:ext cx="1189632" cy="190919"/>
              </a:xfrm>
              <a:custGeom>
                <a:avLst/>
                <a:gdLst>
                  <a:gd name="connsiteX0" fmla="*/ 602170 w 1189632"/>
                  <a:gd name="connsiteY0" fmla="*/ 1 h 190919"/>
                  <a:gd name="connsiteX1" fmla="*/ 0 w 1189632"/>
                  <a:gd name="connsiteY1" fmla="*/ 190919 h 190919"/>
                  <a:gd name="connsiteX2" fmla="*/ 1189632 w 1189632"/>
                  <a:gd name="connsiteY2" fmla="*/ 190919 h 190919"/>
                  <a:gd name="connsiteX3" fmla="*/ 602170 w 1189632"/>
                  <a:gd name="connsiteY3" fmla="*/ 1 h 190919"/>
                </a:gdLst>
                <a:ahLst/>
                <a:cxnLst>
                  <a:cxn ang="0">
                    <a:pos x="connsiteX0" y="connsiteY0"/>
                  </a:cxn>
                  <a:cxn ang="0">
                    <a:pos x="connsiteX1" y="connsiteY1"/>
                  </a:cxn>
                  <a:cxn ang="0">
                    <a:pos x="connsiteX2" y="connsiteY2"/>
                  </a:cxn>
                  <a:cxn ang="0">
                    <a:pos x="connsiteX3" y="connsiteY3"/>
                  </a:cxn>
                </a:cxnLst>
                <a:rect l="l" t="t" r="r" b="b"/>
                <a:pathLst>
                  <a:path w="1189632" h="190919">
                    <a:moveTo>
                      <a:pt x="602170" y="1"/>
                    </a:moveTo>
                    <a:cubicBezTo>
                      <a:pt x="464658" y="572"/>
                      <a:pt x="436241" y="190919"/>
                      <a:pt x="0" y="190919"/>
                    </a:cubicBezTo>
                    <a:lnTo>
                      <a:pt x="1189632" y="190919"/>
                    </a:lnTo>
                    <a:cubicBezTo>
                      <a:pt x="720834" y="190777"/>
                      <a:pt x="739683" y="-570"/>
                      <a:pt x="602170" y="1"/>
                    </a:cubicBezTo>
                    <a:close/>
                  </a:path>
                </a:pathLst>
              </a:custGeom>
              <a:grpFill/>
              <a:ln w="14267" cap="flat">
                <a:noFill/>
                <a:prstDash val="solid"/>
                <a:miter/>
              </a:ln>
            </p:spPr>
            <p:txBody>
              <a:bodyPr rtlCol="0" anchor="ctr"/>
              <a:lstStyle/>
              <a:p>
                <a:endParaRPr lang="en-US"/>
              </a:p>
            </p:txBody>
          </p:sp>
          <p:sp>
            <p:nvSpPr>
              <p:cNvPr id="161" name="Freeform: Shape 160">
                <a:extLst>
                  <a:ext uri="{FF2B5EF4-FFF2-40B4-BE49-F238E27FC236}">
                    <a16:creationId xmlns:a16="http://schemas.microsoft.com/office/drawing/2014/main" id="{51F19F7A-A37B-63D1-C5CF-9EA23057E78B}"/>
                  </a:ext>
                </a:extLst>
              </p:cNvPr>
              <p:cNvSpPr/>
              <p:nvPr/>
            </p:nvSpPr>
            <p:spPr>
              <a:xfrm rot="-4036568">
                <a:off x="3775498" y="4235635"/>
                <a:ext cx="99102" cy="99102"/>
              </a:xfrm>
              <a:custGeom>
                <a:avLst/>
                <a:gdLst>
                  <a:gd name="connsiteX0" fmla="*/ 99103 w 99102"/>
                  <a:gd name="connsiteY0" fmla="*/ 49551 h 99102"/>
                  <a:gd name="connsiteX1" fmla="*/ 49551 w 99102"/>
                  <a:gd name="connsiteY1" fmla="*/ 99103 h 99102"/>
                  <a:gd name="connsiteX2" fmla="*/ 0 w 99102"/>
                  <a:gd name="connsiteY2" fmla="*/ 49551 h 99102"/>
                  <a:gd name="connsiteX3" fmla="*/ 49551 w 99102"/>
                  <a:gd name="connsiteY3" fmla="*/ 0 h 99102"/>
                  <a:gd name="connsiteX4" fmla="*/ 99103 w 99102"/>
                  <a:gd name="connsiteY4" fmla="*/ 49551 h 991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102" h="99102">
                    <a:moveTo>
                      <a:pt x="99103" y="49551"/>
                    </a:moveTo>
                    <a:cubicBezTo>
                      <a:pt x="99103" y="76918"/>
                      <a:pt x="76918" y="99103"/>
                      <a:pt x="49551" y="99103"/>
                    </a:cubicBezTo>
                    <a:cubicBezTo>
                      <a:pt x="22185" y="99103"/>
                      <a:pt x="0" y="76918"/>
                      <a:pt x="0" y="49551"/>
                    </a:cubicBezTo>
                    <a:cubicBezTo>
                      <a:pt x="0" y="22185"/>
                      <a:pt x="22185" y="0"/>
                      <a:pt x="49551" y="0"/>
                    </a:cubicBezTo>
                    <a:cubicBezTo>
                      <a:pt x="76918" y="0"/>
                      <a:pt x="99103" y="22185"/>
                      <a:pt x="99103" y="49551"/>
                    </a:cubicBezTo>
                    <a:close/>
                  </a:path>
                </a:pathLst>
              </a:custGeom>
              <a:grpFill/>
              <a:ln w="14267" cap="flat">
                <a:noFill/>
                <a:prstDash val="solid"/>
                <a:miter/>
              </a:ln>
            </p:spPr>
            <p:txBody>
              <a:bodyPr rtlCol="0" anchor="ctr"/>
              <a:lstStyle/>
              <a:p>
                <a:endParaRPr lang="en-US"/>
              </a:p>
            </p:txBody>
          </p:sp>
        </p:grpSp>
        <p:grpSp>
          <p:nvGrpSpPr>
            <p:cNvPr id="151" name="Graphic 36">
              <a:extLst>
                <a:ext uri="{FF2B5EF4-FFF2-40B4-BE49-F238E27FC236}">
                  <a16:creationId xmlns:a16="http://schemas.microsoft.com/office/drawing/2014/main" id="{646D8F93-D77A-4EAF-2CE2-F23E87906796}"/>
                </a:ext>
              </a:extLst>
            </p:cNvPr>
            <p:cNvGrpSpPr/>
            <p:nvPr/>
          </p:nvGrpSpPr>
          <p:grpSpPr>
            <a:xfrm>
              <a:off x="5104254" y="4192820"/>
              <a:ext cx="1189632" cy="190919"/>
              <a:chOff x="5104254" y="4192820"/>
              <a:chExt cx="1189632" cy="190919"/>
            </a:xfrm>
            <a:grpFill/>
          </p:grpSpPr>
          <p:sp>
            <p:nvSpPr>
              <p:cNvPr id="158" name="Freeform: Shape 157">
                <a:extLst>
                  <a:ext uri="{FF2B5EF4-FFF2-40B4-BE49-F238E27FC236}">
                    <a16:creationId xmlns:a16="http://schemas.microsoft.com/office/drawing/2014/main" id="{CD684944-3D5D-EF26-758E-EDA67A311922}"/>
                  </a:ext>
                </a:extLst>
              </p:cNvPr>
              <p:cNvSpPr/>
              <p:nvPr/>
            </p:nvSpPr>
            <p:spPr>
              <a:xfrm>
                <a:off x="5104254" y="4192820"/>
                <a:ext cx="1189632" cy="190919"/>
              </a:xfrm>
              <a:custGeom>
                <a:avLst/>
                <a:gdLst>
                  <a:gd name="connsiteX0" fmla="*/ 602170 w 1189632"/>
                  <a:gd name="connsiteY0" fmla="*/ 1 h 190919"/>
                  <a:gd name="connsiteX1" fmla="*/ 0 w 1189632"/>
                  <a:gd name="connsiteY1" fmla="*/ 190919 h 190919"/>
                  <a:gd name="connsiteX2" fmla="*/ 1189632 w 1189632"/>
                  <a:gd name="connsiteY2" fmla="*/ 190919 h 190919"/>
                  <a:gd name="connsiteX3" fmla="*/ 602170 w 1189632"/>
                  <a:gd name="connsiteY3" fmla="*/ 1 h 190919"/>
                </a:gdLst>
                <a:ahLst/>
                <a:cxnLst>
                  <a:cxn ang="0">
                    <a:pos x="connsiteX0" y="connsiteY0"/>
                  </a:cxn>
                  <a:cxn ang="0">
                    <a:pos x="connsiteX1" y="connsiteY1"/>
                  </a:cxn>
                  <a:cxn ang="0">
                    <a:pos x="connsiteX2" y="connsiteY2"/>
                  </a:cxn>
                  <a:cxn ang="0">
                    <a:pos x="connsiteX3" y="connsiteY3"/>
                  </a:cxn>
                </a:cxnLst>
                <a:rect l="l" t="t" r="r" b="b"/>
                <a:pathLst>
                  <a:path w="1189632" h="190919">
                    <a:moveTo>
                      <a:pt x="602170" y="1"/>
                    </a:moveTo>
                    <a:cubicBezTo>
                      <a:pt x="464658" y="572"/>
                      <a:pt x="436241" y="190919"/>
                      <a:pt x="0" y="190919"/>
                    </a:cubicBezTo>
                    <a:lnTo>
                      <a:pt x="1189632" y="190919"/>
                    </a:lnTo>
                    <a:cubicBezTo>
                      <a:pt x="720834" y="190777"/>
                      <a:pt x="739682" y="-570"/>
                      <a:pt x="602170" y="1"/>
                    </a:cubicBezTo>
                    <a:close/>
                  </a:path>
                </a:pathLst>
              </a:custGeom>
              <a:grpFill/>
              <a:ln w="14267" cap="flat">
                <a:noFill/>
                <a:prstDash val="solid"/>
                <a:miter/>
              </a:ln>
            </p:spPr>
            <p:txBody>
              <a:bodyPr rtlCol="0" anchor="ctr"/>
              <a:lstStyle/>
              <a:p>
                <a:endParaRPr lang="en-US"/>
              </a:p>
            </p:txBody>
          </p:sp>
          <p:sp>
            <p:nvSpPr>
              <p:cNvPr id="159" name="Freeform: Shape 158">
                <a:extLst>
                  <a:ext uri="{FF2B5EF4-FFF2-40B4-BE49-F238E27FC236}">
                    <a16:creationId xmlns:a16="http://schemas.microsoft.com/office/drawing/2014/main" id="{532F78C2-F283-0CA7-51A6-9E0ABD706225}"/>
                  </a:ext>
                </a:extLst>
              </p:cNvPr>
              <p:cNvSpPr/>
              <p:nvPr/>
            </p:nvSpPr>
            <p:spPr>
              <a:xfrm>
                <a:off x="5656017" y="4235660"/>
                <a:ext cx="99100" cy="99100"/>
              </a:xfrm>
              <a:custGeom>
                <a:avLst/>
                <a:gdLst>
                  <a:gd name="connsiteX0" fmla="*/ 99100 w 99100"/>
                  <a:gd name="connsiteY0" fmla="*/ 49550 h 99100"/>
                  <a:gd name="connsiteX1" fmla="*/ 49550 w 99100"/>
                  <a:gd name="connsiteY1" fmla="*/ 99100 h 99100"/>
                  <a:gd name="connsiteX2" fmla="*/ 0 w 99100"/>
                  <a:gd name="connsiteY2" fmla="*/ 49550 h 99100"/>
                  <a:gd name="connsiteX3" fmla="*/ 49550 w 99100"/>
                  <a:gd name="connsiteY3" fmla="*/ 0 h 99100"/>
                  <a:gd name="connsiteX4" fmla="*/ 99100 w 99100"/>
                  <a:gd name="connsiteY4" fmla="*/ 49550 h 99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100" h="99100">
                    <a:moveTo>
                      <a:pt x="99100" y="49550"/>
                    </a:moveTo>
                    <a:cubicBezTo>
                      <a:pt x="99100" y="76967"/>
                      <a:pt x="76967" y="99100"/>
                      <a:pt x="49550" y="99100"/>
                    </a:cubicBezTo>
                    <a:cubicBezTo>
                      <a:pt x="22133" y="99100"/>
                      <a:pt x="0" y="76967"/>
                      <a:pt x="0" y="49550"/>
                    </a:cubicBezTo>
                    <a:cubicBezTo>
                      <a:pt x="0" y="22133"/>
                      <a:pt x="22133" y="0"/>
                      <a:pt x="49550" y="0"/>
                    </a:cubicBezTo>
                    <a:cubicBezTo>
                      <a:pt x="76967" y="0"/>
                      <a:pt x="99100" y="22133"/>
                      <a:pt x="99100" y="49550"/>
                    </a:cubicBezTo>
                    <a:close/>
                  </a:path>
                </a:pathLst>
              </a:custGeom>
              <a:grpFill/>
              <a:ln w="14267" cap="flat">
                <a:noFill/>
                <a:prstDash val="solid"/>
                <a:miter/>
              </a:ln>
            </p:spPr>
            <p:txBody>
              <a:bodyPr rtlCol="0" anchor="ctr"/>
              <a:lstStyle/>
              <a:p>
                <a:endParaRPr lang="en-US"/>
              </a:p>
            </p:txBody>
          </p:sp>
        </p:grpSp>
        <p:grpSp>
          <p:nvGrpSpPr>
            <p:cNvPr id="152" name="Graphic 36">
              <a:extLst>
                <a:ext uri="{FF2B5EF4-FFF2-40B4-BE49-F238E27FC236}">
                  <a16:creationId xmlns:a16="http://schemas.microsoft.com/office/drawing/2014/main" id="{DDD740C7-0EA4-8EE2-15EF-1ACB5D3BFD3D}"/>
                </a:ext>
              </a:extLst>
            </p:cNvPr>
            <p:cNvGrpSpPr/>
            <p:nvPr/>
          </p:nvGrpSpPr>
          <p:grpSpPr>
            <a:xfrm>
              <a:off x="6984875" y="4192820"/>
              <a:ext cx="1189632" cy="190919"/>
              <a:chOff x="6984875" y="4192820"/>
              <a:chExt cx="1189632" cy="190919"/>
            </a:xfrm>
            <a:grpFill/>
          </p:grpSpPr>
          <p:sp>
            <p:nvSpPr>
              <p:cNvPr id="156" name="Freeform: Shape 155">
                <a:extLst>
                  <a:ext uri="{FF2B5EF4-FFF2-40B4-BE49-F238E27FC236}">
                    <a16:creationId xmlns:a16="http://schemas.microsoft.com/office/drawing/2014/main" id="{DA3C2524-AC4C-F5A5-4C9F-761B4974F6D1}"/>
                  </a:ext>
                </a:extLst>
              </p:cNvPr>
              <p:cNvSpPr/>
              <p:nvPr/>
            </p:nvSpPr>
            <p:spPr>
              <a:xfrm>
                <a:off x="6984875" y="4192820"/>
                <a:ext cx="1189632" cy="190919"/>
              </a:xfrm>
              <a:custGeom>
                <a:avLst/>
                <a:gdLst>
                  <a:gd name="connsiteX0" fmla="*/ 602170 w 1189632"/>
                  <a:gd name="connsiteY0" fmla="*/ 1 h 190919"/>
                  <a:gd name="connsiteX1" fmla="*/ 0 w 1189632"/>
                  <a:gd name="connsiteY1" fmla="*/ 190919 h 190919"/>
                  <a:gd name="connsiteX2" fmla="*/ 1189632 w 1189632"/>
                  <a:gd name="connsiteY2" fmla="*/ 190919 h 190919"/>
                  <a:gd name="connsiteX3" fmla="*/ 602170 w 1189632"/>
                  <a:gd name="connsiteY3" fmla="*/ 1 h 190919"/>
                </a:gdLst>
                <a:ahLst/>
                <a:cxnLst>
                  <a:cxn ang="0">
                    <a:pos x="connsiteX0" y="connsiteY0"/>
                  </a:cxn>
                  <a:cxn ang="0">
                    <a:pos x="connsiteX1" y="connsiteY1"/>
                  </a:cxn>
                  <a:cxn ang="0">
                    <a:pos x="connsiteX2" y="connsiteY2"/>
                  </a:cxn>
                  <a:cxn ang="0">
                    <a:pos x="connsiteX3" y="connsiteY3"/>
                  </a:cxn>
                </a:cxnLst>
                <a:rect l="l" t="t" r="r" b="b"/>
                <a:pathLst>
                  <a:path w="1189632" h="190919">
                    <a:moveTo>
                      <a:pt x="602170" y="1"/>
                    </a:moveTo>
                    <a:cubicBezTo>
                      <a:pt x="464657" y="572"/>
                      <a:pt x="436241" y="190919"/>
                      <a:pt x="0" y="190919"/>
                    </a:cubicBezTo>
                    <a:lnTo>
                      <a:pt x="1189632" y="190919"/>
                    </a:lnTo>
                    <a:cubicBezTo>
                      <a:pt x="720833" y="190777"/>
                      <a:pt x="739682" y="-570"/>
                      <a:pt x="602170" y="1"/>
                    </a:cubicBezTo>
                    <a:close/>
                  </a:path>
                </a:pathLst>
              </a:custGeom>
              <a:grpFill/>
              <a:ln w="14267" cap="flat">
                <a:noFill/>
                <a:prstDash val="solid"/>
                <a:miter/>
              </a:ln>
            </p:spPr>
            <p:txBody>
              <a:bodyPr rtlCol="0" anchor="ctr"/>
              <a:lstStyle/>
              <a:p>
                <a:endParaRPr lang="en-US"/>
              </a:p>
            </p:txBody>
          </p:sp>
          <p:sp>
            <p:nvSpPr>
              <p:cNvPr id="157" name="Freeform: Shape 156">
                <a:extLst>
                  <a:ext uri="{FF2B5EF4-FFF2-40B4-BE49-F238E27FC236}">
                    <a16:creationId xmlns:a16="http://schemas.microsoft.com/office/drawing/2014/main" id="{6CCE8EFE-935D-48EC-A548-B66CE2C45698}"/>
                  </a:ext>
                </a:extLst>
              </p:cNvPr>
              <p:cNvSpPr/>
              <p:nvPr/>
            </p:nvSpPr>
            <p:spPr>
              <a:xfrm>
                <a:off x="7536638" y="4235660"/>
                <a:ext cx="99100" cy="99100"/>
              </a:xfrm>
              <a:custGeom>
                <a:avLst/>
                <a:gdLst>
                  <a:gd name="connsiteX0" fmla="*/ 99100 w 99100"/>
                  <a:gd name="connsiteY0" fmla="*/ 49550 h 99100"/>
                  <a:gd name="connsiteX1" fmla="*/ 49550 w 99100"/>
                  <a:gd name="connsiteY1" fmla="*/ 99100 h 99100"/>
                  <a:gd name="connsiteX2" fmla="*/ 0 w 99100"/>
                  <a:gd name="connsiteY2" fmla="*/ 49550 h 99100"/>
                  <a:gd name="connsiteX3" fmla="*/ 49550 w 99100"/>
                  <a:gd name="connsiteY3" fmla="*/ 0 h 99100"/>
                  <a:gd name="connsiteX4" fmla="*/ 99100 w 99100"/>
                  <a:gd name="connsiteY4" fmla="*/ 49550 h 99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100" h="99100">
                    <a:moveTo>
                      <a:pt x="99100" y="49550"/>
                    </a:moveTo>
                    <a:cubicBezTo>
                      <a:pt x="99100" y="76967"/>
                      <a:pt x="76967" y="99100"/>
                      <a:pt x="49550" y="99100"/>
                    </a:cubicBezTo>
                    <a:cubicBezTo>
                      <a:pt x="22134" y="99100"/>
                      <a:pt x="0" y="76967"/>
                      <a:pt x="0" y="49550"/>
                    </a:cubicBezTo>
                    <a:cubicBezTo>
                      <a:pt x="0" y="22133"/>
                      <a:pt x="22134" y="0"/>
                      <a:pt x="49550" y="0"/>
                    </a:cubicBezTo>
                    <a:cubicBezTo>
                      <a:pt x="76824" y="0"/>
                      <a:pt x="99100" y="22133"/>
                      <a:pt x="99100" y="49550"/>
                    </a:cubicBezTo>
                    <a:close/>
                  </a:path>
                </a:pathLst>
              </a:custGeom>
              <a:grpFill/>
              <a:ln w="14267" cap="flat">
                <a:noFill/>
                <a:prstDash val="solid"/>
                <a:miter/>
              </a:ln>
            </p:spPr>
            <p:txBody>
              <a:bodyPr rtlCol="0" anchor="ctr"/>
              <a:lstStyle/>
              <a:p>
                <a:endParaRPr lang="en-US"/>
              </a:p>
            </p:txBody>
          </p:sp>
        </p:grpSp>
        <p:grpSp>
          <p:nvGrpSpPr>
            <p:cNvPr id="153" name="Graphic 36">
              <a:extLst>
                <a:ext uri="{FF2B5EF4-FFF2-40B4-BE49-F238E27FC236}">
                  <a16:creationId xmlns:a16="http://schemas.microsoft.com/office/drawing/2014/main" id="{3DF86496-74DE-781E-21EA-373D9ADE05D8}"/>
                </a:ext>
              </a:extLst>
            </p:cNvPr>
            <p:cNvGrpSpPr/>
            <p:nvPr/>
          </p:nvGrpSpPr>
          <p:grpSpPr>
            <a:xfrm>
              <a:off x="8865497" y="4192820"/>
              <a:ext cx="1189632" cy="190919"/>
              <a:chOff x="8865497" y="4192820"/>
              <a:chExt cx="1189632" cy="190919"/>
            </a:xfrm>
            <a:grpFill/>
          </p:grpSpPr>
          <p:sp>
            <p:nvSpPr>
              <p:cNvPr id="154" name="Freeform: Shape 153">
                <a:extLst>
                  <a:ext uri="{FF2B5EF4-FFF2-40B4-BE49-F238E27FC236}">
                    <a16:creationId xmlns:a16="http://schemas.microsoft.com/office/drawing/2014/main" id="{AA08572E-0467-373D-0C3C-C18CA2344F38}"/>
                  </a:ext>
                </a:extLst>
              </p:cNvPr>
              <p:cNvSpPr/>
              <p:nvPr/>
            </p:nvSpPr>
            <p:spPr>
              <a:xfrm>
                <a:off x="8865497" y="4192820"/>
                <a:ext cx="1189632" cy="190919"/>
              </a:xfrm>
              <a:custGeom>
                <a:avLst/>
                <a:gdLst>
                  <a:gd name="connsiteX0" fmla="*/ 602170 w 1189632"/>
                  <a:gd name="connsiteY0" fmla="*/ 1 h 190919"/>
                  <a:gd name="connsiteX1" fmla="*/ 0 w 1189632"/>
                  <a:gd name="connsiteY1" fmla="*/ 190919 h 190919"/>
                  <a:gd name="connsiteX2" fmla="*/ 1189632 w 1189632"/>
                  <a:gd name="connsiteY2" fmla="*/ 190919 h 190919"/>
                  <a:gd name="connsiteX3" fmla="*/ 602170 w 1189632"/>
                  <a:gd name="connsiteY3" fmla="*/ 1 h 190919"/>
                </a:gdLst>
                <a:ahLst/>
                <a:cxnLst>
                  <a:cxn ang="0">
                    <a:pos x="connsiteX0" y="connsiteY0"/>
                  </a:cxn>
                  <a:cxn ang="0">
                    <a:pos x="connsiteX1" y="connsiteY1"/>
                  </a:cxn>
                  <a:cxn ang="0">
                    <a:pos x="connsiteX2" y="connsiteY2"/>
                  </a:cxn>
                  <a:cxn ang="0">
                    <a:pos x="connsiteX3" y="connsiteY3"/>
                  </a:cxn>
                </a:cxnLst>
                <a:rect l="l" t="t" r="r" b="b"/>
                <a:pathLst>
                  <a:path w="1189632" h="190919">
                    <a:moveTo>
                      <a:pt x="602170" y="1"/>
                    </a:moveTo>
                    <a:cubicBezTo>
                      <a:pt x="464657" y="572"/>
                      <a:pt x="436241" y="190919"/>
                      <a:pt x="0" y="190919"/>
                    </a:cubicBezTo>
                    <a:lnTo>
                      <a:pt x="1189632" y="190919"/>
                    </a:lnTo>
                    <a:cubicBezTo>
                      <a:pt x="720833" y="190777"/>
                      <a:pt x="739682" y="-570"/>
                      <a:pt x="602170" y="1"/>
                    </a:cubicBezTo>
                    <a:close/>
                  </a:path>
                </a:pathLst>
              </a:custGeom>
              <a:grpFill/>
              <a:ln w="14267" cap="flat">
                <a:noFill/>
                <a:prstDash val="solid"/>
                <a:miter/>
              </a:ln>
            </p:spPr>
            <p:txBody>
              <a:bodyPr rtlCol="0" anchor="ctr"/>
              <a:lstStyle/>
              <a:p>
                <a:endParaRPr lang="en-US"/>
              </a:p>
            </p:txBody>
          </p:sp>
          <p:sp>
            <p:nvSpPr>
              <p:cNvPr id="155" name="Freeform: Shape 154">
                <a:extLst>
                  <a:ext uri="{FF2B5EF4-FFF2-40B4-BE49-F238E27FC236}">
                    <a16:creationId xmlns:a16="http://schemas.microsoft.com/office/drawing/2014/main" id="{C0D392FC-68DD-15BD-452F-A40F4DEB73A3}"/>
                  </a:ext>
                </a:extLst>
              </p:cNvPr>
              <p:cNvSpPr/>
              <p:nvPr/>
            </p:nvSpPr>
            <p:spPr>
              <a:xfrm rot="-4036568">
                <a:off x="9417321" y="4235389"/>
                <a:ext cx="99102" cy="99102"/>
              </a:xfrm>
              <a:custGeom>
                <a:avLst/>
                <a:gdLst>
                  <a:gd name="connsiteX0" fmla="*/ 99102 w 99102"/>
                  <a:gd name="connsiteY0" fmla="*/ 49551 h 99102"/>
                  <a:gd name="connsiteX1" fmla="*/ 49551 w 99102"/>
                  <a:gd name="connsiteY1" fmla="*/ 99103 h 99102"/>
                  <a:gd name="connsiteX2" fmla="*/ 1 w 99102"/>
                  <a:gd name="connsiteY2" fmla="*/ 49551 h 99102"/>
                  <a:gd name="connsiteX3" fmla="*/ 49551 w 99102"/>
                  <a:gd name="connsiteY3" fmla="*/ 0 h 99102"/>
                  <a:gd name="connsiteX4" fmla="*/ 99102 w 99102"/>
                  <a:gd name="connsiteY4" fmla="*/ 49551 h 991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102" h="99102">
                    <a:moveTo>
                      <a:pt x="99102" y="49551"/>
                    </a:moveTo>
                    <a:cubicBezTo>
                      <a:pt x="99102" y="76918"/>
                      <a:pt x="76917" y="99103"/>
                      <a:pt x="49551" y="99103"/>
                    </a:cubicBezTo>
                    <a:cubicBezTo>
                      <a:pt x="22185" y="99103"/>
                      <a:pt x="1" y="76918"/>
                      <a:pt x="1" y="49551"/>
                    </a:cubicBezTo>
                    <a:cubicBezTo>
                      <a:pt x="1" y="22185"/>
                      <a:pt x="22186" y="0"/>
                      <a:pt x="49551" y="0"/>
                    </a:cubicBezTo>
                    <a:cubicBezTo>
                      <a:pt x="76918" y="0"/>
                      <a:pt x="99102" y="22185"/>
                      <a:pt x="99102" y="49551"/>
                    </a:cubicBezTo>
                    <a:close/>
                  </a:path>
                </a:pathLst>
              </a:custGeom>
              <a:grpFill/>
              <a:ln w="14267" cap="flat">
                <a:noFill/>
                <a:prstDash val="solid"/>
                <a:miter/>
              </a:ln>
            </p:spPr>
            <p:txBody>
              <a:bodyPr rtlCol="0" anchor="ctr"/>
              <a:lstStyle/>
              <a:p>
                <a:endParaRPr lang="en-US"/>
              </a:p>
            </p:txBody>
          </p:sp>
        </p:grpSp>
      </p:grpSp>
      <p:sp>
        <p:nvSpPr>
          <p:cNvPr id="164" name="Freeform: Shape 163">
            <a:extLst>
              <a:ext uri="{FF2B5EF4-FFF2-40B4-BE49-F238E27FC236}">
                <a16:creationId xmlns:a16="http://schemas.microsoft.com/office/drawing/2014/main" id="{42ECE82A-C976-18E1-FAAF-3B989A345437}"/>
              </a:ext>
            </a:extLst>
          </p:cNvPr>
          <p:cNvSpPr/>
          <p:nvPr/>
        </p:nvSpPr>
        <p:spPr>
          <a:xfrm>
            <a:off x="7739263" y="4662050"/>
            <a:ext cx="525042" cy="524274"/>
          </a:xfrm>
          <a:custGeom>
            <a:avLst/>
            <a:gdLst>
              <a:gd name="connsiteX0" fmla="*/ 466550 w 525042"/>
              <a:gd name="connsiteY0" fmla="*/ 58582 h 524274"/>
              <a:gd name="connsiteX1" fmla="*/ 183386 w 525042"/>
              <a:gd name="connsiteY1" fmla="*/ 58582 h 524274"/>
              <a:gd name="connsiteX2" fmla="*/ 170248 w 525042"/>
              <a:gd name="connsiteY2" fmla="*/ 327181 h 524274"/>
              <a:gd name="connsiteX3" fmla="*/ 149543 w 525042"/>
              <a:gd name="connsiteY3" fmla="*/ 347886 h 524274"/>
              <a:gd name="connsiteX4" fmla="*/ 146401 w 525042"/>
              <a:gd name="connsiteY4" fmla="*/ 344745 h 524274"/>
              <a:gd name="connsiteX5" fmla="*/ 115700 w 525042"/>
              <a:gd name="connsiteY5" fmla="*/ 344745 h 524274"/>
              <a:gd name="connsiteX6" fmla="*/ 6319 w 525042"/>
              <a:gd name="connsiteY6" fmla="*/ 454126 h 524274"/>
              <a:gd name="connsiteX7" fmla="*/ 6319 w 525042"/>
              <a:gd name="connsiteY7" fmla="*/ 484827 h 524274"/>
              <a:gd name="connsiteX8" fmla="*/ 22883 w 525042"/>
              <a:gd name="connsiteY8" fmla="*/ 501392 h 524274"/>
              <a:gd name="connsiteX9" fmla="*/ 39447 w 525042"/>
              <a:gd name="connsiteY9" fmla="*/ 517956 h 524274"/>
              <a:gd name="connsiteX10" fmla="*/ 70148 w 525042"/>
              <a:gd name="connsiteY10" fmla="*/ 517956 h 524274"/>
              <a:gd name="connsiteX11" fmla="*/ 179530 w 525042"/>
              <a:gd name="connsiteY11" fmla="*/ 408575 h 524274"/>
              <a:gd name="connsiteX12" fmla="*/ 179530 w 525042"/>
              <a:gd name="connsiteY12" fmla="*/ 377874 h 524274"/>
              <a:gd name="connsiteX13" fmla="*/ 177245 w 525042"/>
              <a:gd name="connsiteY13" fmla="*/ 375589 h 524274"/>
              <a:gd name="connsiteX14" fmla="*/ 197951 w 525042"/>
              <a:gd name="connsiteY14" fmla="*/ 354883 h 524274"/>
              <a:gd name="connsiteX15" fmla="*/ 325039 w 525042"/>
              <a:gd name="connsiteY15" fmla="*/ 400292 h 524274"/>
              <a:gd name="connsiteX16" fmla="*/ 466693 w 525042"/>
              <a:gd name="connsiteY16" fmla="*/ 341746 h 524274"/>
              <a:gd name="connsiteX17" fmla="*/ 466550 w 525042"/>
              <a:gd name="connsiteY17" fmla="*/ 58582 h 524274"/>
              <a:gd name="connsiteX18" fmla="*/ 433421 w 525042"/>
              <a:gd name="connsiteY18" fmla="*/ 308760 h 524274"/>
              <a:gd name="connsiteX19" fmla="*/ 216229 w 525042"/>
              <a:gd name="connsiteY19" fmla="*/ 308760 h 524274"/>
              <a:gd name="connsiteX20" fmla="*/ 216229 w 525042"/>
              <a:gd name="connsiteY20" fmla="*/ 91568 h 524274"/>
              <a:gd name="connsiteX21" fmla="*/ 324754 w 525042"/>
              <a:gd name="connsiteY21" fmla="*/ 46730 h 524274"/>
              <a:gd name="connsiteX22" fmla="*/ 433279 w 525042"/>
              <a:gd name="connsiteY22" fmla="*/ 91568 h 524274"/>
              <a:gd name="connsiteX23" fmla="*/ 433421 w 525042"/>
              <a:gd name="connsiteY23" fmla="*/ 308760 h 524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525042" h="524274">
                <a:moveTo>
                  <a:pt x="466550" y="58582"/>
                </a:moveTo>
                <a:cubicBezTo>
                  <a:pt x="388441" y="-19527"/>
                  <a:pt x="261352" y="-19527"/>
                  <a:pt x="183386" y="58582"/>
                </a:cubicBezTo>
                <a:cubicBezTo>
                  <a:pt x="109989" y="131979"/>
                  <a:pt x="105562" y="248643"/>
                  <a:pt x="170248" y="327181"/>
                </a:cubicBezTo>
                <a:lnTo>
                  <a:pt x="149543" y="347886"/>
                </a:lnTo>
                <a:lnTo>
                  <a:pt x="146401" y="344745"/>
                </a:lnTo>
                <a:cubicBezTo>
                  <a:pt x="137976" y="336320"/>
                  <a:pt x="124268" y="336320"/>
                  <a:pt x="115700" y="344745"/>
                </a:cubicBezTo>
                <a:lnTo>
                  <a:pt x="6319" y="454126"/>
                </a:lnTo>
                <a:cubicBezTo>
                  <a:pt x="-2106" y="462551"/>
                  <a:pt x="-2106" y="476260"/>
                  <a:pt x="6319" y="484827"/>
                </a:cubicBezTo>
                <a:lnTo>
                  <a:pt x="22883" y="501392"/>
                </a:lnTo>
                <a:lnTo>
                  <a:pt x="39447" y="517956"/>
                </a:lnTo>
                <a:cubicBezTo>
                  <a:pt x="47872" y="526381"/>
                  <a:pt x="61581" y="526381"/>
                  <a:pt x="70148" y="517956"/>
                </a:cubicBezTo>
                <a:lnTo>
                  <a:pt x="179530" y="408575"/>
                </a:lnTo>
                <a:cubicBezTo>
                  <a:pt x="187955" y="400150"/>
                  <a:pt x="187955" y="386441"/>
                  <a:pt x="179530" y="377874"/>
                </a:cubicBezTo>
                <a:lnTo>
                  <a:pt x="177245" y="375589"/>
                </a:lnTo>
                <a:lnTo>
                  <a:pt x="197951" y="354883"/>
                </a:lnTo>
                <a:cubicBezTo>
                  <a:pt x="234792" y="385156"/>
                  <a:pt x="279916" y="400292"/>
                  <a:pt x="325039" y="400292"/>
                </a:cubicBezTo>
                <a:cubicBezTo>
                  <a:pt x="376303" y="400292"/>
                  <a:pt x="427566" y="380729"/>
                  <a:pt x="466693" y="341746"/>
                </a:cubicBezTo>
                <a:cubicBezTo>
                  <a:pt x="544516" y="263637"/>
                  <a:pt x="544516" y="136691"/>
                  <a:pt x="466550" y="58582"/>
                </a:cubicBezTo>
                <a:close/>
                <a:moveTo>
                  <a:pt x="433421" y="308760"/>
                </a:moveTo>
                <a:cubicBezTo>
                  <a:pt x="373590" y="368592"/>
                  <a:pt x="276203" y="368592"/>
                  <a:pt x="216229" y="308760"/>
                </a:cubicBezTo>
                <a:cubicBezTo>
                  <a:pt x="156397" y="248929"/>
                  <a:pt x="156397" y="151542"/>
                  <a:pt x="216229" y="91568"/>
                </a:cubicBezTo>
                <a:cubicBezTo>
                  <a:pt x="246216" y="61581"/>
                  <a:pt x="285485" y="46730"/>
                  <a:pt x="324754" y="46730"/>
                </a:cubicBezTo>
                <a:cubicBezTo>
                  <a:pt x="364023" y="46730"/>
                  <a:pt x="403434" y="61724"/>
                  <a:pt x="433279" y="91568"/>
                </a:cubicBezTo>
                <a:cubicBezTo>
                  <a:pt x="493253" y="151399"/>
                  <a:pt x="493253" y="248929"/>
                  <a:pt x="433421" y="308760"/>
                </a:cubicBezTo>
                <a:close/>
              </a:path>
            </a:pathLst>
          </a:custGeom>
          <a:solidFill>
            <a:srgbClr val="013D9D"/>
          </a:solidFill>
          <a:ln w="14267" cap="flat">
            <a:noFill/>
            <a:prstDash val="solid"/>
            <a:miter/>
          </a:ln>
        </p:spPr>
        <p:txBody>
          <a:bodyPr rtlCol="0" anchor="ctr"/>
          <a:lstStyle/>
          <a:p>
            <a:endParaRPr lang="en-US"/>
          </a:p>
        </p:txBody>
      </p:sp>
      <p:grpSp>
        <p:nvGrpSpPr>
          <p:cNvPr id="165" name="Graphic 36">
            <a:extLst>
              <a:ext uri="{FF2B5EF4-FFF2-40B4-BE49-F238E27FC236}">
                <a16:creationId xmlns:a16="http://schemas.microsoft.com/office/drawing/2014/main" id="{920DB1F2-9414-63CC-2B02-EAF36B8EF213}"/>
              </a:ext>
            </a:extLst>
          </p:cNvPr>
          <p:cNvGrpSpPr/>
          <p:nvPr/>
        </p:nvGrpSpPr>
        <p:grpSpPr>
          <a:xfrm>
            <a:off x="9589647" y="4653946"/>
            <a:ext cx="587176" cy="540625"/>
            <a:chOff x="9175792" y="3363320"/>
            <a:chExt cx="587176" cy="540625"/>
          </a:xfrm>
          <a:solidFill>
            <a:srgbClr val="013D9D"/>
          </a:solidFill>
        </p:grpSpPr>
        <p:sp>
          <p:nvSpPr>
            <p:cNvPr id="166" name="Freeform: Shape 165">
              <a:extLst>
                <a:ext uri="{FF2B5EF4-FFF2-40B4-BE49-F238E27FC236}">
                  <a16:creationId xmlns:a16="http://schemas.microsoft.com/office/drawing/2014/main" id="{0FE294CA-198B-CA1D-C5C9-608D674374F8}"/>
                </a:ext>
              </a:extLst>
            </p:cNvPr>
            <p:cNvSpPr/>
            <p:nvPr/>
          </p:nvSpPr>
          <p:spPr>
            <a:xfrm>
              <a:off x="9202495" y="3440287"/>
              <a:ext cx="534484" cy="347707"/>
            </a:xfrm>
            <a:custGeom>
              <a:avLst/>
              <a:gdLst>
                <a:gd name="connsiteX0" fmla="*/ 0 w 534484"/>
                <a:gd name="connsiteY0" fmla="*/ 0 h 347707"/>
                <a:gd name="connsiteX1" fmla="*/ 0 w 534484"/>
                <a:gd name="connsiteY1" fmla="*/ 347708 h 347707"/>
                <a:gd name="connsiteX2" fmla="*/ 534485 w 534484"/>
                <a:gd name="connsiteY2" fmla="*/ 347708 h 347707"/>
                <a:gd name="connsiteX3" fmla="*/ 534485 w 534484"/>
                <a:gd name="connsiteY3" fmla="*/ 0 h 347707"/>
                <a:gd name="connsiteX4" fmla="*/ 0 w 534484"/>
                <a:gd name="connsiteY4" fmla="*/ 0 h 347707"/>
                <a:gd name="connsiteX5" fmla="*/ 421962 w 534484"/>
                <a:gd name="connsiteY5" fmla="*/ 170355 h 347707"/>
                <a:gd name="connsiteX6" fmla="*/ 411824 w 534484"/>
                <a:gd name="connsiteY6" fmla="*/ 160217 h 347707"/>
                <a:gd name="connsiteX7" fmla="*/ 411824 w 534484"/>
                <a:gd name="connsiteY7" fmla="*/ 110238 h 347707"/>
                <a:gd name="connsiteX8" fmla="*/ 289305 w 534484"/>
                <a:gd name="connsiteY8" fmla="*/ 232757 h 347707"/>
                <a:gd name="connsiteX9" fmla="*/ 275025 w 534484"/>
                <a:gd name="connsiteY9" fmla="*/ 232757 h 347707"/>
                <a:gd name="connsiteX10" fmla="*/ 231900 w 534484"/>
                <a:gd name="connsiteY10" fmla="*/ 189633 h 347707"/>
                <a:gd name="connsiteX11" fmla="*/ 124233 w 534484"/>
                <a:gd name="connsiteY11" fmla="*/ 297301 h 347707"/>
                <a:gd name="connsiteX12" fmla="*/ 117093 w 534484"/>
                <a:gd name="connsiteY12" fmla="*/ 300300 h 347707"/>
                <a:gd name="connsiteX13" fmla="*/ 109953 w 534484"/>
                <a:gd name="connsiteY13" fmla="*/ 297301 h 347707"/>
                <a:gd name="connsiteX14" fmla="*/ 109953 w 534484"/>
                <a:gd name="connsiteY14" fmla="*/ 283021 h 347707"/>
                <a:gd name="connsiteX15" fmla="*/ 224761 w 534484"/>
                <a:gd name="connsiteY15" fmla="*/ 168213 h 347707"/>
                <a:gd name="connsiteX16" fmla="*/ 239040 w 534484"/>
                <a:gd name="connsiteY16" fmla="*/ 168213 h 347707"/>
                <a:gd name="connsiteX17" fmla="*/ 282165 w 534484"/>
                <a:gd name="connsiteY17" fmla="*/ 211338 h 347707"/>
                <a:gd name="connsiteX18" fmla="*/ 399258 w 534484"/>
                <a:gd name="connsiteY18" fmla="*/ 94245 h 347707"/>
                <a:gd name="connsiteX19" fmla="*/ 346423 w 534484"/>
                <a:gd name="connsiteY19" fmla="*/ 94245 h 347707"/>
                <a:gd name="connsiteX20" fmla="*/ 336284 w 534484"/>
                <a:gd name="connsiteY20" fmla="*/ 84107 h 347707"/>
                <a:gd name="connsiteX21" fmla="*/ 346423 w 534484"/>
                <a:gd name="connsiteY21" fmla="*/ 73968 h 347707"/>
                <a:gd name="connsiteX22" fmla="*/ 421962 w 534484"/>
                <a:gd name="connsiteY22" fmla="*/ 73968 h 347707"/>
                <a:gd name="connsiteX23" fmla="*/ 432100 w 534484"/>
                <a:gd name="connsiteY23" fmla="*/ 84107 h 347707"/>
                <a:gd name="connsiteX24" fmla="*/ 432100 w 534484"/>
                <a:gd name="connsiteY24" fmla="*/ 160074 h 347707"/>
                <a:gd name="connsiteX25" fmla="*/ 421962 w 534484"/>
                <a:gd name="connsiteY25" fmla="*/ 170355 h 347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34484" h="347707">
                  <a:moveTo>
                    <a:pt x="0" y="0"/>
                  </a:moveTo>
                  <a:lnTo>
                    <a:pt x="0" y="347708"/>
                  </a:lnTo>
                  <a:lnTo>
                    <a:pt x="534485" y="347708"/>
                  </a:lnTo>
                  <a:lnTo>
                    <a:pt x="534485" y="0"/>
                  </a:lnTo>
                  <a:lnTo>
                    <a:pt x="0" y="0"/>
                  </a:lnTo>
                  <a:close/>
                  <a:moveTo>
                    <a:pt x="421962" y="170355"/>
                  </a:moveTo>
                  <a:cubicBezTo>
                    <a:pt x="416392" y="170355"/>
                    <a:pt x="411824" y="165786"/>
                    <a:pt x="411824" y="160217"/>
                  </a:cubicBezTo>
                  <a:lnTo>
                    <a:pt x="411824" y="110238"/>
                  </a:lnTo>
                  <a:lnTo>
                    <a:pt x="289305" y="232757"/>
                  </a:lnTo>
                  <a:cubicBezTo>
                    <a:pt x="285306" y="236756"/>
                    <a:pt x="279023" y="236756"/>
                    <a:pt x="275025" y="232757"/>
                  </a:cubicBezTo>
                  <a:lnTo>
                    <a:pt x="231900" y="189633"/>
                  </a:lnTo>
                  <a:lnTo>
                    <a:pt x="124233" y="297301"/>
                  </a:lnTo>
                  <a:cubicBezTo>
                    <a:pt x="122233" y="299300"/>
                    <a:pt x="119663" y="300300"/>
                    <a:pt x="117093" y="300300"/>
                  </a:cubicBezTo>
                  <a:cubicBezTo>
                    <a:pt x="114523" y="300300"/>
                    <a:pt x="111952" y="299300"/>
                    <a:pt x="109953" y="297301"/>
                  </a:cubicBezTo>
                  <a:cubicBezTo>
                    <a:pt x="105954" y="293303"/>
                    <a:pt x="105954" y="287020"/>
                    <a:pt x="109953" y="283021"/>
                  </a:cubicBezTo>
                  <a:lnTo>
                    <a:pt x="224761" y="168213"/>
                  </a:lnTo>
                  <a:cubicBezTo>
                    <a:pt x="228759" y="164215"/>
                    <a:pt x="235042" y="164215"/>
                    <a:pt x="239040" y="168213"/>
                  </a:cubicBezTo>
                  <a:lnTo>
                    <a:pt x="282165" y="211338"/>
                  </a:lnTo>
                  <a:lnTo>
                    <a:pt x="399258" y="94245"/>
                  </a:lnTo>
                  <a:lnTo>
                    <a:pt x="346423" y="94245"/>
                  </a:lnTo>
                  <a:cubicBezTo>
                    <a:pt x="340854" y="94245"/>
                    <a:pt x="336284" y="89676"/>
                    <a:pt x="336284" y="84107"/>
                  </a:cubicBezTo>
                  <a:cubicBezTo>
                    <a:pt x="336284" y="78538"/>
                    <a:pt x="340854" y="73968"/>
                    <a:pt x="346423" y="73968"/>
                  </a:cubicBezTo>
                  <a:lnTo>
                    <a:pt x="421962" y="73968"/>
                  </a:lnTo>
                  <a:cubicBezTo>
                    <a:pt x="427531" y="73968"/>
                    <a:pt x="432100" y="78538"/>
                    <a:pt x="432100" y="84107"/>
                  </a:cubicBezTo>
                  <a:lnTo>
                    <a:pt x="432100" y="160074"/>
                  </a:lnTo>
                  <a:cubicBezTo>
                    <a:pt x="432100" y="165786"/>
                    <a:pt x="427531" y="170355"/>
                    <a:pt x="421962" y="170355"/>
                  </a:cubicBezTo>
                  <a:close/>
                </a:path>
              </a:pathLst>
            </a:custGeom>
            <a:grpFill/>
            <a:ln w="14267" cap="flat">
              <a:noFill/>
              <a:prstDash val="solid"/>
              <a:miter/>
            </a:ln>
          </p:spPr>
          <p:txBody>
            <a:bodyPr rtlCol="0" anchor="ctr"/>
            <a:lstStyle/>
            <a:p>
              <a:endParaRPr lang="en-US"/>
            </a:p>
          </p:txBody>
        </p:sp>
        <p:sp>
          <p:nvSpPr>
            <p:cNvPr id="167" name="Freeform: Shape 166">
              <a:extLst>
                <a:ext uri="{FF2B5EF4-FFF2-40B4-BE49-F238E27FC236}">
                  <a16:creationId xmlns:a16="http://schemas.microsoft.com/office/drawing/2014/main" id="{4169FE02-0240-A27A-9CA9-4A647B4A3694}"/>
                </a:ext>
              </a:extLst>
            </p:cNvPr>
            <p:cNvSpPr/>
            <p:nvPr/>
          </p:nvSpPr>
          <p:spPr>
            <a:xfrm>
              <a:off x="9202495" y="3805416"/>
              <a:ext cx="534341" cy="98529"/>
            </a:xfrm>
            <a:custGeom>
              <a:avLst/>
              <a:gdLst>
                <a:gd name="connsiteX0" fmla="*/ 0 w 534341"/>
                <a:gd name="connsiteY0" fmla="*/ 9282 h 98529"/>
                <a:gd name="connsiteX1" fmla="*/ 0 w 534341"/>
                <a:gd name="connsiteY1" fmla="*/ 0 h 98529"/>
                <a:gd name="connsiteX2" fmla="*/ 0 w 534341"/>
                <a:gd name="connsiteY2" fmla="*/ 0 h 98529"/>
                <a:gd name="connsiteX3" fmla="*/ 0 w 534341"/>
                <a:gd name="connsiteY3" fmla="*/ 18564 h 98529"/>
                <a:gd name="connsiteX4" fmla="*/ 257175 w 534341"/>
                <a:gd name="connsiteY4" fmla="*/ 18564 h 98529"/>
                <a:gd name="connsiteX5" fmla="*/ 257175 w 534341"/>
                <a:gd name="connsiteY5" fmla="*/ 31843 h 98529"/>
                <a:gd name="connsiteX6" fmla="*/ 210767 w 534341"/>
                <a:gd name="connsiteY6" fmla="*/ 78252 h 98529"/>
                <a:gd name="connsiteX7" fmla="*/ 104527 w 534341"/>
                <a:gd name="connsiteY7" fmla="*/ 78252 h 98529"/>
                <a:gd name="connsiteX8" fmla="*/ 104527 w 534341"/>
                <a:gd name="connsiteY8" fmla="*/ 98529 h 98529"/>
                <a:gd name="connsiteX9" fmla="*/ 429815 w 534341"/>
                <a:gd name="connsiteY9" fmla="*/ 98529 h 98529"/>
                <a:gd name="connsiteX10" fmla="*/ 429815 w 534341"/>
                <a:gd name="connsiteY10" fmla="*/ 78252 h 98529"/>
                <a:gd name="connsiteX11" fmla="*/ 323575 w 534341"/>
                <a:gd name="connsiteY11" fmla="*/ 78252 h 98529"/>
                <a:gd name="connsiteX12" fmla="*/ 277166 w 534341"/>
                <a:gd name="connsiteY12" fmla="*/ 31843 h 98529"/>
                <a:gd name="connsiteX13" fmla="*/ 277166 w 534341"/>
                <a:gd name="connsiteY13" fmla="*/ 18564 h 98529"/>
                <a:gd name="connsiteX14" fmla="*/ 534342 w 534341"/>
                <a:gd name="connsiteY14" fmla="*/ 18564 h 98529"/>
                <a:gd name="connsiteX15" fmla="*/ 534342 w 534341"/>
                <a:gd name="connsiteY15" fmla="*/ 0 h 98529"/>
                <a:gd name="connsiteX16" fmla="*/ 534342 w 534341"/>
                <a:gd name="connsiteY16" fmla="*/ 0 h 98529"/>
                <a:gd name="connsiteX17" fmla="*/ 534342 w 534341"/>
                <a:gd name="connsiteY17" fmla="*/ 9282 h 98529"/>
                <a:gd name="connsiteX18" fmla="*/ 0 w 534341"/>
                <a:gd name="connsiteY18" fmla="*/ 9282 h 98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34341" h="98529">
                  <a:moveTo>
                    <a:pt x="0" y="9282"/>
                  </a:moveTo>
                  <a:lnTo>
                    <a:pt x="0" y="0"/>
                  </a:lnTo>
                  <a:lnTo>
                    <a:pt x="0" y="0"/>
                  </a:lnTo>
                  <a:lnTo>
                    <a:pt x="0" y="18564"/>
                  </a:lnTo>
                  <a:lnTo>
                    <a:pt x="257175" y="18564"/>
                  </a:lnTo>
                  <a:lnTo>
                    <a:pt x="257175" y="31843"/>
                  </a:lnTo>
                  <a:cubicBezTo>
                    <a:pt x="257175" y="57404"/>
                    <a:pt x="236470" y="78252"/>
                    <a:pt x="210767" y="78252"/>
                  </a:cubicBezTo>
                  <a:lnTo>
                    <a:pt x="104527" y="78252"/>
                  </a:lnTo>
                  <a:lnTo>
                    <a:pt x="104527" y="98529"/>
                  </a:lnTo>
                  <a:lnTo>
                    <a:pt x="429815" y="98529"/>
                  </a:lnTo>
                  <a:lnTo>
                    <a:pt x="429815" y="78252"/>
                  </a:lnTo>
                  <a:lnTo>
                    <a:pt x="323575" y="78252"/>
                  </a:lnTo>
                  <a:cubicBezTo>
                    <a:pt x="298015" y="78252"/>
                    <a:pt x="277166" y="57547"/>
                    <a:pt x="277166" y="31843"/>
                  </a:cubicBezTo>
                  <a:lnTo>
                    <a:pt x="277166" y="18564"/>
                  </a:lnTo>
                  <a:lnTo>
                    <a:pt x="534342" y="18564"/>
                  </a:lnTo>
                  <a:lnTo>
                    <a:pt x="534342" y="0"/>
                  </a:lnTo>
                  <a:lnTo>
                    <a:pt x="534342" y="0"/>
                  </a:lnTo>
                  <a:lnTo>
                    <a:pt x="534342" y="9282"/>
                  </a:lnTo>
                  <a:lnTo>
                    <a:pt x="0" y="9282"/>
                  </a:lnTo>
                  <a:close/>
                </a:path>
              </a:pathLst>
            </a:custGeom>
            <a:grpFill/>
            <a:ln w="14267" cap="flat">
              <a:noFill/>
              <a:prstDash val="solid"/>
              <a:miter/>
            </a:ln>
          </p:spPr>
          <p:txBody>
            <a:bodyPr rtlCol="0" anchor="ctr"/>
            <a:lstStyle/>
            <a:p>
              <a:endParaRPr lang="en-US"/>
            </a:p>
          </p:txBody>
        </p:sp>
        <p:sp>
          <p:nvSpPr>
            <p:cNvPr id="168" name="Freeform: Shape 167">
              <a:extLst>
                <a:ext uri="{FF2B5EF4-FFF2-40B4-BE49-F238E27FC236}">
                  <a16:creationId xmlns:a16="http://schemas.microsoft.com/office/drawing/2014/main" id="{C3EB7155-D2D5-11A4-17F4-BE7877300AFC}"/>
                </a:ext>
              </a:extLst>
            </p:cNvPr>
            <p:cNvSpPr/>
            <p:nvPr/>
          </p:nvSpPr>
          <p:spPr>
            <a:xfrm>
              <a:off x="9175792" y="3363320"/>
              <a:ext cx="587176" cy="76966"/>
            </a:xfrm>
            <a:custGeom>
              <a:avLst/>
              <a:gdLst>
                <a:gd name="connsiteX0" fmla="*/ 587176 w 587176"/>
                <a:gd name="connsiteY0" fmla="*/ 76967 h 76966"/>
                <a:gd name="connsiteX1" fmla="*/ 587176 w 587176"/>
                <a:gd name="connsiteY1" fmla="*/ 0 h 76966"/>
                <a:gd name="connsiteX2" fmla="*/ 0 w 587176"/>
                <a:gd name="connsiteY2" fmla="*/ 0 h 76966"/>
                <a:gd name="connsiteX3" fmla="*/ 0 w 587176"/>
                <a:gd name="connsiteY3" fmla="*/ 76967 h 76966"/>
                <a:gd name="connsiteX4" fmla="*/ 26703 w 587176"/>
                <a:gd name="connsiteY4" fmla="*/ 59117 h 76966"/>
                <a:gd name="connsiteX5" fmla="*/ 561188 w 587176"/>
                <a:gd name="connsiteY5" fmla="*/ 59117 h 76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7176" h="76966">
                  <a:moveTo>
                    <a:pt x="587176" y="76967"/>
                  </a:moveTo>
                  <a:lnTo>
                    <a:pt x="587176" y="0"/>
                  </a:lnTo>
                  <a:lnTo>
                    <a:pt x="0" y="0"/>
                  </a:lnTo>
                  <a:lnTo>
                    <a:pt x="0" y="76967"/>
                  </a:lnTo>
                  <a:lnTo>
                    <a:pt x="26703" y="59117"/>
                  </a:lnTo>
                  <a:lnTo>
                    <a:pt x="561188" y="59117"/>
                  </a:lnTo>
                  <a:close/>
                </a:path>
              </a:pathLst>
            </a:custGeom>
            <a:grpFill/>
            <a:ln w="14267" cap="flat">
              <a:noFill/>
              <a:prstDash val="solid"/>
              <a:miter/>
            </a:ln>
          </p:spPr>
          <p:txBody>
            <a:bodyPr rtlCol="0" anchor="ctr"/>
            <a:lstStyle/>
            <a:p>
              <a:endParaRPr lang="en-US"/>
            </a:p>
          </p:txBody>
        </p:sp>
        <p:sp>
          <p:nvSpPr>
            <p:cNvPr id="169" name="Freeform: Shape 168">
              <a:extLst>
                <a:ext uri="{FF2B5EF4-FFF2-40B4-BE49-F238E27FC236}">
                  <a16:creationId xmlns:a16="http://schemas.microsoft.com/office/drawing/2014/main" id="{010A3EBC-8A47-EA78-9AF7-ABFCF43AD2D6}"/>
                </a:ext>
              </a:extLst>
            </p:cNvPr>
            <p:cNvSpPr/>
            <p:nvPr/>
          </p:nvSpPr>
          <p:spPr>
            <a:xfrm>
              <a:off x="9202495" y="3805416"/>
              <a:ext cx="534484" cy="9281"/>
            </a:xfrm>
            <a:custGeom>
              <a:avLst/>
              <a:gdLst>
                <a:gd name="connsiteX0" fmla="*/ 0 w 534484"/>
                <a:gd name="connsiteY0" fmla="*/ 0 h 9281"/>
                <a:gd name="connsiteX1" fmla="*/ 534485 w 534484"/>
                <a:gd name="connsiteY1" fmla="*/ 0 h 9281"/>
                <a:gd name="connsiteX2" fmla="*/ 534485 w 534484"/>
                <a:gd name="connsiteY2" fmla="*/ 9282 h 9281"/>
                <a:gd name="connsiteX3" fmla="*/ 0 w 534484"/>
                <a:gd name="connsiteY3" fmla="*/ 9282 h 9281"/>
              </a:gdLst>
              <a:ahLst/>
              <a:cxnLst>
                <a:cxn ang="0">
                  <a:pos x="connsiteX0" y="connsiteY0"/>
                </a:cxn>
                <a:cxn ang="0">
                  <a:pos x="connsiteX1" y="connsiteY1"/>
                </a:cxn>
                <a:cxn ang="0">
                  <a:pos x="connsiteX2" y="connsiteY2"/>
                </a:cxn>
                <a:cxn ang="0">
                  <a:pos x="connsiteX3" y="connsiteY3"/>
                </a:cxn>
              </a:cxnLst>
              <a:rect l="l" t="t" r="r" b="b"/>
              <a:pathLst>
                <a:path w="534484" h="9281">
                  <a:moveTo>
                    <a:pt x="0" y="0"/>
                  </a:moveTo>
                  <a:lnTo>
                    <a:pt x="534485" y="0"/>
                  </a:lnTo>
                  <a:lnTo>
                    <a:pt x="534485" y="9282"/>
                  </a:lnTo>
                  <a:lnTo>
                    <a:pt x="0" y="9282"/>
                  </a:lnTo>
                  <a:close/>
                </a:path>
              </a:pathLst>
            </a:custGeom>
            <a:grpFill/>
            <a:ln w="14267" cap="flat">
              <a:noFill/>
              <a:prstDash val="solid"/>
              <a:miter/>
            </a:ln>
          </p:spPr>
          <p:txBody>
            <a:bodyPr rtlCol="0" anchor="ctr"/>
            <a:lstStyle/>
            <a:p>
              <a:endParaRPr lang="en-US"/>
            </a:p>
          </p:txBody>
        </p:sp>
      </p:grpSp>
      <p:sp>
        <p:nvSpPr>
          <p:cNvPr id="170" name="Freeform: Shape 169">
            <a:extLst>
              <a:ext uri="{FF2B5EF4-FFF2-40B4-BE49-F238E27FC236}">
                <a16:creationId xmlns:a16="http://schemas.microsoft.com/office/drawing/2014/main" id="{2ECD8CC2-6A7A-2F7A-91D7-50DCC66AE517}"/>
              </a:ext>
            </a:extLst>
          </p:cNvPr>
          <p:cNvSpPr/>
          <p:nvPr/>
        </p:nvSpPr>
        <p:spPr>
          <a:xfrm>
            <a:off x="5811269" y="4678079"/>
            <a:ext cx="617878" cy="492502"/>
          </a:xfrm>
          <a:custGeom>
            <a:avLst/>
            <a:gdLst>
              <a:gd name="connsiteX0" fmla="*/ 64972 w 617878"/>
              <a:gd name="connsiteY0" fmla="*/ 184064 h 492502"/>
              <a:gd name="connsiteX1" fmla="*/ 0 w 617878"/>
              <a:gd name="connsiteY1" fmla="*/ 249036 h 492502"/>
              <a:gd name="connsiteX2" fmla="*/ 64972 w 617878"/>
              <a:gd name="connsiteY2" fmla="*/ 314008 h 492502"/>
              <a:gd name="connsiteX3" fmla="*/ 129944 w 617878"/>
              <a:gd name="connsiteY3" fmla="*/ 249036 h 492502"/>
              <a:gd name="connsiteX4" fmla="*/ 64972 w 617878"/>
              <a:gd name="connsiteY4" fmla="*/ 184064 h 492502"/>
              <a:gd name="connsiteX5" fmla="*/ 107668 w 617878"/>
              <a:gd name="connsiteY5" fmla="*/ 234185 h 492502"/>
              <a:gd name="connsiteX6" fmla="*/ 56119 w 617878"/>
              <a:gd name="connsiteY6" fmla="*/ 285735 h 492502"/>
              <a:gd name="connsiteX7" fmla="*/ 48836 w 617878"/>
              <a:gd name="connsiteY7" fmla="*/ 288733 h 492502"/>
              <a:gd name="connsiteX8" fmla="*/ 41554 w 617878"/>
              <a:gd name="connsiteY8" fmla="*/ 285735 h 492502"/>
              <a:gd name="connsiteX9" fmla="*/ 18849 w 617878"/>
              <a:gd name="connsiteY9" fmla="*/ 263030 h 492502"/>
              <a:gd name="connsiteX10" fmla="*/ 18849 w 617878"/>
              <a:gd name="connsiteY10" fmla="*/ 248465 h 492502"/>
              <a:gd name="connsiteX11" fmla="*/ 33414 w 617878"/>
              <a:gd name="connsiteY11" fmla="*/ 248465 h 492502"/>
              <a:gd name="connsiteX12" fmla="*/ 48836 w 617878"/>
              <a:gd name="connsiteY12" fmla="*/ 263887 h 492502"/>
              <a:gd name="connsiteX13" fmla="*/ 93103 w 617878"/>
              <a:gd name="connsiteY13" fmla="*/ 219620 h 492502"/>
              <a:gd name="connsiteX14" fmla="*/ 107668 w 617878"/>
              <a:gd name="connsiteY14" fmla="*/ 219620 h 492502"/>
              <a:gd name="connsiteX15" fmla="*/ 107668 w 617878"/>
              <a:gd name="connsiteY15" fmla="*/ 234185 h 492502"/>
              <a:gd name="connsiteX16" fmla="*/ 64972 w 617878"/>
              <a:gd name="connsiteY16" fmla="*/ 362559 h 492502"/>
              <a:gd name="connsiteX17" fmla="*/ 0 w 617878"/>
              <a:gd name="connsiteY17" fmla="*/ 427531 h 492502"/>
              <a:gd name="connsiteX18" fmla="*/ 64972 w 617878"/>
              <a:gd name="connsiteY18" fmla="*/ 492503 h 492502"/>
              <a:gd name="connsiteX19" fmla="*/ 129944 w 617878"/>
              <a:gd name="connsiteY19" fmla="*/ 427531 h 492502"/>
              <a:gd name="connsiteX20" fmla="*/ 64972 w 617878"/>
              <a:gd name="connsiteY20" fmla="*/ 362559 h 492502"/>
              <a:gd name="connsiteX21" fmla="*/ 266314 w 617878"/>
              <a:gd name="connsiteY21" fmla="*/ 115665 h 492502"/>
              <a:gd name="connsiteX22" fmla="*/ 567185 w 617878"/>
              <a:gd name="connsiteY22" fmla="*/ 115665 h 492502"/>
              <a:gd name="connsiteX23" fmla="*/ 617877 w 617878"/>
              <a:gd name="connsiteY23" fmla="*/ 64972 h 492502"/>
              <a:gd name="connsiteX24" fmla="*/ 567185 w 617878"/>
              <a:gd name="connsiteY24" fmla="*/ 14280 h 492502"/>
              <a:gd name="connsiteX25" fmla="*/ 266314 w 617878"/>
              <a:gd name="connsiteY25" fmla="*/ 14280 h 492502"/>
              <a:gd name="connsiteX26" fmla="*/ 215622 w 617878"/>
              <a:gd name="connsiteY26" fmla="*/ 64972 h 492502"/>
              <a:gd name="connsiteX27" fmla="*/ 266314 w 617878"/>
              <a:gd name="connsiteY27" fmla="*/ 115665 h 492502"/>
              <a:gd name="connsiteX28" fmla="*/ 567185 w 617878"/>
              <a:gd name="connsiteY28" fmla="*/ 193774 h 492502"/>
              <a:gd name="connsiteX29" fmla="*/ 266314 w 617878"/>
              <a:gd name="connsiteY29" fmla="*/ 193774 h 492502"/>
              <a:gd name="connsiteX30" fmla="*/ 215622 w 617878"/>
              <a:gd name="connsiteY30" fmla="*/ 244467 h 492502"/>
              <a:gd name="connsiteX31" fmla="*/ 266314 w 617878"/>
              <a:gd name="connsiteY31" fmla="*/ 295159 h 492502"/>
              <a:gd name="connsiteX32" fmla="*/ 567185 w 617878"/>
              <a:gd name="connsiteY32" fmla="*/ 295159 h 492502"/>
              <a:gd name="connsiteX33" fmla="*/ 617877 w 617878"/>
              <a:gd name="connsiteY33" fmla="*/ 244467 h 492502"/>
              <a:gd name="connsiteX34" fmla="*/ 567185 w 617878"/>
              <a:gd name="connsiteY34" fmla="*/ 193774 h 492502"/>
              <a:gd name="connsiteX35" fmla="*/ 567185 w 617878"/>
              <a:gd name="connsiteY35" fmla="*/ 373411 h 492502"/>
              <a:gd name="connsiteX36" fmla="*/ 266314 w 617878"/>
              <a:gd name="connsiteY36" fmla="*/ 373411 h 492502"/>
              <a:gd name="connsiteX37" fmla="*/ 215622 w 617878"/>
              <a:gd name="connsiteY37" fmla="*/ 424104 h 492502"/>
              <a:gd name="connsiteX38" fmla="*/ 266314 w 617878"/>
              <a:gd name="connsiteY38" fmla="*/ 474796 h 492502"/>
              <a:gd name="connsiteX39" fmla="*/ 567185 w 617878"/>
              <a:gd name="connsiteY39" fmla="*/ 474796 h 492502"/>
              <a:gd name="connsiteX40" fmla="*/ 617877 w 617878"/>
              <a:gd name="connsiteY40" fmla="*/ 424104 h 492502"/>
              <a:gd name="connsiteX41" fmla="*/ 567185 w 617878"/>
              <a:gd name="connsiteY41" fmla="*/ 373411 h 492502"/>
              <a:gd name="connsiteX42" fmla="*/ 64972 w 617878"/>
              <a:gd name="connsiteY42" fmla="*/ 0 h 492502"/>
              <a:gd name="connsiteX43" fmla="*/ 0 w 617878"/>
              <a:gd name="connsiteY43" fmla="*/ 64972 h 492502"/>
              <a:gd name="connsiteX44" fmla="*/ 64972 w 617878"/>
              <a:gd name="connsiteY44" fmla="*/ 129944 h 492502"/>
              <a:gd name="connsiteX45" fmla="*/ 129944 w 617878"/>
              <a:gd name="connsiteY45" fmla="*/ 64972 h 492502"/>
              <a:gd name="connsiteX46" fmla="*/ 64972 w 617878"/>
              <a:gd name="connsiteY46" fmla="*/ 0 h 492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617878" h="492502">
                <a:moveTo>
                  <a:pt x="64972" y="184064"/>
                </a:moveTo>
                <a:cubicBezTo>
                  <a:pt x="29130" y="184064"/>
                  <a:pt x="0" y="213194"/>
                  <a:pt x="0" y="249036"/>
                </a:cubicBezTo>
                <a:cubicBezTo>
                  <a:pt x="0" y="284878"/>
                  <a:pt x="29130" y="314008"/>
                  <a:pt x="64972" y="314008"/>
                </a:cubicBezTo>
                <a:cubicBezTo>
                  <a:pt x="100814" y="314008"/>
                  <a:pt x="129944" y="284878"/>
                  <a:pt x="129944" y="249036"/>
                </a:cubicBezTo>
                <a:cubicBezTo>
                  <a:pt x="129944" y="213052"/>
                  <a:pt x="100814" y="184064"/>
                  <a:pt x="64972" y="184064"/>
                </a:cubicBezTo>
                <a:close/>
                <a:moveTo>
                  <a:pt x="107668" y="234185"/>
                </a:moveTo>
                <a:lnTo>
                  <a:pt x="56119" y="285735"/>
                </a:lnTo>
                <a:cubicBezTo>
                  <a:pt x="54120" y="287734"/>
                  <a:pt x="51407" y="288733"/>
                  <a:pt x="48836" y="288733"/>
                </a:cubicBezTo>
                <a:cubicBezTo>
                  <a:pt x="46266" y="288733"/>
                  <a:pt x="43553" y="287734"/>
                  <a:pt x="41554" y="285735"/>
                </a:cubicBezTo>
                <a:lnTo>
                  <a:pt x="18849" y="263030"/>
                </a:lnTo>
                <a:cubicBezTo>
                  <a:pt x="14851" y="259032"/>
                  <a:pt x="14851" y="252463"/>
                  <a:pt x="18849" y="248465"/>
                </a:cubicBezTo>
                <a:cubicBezTo>
                  <a:pt x="22847" y="244467"/>
                  <a:pt x="29416" y="244467"/>
                  <a:pt x="33414" y="248465"/>
                </a:cubicBezTo>
                <a:lnTo>
                  <a:pt x="48836" y="263887"/>
                </a:lnTo>
                <a:lnTo>
                  <a:pt x="93103" y="219620"/>
                </a:lnTo>
                <a:cubicBezTo>
                  <a:pt x="97101" y="215622"/>
                  <a:pt x="103670" y="215622"/>
                  <a:pt x="107668" y="219620"/>
                </a:cubicBezTo>
                <a:cubicBezTo>
                  <a:pt x="111666" y="223618"/>
                  <a:pt x="111666" y="230187"/>
                  <a:pt x="107668" y="234185"/>
                </a:cubicBezTo>
                <a:close/>
                <a:moveTo>
                  <a:pt x="64972" y="362559"/>
                </a:moveTo>
                <a:cubicBezTo>
                  <a:pt x="29130" y="362559"/>
                  <a:pt x="0" y="391689"/>
                  <a:pt x="0" y="427531"/>
                </a:cubicBezTo>
                <a:cubicBezTo>
                  <a:pt x="0" y="463373"/>
                  <a:pt x="29130" y="492503"/>
                  <a:pt x="64972" y="492503"/>
                </a:cubicBezTo>
                <a:cubicBezTo>
                  <a:pt x="100814" y="492503"/>
                  <a:pt x="129944" y="463373"/>
                  <a:pt x="129944" y="427531"/>
                </a:cubicBezTo>
                <a:cubicBezTo>
                  <a:pt x="129944" y="391546"/>
                  <a:pt x="100814" y="362559"/>
                  <a:pt x="64972" y="362559"/>
                </a:cubicBezTo>
                <a:close/>
                <a:moveTo>
                  <a:pt x="266314" y="115665"/>
                </a:moveTo>
                <a:lnTo>
                  <a:pt x="567185" y="115665"/>
                </a:lnTo>
                <a:cubicBezTo>
                  <a:pt x="595173" y="115665"/>
                  <a:pt x="617877" y="92817"/>
                  <a:pt x="617877" y="64972"/>
                </a:cubicBezTo>
                <a:cubicBezTo>
                  <a:pt x="617877" y="36984"/>
                  <a:pt x="595030" y="14280"/>
                  <a:pt x="567185" y="14280"/>
                </a:cubicBezTo>
                <a:lnTo>
                  <a:pt x="266314" y="14280"/>
                </a:lnTo>
                <a:cubicBezTo>
                  <a:pt x="238326" y="14280"/>
                  <a:pt x="215622" y="37127"/>
                  <a:pt x="215622" y="64972"/>
                </a:cubicBezTo>
                <a:cubicBezTo>
                  <a:pt x="215622" y="92817"/>
                  <a:pt x="238326" y="115665"/>
                  <a:pt x="266314" y="115665"/>
                </a:cubicBezTo>
                <a:close/>
                <a:moveTo>
                  <a:pt x="567185" y="193774"/>
                </a:moveTo>
                <a:lnTo>
                  <a:pt x="266314" y="193774"/>
                </a:lnTo>
                <a:cubicBezTo>
                  <a:pt x="238326" y="193774"/>
                  <a:pt x="215622" y="216621"/>
                  <a:pt x="215622" y="244467"/>
                </a:cubicBezTo>
                <a:cubicBezTo>
                  <a:pt x="215622" y="272454"/>
                  <a:pt x="238469" y="295159"/>
                  <a:pt x="266314" y="295159"/>
                </a:cubicBezTo>
                <a:lnTo>
                  <a:pt x="567185" y="295159"/>
                </a:lnTo>
                <a:cubicBezTo>
                  <a:pt x="595173" y="295159"/>
                  <a:pt x="617877" y="272312"/>
                  <a:pt x="617877" y="244467"/>
                </a:cubicBezTo>
                <a:cubicBezTo>
                  <a:pt x="618020" y="216621"/>
                  <a:pt x="595173" y="193774"/>
                  <a:pt x="567185" y="193774"/>
                </a:cubicBezTo>
                <a:close/>
                <a:moveTo>
                  <a:pt x="567185" y="373411"/>
                </a:moveTo>
                <a:lnTo>
                  <a:pt x="266314" y="373411"/>
                </a:lnTo>
                <a:cubicBezTo>
                  <a:pt x="238326" y="373411"/>
                  <a:pt x="215622" y="396258"/>
                  <a:pt x="215622" y="424104"/>
                </a:cubicBezTo>
                <a:cubicBezTo>
                  <a:pt x="215622" y="452092"/>
                  <a:pt x="238469" y="474796"/>
                  <a:pt x="266314" y="474796"/>
                </a:cubicBezTo>
                <a:lnTo>
                  <a:pt x="567185" y="474796"/>
                </a:lnTo>
                <a:cubicBezTo>
                  <a:pt x="595173" y="474796"/>
                  <a:pt x="617877" y="451949"/>
                  <a:pt x="617877" y="424104"/>
                </a:cubicBezTo>
                <a:cubicBezTo>
                  <a:pt x="618020" y="396258"/>
                  <a:pt x="595173" y="373411"/>
                  <a:pt x="567185" y="373411"/>
                </a:cubicBezTo>
                <a:close/>
                <a:moveTo>
                  <a:pt x="64972" y="0"/>
                </a:moveTo>
                <a:cubicBezTo>
                  <a:pt x="29130" y="0"/>
                  <a:pt x="0" y="29130"/>
                  <a:pt x="0" y="64972"/>
                </a:cubicBezTo>
                <a:cubicBezTo>
                  <a:pt x="0" y="100814"/>
                  <a:pt x="29130" y="129944"/>
                  <a:pt x="64972" y="129944"/>
                </a:cubicBezTo>
                <a:cubicBezTo>
                  <a:pt x="100814" y="129944"/>
                  <a:pt x="129944" y="100814"/>
                  <a:pt x="129944" y="64972"/>
                </a:cubicBezTo>
                <a:cubicBezTo>
                  <a:pt x="129944" y="28988"/>
                  <a:pt x="100814" y="0"/>
                  <a:pt x="64972" y="0"/>
                </a:cubicBezTo>
                <a:close/>
              </a:path>
            </a:pathLst>
          </a:custGeom>
          <a:solidFill>
            <a:srgbClr val="013D9D"/>
          </a:solidFill>
          <a:ln w="14267" cap="flat">
            <a:noFill/>
            <a:prstDash val="solid"/>
            <a:miter/>
          </a:ln>
        </p:spPr>
        <p:txBody>
          <a:bodyPr rtlCol="0" anchor="ctr"/>
          <a:lstStyle/>
          <a:p>
            <a:endParaRPr lang="en-US"/>
          </a:p>
        </p:txBody>
      </p:sp>
      <p:sp>
        <p:nvSpPr>
          <p:cNvPr id="171" name="Freeform: Shape 170">
            <a:extLst>
              <a:ext uri="{FF2B5EF4-FFF2-40B4-BE49-F238E27FC236}">
                <a16:creationId xmlns:a16="http://schemas.microsoft.com/office/drawing/2014/main" id="{98536375-0FAC-52B8-E434-E7ACFAAF0BD1}"/>
              </a:ext>
            </a:extLst>
          </p:cNvPr>
          <p:cNvSpPr/>
          <p:nvPr/>
        </p:nvSpPr>
        <p:spPr>
          <a:xfrm>
            <a:off x="3989622" y="4670653"/>
            <a:ext cx="498071" cy="507067"/>
          </a:xfrm>
          <a:custGeom>
            <a:avLst/>
            <a:gdLst>
              <a:gd name="connsiteX0" fmla="*/ 249179 w 498071"/>
              <a:gd name="connsiteY0" fmla="*/ 246608 h 507067"/>
              <a:gd name="connsiteX1" fmla="*/ 365557 w 498071"/>
              <a:gd name="connsiteY1" fmla="*/ 163930 h 507067"/>
              <a:gd name="connsiteX2" fmla="*/ 372554 w 498071"/>
              <a:gd name="connsiteY2" fmla="*/ 123376 h 507067"/>
              <a:gd name="connsiteX3" fmla="*/ 249179 w 498071"/>
              <a:gd name="connsiteY3" fmla="*/ 0 h 507067"/>
              <a:gd name="connsiteX4" fmla="*/ 125803 w 498071"/>
              <a:gd name="connsiteY4" fmla="*/ 123376 h 507067"/>
              <a:gd name="connsiteX5" fmla="*/ 133229 w 498071"/>
              <a:gd name="connsiteY5" fmla="*/ 165072 h 507067"/>
              <a:gd name="connsiteX6" fmla="*/ 249179 w 498071"/>
              <a:gd name="connsiteY6" fmla="*/ 246608 h 507067"/>
              <a:gd name="connsiteX7" fmla="*/ 290447 w 498071"/>
              <a:gd name="connsiteY7" fmla="*/ 261459 h 507067"/>
              <a:gd name="connsiteX8" fmla="*/ 262602 w 498071"/>
              <a:gd name="connsiteY8" fmla="*/ 288019 h 507067"/>
              <a:gd name="connsiteX9" fmla="*/ 298729 w 498071"/>
              <a:gd name="connsiteY9" fmla="*/ 448522 h 507067"/>
              <a:gd name="connsiteX10" fmla="*/ 249179 w 498071"/>
              <a:gd name="connsiteY10" fmla="*/ 497643 h 507067"/>
              <a:gd name="connsiteX11" fmla="*/ 199629 w 498071"/>
              <a:gd name="connsiteY11" fmla="*/ 448522 h 507067"/>
              <a:gd name="connsiteX12" fmla="*/ 235756 w 498071"/>
              <a:gd name="connsiteY12" fmla="*/ 288019 h 507067"/>
              <a:gd name="connsiteX13" fmla="*/ 207911 w 498071"/>
              <a:gd name="connsiteY13" fmla="*/ 261459 h 507067"/>
              <a:gd name="connsiteX14" fmla="*/ 0 w 498071"/>
              <a:gd name="connsiteY14" fmla="*/ 507068 h 507067"/>
              <a:gd name="connsiteX15" fmla="*/ 498072 w 498071"/>
              <a:gd name="connsiteY15" fmla="*/ 507068 h 507067"/>
              <a:gd name="connsiteX16" fmla="*/ 290447 w 498071"/>
              <a:gd name="connsiteY16" fmla="*/ 261459 h 5070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98071" h="507067">
                <a:moveTo>
                  <a:pt x="249179" y="246608"/>
                </a:moveTo>
                <a:cubicBezTo>
                  <a:pt x="303013" y="246608"/>
                  <a:pt x="348707" y="212052"/>
                  <a:pt x="365557" y="163930"/>
                </a:cubicBezTo>
                <a:cubicBezTo>
                  <a:pt x="369984" y="151221"/>
                  <a:pt x="372554" y="137655"/>
                  <a:pt x="372554" y="123376"/>
                </a:cubicBezTo>
                <a:cubicBezTo>
                  <a:pt x="372554" y="55262"/>
                  <a:pt x="317292" y="0"/>
                  <a:pt x="249179" y="0"/>
                </a:cubicBezTo>
                <a:cubicBezTo>
                  <a:pt x="181065" y="0"/>
                  <a:pt x="125803" y="55262"/>
                  <a:pt x="125803" y="123376"/>
                </a:cubicBezTo>
                <a:cubicBezTo>
                  <a:pt x="125803" y="138084"/>
                  <a:pt x="128516" y="152077"/>
                  <a:pt x="133229" y="165072"/>
                </a:cubicBezTo>
                <a:cubicBezTo>
                  <a:pt x="150364" y="212623"/>
                  <a:pt x="195773" y="246608"/>
                  <a:pt x="249179" y="246608"/>
                </a:cubicBezTo>
                <a:close/>
                <a:moveTo>
                  <a:pt x="290447" y="261459"/>
                </a:moveTo>
                <a:lnTo>
                  <a:pt x="262602" y="288019"/>
                </a:lnTo>
                <a:lnTo>
                  <a:pt x="298729" y="448522"/>
                </a:lnTo>
                <a:lnTo>
                  <a:pt x="249179" y="497643"/>
                </a:lnTo>
                <a:lnTo>
                  <a:pt x="199629" y="448522"/>
                </a:lnTo>
                <a:lnTo>
                  <a:pt x="235756" y="288019"/>
                </a:lnTo>
                <a:lnTo>
                  <a:pt x="207911" y="261459"/>
                </a:lnTo>
                <a:cubicBezTo>
                  <a:pt x="89961" y="281165"/>
                  <a:pt x="0" y="383550"/>
                  <a:pt x="0" y="507068"/>
                </a:cubicBezTo>
                <a:lnTo>
                  <a:pt x="498072" y="507068"/>
                </a:lnTo>
                <a:cubicBezTo>
                  <a:pt x="498215" y="383550"/>
                  <a:pt x="408396" y="281165"/>
                  <a:pt x="290447" y="261459"/>
                </a:cubicBezTo>
                <a:close/>
              </a:path>
            </a:pathLst>
          </a:custGeom>
          <a:solidFill>
            <a:srgbClr val="013D9D"/>
          </a:solidFill>
          <a:ln w="14267" cap="flat">
            <a:noFill/>
            <a:prstDash val="solid"/>
            <a:miter/>
          </a:ln>
        </p:spPr>
        <p:txBody>
          <a:bodyPr rtlCol="0" anchor="ctr"/>
          <a:lstStyle/>
          <a:p>
            <a:endParaRPr lang="en-US"/>
          </a:p>
        </p:txBody>
      </p:sp>
      <p:grpSp>
        <p:nvGrpSpPr>
          <p:cNvPr id="172" name="Graphic 36">
            <a:extLst>
              <a:ext uri="{FF2B5EF4-FFF2-40B4-BE49-F238E27FC236}">
                <a16:creationId xmlns:a16="http://schemas.microsoft.com/office/drawing/2014/main" id="{106E2DCF-BE7B-43F2-849D-2F030FAF0E0B}"/>
              </a:ext>
            </a:extLst>
          </p:cNvPr>
          <p:cNvGrpSpPr/>
          <p:nvPr/>
        </p:nvGrpSpPr>
        <p:grpSpPr>
          <a:xfrm>
            <a:off x="2120853" y="4687860"/>
            <a:ext cx="473011" cy="472725"/>
            <a:chOff x="1706998" y="3397234"/>
            <a:chExt cx="473011" cy="472725"/>
          </a:xfrm>
          <a:solidFill>
            <a:srgbClr val="013D9D"/>
          </a:solidFill>
        </p:grpSpPr>
        <p:sp>
          <p:nvSpPr>
            <p:cNvPr id="173" name="Freeform: Shape 172">
              <a:extLst>
                <a:ext uri="{FF2B5EF4-FFF2-40B4-BE49-F238E27FC236}">
                  <a16:creationId xmlns:a16="http://schemas.microsoft.com/office/drawing/2014/main" id="{D95FFBF1-5B99-F3D4-E8A7-6DD4FCD12FE6}"/>
                </a:ext>
              </a:extLst>
            </p:cNvPr>
            <p:cNvSpPr/>
            <p:nvPr/>
          </p:nvSpPr>
          <p:spPr>
            <a:xfrm>
              <a:off x="1769400" y="3397234"/>
              <a:ext cx="410609" cy="410609"/>
            </a:xfrm>
            <a:custGeom>
              <a:avLst/>
              <a:gdLst>
                <a:gd name="connsiteX0" fmla="*/ 390689 w 410609"/>
                <a:gd name="connsiteY0" fmla="*/ 19920 h 410609"/>
                <a:gd name="connsiteX1" fmla="*/ 390689 w 410609"/>
                <a:gd name="connsiteY1" fmla="*/ 19920 h 410609"/>
                <a:gd name="connsiteX2" fmla="*/ 294445 w 410609"/>
                <a:gd name="connsiteY2" fmla="*/ 19920 h 410609"/>
                <a:gd name="connsiteX3" fmla="*/ 260460 w 410609"/>
                <a:gd name="connsiteY3" fmla="*/ 53906 h 410609"/>
                <a:gd name="connsiteX4" fmla="*/ 0 w 410609"/>
                <a:gd name="connsiteY4" fmla="*/ 314365 h 410609"/>
                <a:gd name="connsiteX5" fmla="*/ 47979 w 410609"/>
                <a:gd name="connsiteY5" fmla="*/ 362345 h 410609"/>
                <a:gd name="connsiteX6" fmla="*/ 96244 w 410609"/>
                <a:gd name="connsiteY6" fmla="*/ 410609 h 410609"/>
                <a:gd name="connsiteX7" fmla="*/ 356704 w 410609"/>
                <a:gd name="connsiteY7" fmla="*/ 150150 h 410609"/>
                <a:gd name="connsiteX8" fmla="*/ 390689 w 410609"/>
                <a:gd name="connsiteY8" fmla="*/ 116165 h 410609"/>
                <a:gd name="connsiteX9" fmla="*/ 390689 w 410609"/>
                <a:gd name="connsiteY9" fmla="*/ 19920 h 4106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0609" h="410609">
                  <a:moveTo>
                    <a:pt x="390689" y="19920"/>
                  </a:moveTo>
                  <a:cubicBezTo>
                    <a:pt x="390689" y="19777"/>
                    <a:pt x="390547" y="19777"/>
                    <a:pt x="390689" y="19920"/>
                  </a:cubicBezTo>
                  <a:cubicBezTo>
                    <a:pt x="363987" y="-6640"/>
                    <a:pt x="321005" y="-6640"/>
                    <a:pt x="294445" y="19920"/>
                  </a:cubicBezTo>
                  <a:lnTo>
                    <a:pt x="260460" y="53906"/>
                  </a:lnTo>
                  <a:lnTo>
                    <a:pt x="0" y="314365"/>
                  </a:lnTo>
                  <a:lnTo>
                    <a:pt x="47979" y="362345"/>
                  </a:lnTo>
                  <a:lnTo>
                    <a:pt x="96244" y="410609"/>
                  </a:lnTo>
                  <a:lnTo>
                    <a:pt x="356704" y="150150"/>
                  </a:lnTo>
                  <a:lnTo>
                    <a:pt x="390689" y="116165"/>
                  </a:lnTo>
                  <a:cubicBezTo>
                    <a:pt x="417249" y="89604"/>
                    <a:pt x="417249" y="46480"/>
                    <a:pt x="390689" y="19920"/>
                  </a:cubicBezTo>
                  <a:close/>
                </a:path>
              </a:pathLst>
            </a:custGeom>
            <a:grpFill/>
            <a:ln w="14267" cap="flat">
              <a:noFill/>
              <a:prstDash val="solid"/>
              <a:miter/>
            </a:ln>
          </p:spPr>
          <p:txBody>
            <a:bodyPr rtlCol="0" anchor="ctr"/>
            <a:lstStyle/>
            <a:p>
              <a:endParaRPr lang="en-US"/>
            </a:p>
          </p:txBody>
        </p:sp>
        <p:sp>
          <p:nvSpPr>
            <p:cNvPr id="174" name="Freeform: Shape 173">
              <a:extLst>
                <a:ext uri="{FF2B5EF4-FFF2-40B4-BE49-F238E27FC236}">
                  <a16:creationId xmlns:a16="http://schemas.microsoft.com/office/drawing/2014/main" id="{DF663BDD-8ECA-96B6-5419-65E50E603790}"/>
                </a:ext>
              </a:extLst>
            </p:cNvPr>
            <p:cNvSpPr/>
            <p:nvPr/>
          </p:nvSpPr>
          <p:spPr>
            <a:xfrm>
              <a:off x="1706998" y="3776429"/>
              <a:ext cx="136798" cy="93531"/>
            </a:xfrm>
            <a:custGeom>
              <a:avLst/>
              <a:gdLst>
                <a:gd name="connsiteX0" fmla="*/ 93531 w 136798"/>
                <a:gd name="connsiteY0" fmla="*/ 0 h 93531"/>
                <a:gd name="connsiteX1" fmla="*/ 0 w 136798"/>
                <a:gd name="connsiteY1" fmla="*/ 93531 h 93531"/>
                <a:gd name="connsiteX2" fmla="*/ 0 w 136798"/>
                <a:gd name="connsiteY2" fmla="*/ 93531 h 93531"/>
                <a:gd name="connsiteX3" fmla="*/ 136798 w 136798"/>
                <a:gd name="connsiteY3" fmla="*/ 43267 h 93531"/>
              </a:gdLst>
              <a:ahLst/>
              <a:cxnLst>
                <a:cxn ang="0">
                  <a:pos x="connsiteX0" y="connsiteY0"/>
                </a:cxn>
                <a:cxn ang="0">
                  <a:pos x="connsiteX1" y="connsiteY1"/>
                </a:cxn>
                <a:cxn ang="0">
                  <a:pos x="connsiteX2" y="connsiteY2"/>
                </a:cxn>
                <a:cxn ang="0">
                  <a:pos x="connsiteX3" y="connsiteY3"/>
                </a:cxn>
              </a:cxnLst>
              <a:rect l="l" t="t" r="r" b="b"/>
              <a:pathLst>
                <a:path w="136798" h="93531">
                  <a:moveTo>
                    <a:pt x="93531" y="0"/>
                  </a:moveTo>
                  <a:lnTo>
                    <a:pt x="0" y="93531"/>
                  </a:lnTo>
                  <a:lnTo>
                    <a:pt x="0" y="93531"/>
                  </a:lnTo>
                  <a:lnTo>
                    <a:pt x="136798" y="43267"/>
                  </a:lnTo>
                  <a:close/>
                </a:path>
              </a:pathLst>
            </a:custGeom>
            <a:grpFill/>
            <a:ln w="14267" cap="flat">
              <a:noFill/>
              <a:prstDash val="solid"/>
              <a:miter/>
            </a:ln>
          </p:spPr>
          <p:txBody>
            <a:bodyPr rtlCol="0" anchor="ctr"/>
            <a:lstStyle/>
            <a:p>
              <a:endParaRPr lang="en-US"/>
            </a:p>
          </p:txBody>
        </p:sp>
        <p:sp>
          <p:nvSpPr>
            <p:cNvPr id="175" name="Freeform: Shape 174">
              <a:extLst>
                <a:ext uri="{FF2B5EF4-FFF2-40B4-BE49-F238E27FC236}">
                  <a16:creationId xmlns:a16="http://schemas.microsoft.com/office/drawing/2014/main" id="{0143AC61-6D76-7E48-95C5-3845A15557BA}"/>
                </a:ext>
              </a:extLst>
            </p:cNvPr>
            <p:cNvSpPr/>
            <p:nvPr/>
          </p:nvSpPr>
          <p:spPr>
            <a:xfrm>
              <a:off x="1706998" y="3733161"/>
              <a:ext cx="93531" cy="136798"/>
            </a:xfrm>
            <a:custGeom>
              <a:avLst/>
              <a:gdLst>
                <a:gd name="connsiteX0" fmla="*/ 93531 w 93531"/>
                <a:gd name="connsiteY0" fmla="*/ 43267 h 136798"/>
                <a:gd name="connsiteX1" fmla="*/ 50407 w 93531"/>
                <a:gd name="connsiteY1" fmla="*/ 0 h 136798"/>
                <a:gd name="connsiteX2" fmla="*/ 7140 w 93531"/>
                <a:gd name="connsiteY2" fmla="*/ 117378 h 136798"/>
                <a:gd name="connsiteX3" fmla="*/ 0 w 93531"/>
                <a:gd name="connsiteY3" fmla="*/ 136798 h 136798"/>
              </a:gdLst>
              <a:ahLst/>
              <a:cxnLst>
                <a:cxn ang="0">
                  <a:pos x="connsiteX0" y="connsiteY0"/>
                </a:cxn>
                <a:cxn ang="0">
                  <a:pos x="connsiteX1" y="connsiteY1"/>
                </a:cxn>
                <a:cxn ang="0">
                  <a:pos x="connsiteX2" y="connsiteY2"/>
                </a:cxn>
                <a:cxn ang="0">
                  <a:pos x="connsiteX3" y="connsiteY3"/>
                </a:cxn>
              </a:cxnLst>
              <a:rect l="l" t="t" r="r" b="b"/>
              <a:pathLst>
                <a:path w="93531" h="136798">
                  <a:moveTo>
                    <a:pt x="93531" y="43267"/>
                  </a:moveTo>
                  <a:lnTo>
                    <a:pt x="50407" y="0"/>
                  </a:lnTo>
                  <a:lnTo>
                    <a:pt x="7140" y="117378"/>
                  </a:lnTo>
                  <a:lnTo>
                    <a:pt x="0" y="136798"/>
                  </a:lnTo>
                  <a:close/>
                </a:path>
              </a:pathLst>
            </a:custGeom>
            <a:grpFill/>
            <a:ln w="14267" cap="flat">
              <a:noFill/>
              <a:prstDash val="solid"/>
              <a:miter/>
            </a:ln>
          </p:spPr>
          <p:txBody>
            <a:bodyPr rtlCol="0" anchor="ctr"/>
            <a:lstStyle/>
            <a:p>
              <a:endParaRPr lang="en-US"/>
            </a:p>
          </p:txBody>
        </p:sp>
      </p:grpSp>
      <p:sp>
        <p:nvSpPr>
          <p:cNvPr id="176" name="TextBox 175">
            <a:extLst>
              <a:ext uri="{FF2B5EF4-FFF2-40B4-BE49-F238E27FC236}">
                <a16:creationId xmlns:a16="http://schemas.microsoft.com/office/drawing/2014/main" id="{2DAC4146-11DD-BF63-3F05-C6DC4DB7B5E4}"/>
              </a:ext>
            </a:extLst>
          </p:cNvPr>
          <p:cNvSpPr txBox="1"/>
          <p:nvPr/>
        </p:nvSpPr>
        <p:spPr>
          <a:xfrm>
            <a:off x="9008692" y="2674702"/>
            <a:ext cx="1526549" cy="1363835"/>
          </a:xfrm>
          <a:prstGeom prst="rect">
            <a:avLst/>
          </a:prstGeom>
          <a:noFill/>
        </p:spPr>
        <p:txBody>
          <a:bodyPr wrap="square">
            <a:spAutoFit/>
          </a:bodyPr>
          <a:lstStyle/>
          <a:p>
            <a:pPr algn="justLow" rtl="1">
              <a:lnSpc>
                <a:spcPct val="150000"/>
              </a:lnSpc>
            </a:pPr>
            <a:r>
              <a:rPr lang="fa-IR" sz="1200" b="1" dirty="0">
                <a:latin typeface="Kalameh" pitchFamily="2" charset="-78"/>
                <a:cs typeface="B Titr" panose="00000700000000000000" pitchFamily="2" charset="-78"/>
              </a:rPr>
              <a:t>تیتر عنوان را وارد نمایید</a:t>
            </a:r>
          </a:p>
          <a:p>
            <a:pPr algn="justLow" rtl="1">
              <a:lnSpc>
                <a:spcPct val="150000"/>
              </a:lnSpc>
            </a:pPr>
            <a:r>
              <a:rPr lang="fa-IR" sz="11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100" dirty="0"/>
          </a:p>
        </p:txBody>
      </p:sp>
      <p:sp>
        <p:nvSpPr>
          <p:cNvPr id="177" name="TextBox 176">
            <a:extLst>
              <a:ext uri="{FF2B5EF4-FFF2-40B4-BE49-F238E27FC236}">
                <a16:creationId xmlns:a16="http://schemas.microsoft.com/office/drawing/2014/main" id="{ACA1F59E-5443-3B81-3E42-0A59BE170849}"/>
              </a:ext>
            </a:extLst>
          </p:cNvPr>
          <p:cNvSpPr txBox="1"/>
          <p:nvPr/>
        </p:nvSpPr>
        <p:spPr>
          <a:xfrm>
            <a:off x="7242511" y="2330665"/>
            <a:ext cx="1526549" cy="1363835"/>
          </a:xfrm>
          <a:prstGeom prst="rect">
            <a:avLst/>
          </a:prstGeom>
          <a:noFill/>
        </p:spPr>
        <p:txBody>
          <a:bodyPr wrap="square">
            <a:spAutoFit/>
          </a:bodyPr>
          <a:lstStyle/>
          <a:p>
            <a:pPr algn="justLow" rtl="1">
              <a:lnSpc>
                <a:spcPct val="150000"/>
              </a:lnSpc>
            </a:pPr>
            <a:r>
              <a:rPr lang="fa-IR" sz="1200" b="1" dirty="0">
                <a:latin typeface="Kalameh" pitchFamily="2" charset="-78"/>
                <a:cs typeface="B Titr" panose="00000700000000000000" pitchFamily="2" charset="-78"/>
              </a:rPr>
              <a:t>تیتر عنوان را وارد نمایید</a:t>
            </a:r>
          </a:p>
          <a:p>
            <a:pPr algn="justLow" rtl="1">
              <a:lnSpc>
                <a:spcPct val="150000"/>
              </a:lnSpc>
            </a:pPr>
            <a:r>
              <a:rPr lang="fa-IR" sz="11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100" dirty="0"/>
          </a:p>
        </p:txBody>
      </p:sp>
      <p:sp>
        <p:nvSpPr>
          <p:cNvPr id="178" name="TextBox 177">
            <a:extLst>
              <a:ext uri="{FF2B5EF4-FFF2-40B4-BE49-F238E27FC236}">
                <a16:creationId xmlns:a16="http://schemas.microsoft.com/office/drawing/2014/main" id="{E0CFC934-D1C4-692F-AF64-E1821421B016}"/>
              </a:ext>
            </a:extLst>
          </p:cNvPr>
          <p:cNvSpPr txBox="1"/>
          <p:nvPr/>
        </p:nvSpPr>
        <p:spPr>
          <a:xfrm>
            <a:off x="5306597" y="2631516"/>
            <a:ext cx="1526549" cy="1363835"/>
          </a:xfrm>
          <a:prstGeom prst="rect">
            <a:avLst/>
          </a:prstGeom>
          <a:noFill/>
        </p:spPr>
        <p:txBody>
          <a:bodyPr wrap="square">
            <a:spAutoFit/>
          </a:bodyPr>
          <a:lstStyle/>
          <a:p>
            <a:pPr algn="justLow" rtl="1">
              <a:lnSpc>
                <a:spcPct val="150000"/>
              </a:lnSpc>
            </a:pPr>
            <a:r>
              <a:rPr lang="fa-IR" sz="1200" b="1" dirty="0">
                <a:latin typeface="Kalameh" pitchFamily="2" charset="-78"/>
                <a:cs typeface="B Titr" panose="00000700000000000000" pitchFamily="2" charset="-78"/>
              </a:rPr>
              <a:t>تیتر عنوان را وارد نمایید</a:t>
            </a:r>
          </a:p>
          <a:p>
            <a:pPr algn="justLow" rtl="1">
              <a:lnSpc>
                <a:spcPct val="150000"/>
              </a:lnSpc>
            </a:pPr>
            <a:r>
              <a:rPr lang="fa-IR" sz="11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100" dirty="0"/>
          </a:p>
        </p:txBody>
      </p:sp>
      <p:sp>
        <p:nvSpPr>
          <p:cNvPr id="179" name="TextBox 178">
            <a:extLst>
              <a:ext uri="{FF2B5EF4-FFF2-40B4-BE49-F238E27FC236}">
                <a16:creationId xmlns:a16="http://schemas.microsoft.com/office/drawing/2014/main" id="{074EEC92-5EA8-8781-573F-5BC4B3D29DFA}"/>
              </a:ext>
            </a:extLst>
          </p:cNvPr>
          <p:cNvSpPr txBox="1"/>
          <p:nvPr/>
        </p:nvSpPr>
        <p:spPr>
          <a:xfrm>
            <a:off x="3340611" y="2455624"/>
            <a:ext cx="1526549" cy="1363835"/>
          </a:xfrm>
          <a:prstGeom prst="rect">
            <a:avLst/>
          </a:prstGeom>
          <a:noFill/>
        </p:spPr>
        <p:txBody>
          <a:bodyPr wrap="square">
            <a:spAutoFit/>
          </a:bodyPr>
          <a:lstStyle/>
          <a:p>
            <a:pPr algn="justLow" rtl="1">
              <a:lnSpc>
                <a:spcPct val="150000"/>
              </a:lnSpc>
            </a:pPr>
            <a:r>
              <a:rPr lang="fa-IR" sz="1200" b="1" dirty="0">
                <a:latin typeface="Kalameh" pitchFamily="2" charset="-78"/>
                <a:cs typeface="B Titr" panose="00000700000000000000" pitchFamily="2" charset="-78"/>
              </a:rPr>
              <a:t>تیتر عنوان را وارد نمایید</a:t>
            </a:r>
          </a:p>
          <a:p>
            <a:pPr algn="justLow" rtl="1">
              <a:lnSpc>
                <a:spcPct val="150000"/>
              </a:lnSpc>
            </a:pPr>
            <a:r>
              <a:rPr lang="fa-IR" sz="11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100" dirty="0"/>
          </a:p>
        </p:txBody>
      </p:sp>
      <p:sp>
        <p:nvSpPr>
          <p:cNvPr id="180" name="TextBox 179">
            <a:extLst>
              <a:ext uri="{FF2B5EF4-FFF2-40B4-BE49-F238E27FC236}">
                <a16:creationId xmlns:a16="http://schemas.microsoft.com/office/drawing/2014/main" id="{F3C514E5-EDFD-053A-DB84-0953D306F3CE}"/>
              </a:ext>
            </a:extLst>
          </p:cNvPr>
          <p:cNvSpPr txBox="1"/>
          <p:nvPr/>
        </p:nvSpPr>
        <p:spPr>
          <a:xfrm>
            <a:off x="1495430" y="2617690"/>
            <a:ext cx="1526549" cy="1363835"/>
          </a:xfrm>
          <a:prstGeom prst="rect">
            <a:avLst/>
          </a:prstGeom>
          <a:noFill/>
        </p:spPr>
        <p:txBody>
          <a:bodyPr wrap="square">
            <a:spAutoFit/>
          </a:bodyPr>
          <a:lstStyle/>
          <a:p>
            <a:pPr algn="justLow" rtl="1">
              <a:lnSpc>
                <a:spcPct val="150000"/>
              </a:lnSpc>
            </a:pPr>
            <a:r>
              <a:rPr lang="fa-IR" sz="1200" b="1" dirty="0">
                <a:latin typeface="Kalameh" pitchFamily="2" charset="-78"/>
                <a:cs typeface="B Titr" panose="00000700000000000000" pitchFamily="2" charset="-78"/>
              </a:rPr>
              <a:t>تیتر عنوان را وارد نمایید</a:t>
            </a:r>
          </a:p>
          <a:p>
            <a:pPr algn="justLow" rtl="1">
              <a:lnSpc>
                <a:spcPct val="150000"/>
              </a:lnSpc>
            </a:pPr>
            <a:r>
              <a:rPr lang="fa-IR" sz="11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100" dirty="0"/>
          </a:p>
        </p:txBody>
      </p:sp>
      <p:sp>
        <p:nvSpPr>
          <p:cNvPr id="181" name="TextBox 180">
            <a:extLst>
              <a:ext uri="{FF2B5EF4-FFF2-40B4-BE49-F238E27FC236}">
                <a16:creationId xmlns:a16="http://schemas.microsoft.com/office/drawing/2014/main" id="{4FB35BFA-DF13-2252-BF17-D165447E0FDA}"/>
              </a:ext>
            </a:extLst>
          </p:cNvPr>
          <p:cNvSpPr txBox="1"/>
          <p:nvPr/>
        </p:nvSpPr>
        <p:spPr>
          <a:xfrm>
            <a:off x="61643" y="5813404"/>
            <a:ext cx="11988801" cy="900246"/>
          </a:xfrm>
          <a:prstGeom prst="rect">
            <a:avLst/>
          </a:prstGeom>
          <a:noFill/>
        </p:spPr>
        <p:txBody>
          <a:bodyPr wrap="square">
            <a:spAutoFit/>
          </a:bodyPr>
          <a:lstStyle/>
          <a:p>
            <a:pPr algn="ctr" rtl="1">
              <a:lnSpc>
                <a:spcPct val="200000"/>
              </a:lnSpc>
            </a:pPr>
            <a:r>
              <a:rPr lang="fa-IR" sz="14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endParaRPr lang="en-US" sz="1400" dirty="0"/>
          </a:p>
        </p:txBody>
      </p:sp>
      <p:sp>
        <p:nvSpPr>
          <p:cNvPr id="182" name="TextBox 181">
            <a:extLst>
              <a:ext uri="{FF2B5EF4-FFF2-40B4-BE49-F238E27FC236}">
                <a16:creationId xmlns:a16="http://schemas.microsoft.com/office/drawing/2014/main" id="{7792F0B7-CBE5-BA94-8E21-2DCAC550FF9D}"/>
              </a:ext>
            </a:extLst>
          </p:cNvPr>
          <p:cNvSpPr txBox="1"/>
          <p:nvPr/>
        </p:nvSpPr>
        <p:spPr>
          <a:xfrm>
            <a:off x="9452886" y="1845555"/>
            <a:ext cx="2468644" cy="307777"/>
          </a:xfrm>
          <a:prstGeom prst="rect">
            <a:avLst/>
          </a:prstGeom>
          <a:noFill/>
          <a:ln>
            <a:noFill/>
          </a:ln>
        </p:spPr>
        <p:txBody>
          <a:bodyPr wrap="square" rtlCol="0">
            <a:spAutoFit/>
          </a:bodyPr>
          <a:lstStyle/>
          <a:p>
            <a:r>
              <a:rPr lang="fa-IR" sz="1400" dirty="0">
                <a:solidFill>
                  <a:srgbClr val="013D9D"/>
                </a:solidFill>
                <a:cs typeface="B Titr" panose="00000700000000000000" pitchFamily="2" charset="-78"/>
              </a:rPr>
              <a:t>زیر عنـوان اصلــی را وارد کـنید</a:t>
            </a:r>
            <a:endParaRPr lang="en-US" sz="1400" dirty="0">
              <a:solidFill>
                <a:srgbClr val="013D9D"/>
              </a:solidFill>
              <a:cs typeface="B Titr" panose="00000700000000000000" pitchFamily="2" charset="-78"/>
            </a:endParaRPr>
          </a:p>
        </p:txBody>
      </p:sp>
      <p:sp>
        <p:nvSpPr>
          <p:cNvPr id="183" name="TextBox 182">
            <a:extLst>
              <a:ext uri="{FF2B5EF4-FFF2-40B4-BE49-F238E27FC236}">
                <a16:creationId xmlns:a16="http://schemas.microsoft.com/office/drawing/2014/main" id="{DB0DFB0D-6064-FE8B-279F-FB889B988090}"/>
              </a:ext>
            </a:extLst>
          </p:cNvPr>
          <p:cNvSpPr txBox="1"/>
          <p:nvPr/>
        </p:nvSpPr>
        <p:spPr>
          <a:xfrm>
            <a:off x="10196893" y="1456027"/>
            <a:ext cx="1725503" cy="369332"/>
          </a:xfrm>
          <a:prstGeom prst="rect">
            <a:avLst/>
          </a:prstGeom>
          <a:noFill/>
        </p:spPr>
        <p:txBody>
          <a:bodyPr wrap="square" rtlCol="0">
            <a:spAutoFit/>
          </a:bodyPr>
          <a:lstStyle/>
          <a:p>
            <a:pPr algn="ctr" rtl="1"/>
            <a:r>
              <a:rPr lang="fa-IR" dirty="0">
                <a:cs typeface="B Titr" panose="00000700000000000000" pitchFamily="2" charset="-78"/>
              </a:rPr>
              <a:t>تیتر عنوان موضوع</a:t>
            </a:r>
            <a:endParaRPr lang="en-US" dirty="0">
              <a:cs typeface="B Titr" panose="00000700000000000000" pitchFamily="2" charset="-78"/>
            </a:endParaRPr>
          </a:p>
        </p:txBody>
      </p:sp>
    </p:spTree>
    <p:extLst>
      <p:ext uri="{BB962C8B-B14F-4D97-AF65-F5344CB8AC3E}">
        <p14:creationId xmlns:p14="http://schemas.microsoft.com/office/powerpoint/2010/main" val="1967756879"/>
      </p:ext>
    </p:extLst>
  </p:cSld>
  <p:clrMapOvr>
    <a:masterClrMapping/>
  </p:clrMapOvr>
  <mc:AlternateContent xmlns:mc="http://schemas.openxmlformats.org/markup-compatibility/2006" xmlns:p159="http://schemas.microsoft.com/office/powerpoint/2015/09/main">
    <mc:Choice Requires="p159">
      <p:transition spd="slow">
        <p159:morph option="byWo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83"/>
                                        </p:tgtEl>
                                        <p:attrNameLst>
                                          <p:attrName>style.visibility</p:attrName>
                                        </p:attrNameLst>
                                      </p:cBhvr>
                                      <p:to>
                                        <p:strVal val="visible"/>
                                      </p:to>
                                    </p:set>
                                    <p:animEffect transition="in" filter="fade">
                                      <p:cBhvr>
                                        <p:cTn id="7" dur="1000"/>
                                        <p:tgtEl>
                                          <p:spTgt spid="183"/>
                                        </p:tgtEl>
                                      </p:cBhvr>
                                    </p:animEffect>
                                    <p:anim calcmode="lin" valueType="num">
                                      <p:cBhvr>
                                        <p:cTn id="8" dur="1000" fill="hold"/>
                                        <p:tgtEl>
                                          <p:spTgt spid="183"/>
                                        </p:tgtEl>
                                        <p:attrNameLst>
                                          <p:attrName>ppt_x</p:attrName>
                                        </p:attrNameLst>
                                      </p:cBhvr>
                                      <p:tavLst>
                                        <p:tav tm="0">
                                          <p:val>
                                            <p:strVal val="#ppt_x"/>
                                          </p:val>
                                        </p:tav>
                                        <p:tav tm="100000">
                                          <p:val>
                                            <p:strVal val="#ppt_x"/>
                                          </p:val>
                                        </p:tav>
                                      </p:tavLst>
                                    </p:anim>
                                    <p:anim calcmode="lin" valueType="num">
                                      <p:cBhvr>
                                        <p:cTn id="9" dur="1000" fill="hold"/>
                                        <p:tgtEl>
                                          <p:spTgt spid="18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82"/>
                                        </p:tgtEl>
                                        <p:attrNameLst>
                                          <p:attrName>style.visibility</p:attrName>
                                        </p:attrNameLst>
                                      </p:cBhvr>
                                      <p:to>
                                        <p:strVal val="visible"/>
                                      </p:to>
                                    </p:set>
                                    <p:animEffect transition="in" filter="fade">
                                      <p:cBhvr>
                                        <p:cTn id="12" dur="1000"/>
                                        <p:tgtEl>
                                          <p:spTgt spid="182"/>
                                        </p:tgtEl>
                                      </p:cBhvr>
                                    </p:animEffect>
                                    <p:anim calcmode="lin" valueType="num">
                                      <p:cBhvr>
                                        <p:cTn id="13" dur="1000" fill="hold"/>
                                        <p:tgtEl>
                                          <p:spTgt spid="182"/>
                                        </p:tgtEl>
                                        <p:attrNameLst>
                                          <p:attrName>ppt_x</p:attrName>
                                        </p:attrNameLst>
                                      </p:cBhvr>
                                      <p:tavLst>
                                        <p:tav tm="0">
                                          <p:val>
                                            <p:strVal val="#ppt_x"/>
                                          </p:val>
                                        </p:tav>
                                        <p:tav tm="100000">
                                          <p:val>
                                            <p:strVal val="#ppt_x"/>
                                          </p:val>
                                        </p:tav>
                                      </p:tavLst>
                                    </p:anim>
                                    <p:anim calcmode="lin" valueType="num">
                                      <p:cBhvr>
                                        <p:cTn id="14" dur="1000" fill="hold"/>
                                        <p:tgtEl>
                                          <p:spTgt spid="182"/>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176"/>
                                        </p:tgtEl>
                                        <p:attrNameLst>
                                          <p:attrName>style.visibility</p:attrName>
                                        </p:attrNameLst>
                                      </p:cBhvr>
                                      <p:to>
                                        <p:strVal val="visible"/>
                                      </p:to>
                                    </p:set>
                                    <p:animEffect transition="in" filter="fade">
                                      <p:cBhvr>
                                        <p:cTn id="19" dur="1000"/>
                                        <p:tgtEl>
                                          <p:spTgt spid="176"/>
                                        </p:tgtEl>
                                      </p:cBhvr>
                                    </p:animEffect>
                                    <p:anim calcmode="lin" valueType="num">
                                      <p:cBhvr>
                                        <p:cTn id="20" dur="1000" fill="hold"/>
                                        <p:tgtEl>
                                          <p:spTgt spid="176"/>
                                        </p:tgtEl>
                                        <p:attrNameLst>
                                          <p:attrName>ppt_x</p:attrName>
                                        </p:attrNameLst>
                                      </p:cBhvr>
                                      <p:tavLst>
                                        <p:tav tm="0">
                                          <p:val>
                                            <p:strVal val="#ppt_x"/>
                                          </p:val>
                                        </p:tav>
                                        <p:tav tm="100000">
                                          <p:val>
                                            <p:strVal val="#ppt_x"/>
                                          </p:val>
                                        </p:tav>
                                      </p:tavLst>
                                    </p:anim>
                                    <p:anim calcmode="lin" valueType="num">
                                      <p:cBhvr>
                                        <p:cTn id="21" dur="1000" fill="hold"/>
                                        <p:tgtEl>
                                          <p:spTgt spid="176"/>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177"/>
                                        </p:tgtEl>
                                        <p:attrNameLst>
                                          <p:attrName>style.visibility</p:attrName>
                                        </p:attrNameLst>
                                      </p:cBhvr>
                                      <p:to>
                                        <p:strVal val="visible"/>
                                      </p:to>
                                    </p:set>
                                    <p:animEffect transition="in" filter="fade">
                                      <p:cBhvr>
                                        <p:cTn id="24" dur="1000"/>
                                        <p:tgtEl>
                                          <p:spTgt spid="177"/>
                                        </p:tgtEl>
                                      </p:cBhvr>
                                    </p:animEffect>
                                    <p:anim calcmode="lin" valueType="num">
                                      <p:cBhvr>
                                        <p:cTn id="25" dur="1000" fill="hold"/>
                                        <p:tgtEl>
                                          <p:spTgt spid="177"/>
                                        </p:tgtEl>
                                        <p:attrNameLst>
                                          <p:attrName>ppt_x</p:attrName>
                                        </p:attrNameLst>
                                      </p:cBhvr>
                                      <p:tavLst>
                                        <p:tav tm="0">
                                          <p:val>
                                            <p:strVal val="#ppt_x"/>
                                          </p:val>
                                        </p:tav>
                                        <p:tav tm="100000">
                                          <p:val>
                                            <p:strVal val="#ppt_x"/>
                                          </p:val>
                                        </p:tav>
                                      </p:tavLst>
                                    </p:anim>
                                    <p:anim calcmode="lin" valueType="num">
                                      <p:cBhvr>
                                        <p:cTn id="26" dur="1000" fill="hold"/>
                                        <p:tgtEl>
                                          <p:spTgt spid="177"/>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178"/>
                                        </p:tgtEl>
                                        <p:attrNameLst>
                                          <p:attrName>style.visibility</p:attrName>
                                        </p:attrNameLst>
                                      </p:cBhvr>
                                      <p:to>
                                        <p:strVal val="visible"/>
                                      </p:to>
                                    </p:set>
                                    <p:animEffect transition="in" filter="fade">
                                      <p:cBhvr>
                                        <p:cTn id="29" dur="1000"/>
                                        <p:tgtEl>
                                          <p:spTgt spid="178"/>
                                        </p:tgtEl>
                                      </p:cBhvr>
                                    </p:animEffect>
                                    <p:anim calcmode="lin" valueType="num">
                                      <p:cBhvr>
                                        <p:cTn id="30" dur="1000" fill="hold"/>
                                        <p:tgtEl>
                                          <p:spTgt spid="178"/>
                                        </p:tgtEl>
                                        <p:attrNameLst>
                                          <p:attrName>ppt_x</p:attrName>
                                        </p:attrNameLst>
                                      </p:cBhvr>
                                      <p:tavLst>
                                        <p:tav tm="0">
                                          <p:val>
                                            <p:strVal val="#ppt_x"/>
                                          </p:val>
                                        </p:tav>
                                        <p:tav tm="100000">
                                          <p:val>
                                            <p:strVal val="#ppt_x"/>
                                          </p:val>
                                        </p:tav>
                                      </p:tavLst>
                                    </p:anim>
                                    <p:anim calcmode="lin" valueType="num">
                                      <p:cBhvr>
                                        <p:cTn id="31" dur="1000" fill="hold"/>
                                        <p:tgtEl>
                                          <p:spTgt spid="178"/>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179"/>
                                        </p:tgtEl>
                                        <p:attrNameLst>
                                          <p:attrName>style.visibility</p:attrName>
                                        </p:attrNameLst>
                                      </p:cBhvr>
                                      <p:to>
                                        <p:strVal val="visible"/>
                                      </p:to>
                                    </p:set>
                                    <p:animEffect transition="in" filter="fade">
                                      <p:cBhvr>
                                        <p:cTn id="34" dur="1000"/>
                                        <p:tgtEl>
                                          <p:spTgt spid="179"/>
                                        </p:tgtEl>
                                      </p:cBhvr>
                                    </p:animEffect>
                                    <p:anim calcmode="lin" valueType="num">
                                      <p:cBhvr>
                                        <p:cTn id="35" dur="1000" fill="hold"/>
                                        <p:tgtEl>
                                          <p:spTgt spid="179"/>
                                        </p:tgtEl>
                                        <p:attrNameLst>
                                          <p:attrName>ppt_x</p:attrName>
                                        </p:attrNameLst>
                                      </p:cBhvr>
                                      <p:tavLst>
                                        <p:tav tm="0">
                                          <p:val>
                                            <p:strVal val="#ppt_x"/>
                                          </p:val>
                                        </p:tav>
                                        <p:tav tm="100000">
                                          <p:val>
                                            <p:strVal val="#ppt_x"/>
                                          </p:val>
                                        </p:tav>
                                      </p:tavLst>
                                    </p:anim>
                                    <p:anim calcmode="lin" valueType="num">
                                      <p:cBhvr>
                                        <p:cTn id="36" dur="1000" fill="hold"/>
                                        <p:tgtEl>
                                          <p:spTgt spid="179"/>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180"/>
                                        </p:tgtEl>
                                        <p:attrNameLst>
                                          <p:attrName>style.visibility</p:attrName>
                                        </p:attrNameLst>
                                      </p:cBhvr>
                                      <p:to>
                                        <p:strVal val="visible"/>
                                      </p:to>
                                    </p:set>
                                    <p:animEffect transition="in" filter="fade">
                                      <p:cBhvr>
                                        <p:cTn id="39" dur="1000"/>
                                        <p:tgtEl>
                                          <p:spTgt spid="180"/>
                                        </p:tgtEl>
                                      </p:cBhvr>
                                    </p:animEffect>
                                    <p:anim calcmode="lin" valueType="num">
                                      <p:cBhvr>
                                        <p:cTn id="40" dur="1000" fill="hold"/>
                                        <p:tgtEl>
                                          <p:spTgt spid="180"/>
                                        </p:tgtEl>
                                        <p:attrNameLst>
                                          <p:attrName>ppt_x</p:attrName>
                                        </p:attrNameLst>
                                      </p:cBhvr>
                                      <p:tavLst>
                                        <p:tav tm="0">
                                          <p:val>
                                            <p:strVal val="#ppt_x"/>
                                          </p:val>
                                        </p:tav>
                                        <p:tav tm="100000">
                                          <p:val>
                                            <p:strVal val="#ppt_x"/>
                                          </p:val>
                                        </p:tav>
                                      </p:tavLst>
                                    </p:anim>
                                    <p:anim calcmode="lin" valueType="num">
                                      <p:cBhvr>
                                        <p:cTn id="41" dur="1000" fill="hold"/>
                                        <p:tgtEl>
                                          <p:spTgt spid="180"/>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122"/>
                                        </p:tgtEl>
                                        <p:attrNameLst>
                                          <p:attrName>style.visibility</p:attrName>
                                        </p:attrNameLst>
                                      </p:cBhvr>
                                      <p:to>
                                        <p:strVal val="visible"/>
                                      </p:to>
                                    </p:set>
                                    <p:animEffect transition="in" filter="fade">
                                      <p:cBhvr>
                                        <p:cTn id="44" dur="1000"/>
                                        <p:tgtEl>
                                          <p:spTgt spid="122"/>
                                        </p:tgtEl>
                                      </p:cBhvr>
                                    </p:animEffect>
                                    <p:anim calcmode="lin" valueType="num">
                                      <p:cBhvr>
                                        <p:cTn id="45" dur="1000" fill="hold"/>
                                        <p:tgtEl>
                                          <p:spTgt spid="122"/>
                                        </p:tgtEl>
                                        <p:attrNameLst>
                                          <p:attrName>ppt_x</p:attrName>
                                        </p:attrNameLst>
                                      </p:cBhvr>
                                      <p:tavLst>
                                        <p:tav tm="0">
                                          <p:val>
                                            <p:strVal val="#ppt_x"/>
                                          </p:val>
                                        </p:tav>
                                        <p:tav tm="100000">
                                          <p:val>
                                            <p:strVal val="#ppt_x"/>
                                          </p:val>
                                        </p:tav>
                                      </p:tavLst>
                                    </p:anim>
                                    <p:anim calcmode="lin" valueType="num">
                                      <p:cBhvr>
                                        <p:cTn id="46" dur="1000" fill="hold"/>
                                        <p:tgtEl>
                                          <p:spTgt spid="122"/>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0"/>
                                  </p:stCondLst>
                                  <p:childTnLst>
                                    <p:set>
                                      <p:cBhvr>
                                        <p:cTn id="48" dur="1" fill="hold">
                                          <p:stCondLst>
                                            <p:cond delay="0"/>
                                          </p:stCondLst>
                                        </p:cTn>
                                        <p:tgtEl>
                                          <p:spTgt spid="123"/>
                                        </p:tgtEl>
                                        <p:attrNameLst>
                                          <p:attrName>style.visibility</p:attrName>
                                        </p:attrNameLst>
                                      </p:cBhvr>
                                      <p:to>
                                        <p:strVal val="visible"/>
                                      </p:to>
                                    </p:set>
                                    <p:animEffect transition="in" filter="fade">
                                      <p:cBhvr>
                                        <p:cTn id="49" dur="1000"/>
                                        <p:tgtEl>
                                          <p:spTgt spid="123"/>
                                        </p:tgtEl>
                                      </p:cBhvr>
                                    </p:animEffect>
                                    <p:anim calcmode="lin" valueType="num">
                                      <p:cBhvr>
                                        <p:cTn id="50" dur="1000" fill="hold"/>
                                        <p:tgtEl>
                                          <p:spTgt spid="123"/>
                                        </p:tgtEl>
                                        <p:attrNameLst>
                                          <p:attrName>ppt_x</p:attrName>
                                        </p:attrNameLst>
                                      </p:cBhvr>
                                      <p:tavLst>
                                        <p:tav tm="0">
                                          <p:val>
                                            <p:strVal val="#ppt_x"/>
                                          </p:val>
                                        </p:tav>
                                        <p:tav tm="100000">
                                          <p:val>
                                            <p:strVal val="#ppt_x"/>
                                          </p:val>
                                        </p:tav>
                                      </p:tavLst>
                                    </p:anim>
                                    <p:anim calcmode="lin" valueType="num">
                                      <p:cBhvr>
                                        <p:cTn id="51" dur="1000" fill="hold"/>
                                        <p:tgtEl>
                                          <p:spTgt spid="123"/>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0"/>
                                  </p:stCondLst>
                                  <p:childTnLst>
                                    <p:set>
                                      <p:cBhvr>
                                        <p:cTn id="53" dur="1" fill="hold">
                                          <p:stCondLst>
                                            <p:cond delay="0"/>
                                          </p:stCondLst>
                                        </p:cTn>
                                        <p:tgtEl>
                                          <p:spTgt spid="124"/>
                                        </p:tgtEl>
                                        <p:attrNameLst>
                                          <p:attrName>style.visibility</p:attrName>
                                        </p:attrNameLst>
                                      </p:cBhvr>
                                      <p:to>
                                        <p:strVal val="visible"/>
                                      </p:to>
                                    </p:set>
                                    <p:animEffect transition="in" filter="fade">
                                      <p:cBhvr>
                                        <p:cTn id="54" dur="1000"/>
                                        <p:tgtEl>
                                          <p:spTgt spid="124"/>
                                        </p:tgtEl>
                                      </p:cBhvr>
                                    </p:animEffect>
                                    <p:anim calcmode="lin" valueType="num">
                                      <p:cBhvr>
                                        <p:cTn id="55" dur="1000" fill="hold"/>
                                        <p:tgtEl>
                                          <p:spTgt spid="124"/>
                                        </p:tgtEl>
                                        <p:attrNameLst>
                                          <p:attrName>ppt_x</p:attrName>
                                        </p:attrNameLst>
                                      </p:cBhvr>
                                      <p:tavLst>
                                        <p:tav tm="0">
                                          <p:val>
                                            <p:strVal val="#ppt_x"/>
                                          </p:val>
                                        </p:tav>
                                        <p:tav tm="100000">
                                          <p:val>
                                            <p:strVal val="#ppt_x"/>
                                          </p:val>
                                        </p:tav>
                                      </p:tavLst>
                                    </p:anim>
                                    <p:anim calcmode="lin" valueType="num">
                                      <p:cBhvr>
                                        <p:cTn id="56" dur="1000" fill="hold"/>
                                        <p:tgtEl>
                                          <p:spTgt spid="124"/>
                                        </p:tgtEl>
                                        <p:attrNameLst>
                                          <p:attrName>ppt_y</p:attrName>
                                        </p:attrNameLst>
                                      </p:cBhvr>
                                      <p:tavLst>
                                        <p:tav tm="0">
                                          <p:val>
                                            <p:strVal val="#ppt_y+.1"/>
                                          </p:val>
                                        </p:tav>
                                        <p:tav tm="100000">
                                          <p:val>
                                            <p:strVal val="#ppt_y"/>
                                          </p:val>
                                        </p:tav>
                                      </p:tavLst>
                                    </p:anim>
                                  </p:childTnLst>
                                </p:cTn>
                              </p:par>
                              <p:par>
                                <p:cTn id="57" presetID="42" presetClass="entr" presetSubtype="0" fill="hold" nodeType="withEffect">
                                  <p:stCondLst>
                                    <p:cond delay="0"/>
                                  </p:stCondLst>
                                  <p:childTnLst>
                                    <p:set>
                                      <p:cBhvr>
                                        <p:cTn id="58" dur="1" fill="hold">
                                          <p:stCondLst>
                                            <p:cond delay="0"/>
                                          </p:stCondLst>
                                        </p:cTn>
                                        <p:tgtEl>
                                          <p:spTgt spid="125"/>
                                        </p:tgtEl>
                                        <p:attrNameLst>
                                          <p:attrName>style.visibility</p:attrName>
                                        </p:attrNameLst>
                                      </p:cBhvr>
                                      <p:to>
                                        <p:strVal val="visible"/>
                                      </p:to>
                                    </p:set>
                                    <p:animEffect transition="in" filter="fade">
                                      <p:cBhvr>
                                        <p:cTn id="59" dur="1000"/>
                                        <p:tgtEl>
                                          <p:spTgt spid="125"/>
                                        </p:tgtEl>
                                      </p:cBhvr>
                                    </p:animEffect>
                                    <p:anim calcmode="lin" valueType="num">
                                      <p:cBhvr>
                                        <p:cTn id="60" dur="1000" fill="hold"/>
                                        <p:tgtEl>
                                          <p:spTgt spid="125"/>
                                        </p:tgtEl>
                                        <p:attrNameLst>
                                          <p:attrName>ppt_x</p:attrName>
                                        </p:attrNameLst>
                                      </p:cBhvr>
                                      <p:tavLst>
                                        <p:tav tm="0">
                                          <p:val>
                                            <p:strVal val="#ppt_x"/>
                                          </p:val>
                                        </p:tav>
                                        <p:tav tm="100000">
                                          <p:val>
                                            <p:strVal val="#ppt_x"/>
                                          </p:val>
                                        </p:tav>
                                      </p:tavLst>
                                    </p:anim>
                                    <p:anim calcmode="lin" valueType="num">
                                      <p:cBhvr>
                                        <p:cTn id="61" dur="1000" fill="hold"/>
                                        <p:tgtEl>
                                          <p:spTgt spid="125"/>
                                        </p:tgtEl>
                                        <p:attrNameLst>
                                          <p:attrName>ppt_y</p:attrName>
                                        </p:attrNameLst>
                                      </p:cBhvr>
                                      <p:tavLst>
                                        <p:tav tm="0">
                                          <p:val>
                                            <p:strVal val="#ppt_y+.1"/>
                                          </p:val>
                                        </p:tav>
                                        <p:tav tm="100000">
                                          <p:val>
                                            <p:strVal val="#ppt_y"/>
                                          </p:val>
                                        </p:tav>
                                      </p:tavLst>
                                    </p:anim>
                                  </p:childTnLst>
                                </p:cTn>
                              </p:par>
                              <p:par>
                                <p:cTn id="62" presetID="42" presetClass="entr" presetSubtype="0" fill="hold" nodeType="withEffect">
                                  <p:stCondLst>
                                    <p:cond delay="0"/>
                                  </p:stCondLst>
                                  <p:childTnLst>
                                    <p:set>
                                      <p:cBhvr>
                                        <p:cTn id="63" dur="1" fill="hold">
                                          <p:stCondLst>
                                            <p:cond delay="0"/>
                                          </p:stCondLst>
                                        </p:cTn>
                                        <p:tgtEl>
                                          <p:spTgt spid="126"/>
                                        </p:tgtEl>
                                        <p:attrNameLst>
                                          <p:attrName>style.visibility</p:attrName>
                                        </p:attrNameLst>
                                      </p:cBhvr>
                                      <p:to>
                                        <p:strVal val="visible"/>
                                      </p:to>
                                    </p:set>
                                    <p:animEffect transition="in" filter="fade">
                                      <p:cBhvr>
                                        <p:cTn id="64" dur="1000"/>
                                        <p:tgtEl>
                                          <p:spTgt spid="126"/>
                                        </p:tgtEl>
                                      </p:cBhvr>
                                    </p:animEffect>
                                    <p:anim calcmode="lin" valueType="num">
                                      <p:cBhvr>
                                        <p:cTn id="65" dur="1000" fill="hold"/>
                                        <p:tgtEl>
                                          <p:spTgt spid="126"/>
                                        </p:tgtEl>
                                        <p:attrNameLst>
                                          <p:attrName>ppt_x</p:attrName>
                                        </p:attrNameLst>
                                      </p:cBhvr>
                                      <p:tavLst>
                                        <p:tav tm="0">
                                          <p:val>
                                            <p:strVal val="#ppt_x"/>
                                          </p:val>
                                        </p:tav>
                                        <p:tav tm="100000">
                                          <p:val>
                                            <p:strVal val="#ppt_x"/>
                                          </p:val>
                                        </p:tav>
                                      </p:tavLst>
                                    </p:anim>
                                    <p:anim calcmode="lin" valueType="num">
                                      <p:cBhvr>
                                        <p:cTn id="66" dur="1000" fill="hold"/>
                                        <p:tgtEl>
                                          <p:spTgt spid="126"/>
                                        </p:tgtEl>
                                        <p:attrNameLst>
                                          <p:attrName>ppt_y</p:attrName>
                                        </p:attrNameLst>
                                      </p:cBhvr>
                                      <p:tavLst>
                                        <p:tav tm="0">
                                          <p:val>
                                            <p:strVal val="#ppt_y+.1"/>
                                          </p:val>
                                        </p:tav>
                                        <p:tav tm="100000">
                                          <p:val>
                                            <p:strVal val="#ppt_y"/>
                                          </p:val>
                                        </p:tav>
                                      </p:tavLst>
                                    </p:anim>
                                  </p:childTnLst>
                                </p:cTn>
                              </p:par>
                              <p:par>
                                <p:cTn id="67" presetID="42" presetClass="entr" presetSubtype="0" fill="hold" nodeType="withEffect">
                                  <p:stCondLst>
                                    <p:cond delay="0"/>
                                  </p:stCondLst>
                                  <p:childTnLst>
                                    <p:set>
                                      <p:cBhvr>
                                        <p:cTn id="68" dur="1" fill="hold">
                                          <p:stCondLst>
                                            <p:cond delay="0"/>
                                          </p:stCondLst>
                                        </p:cTn>
                                        <p:tgtEl>
                                          <p:spTgt spid="127"/>
                                        </p:tgtEl>
                                        <p:attrNameLst>
                                          <p:attrName>style.visibility</p:attrName>
                                        </p:attrNameLst>
                                      </p:cBhvr>
                                      <p:to>
                                        <p:strVal val="visible"/>
                                      </p:to>
                                    </p:set>
                                    <p:animEffect transition="in" filter="fade">
                                      <p:cBhvr>
                                        <p:cTn id="69" dur="1000"/>
                                        <p:tgtEl>
                                          <p:spTgt spid="127"/>
                                        </p:tgtEl>
                                      </p:cBhvr>
                                    </p:animEffect>
                                    <p:anim calcmode="lin" valueType="num">
                                      <p:cBhvr>
                                        <p:cTn id="70" dur="1000" fill="hold"/>
                                        <p:tgtEl>
                                          <p:spTgt spid="127"/>
                                        </p:tgtEl>
                                        <p:attrNameLst>
                                          <p:attrName>ppt_x</p:attrName>
                                        </p:attrNameLst>
                                      </p:cBhvr>
                                      <p:tavLst>
                                        <p:tav tm="0">
                                          <p:val>
                                            <p:strVal val="#ppt_x"/>
                                          </p:val>
                                        </p:tav>
                                        <p:tav tm="100000">
                                          <p:val>
                                            <p:strVal val="#ppt_x"/>
                                          </p:val>
                                        </p:tav>
                                      </p:tavLst>
                                    </p:anim>
                                    <p:anim calcmode="lin" valueType="num">
                                      <p:cBhvr>
                                        <p:cTn id="71" dur="1000" fill="hold"/>
                                        <p:tgtEl>
                                          <p:spTgt spid="127"/>
                                        </p:tgtEl>
                                        <p:attrNameLst>
                                          <p:attrName>ppt_y</p:attrName>
                                        </p:attrNameLst>
                                      </p:cBhvr>
                                      <p:tavLst>
                                        <p:tav tm="0">
                                          <p:val>
                                            <p:strVal val="#ppt_y+.1"/>
                                          </p:val>
                                        </p:tav>
                                        <p:tav tm="100000">
                                          <p:val>
                                            <p:strVal val="#ppt_y"/>
                                          </p:val>
                                        </p:tav>
                                      </p:tavLst>
                                    </p:anim>
                                  </p:childTnLst>
                                </p:cTn>
                              </p:par>
                              <p:par>
                                <p:cTn id="72" presetID="42" presetClass="entr" presetSubtype="0" fill="hold" nodeType="withEffect">
                                  <p:stCondLst>
                                    <p:cond delay="0"/>
                                  </p:stCondLst>
                                  <p:childTnLst>
                                    <p:set>
                                      <p:cBhvr>
                                        <p:cTn id="73" dur="1" fill="hold">
                                          <p:stCondLst>
                                            <p:cond delay="0"/>
                                          </p:stCondLst>
                                        </p:cTn>
                                        <p:tgtEl>
                                          <p:spTgt spid="128"/>
                                        </p:tgtEl>
                                        <p:attrNameLst>
                                          <p:attrName>style.visibility</p:attrName>
                                        </p:attrNameLst>
                                      </p:cBhvr>
                                      <p:to>
                                        <p:strVal val="visible"/>
                                      </p:to>
                                    </p:set>
                                    <p:animEffect transition="in" filter="fade">
                                      <p:cBhvr>
                                        <p:cTn id="74" dur="1000"/>
                                        <p:tgtEl>
                                          <p:spTgt spid="128"/>
                                        </p:tgtEl>
                                      </p:cBhvr>
                                    </p:animEffect>
                                    <p:anim calcmode="lin" valueType="num">
                                      <p:cBhvr>
                                        <p:cTn id="75" dur="1000" fill="hold"/>
                                        <p:tgtEl>
                                          <p:spTgt spid="128"/>
                                        </p:tgtEl>
                                        <p:attrNameLst>
                                          <p:attrName>ppt_x</p:attrName>
                                        </p:attrNameLst>
                                      </p:cBhvr>
                                      <p:tavLst>
                                        <p:tav tm="0">
                                          <p:val>
                                            <p:strVal val="#ppt_x"/>
                                          </p:val>
                                        </p:tav>
                                        <p:tav tm="100000">
                                          <p:val>
                                            <p:strVal val="#ppt_x"/>
                                          </p:val>
                                        </p:tav>
                                      </p:tavLst>
                                    </p:anim>
                                    <p:anim calcmode="lin" valueType="num">
                                      <p:cBhvr>
                                        <p:cTn id="76" dur="1000" fill="hold"/>
                                        <p:tgtEl>
                                          <p:spTgt spid="128"/>
                                        </p:tgtEl>
                                        <p:attrNameLst>
                                          <p:attrName>ppt_y</p:attrName>
                                        </p:attrNameLst>
                                      </p:cBhvr>
                                      <p:tavLst>
                                        <p:tav tm="0">
                                          <p:val>
                                            <p:strVal val="#ppt_y+.1"/>
                                          </p:val>
                                        </p:tav>
                                        <p:tav tm="100000">
                                          <p:val>
                                            <p:strVal val="#ppt_y"/>
                                          </p:val>
                                        </p:tav>
                                      </p:tavLst>
                                    </p:anim>
                                  </p:childTnLst>
                                </p:cTn>
                              </p:par>
                              <p:par>
                                <p:cTn id="77" presetID="42" presetClass="entr" presetSubtype="0" fill="hold" nodeType="withEffect">
                                  <p:stCondLst>
                                    <p:cond delay="0"/>
                                  </p:stCondLst>
                                  <p:childTnLst>
                                    <p:set>
                                      <p:cBhvr>
                                        <p:cTn id="78" dur="1" fill="hold">
                                          <p:stCondLst>
                                            <p:cond delay="0"/>
                                          </p:stCondLst>
                                        </p:cTn>
                                        <p:tgtEl>
                                          <p:spTgt spid="131"/>
                                        </p:tgtEl>
                                        <p:attrNameLst>
                                          <p:attrName>style.visibility</p:attrName>
                                        </p:attrNameLst>
                                      </p:cBhvr>
                                      <p:to>
                                        <p:strVal val="visible"/>
                                      </p:to>
                                    </p:set>
                                    <p:animEffect transition="in" filter="fade">
                                      <p:cBhvr>
                                        <p:cTn id="79" dur="1000"/>
                                        <p:tgtEl>
                                          <p:spTgt spid="131"/>
                                        </p:tgtEl>
                                      </p:cBhvr>
                                    </p:animEffect>
                                    <p:anim calcmode="lin" valueType="num">
                                      <p:cBhvr>
                                        <p:cTn id="80" dur="1000" fill="hold"/>
                                        <p:tgtEl>
                                          <p:spTgt spid="131"/>
                                        </p:tgtEl>
                                        <p:attrNameLst>
                                          <p:attrName>ppt_x</p:attrName>
                                        </p:attrNameLst>
                                      </p:cBhvr>
                                      <p:tavLst>
                                        <p:tav tm="0">
                                          <p:val>
                                            <p:strVal val="#ppt_x"/>
                                          </p:val>
                                        </p:tav>
                                        <p:tav tm="100000">
                                          <p:val>
                                            <p:strVal val="#ppt_x"/>
                                          </p:val>
                                        </p:tav>
                                      </p:tavLst>
                                    </p:anim>
                                    <p:anim calcmode="lin" valueType="num">
                                      <p:cBhvr>
                                        <p:cTn id="81" dur="1000" fill="hold"/>
                                        <p:tgtEl>
                                          <p:spTgt spid="131"/>
                                        </p:tgtEl>
                                        <p:attrNameLst>
                                          <p:attrName>ppt_y</p:attrName>
                                        </p:attrNameLst>
                                      </p:cBhvr>
                                      <p:tavLst>
                                        <p:tav tm="0">
                                          <p:val>
                                            <p:strVal val="#ppt_y+.1"/>
                                          </p:val>
                                        </p:tav>
                                        <p:tav tm="100000">
                                          <p:val>
                                            <p:strVal val="#ppt_y"/>
                                          </p:val>
                                        </p:tav>
                                      </p:tavLst>
                                    </p:anim>
                                  </p:childTnLst>
                                </p:cTn>
                              </p:par>
                              <p:par>
                                <p:cTn id="82" presetID="42" presetClass="entr" presetSubtype="0" fill="hold" nodeType="withEffect">
                                  <p:stCondLst>
                                    <p:cond delay="0"/>
                                  </p:stCondLst>
                                  <p:childTnLst>
                                    <p:set>
                                      <p:cBhvr>
                                        <p:cTn id="83" dur="1" fill="hold">
                                          <p:stCondLst>
                                            <p:cond delay="0"/>
                                          </p:stCondLst>
                                        </p:cTn>
                                        <p:tgtEl>
                                          <p:spTgt spid="134"/>
                                        </p:tgtEl>
                                        <p:attrNameLst>
                                          <p:attrName>style.visibility</p:attrName>
                                        </p:attrNameLst>
                                      </p:cBhvr>
                                      <p:to>
                                        <p:strVal val="visible"/>
                                      </p:to>
                                    </p:set>
                                    <p:animEffect transition="in" filter="fade">
                                      <p:cBhvr>
                                        <p:cTn id="84" dur="1000"/>
                                        <p:tgtEl>
                                          <p:spTgt spid="134"/>
                                        </p:tgtEl>
                                      </p:cBhvr>
                                    </p:animEffect>
                                    <p:anim calcmode="lin" valueType="num">
                                      <p:cBhvr>
                                        <p:cTn id="85" dur="1000" fill="hold"/>
                                        <p:tgtEl>
                                          <p:spTgt spid="134"/>
                                        </p:tgtEl>
                                        <p:attrNameLst>
                                          <p:attrName>ppt_x</p:attrName>
                                        </p:attrNameLst>
                                      </p:cBhvr>
                                      <p:tavLst>
                                        <p:tav tm="0">
                                          <p:val>
                                            <p:strVal val="#ppt_x"/>
                                          </p:val>
                                        </p:tav>
                                        <p:tav tm="100000">
                                          <p:val>
                                            <p:strVal val="#ppt_x"/>
                                          </p:val>
                                        </p:tav>
                                      </p:tavLst>
                                    </p:anim>
                                    <p:anim calcmode="lin" valueType="num">
                                      <p:cBhvr>
                                        <p:cTn id="86" dur="1000" fill="hold"/>
                                        <p:tgtEl>
                                          <p:spTgt spid="134"/>
                                        </p:tgtEl>
                                        <p:attrNameLst>
                                          <p:attrName>ppt_y</p:attrName>
                                        </p:attrNameLst>
                                      </p:cBhvr>
                                      <p:tavLst>
                                        <p:tav tm="0">
                                          <p:val>
                                            <p:strVal val="#ppt_y+.1"/>
                                          </p:val>
                                        </p:tav>
                                        <p:tav tm="100000">
                                          <p:val>
                                            <p:strVal val="#ppt_y"/>
                                          </p:val>
                                        </p:tav>
                                      </p:tavLst>
                                    </p:anim>
                                  </p:childTnLst>
                                </p:cTn>
                              </p:par>
                              <p:par>
                                <p:cTn id="87" presetID="42" presetClass="entr" presetSubtype="0" fill="hold" nodeType="withEffect">
                                  <p:stCondLst>
                                    <p:cond delay="0"/>
                                  </p:stCondLst>
                                  <p:childTnLst>
                                    <p:set>
                                      <p:cBhvr>
                                        <p:cTn id="88" dur="1" fill="hold">
                                          <p:stCondLst>
                                            <p:cond delay="0"/>
                                          </p:stCondLst>
                                        </p:cTn>
                                        <p:tgtEl>
                                          <p:spTgt spid="137"/>
                                        </p:tgtEl>
                                        <p:attrNameLst>
                                          <p:attrName>style.visibility</p:attrName>
                                        </p:attrNameLst>
                                      </p:cBhvr>
                                      <p:to>
                                        <p:strVal val="visible"/>
                                      </p:to>
                                    </p:set>
                                    <p:animEffect transition="in" filter="fade">
                                      <p:cBhvr>
                                        <p:cTn id="89" dur="1000"/>
                                        <p:tgtEl>
                                          <p:spTgt spid="137"/>
                                        </p:tgtEl>
                                      </p:cBhvr>
                                    </p:animEffect>
                                    <p:anim calcmode="lin" valueType="num">
                                      <p:cBhvr>
                                        <p:cTn id="90" dur="1000" fill="hold"/>
                                        <p:tgtEl>
                                          <p:spTgt spid="137"/>
                                        </p:tgtEl>
                                        <p:attrNameLst>
                                          <p:attrName>ppt_x</p:attrName>
                                        </p:attrNameLst>
                                      </p:cBhvr>
                                      <p:tavLst>
                                        <p:tav tm="0">
                                          <p:val>
                                            <p:strVal val="#ppt_x"/>
                                          </p:val>
                                        </p:tav>
                                        <p:tav tm="100000">
                                          <p:val>
                                            <p:strVal val="#ppt_x"/>
                                          </p:val>
                                        </p:tav>
                                      </p:tavLst>
                                    </p:anim>
                                    <p:anim calcmode="lin" valueType="num">
                                      <p:cBhvr>
                                        <p:cTn id="91" dur="1000" fill="hold"/>
                                        <p:tgtEl>
                                          <p:spTgt spid="137"/>
                                        </p:tgtEl>
                                        <p:attrNameLst>
                                          <p:attrName>ppt_y</p:attrName>
                                        </p:attrNameLst>
                                      </p:cBhvr>
                                      <p:tavLst>
                                        <p:tav tm="0">
                                          <p:val>
                                            <p:strVal val="#ppt_y+.1"/>
                                          </p:val>
                                        </p:tav>
                                        <p:tav tm="100000">
                                          <p:val>
                                            <p:strVal val="#ppt_y"/>
                                          </p:val>
                                        </p:tav>
                                      </p:tavLst>
                                    </p:anim>
                                  </p:childTnLst>
                                </p:cTn>
                              </p:par>
                              <p:par>
                                <p:cTn id="92" presetID="42" presetClass="entr" presetSubtype="0" fill="hold" nodeType="withEffect">
                                  <p:stCondLst>
                                    <p:cond delay="0"/>
                                  </p:stCondLst>
                                  <p:childTnLst>
                                    <p:set>
                                      <p:cBhvr>
                                        <p:cTn id="93" dur="1" fill="hold">
                                          <p:stCondLst>
                                            <p:cond delay="0"/>
                                          </p:stCondLst>
                                        </p:cTn>
                                        <p:tgtEl>
                                          <p:spTgt spid="140"/>
                                        </p:tgtEl>
                                        <p:attrNameLst>
                                          <p:attrName>style.visibility</p:attrName>
                                        </p:attrNameLst>
                                      </p:cBhvr>
                                      <p:to>
                                        <p:strVal val="visible"/>
                                      </p:to>
                                    </p:set>
                                    <p:animEffect transition="in" filter="fade">
                                      <p:cBhvr>
                                        <p:cTn id="94" dur="1000"/>
                                        <p:tgtEl>
                                          <p:spTgt spid="140"/>
                                        </p:tgtEl>
                                      </p:cBhvr>
                                    </p:animEffect>
                                    <p:anim calcmode="lin" valueType="num">
                                      <p:cBhvr>
                                        <p:cTn id="95" dur="1000" fill="hold"/>
                                        <p:tgtEl>
                                          <p:spTgt spid="140"/>
                                        </p:tgtEl>
                                        <p:attrNameLst>
                                          <p:attrName>ppt_x</p:attrName>
                                        </p:attrNameLst>
                                      </p:cBhvr>
                                      <p:tavLst>
                                        <p:tav tm="0">
                                          <p:val>
                                            <p:strVal val="#ppt_x"/>
                                          </p:val>
                                        </p:tav>
                                        <p:tav tm="100000">
                                          <p:val>
                                            <p:strVal val="#ppt_x"/>
                                          </p:val>
                                        </p:tav>
                                      </p:tavLst>
                                    </p:anim>
                                    <p:anim calcmode="lin" valueType="num">
                                      <p:cBhvr>
                                        <p:cTn id="96" dur="1000" fill="hold"/>
                                        <p:tgtEl>
                                          <p:spTgt spid="140"/>
                                        </p:tgtEl>
                                        <p:attrNameLst>
                                          <p:attrName>ppt_y</p:attrName>
                                        </p:attrNameLst>
                                      </p:cBhvr>
                                      <p:tavLst>
                                        <p:tav tm="0">
                                          <p:val>
                                            <p:strVal val="#ppt_y+.1"/>
                                          </p:val>
                                        </p:tav>
                                        <p:tav tm="100000">
                                          <p:val>
                                            <p:strVal val="#ppt_y"/>
                                          </p:val>
                                        </p:tav>
                                      </p:tavLst>
                                    </p:anim>
                                  </p:childTnLst>
                                </p:cTn>
                              </p:par>
                              <p:par>
                                <p:cTn id="97" presetID="42" presetClass="entr" presetSubtype="0" fill="hold" grpId="0" nodeType="withEffect">
                                  <p:stCondLst>
                                    <p:cond delay="0"/>
                                  </p:stCondLst>
                                  <p:childTnLst>
                                    <p:set>
                                      <p:cBhvr>
                                        <p:cTn id="98" dur="1" fill="hold">
                                          <p:stCondLst>
                                            <p:cond delay="0"/>
                                          </p:stCondLst>
                                        </p:cTn>
                                        <p:tgtEl>
                                          <p:spTgt spid="143"/>
                                        </p:tgtEl>
                                        <p:attrNameLst>
                                          <p:attrName>style.visibility</p:attrName>
                                        </p:attrNameLst>
                                      </p:cBhvr>
                                      <p:to>
                                        <p:strVal val="visible"/>
                                      </p:to>
                                    </p:set>
                                    <p:animEffect transition="in" filter="fade">
                                      <p:cBhvr>
                                        <p:cTn id="99" dur="1000"/>
                                        <p:tgtEl>
                                          <p:spTgt spid="143"/>
                                        </p:tgtEl>
                                      </p:cBhvr>
                                    </p:animEffect>
                                    <p:anim calcmode="lin" valueType="num">
                                      <p:cBhvr>
                                        <p:cTn id="100" dur="1000" fill="hold"/>
                                        <p:tgtEl>
                                          <p:spTgt spid="143"/>
                                        </p:tgtEl>
                                        <p:attrNameLst>
                                          <p:attrName>ppt_x</p:attrName>
                                        </p:attrNameLst>
                                      </p:cBhvr>
                                      <p:tavLst>
                                        <p:tav tm="0">
                                          <p:val>
                                            <p:strVal val="#ppt_x"/>
                                          </p:val>
                                        </p:tav>
                                        <p:tav tm="100000">
                                          <p:val>
                                            <p:strVal val="#ppt_x"/>
                                          </p:val>
                                        </p:tav>
                                      </p:tavLst>
                                    </p:anim>
                                    <p:anim calcmode="lin" valueType="num">
                                      <p:cBhvr>
                                        <p:cTn id="101" dur="1000" fill="hold"/>
                                        <p:tgtEl>
                                          <p:spTgt spid="143"/>
                                        </p:tgtEl>
                                        <p:attrNameLst>
                                          <p:attrName>ppt_y</p:attrName>
                                        </p:attrNameLst>
                                      </p:cBhvr>
                                      <p:tavLst>
                                        <p:tav tm="0">
                                          <p:val>
                                            <p:strVal val="#ppt_y+.1"/>
                                          </p:val>
                                        </p:tav>
                                        <p:tav tm="100000">
                                          <p:val>
                                            <p:strVal val="#ppt_y"/>
                                          </p:val>
                                        </p:tav>
                                      </p:tavLst>
                                    </p:anim>
                                  </p:childTnLst>
                                </p:cTn>
                              </p:par>
                              <p:par>
                                <p:cTn id="102" presetID="42" presetClass="entr" presetSubtype="0" fill="hold" grpId="0" nodeType="withEffect">
                                  <p:stCondLst>
                                    <p:cond delay="0"/>
                                  </p:stCondLst>
                                  <p:childTnLst>
                                    <p:set>
                                      <p:cBhvr>
                                        <p:cTn id="103" dur="1" fill="hold">
                                          <p:stCondLst>
                                            <p:cond delay="0"/>
                                          </p:stCondLst>
                                        </p:cTn>
                                        <p:tgtEl>
                                          <p:spTgt spid="144"/>
                                        </p:tgtEl>
                                        <p:attrNameLst>
                                          <p:attrName>style.visibility</p:attrName>
                                        </p:attrNameLst>
                                      </p:cBhvr>
                                      <p:to>
                                        <p:strVal val="visible"/>
                                      </p:to>
                                    </p:set>
                                    <p:animEffect transition="in" filter="fade">
                                      <p:cBhvr>
                                        <p:cTn id="104" dur="1000"/>
                                        <p:tgtEl>
                                          <p:spTgt spid="144"/>
                                        </p:tgtEl>
                                      </p:cBhvr>
                                    </p:animEffect>
                                    <p:anim calcmode="lin" valueType="num">
                                      <p:cBhvr>
                                        <p:cTn id="105" dur="1000" fill="hold"/>
                                        <p:tgtEl>
                                          <p:spTgt spid="144"/>
                                        </p:tgtEl>
                                        <p:attrNameLst>
                                          <p:attrName>ppt_x</p:attrName>
                                        </p:attrNameLst>
                                      </p:cBhvr>
                                      <p:tavLst>
                                        <p:tav tm="0">
                                          <p:val>
                                            <p:strVal val="#ppt_x"/>
                                          </p:val>
                                        </p:tav>
                                        <p:tav tm="100000">
                                          <p:val>
                                            <p:strVal val="#ppt_x"/>
                                          </p:val>
                                        </p:tav>
                                      </p:tavLst>
                                    </p:anim>
                                    <p:anim calcmode="lin" valueType="num">
                                      <p:cBhvr>
                                        <p:cTn id="106" dur="1000" fill="hold"/>
                                        <p:tgtEl>
                                          <p:spTgt spid="144"/>
                                        </p:tgtEl>
                                        <p:attrNameLst>
                                          <p:attrName>ppt_y</p:attrName>
                                        </p:attrNameLst>
                                      </p:cBhvr>
                                      <p:tavLst>
                                        <p:tav tm="0">
                                          <p:val>
                                            <p:strVal val="#ppt_y+.1"/>
                                          </p:val>
                                        </p:tav>
                                        <p:tav tm="100000">
                                          <p:val>
                                            <p:strVal val="#ppt_y"/>
                                          </p:val>
                                        </p:tav>
                                      </p:tavLst>
                                    </p:anim>
                                  </p:childTnLst>
                                </p:cTn>
                              </p:par>
                              <p:par>
                                <p:cTn id="107" presetID="42" presetClass="entr" presetSubtype="0" fill="hold" grpId="0" nodeType="withEffect">
                                  <p:stCondLst>
                                    <p:cond delay="0"/>
                                  </p:stCondLst>
                                  <p:childTnLst>
                                    <p:set>
                                      <p:cBhvr>
                                        <p:cTn id="108" dur="1" fill="hold">
                                          <p:stCondLst>
                                            <p:cond delay="0"/>
                                          </p:stCondLst>
                                        </p:cTn>
                                        <p:tgtEl>
                                          <p:spTgt spid="145"/>
                                        </p:tgtEl>
                                        <p:attrNameLst>
                                          <p:attrName>style.visibility</p:attrName>
                                        </p:attrNameLst>
                                      </p:cBhvr>
                                      <p:to>
                                        <p:strVal val="visible"/>
                                      </p:to>
                                    </p:set>
                                    <p:animEffect transition="in" filter="fade">
                                      <p:cBhvr>
                                        <p:cTn id="109" dur="1000"/>
                                        <p:tgtEl>
                                          <p:spTgt spid="145"/>
                                        </p:tgtEl>
                                      </p:cBhvr>
                                    </p:animEffect>
                                    <p:anim calcmode="lin" valueType="num">
                                      <p:cBhvr>
                                        <p:cTn id="110" dur="1000" fill="hold"/>
                                        <p:tgtEl>
                                          <p:spTgt spid="145"/>
                                        </p:tgtEl>
                                        <p:attrNameLst>
                                          <p:attrName>ppt_x</p:attrName>
                                        </p:attrNameLst>
                                      </p:cBhvr>
                                      <p:tavLst>
                                        <p:tav tm="0">
                                          <p:val>
                                            <p:strVal val="#ppt_x"/>
                                          </p:val>
                                        </p:tav>
                                        <p:tav tm="100000">
                                          <p:val>
                                            <p:strVal val="#ppt_x"/>
                                          </p:val>
                                        </p:tav>
                                      </p:tavLst>
                                    </p:anim>
                                    <p:anim calcmode="lin" valueType="num">
                                      <p:cBhvr>
                                        <p:cTn id="111" dur="1000" fill="hold"/>
                                        <p:tgtEl>
                                          <p:spTgt spid="145"/>
                                        </p:tgtEl>
                                        <p:attrNameLst>
                                          <p:attrName>ppt_y</p:attrName>
                                        </p:attrNameLst>
                                      </p:cBhvr>
                                      <p:tavLst>
                                        <p:tav tm="0">
                                          <p:val>
                                            <p:strVal val="#ppt_y+.1"/>
                                          </p:val>
                                        </p:tav>
                                        <p:tav tm="100000">
                                          <p:val>
                                            <p:strVal val="#ppt_y"/>
                                          </p:val>
                                        </p:tav>
                                      </p:tavLst>
                                    </p:anim>
                                  </p:childTnLst>
                                </p:cTn>
                              </p:par>
                              <p:par>
                                <p:cTn id="112" presetID="42" presetClass="entr" presetSubtype="0" fill="hold" grpId="0" nodeType="withEffect">
                                  <p:stCondLst>
                                    <p:cond delay="0"/>
                                  </p:stCondLst>
                                  <p:childTnLst>
                                    <p:set>
                                      <p:cBhvr>
                                        <p:cTn id="113" dur="1" fill="hold">
                                          <p:stCondLst>
                                            <p:cond delay="0"/>
                                          </p:stCondLst>
                                        </p:cTn>
                                        <p:tgtEl>
                                          <p:spTgt spid="146"/>
                                        </p:tgtEl>
                                        <p:attrNameLst>
                                          <p:attrName>style.visibility</p:attrName>
                                        </p:attrNameLst>
                                      </p:cBhvr>
                                      <p:to>
                                        <p:strVal val="visible"/>
                                      </p:to>
                                    </p:set>
                                    <p:animEffect transition="in" filter="fade">
                                      <p:cBhvr>
                                        <p:cTn id="114" dur="1000"/>
                                        <p:tgtEl>
                                          <p:spTgt spid="146"/>
                                        </p:tgtEl>
                                      </p:cBhvr>
                                    </p:animEffect>
                                    <p:anim calcmode="lin" valueType="num">
                                      <p:cBhvr>
                                        <p:cTn id="115" dur="1000" fill="hold"/>
                                        <p:tgtEl>
                                          <p:spTgt spid="146"/>
                                        </p:tgtEl>
                                        <p:attrNameLst>
                                          <p:attrName>ppt_x</p:attrName>
                                        </p:attrNameLst>
                                      </p:cBhvr>
                                      <p:tavLst>
                                        <p:tav tm="0">
                                          <p:val>
                                            <p:strVal val="#ppt_x"/>
                                          </p:val>
                                        </p:tav>
                                        <p:tav tm="100000">
                                          <p:val>
                                            <p:strVal val="#ppt_x"/>
                                          </p:val>
                                        </p:tav>
                                      </p:tavLst>
                                    </p:anim>
                                    <p:anim calcmode="lin" valueType="num">
                                      <p:cBhvr>
                                        <p:cTn id="116" dur="1000" fill="hold"/>
                                        <p:tgtEl>
                                          <p:spTgt spid="146"/>
                                        </p:tgtEl>
                                        <p:attrNameLst>
                                          <p:attrName>ppt_y</p:attrName>
                                        </p:attrNameLst>
                                      </p:cBhvr>
                                      <p:tavLst>
                                        <p:tav tm="0">
                                          <p:val>
                                            <p:strVal val="#ppt_y+.1"/>
                                          </p:val>
                                        </p:tav>
                                        <p:tav tm="100000">
                                          <p:val>
                                            <p:strVal val="#ppt_y"/>
                                          </p:val>
                                        </p:tav>
                                      </p:tavLst>
                                    </p:anim>
                                  </p:childTnLst>
                                </p:cTn>
                              </p:par>
                              <p:par>
                                <p:cTn id="117" presetID="42" presetClass="entr" presetSubtype="0" fill="hold" grpId="0" nodeType="withEffect">
                                  <p:stCondLst>
                                    <p:cond delay="0"/>
                                  </p:stCondLst>
                                  <p:childTnLst>
                                    <p:set>
                                      <p:cBhvr>
                                        <p:cTn id="118" dur="1" fill="hold">
                                          <p:stCondLst>
                                            <p:cond delay="0"/>
                                          </p:stCondLst>
                                        </p:cTn>
                                        <p:tgtEl>
                                          <p:spTgt spid="147"/>
                                        </p:tgtEl>
                                        <p:attrNameLst>
                                          <p:attrName>style.visibility</p:attrName>
                                        </p:attrNameLst>
                                      </p:cBhvr>
                                      <p:to>
                                        <p:strVal val="visible"/>
                                      </p:to>
                                    </p:set>
                                    <p:animEffect transition="in" filter="fade">
                                      <p:cBhvr>
                                        <p:cTn id="119" dur="1000"/>
                                        <p:tgtEl>
                                          <p:spTgt spid="147"/>
                                        </p:tgtEl>
                                      </p:cBhvr>
                                    </p:animEffect>
                                    <p:anim calcmode="lin" valueType="num">
                                      <p:cBhvr>
                                        <p:cTn id="120" dur="1000" fill="hold"/>
                                        <p:tgtEl>
                                          <p:spTgt spid="147"/>
                                        </p:tgtEl>
                                        <p:attrNameLst>
                                          <p:attrName>ppt_x</p:attrName>
                                        </p:attrNameLst>
                                      </p:cBhvr>
                                      <p:tavLst>
                                        <p:tav tm="0">
                                          <p:val>
                                            <p:strVal val="#ppt_x"/>
                                          </p:val>
                                        </p:tav>
                                        <p:tav tm="100000">
                                          <p:val>
                                            <p:strVal val="#ppt_x"/>
                                          </p:val>
                                        </p:tav>
                                      </p:tavLst>
                                    </p:anim>
                                    <p:anim calcmode="lin" valueType="num">
                                      <p:cBhvr>
                                        <p:cTn id="121" dur="1000" fill="hold"/>
                                        <p:tgtEl>
                                          <p:spTgt spid="147"/>
                                        </p:tgtEl>
                                        <p:attrNameLst>
                                          <p:attrName>ppt_y</p:attrName>
                                        </p:attrNameLst>
                                      </p:cBhvr>
                                      <p:tavLst>
                                        <p:tav tm="0">
                                          <p:val>
                                            <p:strVal val="#ppt_y+.1"/>
                                          </p:val>
                                        </p:tav>
                                        <p:tav tm="100000">
                                          <p:val>
                                            <p:strVal val="#ppt_y"/>
                                          </p:val>
                                        </p:tav>
                                      </p:tavLst>
                                    </p:anim>
                                  </p:childTnLst>
                                </p:cTn>
                              </p:par>
                              <p:par>
                                <p:cTn id="122" presetID="42" presetClass="entr" presetSubtype="0" fill="hold" nodeType="withEffect">
                                  <p:stCondLst>
                                    <p:cond delay="0"/>
                                  </p:stCondLst>
                                  <p:childTnLst>
                                    <p:set>
                                      <p:cBhvr>
                                        <p:cTn id="123" dur="1" fill="hold">
                                          <p:stCondLst>
                                            <p:cond delay="0"/>
                                          </p:stCondLst>
                                        </p:cTn>
                                        <p:tgtEl>
                                          <p:spTgt spid="148"/>
                                        </p:tgtEl>
                                        <p:attrNameLst>
                                          <p:attrName>style.visibility</p:attrName>
                                        </p:attrNameLst>
                                      </p:cBhvr>
                                      <p:to>
                                        <p:strVal val="visible"/>
                                      </p:to>
                                    </p:set>
                                    <p:animEffect transition="in" filter="fade">
                                      <p:cBhvr>
                                        <p:cTn id="124" dur="1000"/>
                                        <p:tgtEl>
                                          <p:spTgt spid="148"/>
                                        </p:tgtEl>
                                      </p:cBhvr>
                                    </p:animEffect>
                                    <p:anim calcmode="lin" valueType="num">
                                      <p:cBhvr>
                                        <p:cTn id="125" dur="1000" fill="hold"/>
                                        <p:tgtEl>
                                          <p:spTgt spid="148"/>
                                        </p:tgtEl>
                                        <p:attrNameLst>
                                          <p:attrName>ppt_x</p:attrName>
                                        </p:attrNameLst>
                                      </p:cBhvr>
                                      <p:tavLst>
                                        <p:tav tm="0">
                                          <p:val>
                                            <p:strVal val="#ppt_x"/>
                                          </p:val>
                                        </p:tav>
                                        <p:tav tm="100000">
                                          <p:val>
                                            <p:strVal val="#ppt_x"/>
                                          </p:val>
                                        </p:tav>
                                      </p:tavLst>
                                    </p:anim>
                                    <p:anim calcmode="lin" valueType="num">
                                      <p:cBhvr>
                                        <p:cTn id="126" dur="1000" fill="hold"/>
                                        <p:tgtEl>
                                          <p:spTgt spid="148"/>
                                        </p:tgtEl>
                                        <p:attrNameLst>
                                          <p:attrName>ppt_y</p:attrName>
                                        </p:attrNameLst>
                                      </p:cBhvr>
                                      <p:tavLst>
                                        <p:tav tm="0">
                                          <p:val>
                                            <p:strVal val="#ppt_y+.1"/>
                                          </p:val>
                                        </p:tav>
                                        <p:tav tm="100000">
                                          <p:val>
                                            <p:strVal val="#ppt_y"/>
                                          </p:val>
                                        </p:tav>
                                      </p:tavLst>
                                    </p:anim>
                                  </p:childTnLst>
                                </p:cTn>
                              </p:par>
                              <p:par>
                                <p:cTn id="127" presetID="42" presetClass="entr" presetSubtype="0" fill="hold" grpId="0" nodeType="withEffect">
                                  <p:stCondLst>
                                    <p:cond delay="0"/>
                                  </p:stCondLst>
                                  <p:childTnLst>
                                    <p:set>
                                      <p:cBhvr>
                                        <p:cTn id="128" dur="1" fill="hold">
                                          <p:stCondLst>
                                            <p:cond delay="0"/>
                                          </p:stCondLst>
                                        </p:cTn>
                                        <p:tgtEl>
                                          <p:spTgt spid="164"/>
                                        </p:tgtEl>
                                        <p:attrNameLst>
                                          <p:attrName>style.visibility</p:attrName>
                                        </p:attrNameLst>
                                      </p:cBhvr>
                                      <p:to>
                                        <p:strVal val="visible"/>
                                      </p:to>
                                    </p:set>
                                    <p:animEffect transition="in" filter="fade">
                                      <p:cBhvr>
                                        <p:cTn id="129" dur="1000"/>
                                        <p:tgtEl>
                                          <p:spTgt spid="164"/>
                                        </p:tgtEl>
                                      </p:cBhvr>
                                    </p:animEffect>
                                    <p:anim calcmode="lin" valueType="num">
                                      <p:cBhvr>
                                        <p:cTn id="130" dur="1000" fill="hold"/>
                                        <p:tgtEl>
                                          <p:spTgt spid="164"/>
                                        </p:tgtEl>
                                        <p:attrNameLst>
                                          <p:attrName>ppt_x</p:attrName>
                                        </p:attrNameLst>
                                      </p:cBhvr>
                                      <p:tavLst>
                                        <p:tav tm="0">
                                          <p:val>
                                            <p:strVal val="#ppt_x"/>
                                          </p:val>
                                        </p:tav>
                                        <p:tav tm="100000">
                                          <p:val>
                                            <p:strVal val="#ppt_x"/>
                                          </p:val>
                                        </p:tav>
                                      </p:tavLst>
                                    </p:anim>
                                    <p:anim calcmode="lin" valueType="num">
                                      <p:cBhvr>
                                        <p:cTn id="131" dur="1000" fill="hold"/>
                                        <p:tgtEl>
                                          <p:spTgt spid="164"/>
                                        </p:tgtEl>
                                        <p:attrNameLst>
                                          <p:attrName>ppt_y</p:attrName>
                                        </p:attrNameLst>
                                      </p:cBhvr>
                                      <p:tavLst>
                                        <p:tav tm="0">
                                          <p:val>
                                            <p:strVal val="#ppt_y+.1"/>
                                          </p:val>
                                        </p:tav>
                                        <p:tav tm="100000">
                                          <p:val>
                                            <p:strVal val="#ppt_y"/>
                                          </p:val>
                                        </p:tav>
                                      </p:tavLst>
                                    </p:anim>
                                  </p:childTnLst>
                                </p:cTn>
                              </p:par>
                              <p:par>
                                <p:cTn id="132" presetID="42" presetClass="entr" presetSubtype="0" fill="hold" nodeType="withEffect">
                                  <p:stCondLst>
                                    <p:cond delay="0"/>
                                  </p:stCondLst>
                                  <p:childTnLst>
                                    <p:set>
                                      <p:cBhvr>
                                        <p:cTn id="133" dur="1" fill="hold">
                                          <p:stCondLst>
                                            <p:cond delay="0"/>
                                          </p:stCondLst>
                                        </p:cTn>
                                        <p:tgtEl>
                                          <p:spTgt spid="165"/>
                                        </p:tgtEl>
                                        <p:attrNameLst>
                                          <p:attrName>style.visibility</p:attrName>
                                        </p:attrNameLst>
                                      </p:cBhvr>
                                      <p:to>
                                        <p:strVal val="visible"/>
                                      </p:to>
                                    </p:set>
                                    <p:animEffect transition="in" filter="fade">
                                      <p:cBhvr>
                                        <p:cTn id="134" dur="1000"/>
                                        <p:tgtEl>
                                          <p:spTgt spid="165"/>
                                        </p:tgtEl>
                                      </p:cBhvr>
                                    </p:animEffect>
                                    <p:anim calcmode="lin" valueType="num">
                                      <p:cBhvr>
                                        <p:cTn id="135" dur="1000" fill="hold"/>
                                        <p:tgtEl>
                                          <p:spTgt spid="165"/>
                                        </p:tgtEl>
                                        <p:attrNameLst>
                                          <p:attrName>ppt_x</p:attrName>
                                        </p:attrNameLst>
                                      </p:cBhvr>
                                      <p:tavLst>
                                        <p:tav tm="0">
                                          <p:val>
                                            <p:strVal val="#ppt_x"/>
                                          </p:val>
                                        </p:tav>
                                        <p:tav tm="100000">
                                          <p:val>
                                            <p:strVal val="#ppt_x"/>
                                          </p:val>
                                        </p:tav>
                                      </p:tavLst>
                                    </p:anim>
                                    <p:anim calcmode="lin" valueType="num">
                                      <p:cBhvr>
                                        <p:cTn id="136" dur="1000" fill="hold"/>
                                        <p:tgtEl>
                                          <p:spTgt spid="165"/>
                                        </p:tgtEl>
                                        <p:attrNameLst>
                                          <p:attrName>ppt_y</p:attrName>
                                        </p:attrNameLst>
                                      </p:cBhvr>
                                      <p:tavLst>
                                        <p:tav tm="0">
                                          <p:val>
                                            <p:strVal val="#ppt_y+.1"/>
                                          </p:val>
                                        </p:tav>
                                        <p:tav tm="100000">
                                          <p:val>
                                            <p:strVal val="#ppt_y"/>
                                          </p:val>
                                        </p:tav>
                                      </p:tavLst>
                                    </p:anim>
                                  </p:childTnLst>
                                </p:cTn>
                              </p:par>
                              <p:par>
                                <p:cTn id="137" presetID="42" presetClass="entr" presetSubtype="0" fill="hold" grpId="0" nodeType="withEffect">
                                  <p:stCondLst>
                                    <p:cond delay="0"/>
                                  </p:stCondLst>
                                  <p:childTnLst>
                                    <p:set>
                                      <p:cBhvr>
                                        <p:cTn id="138" dur="1" fill="hold">
                                          <p:stCondLst>
                                            <p:cond delay="0"/>
                                          </p:stCondLst>
                                        </p:cTn>
                                        <p:tgtEl>
                                          <p:spTgt spid="170"/>
                                        </p:tgtEl>
                                        <p:attrNameLst>
                                          <p:attrName>style.visibility</p:attrName>
                                        </p:attrNameLst>
                                      </p:cBhvr>
                                      <p:to>
                                        <p:strVal val="visible"/>
                                      </p:to>
                                    </p:set>
                                    <p:animEffect transition="in" filter="fade">
                                      <p:cBhvr>
                                        <p:cTn id="139" dur="1000"/>
                                        <p:tgtEl>
                                          <p:spTgt spid="170"/>
                                        </p:tgtEl>
                                      </p:cBhvr>
                                    </p:animEffect>
                                    <p:anim calcmode="lin" valueType="num">
                                      <p:cBhvr>
                                        <p:cTn id="140" dur="1000" fill="hold"/>
                                        <p:tgtEl>
                                          <p:spTgt spid="170"/>
                                        </p:tgtEl>
                                        <p:attrNameLst>
                                          <p:attrName>ppt_x</p:attrName>
                                        </p:attrNameLst>
                                      </p:cBhvr>
                                      <p:tavLst>
                                        <p:tav tm="0">
                                          <p:val>
                                            <p:strVal val="#ppt_x"/>
                                          </p:val>
                                        </p:tav>
                                        <p:tav tm="100000">
                                          <p:val>
                                            <p:strVal val="#ppt_x"/>
                                          </p:val>
                                        </p:tav>
                                      </p:tavLst>
                                    </p:anim>
                                    <p:anim calcmode="lin" valueType="num">
                                      <p:cBhvr>
                                        <p:cTn id="141" dur="1000" fill="hold"/>
                                        <p:tgtEl>
                                          <p:spTgt spid="170"/>
                                        </p:tgtEl>
                                        <p:attrNameLst>
                                          <p:attrName>ppt_y</p:attrName>
                                        </p:attrNameLst>
                                      </p:cBhvr>
                                      <p:tavLst>
                                        <p:tav tm="0">
                                          <p:val>
                                            <p:strVal val="#ppt_y+.1"/>
                                          </p:val>
                                        </p:tav>
                                        <p:tav tm="100000">
                                          <p:val>
                                            <p:strVal val="#ppt_y"/>
                                          </p:val>
                                        </p:tav>
                                      </p:tavLst>
                                    </p:anim>
                                  </p:childTnLst>
                                </p:cTn>
                              </p:par>
                              <p:par>
                                <p:cTn id="142" presetID="42" presetClass="entr" presetSubtype="0" fill="hold" grpId="0" nodeType="withEffect">
                                  <p:stCondLst>
                                    <p:cond delay="0"/>
                                  </p:stCondLst>
                                  <p:childTnLst>
                                    <p:set>
                                      <p:cBhvr>
                                        <p:cTn id="143" dur="1" fill="hold">
                                          <p:stCondLst>
                                            <p:cond delay="0"/>
                                          </p:stCondLst>
                                        </p:cTn>
                                        <p:tgtEl>
                                          <p:spTgt spid="171"/>
                                        </p:tgtEl>
                                        <p:attrNameLst>
                                          <p:attrName>style.visibility</p:attrName>
                                        </p:attrNameLst>
                                      </p:cBhvr>
                                      <p:to>
                                        <p:strVal val="visible"/>
                                      </p:to>
                                    </p:set>
                                    <p:animEffect transition="in" filter="fade">
                                      <p:cBhvr>
                                        <p:cTn id="144" dur="1000"/>
                                        <p:tgtEl>
                                          <p:spTgt spid="171"/>
                                        </p:tgtEl>
                                      </p:cBhvr>
                                    </p:animEffect>
                                    <p:anim calcmode="lin" valueType="num">
                                      <p:cBhvr>
                                        <p:cTn id="145" dur="1000" fill="hold"/>
                                        <p:tgtEl>
                                          <p:spTgt spid="171"/>
                                        </p:tgtEl>
                                        <p:attrNameLst>
                                          <p:attrName>ppt_x</p:attrName>
                                        </p:attrNameLst>
                                      </p:cBhvr>
                                      <p:tavLst>
                                        <p:tav tm="0">
                                          <p:val>
                                            <p:strVal val="#ppt_x"/>
                                          </p:val>
                                        </p:tav>
                                        <p:tav tm="100000">
                                          <p:val>
                                            <p:strVal val="#ppt_x"/>
                                          </p:val>
                                        </p:tav>
                                      </p:tavLst>
                                    </p:anim>
                                    <p:anim calcmode="lin" valueType="num">
                                      <p:cBhvr>
                                        <p:cTn id="146" dur="1000" fill="hold"/>
                                        <p:tgtEl>
                                          <p:spTgt spid="171"/>
                                        </p:tgtEl>
                                        <p:attrNameLst>
                                          <p:attrName>ppt_y</p:attrName>
                                        </p:attrNameLst>
                                      </p:cBhvr>
                                      <p:tavLst>
                                        <p:tav tm="0">
                                          <p:val>
                                            <p:strVal val="#ppt_y+.1"/>
                                          </p:val>
                                        </p:tav>
                                        <p:tav tm="100000">
                                          <p:val>
                                            <p:strVal val="#ppt_y"/>
                                          </p:val>
                                        </p:tav>
                                      </p:tavLst>
                                    </p:anim>
                                  </p:childTnLst>
                                </p:cTn>
                              </p:par>
                              <p:par>
                                <p:cTn id="147" presetID="42" presetClass="entr" presetSubtype="0" fill="hold" nodeType="withEffect">
                                  <p:stCondLst>
                                    <p:cond delay="0"/>
                                  </p:stCondLst>
                                  <p:childTnLst>
                                    <p:set>
                                      <p:cBhvr>
                                        <p:cTn id="148" dur="1" fill="hold">
                                          <p:stCondLst>
                                            <p:cond delay="0"/>
                                          </p:stCondLst>
                                        </p:cTn>
                                        <p:tgtEl>
                                          <p:spTgt spid="172"/>
                                        </p:tgtEl>
                                        <p:attrNameLst>
                                          <p:attrName>style.visibility</p:attrName>
                                        </p:attrNameLst>
                                      </p:cBhvr>
                                      <p:to>
                                        <p:strVal val="visible"/>
                                      </p:to>
                                    </p:set>
                                    <p:animEffect transition="in" filter="fade">
                                      <p:cBhvr>
                                        <p:cTn id="149" dur="1000"/>
                                        <p:tgtEl>
                                          <p:spTgt spid="172"/>
                                        </p:tgtEl>
                                      </p:cBhvr>
                                    </p:animEffect>
                                    <p:anim calcmode="lin" valueType="num">
                                      <p:cBhvr>
                                        <p:cTn id="150" dur="1000" fill="hold"/>
                                        <p:tgtEl>
                                          <p:spTgt spid="172"/>
                                        </p:tgtEl>
                                        <p:attrNameLst>
                                          <p:attrName>ppt_x</p:attrName>
                                        </p:attrNameLst>
                                      </p:cBhvr>
                                      <p:tavLst>
                                        <p:tav tm="0">
                                          <p:val>
                                            <p:strVal val="#ppt_x"/>
                                          </p:val>
                                        </p:tav>
                                        <p:tav tm="100000">
                                          <p:val>
                                            <p:strVal val="#ppt_x"/>
                                          </p:val>
                                        </p:tav>
                                      </p:tavLst>
                                    </p:anim>
                                    <p:anim calcmode="lin" valueType="num">
                                      <p:cBhvr>
                                        <p:cTn id="151" dur="1000" fill="hold"/>
                                        <p:tgtEl>
                                          <p:spTgt spid="172"/>
                                        </p:tgtEl>
                                        <p:attrNameLst>
                                          <p:attrName>ppt_y</p:attrName>
                                        </p:attrNameLst>
                                      </p:cBhvr>
                                      <p:tavLst>
                                        <p:tav tm="0">
                                          <p:val>
                                            <p:strVal val="#ppt_y+.1"/>
                                          </p:val>
                                        </p:tav>
                                        <p:tav tm="100000">
                                          <p:val>
                                            <p:strVal val="#ppt_y"/>
                                          </p:val>
                                        </p:tav>
                                      </p:tavLst>
                                    </p:anim>
                                  </p:childTnLst>
                                </p:cTn>
                              </p:par>
                            </p:childTnLst>
                          </p:cTn>
                        </p:par>
                      </p:childTnLst>
                    </p:cTn>
                  </p:par>
                  <p:par>
                    <p:cTn id="152" fill="hold">
                      <p:stCondLst>
                        <p:cond delay="indefinite"/>
                      </p:stCondLst>
                      <p:childTnLst>
                        <p:par>
                          <p:cTn id="153" fill="hold">
                            <p:stCondLst>
                              <p:cond delay="0"/>
                            </p:stCondLst>
                            <p:childTnLst>
                              <p:par>
                                <p:cTn id="154" presetID="22" presetClass="entr" presetSubtype="4" fill="hold" grpId="0" nodeType="clickEffect">
                                  <p:stCondLst>
                                    <p:cond delay="0"/>
                                  </p:stCondLst>
                                  <p:childTnLst>
                                    <p:set>
                                      <p:cBhvr>
                                        <p:cTn id="155" dur="1" fill="hold">
                                          <p:stCondLst>
                                            <p:cond delay="0"/>
                                          </p:stCondLst>
                                        </p:cTn>
                                        <p:tgtEl>
                                          <p:spTgt spid="181"/>
                                        </p:tgtEl>
                                        <p:attrNameLst>
                                          <p:attrName>style.visibility</p:attrName>
                                        </p:attrNameLst>
                                      </p:cBhvr>
                                      <p:to>
                                        <p:strVal val="visible"/>
                                      </p:to>
                                    </p:set>
                                    <p:animEffect transition="in" filter="wipe(down)">
                                      <p:cBhvr>
                                        <p:cTn id="156" dur="500"/>
                                        <p:tgtEl>
                                          <p:spTgt spid="1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 grpId="0" animBg="1"/>
      <p:bldP spid="143" grpId="0" animBg="1"/>
      <p:bldP spid="144" grpId="0" animBg="1"/>
      <p:bldP spid="145" grpId="0" animBg="1"/>
      <p:bldP spid="146" grpId="0" animBg="1"/>
      <p:bldP spid="147" grpId="0" animBg="1"/>
      <p:bldP spid="164" grpId="0" animBg="1"/>
      <p:bldP spid="170" grpId="0" animBg="1"/>
      <p:bldP spid="171" grpId="0" animBg="1"/>
      <p:bldP spid="176" grpId="0"/>
      <p:bldP spid="177" grpId="0"/>
      <p:bldP spid="178" grpId="0"/>
      <p:bldP spid="179" grpId="0"/>
      <p:bldP spid="180" grpId="0"/>
      <p:bldP spid="181" grpId="0"/>
      <p:bldP spid="182" grpId="0"/>
      <p:bldP spid="18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E08ABB0-54A3-673D-DF9F-929C1C04A824}"/>
              </a:ext>
            </a:extLst>
          </p:cNvPr>
          <p:cNvSpPr/>
          <p:nvPr/>
        </p:nvSpPr>
        <p:spPr>
          <a:xfrm>
            <a:off x="0" y="0"/>
            <a:ext cx="12192000" cy="832757"/>
          </a:xfrm>
          <a:prstGeom prst="rect">
            <a:avLst/>
          </a:prstGeom>
          <a:solidFill>
            <a:srgbClr val="2967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47FC5918-9EFC-7A74-B4C9-9A8045BDA82A}"/>
              </a:ext>
            </a:extLst>
          </p:cNvPr>
          <p:cNvSpPr/>
          <p:nvPr/>
        </p:nvSpPr>
        <p:spPr>
          <a:xfrm>
            <a:off x="-1" y="832758"/>
            <a:ext cx="12192001" cy="449036"/>
          </a:xfrm>
          <a:prstGeom prst="rect">
            <a:avLst/>
          </a:prstGeom>
          <a:solidFill>
            <a:srgbClr val="013D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a:extLst>
              <a:ext uri="{FF2B5EF4-FFF2-40B4-BE49-F238E27FC236}">
                <a16:creationId xmlns:a16="http://schemas.microsoft.com/office/drawing/2014/main" id="{0636A9E3-E82E-512A-8B3D-C1B40274FA8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198422" y="16893"/>
            <a:ext cx="790378" cy="798969"/>
          </a:xfrm>
          <a:prstGeom prst="rect">
            <a:avLst/>
          </a:prstGeom>
        </p:spPr>
      </p:pic>
      <p:pic>
        <p:nvPicPr>
          <p:cNvPr id="2" name="Picture 1">
            <a:extLst>
              <a:ext uri="{FF2B5EF4-FFF2-40B4-BE49-F238E27FC236}">
                <a16:creationId xmlns:a16="http://schemas.microsoft.com/office/drawing/2014/main" id="{59846309-5265-D940-EE37-2340ECA17ED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44028" y="895019"/>
            <a:ext cx="252448" cy="252448"/>
          </a:xfrm>
          <a:prstGeom prst="rect">
            <a:avLst/>
          </a:prstGeom>
        </p:spPr>
      </p:pic>
      <p:pic>
        <p:nvPicPr>
          <p:cNvPr id="3" name="Picture 2">
            <a:extLst>
              <a:ext uri="{FF2B5EF4-FFF2-40B4-BE49-F238E27FC236}">
                <a16:creationId xmlns:a16="http://schemas.microsoft.com/office/drawing/2014/main" id="{08756B0A-434A-7AD4-F9DA-9207E1FE73BA}"/>
              </a:ext>
            </a:extLst>
          </p:cNvPr>
          <p:cNvPicPr>
            <a:picLocks noChangeAspect="1"/>
          </p:cNvPicPr>
          <p:nvPr/>
        </p:nvPicPr>
        <p:blipFill>
          <a:blip r:embed="rId4">
            <a:lum bright="70000" contrast="-70000"/>
            <a:extLst>
              <a:ext uri="{28A0092B-C50C-407E-A947-70E740481C1C}">
                <a14:useLocalDpi xmlns:a14="http://schemas.microsoft.com/office/drawing/2010/main" val="0"/>
              </a:ext>
            </a:extLst>
          </a:blip>
          <a:stretch>
            <a:fillRect/>
          </a:stretch>
        </p:blipFill>
        <p:spPr>
          <a:xfrm>
            <a:off x="11693181" y="849853"/>
            <a:ext cx="317903" cy="317903"/>
          </a:xfrm>
          <a:prstGeom prst="rect">
            <a:avLst/>
          </a:prstGeom>
        </p:spPr>
      </p:pic>
      <p:pic>
        <p:nvPicPr>
          <p:cNvPr id="6" name="Picture 5">
            <a:extLst>
              <a:ext uri="{FF2B5EF4-FFF2-40B4-BE49-F238E27FC236}">
                <a16:creationId xmlns:a16="http://schemas.microsoft.com/office/drawing/2014/main" id="{D6565EF9-1761-A696-DFE5-B88FC4B9613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284014" y="899567"/>
            <a:ext cx="243353" cy="243353"/>
          </a:xfrm>
          <a:prstGeom prst="rect">
            <a:avLst/>
          </a:prstGeom>
        </p:spPr>
      </p:pic>
      <p:sp>
        <p:nvSpPr>
          <p:cNvPr id="7" name="TextBox 6">
            <a:extLst>
              <a:ext uri="{FF2B5EF4-FFF2-40B4-BE49-F238E27FC236}">
                <a16:creationId xmlns:a16="http://schemas.microsoft.com/office/drawing/2014/main" id="{FED5AB52-38CC-BEE9-DDBC-D07D0E200F45}"/>
              </a:ext>
            </a:extLst>
          </p:cNvPr>
          <p:cNvSpPr txBox="1"/>
          <p:nvPr/>
        </p:nvSpPr>
        <p:spPr>
          <a:xfrm>
            <a:off x="10622688" y="891158"/>
            <a:ext cx="1166771" cy="307777"/>
          </a:xfrm>
          <a:prstGeom prst="rect">
            <a:avLst/>
          </a:prstGeom>
          <a:noFill/>
        </p:spPr>
        <p:txBody>
          <a:bodyPr wrap="square" rtlCol="0">
            <a:spAutoFit/>
          </a:bodyPr>
          <a:lstStyle/>
          <a:p>
            <a:r>
              <a:rPr lang="fa-IR" sz="1400" dirty="0">
                <a:solidFill>
                  <a:schemeClr val="bg1"/>
                </a:solidFill>
                <a:cs typeface="B Yekan" panose="00000400000000000000" pitchFamily="2" charset="-78"/>
              </a:rPr>
              <a:t>کلیات پژوهش</a:t>
            </a:r>
            <a:endParaRPr lang="en-US" sz="1400" dirty="0">
              <a:solidFill>
                <a:schemeClr val="bg1"/>
              </a:solidFill>
              <a:cs typeface="B Yekan" panose="00000400000000000000" pitchFamily="2" charset="-78"/>
            </a:endParaRPr>
          </a:p>
        </p:txBody>
      </p:sp>
      <p:sp>
        <p:nvSpPr>
          <p:cNvPr id="8" name="TextBox 7">
            <a:extLst>
              <a:ext uri="{FF2B5EF4-FFF2-40B4-BE49-F238E27FC236}">
                <a16:creationId xmlns:a16="http://schemas.microsoft.com/office/drawing/2014/main" id="{9C1F95C8-8BC1-0BC4-0D25-70B4A7742D62}"/>
              </a:ext>
            </a:extLst>
          </p:cNvPr>
          <p:cNvSpPr txBox="1"/>
          <p:nvPr/>
        </p:nvSpPr>
        <p:spPr>
          <a:xfrm>
            <a:off x="8890030" y="891158"/>
            <a:ext cx="1476583"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مبانی نظری پژوهش</a:t>
            </a:r>
            <a:endParaRPr lang="en-US" sz="1400" dirty="0">
              <a:solidFill>
                <a:srgbClr val="F5F5F5"/>
              </a:solidFill>
              <a:cs typeface="B Yekan" panose="00000400000000000000" pitchFamily="2" charset="-78"/>
            </a:endParaRPr>
          </a:p>
        </p:txBody>
      </p:sp>
      <p:sp>
        <p:nvSpPr>
          <p:cNvPr id="9" name="TextBox 8">
            <a:extLst>
              <a:ext uri="{FF2B5EF4-FFF2-40B4-BE49-F238E27FC236}">
                <a16:creationId xmlns:a16="http://schemas.microsoft.com/office/drawing/2014/main" id="{19CEFF59-8811-9980-0F5D-EFB97A6498F6}"/>
              </a:ext>
            </a:extLst>
          </p:cNvPr>
          <p:cNvSpPr txBox="1"/>
          <p:nvPr/>
        </p:nvSpPr>
        <p:spPr>
          <a:xfrm>
            <a:off x="7631141" y="891158"/>
            <a:ext cx="1002814"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روش تحقیق</a:t>
            </a:r>
            <a:endParaRPr lang="en-US" sz="1400" dirty="0">
              <a:solidFill>
                <a:srgbClr val="F5F5F5"/>
              </a:solidFill>
              <a:cs typeface="B Yekan" panose="00000400000000000000" pitchFamily="2" charset="-78"/>
            </a:endParaRPr>
          </a:p>
        </p:txBody>
      </p:sp>
      <p:pic>
        <p:nvPicPr>
          <p:cNvPr id="10" name="Picture 9">
            <a:extLst>
              <a:ext uri="{FF2B5EF4-FFF2-40B4-BE49-F238E27FC236}">
                <a16:creationId xmlns:a16="http://schemas.microsoft.com/office/drawing/2014/main" id="{74A961A5-16C6-82CC-8DEB-6E81D7E4C0F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566949" y="900973"/>
            <a:ext cx="240540" cy="240540"/>
          </a:xfrm>
          <a:prstGeom prst="rect">
            <a:avLst/>
          </a:prstGeom>
        </p:spPr>
      </p:pic>
      <p:sp>
        <p:nvSpPr>
          <p:cNvPr id="11" name="TextBox 10">
            <a:extLst>
              <a:ext uri="{FF2B5EF4-FFF2-40B4-BE49-F238E27FC236}">
                <a16:creationId xmlns:a16="http://schemas.microsoft.com/office/drawing/2014/main" id="{8E5EF2EF-DD3B-726C-FA36-5064D5424A23}"/>
              </a:ext>
            </a:extLst>
          </p:cNvPr>
          <p:cNvSpPr txBox="1"/>
          <p:nvPr/>
        </p:nvSpPr>
        <p:spPr>
          <a:xfrm>
            <a:off x="5701489" y="891158"/>
            <a:ext cx="1658421" cy="307777"/>
          </a:xfrm>
          <a:prstGeom prst="rect">
            <a:avLst/>
          </a:prstGeom>
          <a:noFill/>
        </p:spPr>
        <p:txBody>
          <a:bodyPr wrap="square" rtlCol="0">
            <a:spAutoFit/>
          </a:bodyPr>
          <a:lstStyle/>
          <a:p>
            <a:r>
              <a:rPr lang="fa-IR" sz="1400" dirty="0">
                <a:solidFill>
                  <a:srgbClr val="FFF26B"/>
                </a:solidFill>
                <a:cs typeface="B Yekan" panose="00000400000000000000" pitchFamily="2" charset="-78"/>
              </a:rPr>
              <a:t>تجزیه و تحلیل داده ها</a:t>
            </a:r>
            <a:endParaRPr lang="en-US" sz="1400" dirty="0">
              <a:solidFill>
                <a:srgbClr val="FFF26B"/>
              </a:solidFill>
              <a:cs typeface="B Yekan" panose="00000400000000000000" pitchFamily="2" charset="-78"/>
            </a:endParaRPr>
          </a:p>
        </p:txBody>
      </p:sp>
      <p:pic>
        <p:nvPicPr>
          <p:cNvPr id="12" name="Picture 11">
            <a:extLst>
              <a:ext uri="{FF2B5EF4-FFF2-40B4-BE49-F238E27FC236}">
                <a16:creationId xmlns:a16="http://schemas.microsoft.com/office/drawing/2014/main" id="{2F76F4F6-3FF3-B96A-9A30-2F57458FE671}"/>
              </a:ext>
            </a:extLst>
          </p:cNvPr>
          <p:cNvPicPr>
            <a:picLocks noChangeAspect="1"/>
          </p:cNvPicPr>
          <p:nvPr/>
        </p:nvPicPr>
        <p:blipFill>
          <a:blip r:embed="rId7">
            <a:duotone>
              <a:prstClr val="black"/>
              <a:schemeClr val="accent4">
                <a:tint val="45000"/>
                <a:satMod val="400000"/>
              </a:schemeClr>
            </a:duotone>
            <a:extLst>
              <a:ext uri="{28A0092B-C50C-407E-A947-70E740481C1C}">
                <a14:useLocalDpi xmlns:a14="http://schemas.microsoft.com/office/drawing/2010/main" val="0"/>
              </a:ext>
            </a:extLst>
          </a:blip>
          <a:stretch>
            <a:fillRect/>
          </a:stretch>
        </p:blipFill>
        <p:spPr>
          <a:xfrm>
            <a:off x="7302418" y="898082"/>
            <a:ext cx="246323" cy="246323"/>
          </a:xfrm>
          <a:prstGeom prst="rect">
            <a:avLst/>
          </a:prstGeom>
        </p:spPr>
      </p:pic>
      <p:sp>
        <p:nvSpPr>
          <p:cNvPr id="13" name="TextBox 12">
            <a:extLst>
              <a:ext uri="{FF2B5EF4-FFF2-40B4-BE49-F238E27FC236}">
                <a16:creationId xmlns:a16="http://schemas.microsoft.com/office/drawing/2014/main" id="{8775110A-09DF-3508-1C56-7E46BC9D05BE}"/>
              </a:ext>
            </a:extLst>
          </p:cNvPr>
          <p:cNvSpPr txBox="1"/>
          <p:nvPr/>
        </p:nvSpPr>
        <p:spPr>
          <a:xfrm>
            <a:off x="4003657" y="891158"/>
            <a:ext cx="1384061"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بحث و نتیجه گیری</a:t>
            </a:r>
            <a:endParaRPr lang="en-US" sz="1400" dirty="0">
              <a:solidFill>
                <a:srgbClr val="F5F5F5"/>
              </a:solidFill>
              <a:cs typeface="B Yekan" panose="00000400000000000000" pitchFamily="2" charset="-78"/>
            </a:endParaRPr>
          </a:p>
        </p:txBody>
      </p:sp>
      <p:sp>
        <p:nvSpPr>
          <p:cNvPr id="14" name="TextBox 13">
            <a:extLst>
              <a:ext uri="{FF2B5EF4-FFF2-40B4-BE49-F238E27FC236}">
                <a16:creationId xmlns:a16="http://schemas.microsoft.com/office/drawing/2014/main" id="{D2504C63-9709-17AC-26CE-3E4B28E10DA3}"/>
              </a:ext>
            </a:extLst>
          </p:cNvPr>
          <p:cNvSpPr txBox="1"/>
          <p:nvPr/>
        </p:nvSpPr>
        <p:spPr>
          <a:xfrm>
            <a:off x="3200336" y="891158"/>
            <a:ext cx="575107"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منابع</a:t>
            </a:r>
            <a:endParaRPr lang="en-US" sz="1400" dirty="0">
              <a:solidFill>
                <a:srgbClr val="F5F5F5"/>
              </a:solidFill>
              <a:cs typeface="B Yekan" panose="00000400000000000000" pitchFamily="2" charset="-78"/>
            </a:endParaRPr>
          </a:p>
        </p:txBody>
      </p:sp>
      <p:pic>
        <p:nvPicPr>
          <p:cNvPr id="15" name="Picture 14">
            <a:extLst>
              <a:ext uri="{FF2B5EF4-FFF2-40B4-BE49-F238E27FC236}">
                <a16:creationId xmlns:a16="http://schemas.microsoft.com/office/drawing/2014/main" id="{EB30BC1E-E656-398C-7A70-B606FC152C5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713928" y="918227"/>
            <a:ext cx="206033" cy="206033"/>
          </a:xfrm>
          <a:prstGeom prst="rect">
            <a:avLst/>
          </a:prstGeom>
        </p:spPr>
      </p:pic>
      <p:sp>
        <p:nvSpPr>
          <p:cNvPr id="24" name="Isosceles Triangle 23">
            <a:extLst>
              <a:ext uri="{FF2B5EF4-FFF2-40B4-BE49-F238E27FC236}">
                <a16:creationId xmlns:a16="http://schemas.microsoft.com/office/drawing/2014/main" id="{78039D93-BF65-B81F-9F7C-0522C4B70FAE}"/>
              </a:ext>
            </a:extLst>
          </p:cNvPr>
          <p:cNvSpPr/>
          <p:nvPr/>
        </p:nvSpPr>
        <p:spPr>
          <a:xfrm>
            <a:off x="6454149" y="1209183"/>
            <a:ext cx="286870" cy="24730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Rounded Corners 20">
            <a:extLst>
              <a:ext uri="{FF2B5EF4-FFF2-40B4-BE49-F238E27FC236}">
                <a16:creationId xmlns:a16="http://schemas.microsoft.com/office/drawing/2014/main" id="{BBB998CA-43C5-8FC6-2489-C5E9401212DC}"/>
              </a:ext>
            </a:extLst>
          </p:cNvPr>
          <p:cNvSpPr/>
          <p:nvPr/>
        </p:nvSpPr>
        <p:spPr>
          <a:xfrm>
            <a:off x="2613991" y="361090"/>
            <a:ext cx="6515567" cy="37253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E50F9A78-DC69-5321-6533-ADA41B745E14}"/>
              </a:ext>
            </a:extLst>
          </p:cNvPr>
          <p:cNvSpPr txBox="1"/>
          <p:nvPr/>
        </p:nvSpPr>
        <p:spPr>
          <a:xfrm>
            <a:off x="3282094" y="380765"/>
            <a:ext cx="5264978" cy="338554"/>
          </a:xfrm>
          <a:prstGeom prst="rect">
            <a:avLst/>
          </a:prstGeom>
          <a:noFill/>
        </p:spPr>
        <p:txBody>
          <a:bodyPr wrap="square" rtlCol="0">
            <a:spAutoFit/>
          </a:bodyPr>
          <a:lstStyle/>
          <a:p>
            <a:r>
              <a:rPr lang="fa-IR" sz="1600" dirty="0">
                <a:solidFill>
                  <a:srgbClr val="2967CA"/>
                </a:solidFill>
                <a:cs typeface="B Yekan" panose="00000400000000000000" pitchFamily="2" charset="-78"/>
              </a:rPr>
              <a:t>قالب پاورپوینت جلسه دفاع پایان نامه کارشناسی ارشد | طرح ایسنا </a:t>
            </a:r>
            <a:endParaRPr lang="en-US" sz="1600" dirty="0">
              <a:solidFill>
                <a:srgbClr val="2967CA"/>
              </a:solidFill>
              <a:cs typeface="B Yekan" panose="00000400000000000000" pitchFamily="2" charset="-78"/>
            </a:endParaRPr>
          </a:p>
        </p:txBody>
      </p:sp>
      <p:sp>
        <p:nvSpPr>
          <p:cNvPr id="25" name="Rectangle: Rounded Corners 24">
            <a:extLst>
              <a:ext uri="{FF2B5EF4-FFF2-40B4-BE49-F238E27FC236}">
                <a16:creationId xmlns:a16="http://schemas.microsoft.com/office/drawing/2014/main" id="{B20CE86D-4E5F-DC0F-F137-B0C486363F84}"/>
              </a:ext>
            </a:extLst>
          </p:cNvPr>
          <p:cNvSpPr/>
          <p:nvPr/>
        </p:nvSpPr>
        <p:spPr>
          <a:xfrm>
            <a:off x="201448" y="915232"/>
            <a:ext cx="266330" cy="26633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5CDE0820-8479-51E5-362D-787874816D78}"/>
              </a:ext>
            </a:extLst>
          </p:cNvPr>
          <p:cNvSpPr txBox="1"/>
          <p:nvPr/>
        </p:nvSpPr>
        <p:spPr>
          <a:xfrm>
            <a:off x="135626" y="887633"/>
            <a:ext cx="2701065" cy="307777"/>
          </a:xfrm>
          <a:prstGeom prst="rect">
            <a:avLst/>
          </a:prstGeom>
          <a:noFill/>
        </p:spPr>
        <p:txBody>
          <a:bodyPr wrap="square" rtlCol="0">
            <a:spAutoFit/>
          </a:bodyPr>
          <a:lstStyle/>
          <a:p>
            <a:r>
              <a:rPr lang="fa-IR" sz="1400" dirty="0">
                <a:solidFill>
                  <a:schemeClr val="bg1"/>
                </a:solidFill>
                <a:cs typeface="B Yekan" panose="00000400000000000000" pitchFamily="2" charset="-78"/>
              </a:rPr>
              <a:t>14    13    12    11    </a:t>
            </a:r>
            <a:r>
              <a:rPr lang="fa-IR" sz="1400" dirty="0">
                <a:solidFill>
                  <a:srgbClr val="013D9D"/>
                </a:solidFill>
                <a:cs typeface="B Yekan" panose="00000400000000000000" pitchFamily="2" charset="-78"/>
              </a:rPr>
              <a:t>10</a:t>
            </a:r>
            <a:endParaRPr lang="en-US" sz="1400" dirty="0">
              <a:solidFill>
                <a:srgbClr val="013D9D"/>
              </a:solidFill>
              <a:cs typeface="B Yekan" panose="00000400000000000000" pitchFamily="2" charset="-78"/>
            </a:endParaRPr>
          </a:p>
        </p:txBody>
      </p:sp>
      <p:pic>
        <p:nvPicPr>
          <p:cNvPr id="17" name="Picture 16">
            <a:extLst>
              <a:ext uri="{FF2B5EF4-FFF2-40B4-BE49-F238E27FC236}">
                <a16:creationId xmlns:a16="http://schemas.microsoft.com/office/drawing/2014/main" id="{DEB638B3-C476-5799-C77A-180DBDAC4B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9319232" y="235414"/>
            <a:ext cx="1698471" cy="465429"/>
          </a:xfrm>
          <a:prstGeom prst="rect">
            <a:avLst/>
          </a:prstGeom>
        </p:spPr>
      </p:pic>
      <p:grpSp>
        <p:nvGrpSpPr>
          <p:cNvPr id="20" name="Group 19">
            <a:extLst>
              <a:ext uri="{FF2B5EF4-FFF2-40B4-BE49-F238E27FC236}">
                <a16:creationId xmlns:a16="http://schemas.microsoft.com/office/drawing/2014/main" id="{1FC26A0B-A36D-490D-B38F-579B3AFCE79F}"/>
              </a:ext>
            </a:extLst>
          </p:cNvPr>
          <p:cNvGrpSpPr/>
          <p:nvPr/>
        </p:nvGrpSpPr>
        <p:grpSpPr>
          <a:xfrm>
            <a:off x="501360" y="43374"/>
            <a:ext cx="1625409" cy="736955"/>
            <a:chOff x="5490990" y="3115423"/>
            <a:chExt cx="2058137" cy="933153"/>
          </a:xfrm>
          <a:solidFill>
            <a:schemeClr val="bg1"/>
          </a:solidFill>
        </p:grpSpPr>
        <p:grpSp>
          <p:nvGrpSpPr>
            <p:cNvPr id="27" name="Group 26">
              <a:extLst>
                <a:ext uri="{FF2B5EF4-FFF2-40B4-BE49-F238E27FC236}">
                  <a16:creationId xmlns:a16="http://schemas.microsoft.com/office/drawing/2014/main" id="{F56574B5-C524-A628-8B4A-1B56CEEF1657}"/>
                </a:ext>
              </a:extLst>
            </p:cNvPr>
            <p:cNvGrpSpPr/>
            <p:nvPr/>
          </p:nvGrpSpPr>
          <p:grpSpPr>
            <a:xfrm>
              <a:off x="6877455" y="3115423"/>
              <a:ext cx="671672" cy="933153"/>
              <a:chOff x="6292682" y="1918248"/>
              <a:chExt cx="734800" cy="1020856"/>
            </a:xfrm>
            <a:grpFill/>
          </p:grpSpPr>
          <p:sp>
            <p:nvSpPr>
              <p:cNvPr id="52" name="Freeform: Shape 51">
                <a:extLst>
                  <a:ext uri="{FF2B5EF4-FFF2-40B4-BE49-F238E27FC236}">
                    <a16:creationId xmlns:a16="http://schemas.microsoft.com/office/drawing/2014/main" id="{F715D597-380E-191D-BB9B-DBF301E61ECA}"/>
                  </a:ext>
                </a:extLst>
              </p:cNvPr>
              <p:cNvSpPr/>
              <p:nvPr/>
            </p:nvSpPr>
            <p:spPr>
              <a:xfrm>
                <a:off x="6336526" y="1918248"/>
                <a:ext cx="223891" cy="305653"/>
              </a:xfrm>
              <a:custGeom>
                <a:avLst/>
                <a:gdLst>
                  <a:gd name="connsiteX0" fmla="*/ 97869 w 223891"/>
                  <a:gd name="connsiteY0" fmla="*/ 161 h 305653"/>
                  <a:gd name="connsiteX1" fmla="*/ 125996 w 223891"/>
                  <a:gd name="connsiteY1" fmla="*/ 135 h 305653"/>
                  <a:gd name="connsiteX2" fmla="*/ 149925 w 223891"/>
                  <a:gd name="connsiteY2" fmla="*/ 106426 h 305653"/>
                  <a:gd name="connsiteX3" fmla="*/ 154045 w 223891"/>
                  <a:gd name="connsiteY3" fmla="*/ 115714 h 305653"/>
                  <a:gd name="connsiteX4" fmla="*/ 223891 w 223891"/>
                  <a:gd name="connsiteY4" fmla="*/ 233708 h 305653"/>
                  <a:gd name="connsiteX5" fmla="*/ 174957 w 223891"/>
                  <a:gd name="connsiteY5" fmla="*/ 282170 h 305653"/>
                  <a:gd name="connsiteX6" fmla="*/ 175167 w 223891"/>
                  <a:gd name="connsiteY6" fmla="*/ 305653 h 305653"/>
                  <a:gd name="connsiteX7" fmla="*/ 55074 w 223891"/>
                  <a:gd name="connsiteY7" fmla="*/ 305417 h 305653"/>
                  <a:gd name="connsiteX8" fmla="*/ 52660 w 223891"/>
                  <a:gd name="connsiteY8" fmla="*/ 303265 h 305653"/>
                  <a:gd name="connsiteX9" fmla="*/ 52660 w 223891"/>
                  <a:gd name="connsiteY9" fmla="*/ 286001 h 305653"/>
                  <a:gd name="connsiteX10" fmla="*/ 0 w 223891"/>
                  <a:gd name="connsiteY10" fmla="*/ 234364 h 305653"/>
                  <a:gd name="connsiteX11" fmla="*/ 66094 w 223891"/>
                  <a:gd name="connsiteY11" fmla="*/ 121802 h 305653"/>
                  <a:gd name="connsiteX12" fmla="*/ 73887 w 223891"/>
                  <a:gd name="connsiteY12" fmla="*/ 106426 h 305653"/>
                  <a:gd name="connsiteX13" fmla="*/ 97869 w 223891"/>
                  <a:gd name="connsiteY13" fmla="*/ 161 h 305653"/>
                  <a:gd name="connsiteX14" fmla="*/ 104664 w 223891"/>
                  <a:gd name="connsiteY14" fmla="*/ 13910 h 305653"/>
                  <a:gd name="connsiteX15" fmla="*/ 83149 w 223891"/>
                  <a:gd name="connsiteY15" fmla="*/ 110781 h 305653"/>
                  <a:gd name="connsiteX16" fmla="*/ 76039 w 223891"/>
                  <a:gd name="connsiteY16" fmla="*/ 125291 h 305653"/>
                  <a:gd name="connsiteX17" fmla="*/ 12594 w 223891"/>
                  <a:gd name="connsiteY17" fmla="*/ 232842 h 305653"/>
                  <a:gd name="connsiteX18" fmla="*/ 58092 w 223891"/>
                  <a:gd name="connsiteY18" fmla="*/ 277604 h 305653"/>
                  <a:gd name="connsiteX19" fmla="*/ 165747 w 223891"/>
                  <a:gd name="connsiteY19" fmla="*/ 277552 h 305653"/>
                  <a:gd name="connsiteX20" fmla="*/ 211166 w 223891"/>
                  <a:gd name="connsiteY20" fmla="*/ 232868 h 305653"/>
                  <a:gd name="connsiteX21" fmla="*/ 145806 w 223891"/>
                  <a:gd name="connsiteY21" fmla="*/ 122169 h 305653"/>
                  <a:gd name="connsiteX22" fmla="*/ 140244 w 223891"/>
                  <a:gd name="connsiteY22" fmla="*/ 109417 h 305653"/>
                  <a:gd name="connsiteX23" fmla="*/ 118256 w 223891"/>
                  <a:gd name="connsiteY23" fmla="*/ 8400 h 305653"/>
                  <a:gd name="connsiteX24" fmla="*/ 116445 w 223891"/>
                  <a:gd name="connsiteY24" fmla="*/ 8688 h 305653"/>
                  <a:gd name="connsiteX25" fmla="*/ 116655 w 223891"/>
                  <a:gd name="connsiteY25" fmla="*/ 90709 h 305653"/>
                  <a:gd name="connsiteX26" fmla="*/ 116813 w 223891"/>
                  <a:gd name="connsiteY26" fmla="*/ 179736 h 305653"/>
                  <a:gd name="connsiteX27" fmla="*/ 139351 w 223891"/>
                  <a:gd name="connsiteY27" fmla="*/ 197788 h 305653"/>
                  <a:gd name="connsiteX28" fmla="*/ 134891 w 223891"/>
                  <a:gd name="connsiteY28" fmla="*/ 224761 h 305653"/>
                  <a:gd name="connsiteX29" fmla="*/ 111880 w 223891"/>
                  <a:gd name="connsiteY29" fmla="*/ 235151 h 305653"/>
                  <a:gd name="connsiteX30" fmla="*/ 87505 w 223891"/>
                  <a:gd name="connsiteY30" fmla="*/ 219801 h 305653"/>
                  <a:gd name="connsiteX31" fmla="*/ 85484 w 223891"/>
                  <a:gd name="connsiteY31" fmla="*/ 200910 h 305653"/>
                  <a:gd name="connsiteX32" fmla="*/ 108154 w 223891"/>
                  <a:gd name="connsiteY32" fmla="*/ 179657 h 305653"/>
                  <a:gd name="connsiteX33" fmla="*/ 108023 w 223891"/>
                  <a:gd name="connsiteY33" fmla="*/ 29784 h 305653"/>
                  <a:gd name="connsiteX34" fmla="*/ 107472 w 223891"/>
                  <a:gd name="connsiteY34" fmla="*/ 7822 h 305653"/>
                  <a:gd name="connsiteX35" fmla="*/ 104664 w 223891"/>
                  <a:gd name="connsiteY35" fmla="*/ 13910 h 305653"/>
                  <a:gd name="connsiteX36" fmla="*/ 106081 w 223891"/>
                  <a:gd name="connsiteY36" fmla="*/ 188499 h 305653"/>
                  <a:gd name="connsiteX37" fmla="*/ 94222 w 223891"/>
                  <a:gd name="connsiteY37" fmla="*/ 200070 h 305653"/>
                  <a:gd name="connsiteX38" fmla="*/ 107315 w 223891"/>
                  <a:gd name="connsiteY38" fmla="*/ 226492 h 305653"/>
                  <a:gd name="connsiteX39" fmla="*/ 131952 w 223891"/>
                  <a:gd name="connsiteY39" fmla="*/ 201513 h 305653"/>
                  <a:gd name="connsiteX40" fmla="*/ 106081 w 223891"/>
                  <a:gd name="connsiteY40" fmla="*/ 188499 h 305653"/>
                  <a:gd name="connsiteX41" fmla="*/ 61791 w 223891"/>
                  <a:gd name="connsiteY41" fmla="*/ 287864 h 305653"/>
                  <a:gd name="connsiteX42" fmla="*/ 61817 w 223891"/>
                  <a:gd name="connsiteY42" fmla="*/ 298018 h 305653"/>
                  <a:gd name="connsiteX43" fmla="*/ 165773 w 223891"/>
                  <a:gd name="connsiteY43" fmla="*/ 297965 h 305653"/>
                  <a:gd name="connsiteX44" fmla="*/ 165747 w 223891"/>
                  <a:gd name="connsiteY44" fmla="*/ 287864 h 305653"/>
                  <a:gd name="connsiteX45" fmla="*/ 61791 w 223891"/>
                  <a:gd name="connsiteY45" fmla="*/ 287864 h 3056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223891" h="305653">
                    <a:moveTo>
                      <a:pt x="97869" y="161"/>
                    </a:moveTo>
                    <a:cubicBezTo>
                      <a:pt x="107236" y="-75"/>
                      <a:pt x="116603" y="-23"/>
                      <a:pt x="125996" y="135"/>
                    </a:cubicBezTo>
                    <a:cubicBezTo>
                      <a:pt x="133710" y="35609"/>
                      <a:pt x="142002" y="70978"/>
                      <a:pt x="149925" y="106426"/>
                    </a:cubicBezTo>
                    <a:cubicBezTo>
                      <a:pt x="150398" y="109863"/>
                      <a:pt x="152313" y="112776"/>
                      <a:pt x="154045" y="115714"/>
                    </a:cubicBezTo>
                    <a:cubicBezTo>
                      <a:pt x="177449" y="154967"/>
                      <a:pt x="200277" y="194587"/>
                      <a:pt x="223891" y="233708"/>
                    </a:cubicBezTo>
                    <a:cubicBezTo>
                      <a:pt x="207938" y="250212"/>
                      <a:pt x="191303" y="266060"/>
                      <a:pt x="174957" y="282170"/>
                    </a:cubicBezTo>
                    <a:cubicBezTo>
                      <a:pt x="174747" y="289989"/>
                      <a:pt x="174852" y="297834"/>
                      <a:pt x="175167" y="305653"/>
                    </a:cubicBezTo>
                    <a:cubicBezTo>
                      <a:pt x="135127" y="305076"/>
                      <a:pt x="95114" y="305522"/>
                      <a:pt x="55074" y="305417"/>
                    </a:cubicBezTo>
                    <a:cubicBezTo>
                      <a:pt x="54471" y="304892"/>
                      <a:pt x="53264" y="303790"/>
                      <a:pt x="52660" y="303265"/>
                    </a:cubicBezTo>
                    <a:cubicBezTo>
                      <a:pt x="52686" y="297519"/>
                      <a:pt x="52660" y="291773"/>
                      <a:pt x="52660" y="286001"/>
                    </a:cubicBezTo>
                    <a:cubicBezTo>
                      <a:pt x="35002" y="268893"/>
                      <a:pt x="17790" y="251314"/>
                      <a:pt x="0" y="234364"/>
                    </a:cubicBezTo>
                    <a:cubicBezTo>
                      <a:pt x="21673" y="196633"/>
                      <a:pt x="44159" y="159375"/>
                      <a:pt x="66094" y="121802"/>
                    </a:cubicBezTo>
                    <a:cubicBezTo>
                      <a:pt x="68823" y="116764"/>
                      <a:pt x="72732" y="112146"/>
                      <a:pt x="73887" y="106426"/>
                    </a:cubicBezTo>
                    <a:cubicBezTo>
                      <a:pt x="81863" y="71004"/>
                      <a:pt x="90076" y="35609"/>
                      <a:pt x="97869" y="161"/>
                    </a:cubicBezTo>
                    <a:close/>
                    <a:moveTo>
                      <a:pt x="104664" y="13910"/>
                    </a:moveTo>
                    <a:cubicBezTo>
                      <a:pt x="97685" y="46235"/>
                      <a:pt x="90233" y="78482"/>
                      <a:pt x="83149" y="110781"/>
                    </a:cubicBezTo>
                    <a:cubicBezTo>
                      <a:pt x="82231" y="116239"/>
                      <a:pt x="78689" y="120621"/>
                      <a:pt x="76039" y="125291"/>
                    </a:cubicBezTo>
                    <a:cubicBezTo>
                      <a:pt x="54917" y="161159"/>
                      <a:pt x="33847" y="197027"/>
                      <a:pt x="12594" y="232842"/>
                    </a:cubicBezTo>
                    <a:cubicBezTo>
                      <a:pt x="27865" y="247640"/>
                      <a:pt x="42926" y="262675"/>
                      <a:pt x="58092" y="277604"/>
                    </a:cubicBezTo>
                    <a:cubicBezTo>
                      <a:pt x="93985" y="277552"/>
                      <a:pt x="129879" y="277709"/>
                      <a:pt x="165747" y="277552"/>
                    </a:cubicBezTo>
                    <a:cubicBezTo>
                      <a:pt x="180808" y="262570"/>
                      <a:pt x="195921" y="247667"/>
                      <a:pt x="211166" y="232868"/>
                    </a:cubicBezTo>
                    <a:cubicBezTo>
                      <a:pt x="189257" y="196056"/>
                      <a:pt x="167636" y="159060"/>
                      <a:pt x="145806" y="122169"/>
                    </a:cubicBezTo>
                    <a:cubicBezTo>
                      <a:pt x="143340" y="118233"/>
                      <a:pt x="140873" y="114114"/>
                      <a:pt x="140244" y="109417"/>
                    </a:cubicBezTo>
                    <a:cubicBezTo>
                      <a:pt x="132949" y="75753"/>
                      <a:pt x="124422" y="42300"/>
                      <a:pt x="118256" y="8400"/>
                    </a:cubicBezTo>
                    <a:lnTo>
                      <a:pt x="116445" y="8688"/>
                    </a:lnTo>
                    <a:cubicBezTo>
                      <a:pt x="117338" y="36002"/>
                      <a:pt x="116393" y="63369"/>
                      <a:pt x="116655" y="90709"/>
                    </a:cubicBezTo>
                    <a:cubicBezTo>
                      <a:pt x="116813" y="120385"/>
                      <a:pt x="116472" y="150060"/>
                      <a:pt x="116813" y="179736"/>
                    </a:cubicBezTo>
                    <a:cubicBezTo>
                      <a:pt x="127072" y="180418"/>
                      <a:pt x="135731" y="188473"/>
                      <a:pt x="139351" y="197788"/>
                    </a:cubicBezTo>
                    <a:cubicBezTo>
                      <a:pt x="141923" y="206735"/>
                      <a:pt x="141214" y="217440"/>
                      <a:pt x="134891" y="224761"/>
                    </a:cubicBezTo>
                    <a:cubicBezTo>
                      <a:pt x="129486" y="231740"/>
                      <a:pt x="120749" y="235938"/>
                      <a:pt x="111880" y="235151"/>
                    </a:cubicBezTo>
                    <a:cubicBezTo>
                      <a:pt x="101490" y="235676"/>
                      <a:pt x="92201" y="228670"/>
                      <a:pt x="87505" y="219801"/>
                    </a:cubicBezTo>
                    <a:cubicBezTo>
                      <a:pt x="84592" y="213977"/>
                      <a:pt x="84592" y="207207"/>
                      <a:pt x="85484" y="200910"/>
                    </a:cubicBezTo>
                    <a:cubicBezTo>
                      <a:pt x="87793" y="190178"/>
                      <a:pt x="97213" y="181152"/>
                      <a:pt x="108154" y="179657"/>
                    </a:cubicBezTo>
                    <a:cubicBezTo>
                      <a:pt x="108259" y="129699"/>
                      <a:pt x="108338" y="79742"/>
                      <a:pt x="108023" y="29784"/>
                    </a:cubicBezTo>
                    <a:cubicBezTo>
                      <a:pt x="107708" y="22463"/>
                      <a:pt x="109099" y="15038"/>
                      <a:pt x="107472" y="7822"/>
                    </a:cubicBezTo>
                    <a:cubicBezTo>
                      <a:pt x="105845" y="9475"/>
                      <a:pt x="104979" y="11627"/>
                      <a:pt x="104664" y="13910"/>
                    </a:cubicBezTo>
                    <a:close/>
                    <a:moveTo>
                      <a:pt x="106081" y="188499"/>
                    </a:moveTo>
                    <a:cubicBezTo>
                      <a:pt x="100650" y="190415"/>
                      <a:pt x="96242" y="194665"/>
                      <a:pt x="94222" y="200070"/>
                    </a:cubicBezTo>
                    <a:cubicBezTo>
                      <a:pt x="89263" y="210408"/>
                      <a:pt x="96557" y="223606"/>
                      <a:pt x="107315" y="226492"/>
                    </a:cubicBezTo>
                    <a:cubicBezTo>
                      <a:pt x="121457" y="231635"/>
                      <a:pt x="137331" y="215603"/>
                      <a:pt x="131952" y="201513"/>
                    </a:cubicBezTo>
                    <a:cubicBezTo>
                      <a:pt x="129014" y="191044"/>
                      <a:pt x="116314" y="184065"/>
                      <a:pt x="106081" y="188499"/>
                    </a:cubicBezTo>
                    <a:close/>
                    <a:moveTo>
                      <a:pt x="61791" y="287864"/>
                    </a:moveTo>
                    <a:cubicBezTo>
                      <a:pt x="61817" y="291248"/>
                      <a:pt x="61817" y="294633"/>
                      <a:pt x="61817" y="298018"/>
                    </a:cubicBezTo>
                    <a:cubicBezTo>
                      <a:pt x="96478" y="297965"/>
                      <a:pt x="131113" y="298044"/>
                      <a:pt x="165773" y="297965"/>
                    </a:cubicBezTo>
                    <a:cubicBezTo>
                      <a:pt x="165747" y="294607"/>
                      <a:pt x="165747" y="291222"/>
                      <a:pt x="165747" y="287864"/>
                    </a:cubicBezTo>
                    <a:cubicBezTo>
                      <a:pt x="131086" y="287864"/>
                      <a:pt x="96452" y="287864"/>
                      <a:pt x="61791" y="287864"/>
                    </a:cubicBezTo>
                    <a:close/>
                  </a:path>
                </a:pathLst>
              </a:custGeom>
              <a:grpFill/>
              <a:ln w="2609"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A66DE598-FB60-3B0D-2112-F8ADDAF9954D}"/>
                  </a:ext>
                </a:extLst>
              </p:cNvPr>
              <p:cNvSpPr/>
              <p:nvPr/>
            </p:nvSpPr>
            <p:spPr>
              <a:xfrm>
                <a:off x="6556061" y="2094566"/>
                <a:ext cx="471421" cy="614421"/>
              </a:xfrm>
              <a:custGeom>
                <a:avLst/>
                <a:gdLst>
                  <a:gd name="connsiteX0" fmla="*/ 76511 w 471421"/>
                  <a:gd name="connsiteY0" fmla="*/ 925 h 614421"/>
                  <a:gd name="connsiteX1" fmla="*/ 82782 w 471421"/>
                  <a:gd name="connsiteY1" fmla="*/ 558 h 614421"/>
                  <a:gd name="connsiteX2" fmla="*/ 206469 w 471421"/>
                  <a:gd name="connsiteY2" fmla="*/ 65681 h 614421"/>
                  <a:gd name="connsiteX3" fmla="*/ 357785 w 471421"/>
                  <a:gd name="connsiteY3" fmla="*/ 191704 h 614421"/>
                  <a:gd name="connsiteX4" fmla="*/ 411574 w 471421"/>
                  <a:gd name="connsiteY4" fmla="*/ 259687 h 614421"/>
                  <a:gd name="connsiteX5" fmla="*/ 432433 w 471421"/>
                  <a:gd name="connsiteY5" fmla="*/ 296421 h 614421"/>
                  <a:gd name="connsiteX6" fmla="*/ 467435 w 471421"/>
                  <a:gd name="connsiteY6" fmla="*/ 378599 h 614421"/>
                  <a:gd name="connsiteX7" fmla="*/ 465992 w 471421"/>
                  <a:gd name="connsiteY7" fmla="*/ 467704 h 614421"/>
                  <a:gd name="connsiteX8" fmla="*/ 436133 w 471421"/>
                  <a:gd name="connsiteY8" fmla="*/ 539230 h 614421"/>
                  <a:gd name="connsiteX9" fmla="*/ 388746 w 471421"/>
                  <a:gd name="connsiteY9" fmla="*/ 587534 h 614421"/>
                  <a:gd name="connsiteX10" fmla="*/ 370511 w 471421"/>
                  <a:gd name="connsiteY10" fmla="*/ 600496 h 614421"/>
                  <a:gd name="connsiteX11" fmla="*/ 363794 w 471421"/>
                  <a:gd name="connsiteY11" fmla="*/ 614035 h 614421"/>
                  <a:gd name="connsiteX12" fmla="*/ 357050 w 471421"/>
                  <a:gd name="connsiteY12" fmla="*/ 612723 h 614421"/>
                  <a:gd name="connsiteX13" fmla="*/ 362167 w 471421"/>
                  <a:gd name="connsiteY13" fmla="*/ 577564 h 614421"/>
                  <a:gd name="connsiteX14" fmla="*/ 375653 w 471421"/>
                  <a:gd name="connsiteY14" fmla="*/ 563343 h 614421"/>
                  <a:gd name="connsiteX15" fmla="*/ 424325 w 471421"/>
                  <a:gd name="connsiteY15" fmla="*/ 484129 h 614421"/>
                  <a:gd name="connsiteX16" fmla="*/ 431751 w 471421"/>
                  <a:gd name="connsiteY16" fmla="*/ 390511 h 614421"/>
                  <a:gd name="connsiteX17" fmla="*/ 403335 w 471421"/>
                  <a:gd name="connsiteY17" fmla="*/ 309487 h 614421"/>
                  <a:gd name="connsiteX18" fmla="*/ 354531 w 471421"/>
                  <a:gd name="connsiteY18" fmla="*/ 231979 h 614421"/>
                  <a:gd name="connsiteX19" fmla="*/ 300481 w 471421"/>
                  <a:gd name="connsiteY19" fmla="*/ 170451 h 614421"/>
                  <a:gd name="connsiteX20" fmla="*/ 231474 w 471421"/>
                  <a:gd name="connsiteY20" fmla="*/ 111388 h 614421"/>
                  <a:gd name="connsiteX21" fmla="*/ 150135 w 471421"/>
                  <a:gd name="connsiteY21" fmla="*/ 59594 h 614421"/>
                  <a:gd name="connsiteX22" fmla="*/ 76458 w 471421"/>
                  <a:gd name="connsiteY22" fmla="*/ 15487 h 614421"/>
                  <a:gd name="connsiteX23" fmla="*/ 22040 w 471421"/>
                  <a:gd name="connsiteY23" fmla="*/ 40991 h 614421"/>
                  <a:gd name="connsiteX24" fmla="*/ 7084 w 471421"/>
                  <a:gd name="connsiteY24" fmla="*/ 52746 h 614421"/>
                  <a:gd name="connsiteX25" fmla="*/ 0 w 471421"/>
                  <a:gd name="connsiteY25" fmla="*/ 42670 h 614421"/>
                  <a:gd name="connsiteX26" fmla="*/ 23641 w 471421"/>
                  <a:gd name="connsiteY26" fmla="*/ 25510 h 614421"/>
                  <a:gd name="connsiteX27" fmla="*/ 76511 w 471421"/>
                  <a:gd name="connsiteY27" fmla="*/ 925 h 6144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71421" h="614421">
                    <a:moveTo>
                      <a:pt x="76511" y="925"/>
                    </a:moveTo>
                    <a:cubicBezTo>
                      <a:pt x="78505" y="400"/>
                      <a:pt x="80788" y="-649"/>
                      <a:pt x="82782" y="558"/>
                    </a:cubicBezTo>
                    <a:cubicBezTo>
                      <a:pt x="125708" y="18872"/>
                      <a:pt x="166324" y="42067"/>
                      <a:pt x="206469" y="65681"/>
                    </a:cubicBezTo>
                    <a:cubicBezTo>
                      <a:pt x="263301" y="99240"/>
                      <a:pt x="312944" y="143609"/>
                      <a:pt x="357785" y="191704"/>
                    </a:cubicBezTo>
                    <a:cubicBezTo>
                      <a:pt x="377333" y="212983"/>
                      <a:pt x="395883" y="235364"/>
                      <a:pt x="411574" y="259687"/>
                    </a:cubicBezTo>
                    <a:cubicBezTo>
                      <a:pt x="419261" y="271494"/>
                      <a:pt x="425559" y="284141"/>
                      <a:pt x="432433" y="296421"/>
                    </a:cubicBezTo>
                    <a:cubicBezTo>
                      <a:pt x="446707" y="322580"/>
                      <a:pt x="461111" y="349265"/>
                      <a:pt x="467435" y="378599"/>
                    </a:cubicBezTo>
                    <a:cubicBezTo>
                      <a:pt x="473994" y="407933"/>
                      <a:pt x="471712" y="438448"/>
                      <a:pt x="465992" y="467704"/>
                    </a:cubicBezTo>
                    <a:cubicBezTo>
                      <a:pt x="460849" y="493182"/>
                      <a:pt x="451115" y="517898"/>
                      <a:pt x="436133" y="539230"/>
                    </a:cubicBezTo>
                    <a:cubicBezTo>
                      <a:pt x="423171" y="557833"/>
                      <a:pt x="406746" y="573838"/>
                      <a:pt x="388746" y="587534"/>
                    </a:cubicBezTo>
                    <a:cubicBezTo>
                      <a:pt x="382397" y="591444"/>
                      <a:pt x="376178" y="595616"/>
                      <a:pt x="370511" y="600496"/>
                    </a:cubicBezTo>
                    <a:cubicBezTo>
                      <a:pt x="367388" y="604511"/>
                      <a:pt x="366890" y="609994"/>
                      <a:pt x="363794" y="614035"/>
                    </a:cubicBezTo>
                    <a:cubicBezTo>
                      <a:pt x="361485" y="615216"/>
                      <a:pt x="359202" y="613379"/>
                      <a:pt x="357050" y="612723"/>
                    </a:cubicBezTo>
                    <a:cubicBezTo>
                      <a:pt x="352275" y="601100"/>
                      <a:pt x="355214" y="587613"/>
                      <a:pt x="362167" y="577564"/>
                    </a:cubicBezTo>
                    <a:cubicBezTo>
                      <a:pt x="365945" y="572185"/>
                      <a:pt x="371167" y="568092"/>
                      <a:pt x="375653" y="563343"/>
                    </a:cubicBezTo>
                    <a:cubicBezTo>
                      <a:pt x="397877" y="541329"/>
                      <a:pt x="415509" y="514277"/>
                      <a:pt x="424325" y="484129"/>
                    </a:cubicBezTo>
                    <a:cubicBezTo>
                      <a:pt x="433141" y="453877"/>
                      <a:pt x="434794" y="421787"/>
                      <a:pt x="431751" y="390511"/>
                    </a:cubicBezTo>
                    <a:cubicBezTo>
                      <a:pt x="428838" y="361649"/>
                      <a:pt x="417293" y="334597"/>
                      <a:pt x="403335" y="309487"/>
                    </a:cubicBezTo>
                    <a:cubicBezTo>
                      <a:pt x="388615" y="282698"/>
                      <a:pt x="372846" y="256460"/>
                      <a:pt x="354531" y="231979"/>
                    </a:cubicBezTo>
                    <a:cubicBezTo>
                      <a:pt x="338185" y="210070"/>
                      <a:pt x="319871" y="189710"/>
                      <a:pt x="300481" y="170451"/>
                    </a:cubicBezTo>
                    <a:cubicBezTo>
                      <a:pt x="279123" y="148962"/>
                      <a:pt x="256295" y="128837"/>
                      <a:pt x="231474" y="111388"/>
                    </a:cubicBezTo>
                    <a:cubicBezTo>
                      <a:pt x="205236" y="92812"/>
                      <a:pt x="177344" y="76728"/>
                      <a:pt x="150135" y="59594"/>
                    </a:cubicBezTo>
                    <a:cubicBezTo>
                      <a:pt x="125970" y="44245"/>
                      <a:pt x="101490" y="29420"/>
                      <a:pt x="76458" y="15487"/>
                    </a:cubicBezTo>
                    <a:cubicBezTo>
                      <a:pt x="57068" y="20788"/>
                      <a:pt x="38072" y="28685"/>
                      <a:pt x="22040" y="40991"/>
                    </a:cubicBezTo>
                    <a:cubicBezTo>
                      <a:pt x="16924" y="44717"/>
                      <a:pt x="12175" y="48968"/>
                      <a:pt x="7084" y="52746"/>
                    </a:cubicBezTo>
                    <a:cubicBezTo>
                      <a:pt x="4749" y="49361"/>
                      <a:pt x="2361" y="46029"/>
                      <a:pt x="0" y="42670"/>
                    </a:cubicBezTo>
                    <a:cubicBezTo>
                      <a:pt x="7084" y="35901"/>
                      <a:pt x="15638" y="31047"/>
                      <a:pt x="23641" y="25510"/>
                    </a:cubicBezTo>
                    <a:cubicBezTo>
                      <a:pt x="39410" y="13861"/>
                      <a:pt x="58301" y="7642"/>
                      <a:pt x="76511" y="925"/>
                    </a:cubicBezTo>
                    <a:close/>
                  </a:path>
                </a:pathLst>
              </a:custGeom>
              <a:grpFill/>
              <a:ln w="2609"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A070A220-4B1C-3583-40B2-9CF3023AC788}"/>
                  </a:ext>
                </a:extLst>
              </p:cNvPr>
              <p:cNvSpPr/>
              <p:nvPr/>
            </p:nvSpPr>
            <p:spPr>
              <a:xfrm>
                <a:off x="6570545" y="2119602"/>
                <a:ext cx="66343" cy="39044"/>
              </a:xfrm>
              <a:custGeom>
                <a:avLst/>
                <a:gdLst>
                  <a:gd name="connsiteX0" fmla="*/ 0 w 66343"/>
                  <a:gd name="connsiteY0" fmla="*/ 32459 h 39044"/>
                  <a:gd name="connsiteX1" fmla="*/ 60610 w 66343"/>
                  <a:gd name="connsiteY1" fmla="*/ 212 h 39044"/>
                  <a:gd name="connsiteX2" fmla="*/ 63444 w 66343"/>
                  <a:gd name="connsiteY2" fmla="*/ 9291 h 39044"/>
                  <a:gd name="connsiteX3" fmla="*/ 29833 w 66343"/>
                  <a:gd name="connsiteY3" fmla="*/ 22410 h 39044"/>
                  <a:gd name="connsiteX4" fmla="*/ 6743 w 66343"/>
                  <a:gd name="connsiteY4" fmla="*/ 39045 h 39044"/>
                  <a:gd name="connsiteX5" fmla="*/ 0 w 66343"/>
                  <a:gd name="connsiteY5" fmla="*/ 32459 h 39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343" h="39044">
                    <a:moveTo>
                      <a:pt x="0" y="32459"/>
                    </a:moveTo>
                    <a:cubicBezTo>
                      <a:pt x="16032" y="15457"/>
                      <a:pt x="38465" y="6247"/>
                      <a:pt x="60610" y="212"/>
                    </a:cubicBezTo>
                    <a:cubicBezTo>
                      <a:pt x="66042" y="-1493"/>
                      <a:pt x="68823" y="7585"/>
                      <a:pt x="63444" y="9291"/>
                    </a:cubicBezTo>
                    <a:cubicBezTo>
                      <a:pt x="52004" y="13017"/>
                      <a:pt x="40486" y="16716"/>
                      <a:pt x="29833" y="22410"/>
                    </a:cubicBezTo>
                    <a:cubicBezTo>
                      <a:pt x="21096" y="26398"/>
                      <a:pt x="14274" y="33299"/>
                      <a:pt x="6743" y="39045"/>
                    </a:cubicBezTo>
                    <a:cubicBezTo>
                      <a:pt x="4513" y="36815"/>
                      <a:pt x="2256" y="34637"/>
                      <a:pt x="0" y="32459"/>
                    </a:cubicBezTo>
                    <a:close/>
                  </a:path>
                </a:pathLst>
              </a:custGeom>
              <a:grpFill/>
              <a:ln w="2609"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4DF99CFE-79A7-C3CB-C77E-032824AA741F}"/>
                  </a:ext>
                </a:extLst>
              </p:cNvPr>
              <p:cNvSpPr/>
              <p:nvPr/>
            </p:nvSpPr>
            <p:spPr>
              <a:xfrm>
                <a:off x="6516311" y="2157545"/>
                <a:ext cx="54627" cy="66356"/>
              </a:xfrm>
              <a:custGeom>
                <a:avLst/>
                <a:gdLst>
                  <a:gd name="connsiteX0" fmla="*/ 236 w 54627"/>
                  <a:gd name="connsiteY0" fmla="*/ 47491 h 66356"/>
                  <a:gd name="connsiteX1" fmla="*/ 48278 w 54627"/>
                  <a:gd name="connsiteY1" fmla="*/ 0 h 66356"/>
                  <a:gd name="connsiteX2" fmla="*/ 54627 w 54627"/>
                  <a:gd name="connsiteY2" fmla="*/ 7478 h 66356"/>
                  <a:gd name="connsiteX3" fmla="*/ 9865 w 54627"/>
                  <a:gd name="connsiteY3" fmla="*/ 51716 h 66356"/>
                  <a:gd name="connsiteX4" fmla="*/ 9839 w 54627"/>
                  <a:gd name="connsiteY4" fmla="*/ 66330 h 66356"/>
                  <a:gd name="connsiteX5" fmla="*/ 26 w 54627"/>
                  <a:gd name="connsiteY5" fmla="*/ 66357 h 66356"/>
                  <a:gd name="connsiteX6" fmla="*/ 236 w 54627"/>
                  <a:gd name="connsiteY6" fmla="*/ 47491 h 663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627" h="66356">
                    <a:moveTo>
                      <a:pt x="236" y="47491"/>
                    </a:moveTo>
                    <a:cubicBezTo>
                      <a:pt x="16110" y="31538"/>
                      <a:pt x="32351" y="15927"/>
                      <a:pt x="48278" y="0"/>
                    </a:cubicBezTo>
                    <a:cubicBezTo>
                      <a:pt x="50403" y="2493"/>
                      <a:pt x="52502" y="4985"/>
                      <a:pt x="54627" y="7478"/>
                    </a:cubicBezTo>
                    <a:cubicBezTo>
                      <a:pt x="39908" y="22434"/>
                      <a:pt x="24742" y="36917"/>
                      <a:pt x="9865" y="51716"/>
                    </a:cubicBezTo>
                    <a:cubicBezTo>
                      <a:pt x="9839" y="56570"/>
                      <a:pt x="9839" y="61450"/>
                      <a:pt x="9839" y="66330"/>
                    </a:cubicBezTo>
                    <a:cubicBezTo>
                      <a:pt x="6559" y="66330"/>
                      <a:pt x="3279" y="66330"/>
                      <a:pt x="26" y="66357"/>
                    </a:cubicBezTo>
                    <a:cubicBezTo>
                      <a:pt x="-106" y="60033"/>
                      <a:pt x="314" y="53762"/>
                      <a:pt x="236" y="47491"/>
                    </a:cubicBezTo>
                    <a:close/>
                  </a:path>
                </a:pathLst>
              </a:custGeom>
              <a:grpFill/>
              <a:ln w="2609"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3142FDE8-29C5-9D97-7421-47C118AA2044}"/>
                  </a:ext>
                </a:extLst>
              </p:cNvPr>
              <p:cNvSpPr/>
              <p:nvPr/>
            </p:nvSpPr>
            <p:spPr>
              <a:xfrm>
                <a:off x="6698063" y="2188296"/>
                <a:ext cx="258892" cy="400467"/>
              </a:xfrm>
              <a:custGeom>
                <a:avLst/>
                <a:gdLst>
                  <a:gd name="connsiteX0" fmla="*/ 0 w 258892"/>
                  <a:gd name="connsiteY0" fmla="*/ 2493 h 400467"/>
                  <a:gd name="connsiteX1" fmla="*/ 1915 w 258892"/>
                  <a:gd name="connsiteY1" fmla="*/ 0 h 400467"/>
                  <a:gd name="connsiteX2" fmla="*/ 110253 w 258892"/>
                  <a:gd name="connsiteY2" fmla="*/ 71945 h 400467"/>
                  <a:gd name="connsiteX3" fmla="*/ 169394 w 258892"/>
                  <a:gd name="connsiteY3" fmla="*/ 126993 h 400467"/>
                  <a:gd name="connsiteX4" fmla="*/ 217436 w 258892"/>
                  <a:gd name="connsiteY4" fmla="*/ 192904 h 400467"/>
                  <a:gd name="connsiteX5" fmla="*/ 252963 w 258892"/>
                  <a:gd name="connsiteY5" fmla="*/ 270149 h 400467"/>
                  <a:gd name="connsiteX6" fmla="*/ 258893 w 258892"/>
                  <a:gd name="connsiteY6" fmla="*/ 303813 h 400467"/>
                  <a:gd name="connsiteX7" fmla="*/ 239188 w 258892"/>
                  <a:gd name="connsiteY7" fmla="*/ 387513 h 400467"/>
                  <a:gd name="connsiteX8" fmla="*/ 228299 w 258892"/>
                  <a:gd name="connsiteY8" fmla="*/ 396355 h 400467"/>
                  <a:gd name="connsiteX9" fmla="*/ 188260 w 258892"/>
                  <a:gd name="connsiteY9" fmla="*/ 398428 h 400467"/>
                  <a:gd name="connsiteX10" fmla="*/ 197758 w 258892"/>
                  <a:gd name="connsiteY10" fmla="*/ 378854 h 400467"/>
                  <a:gd name="connsiteX11" fmla="*/ 209880 w 258892"/>
                  <a:gd name="connsiteY11" fmla="*/ 267709 h 400467"/>
                  <a:gd name="connsiteX12" fmla="*/ 184770 w 258892"/>
                  <a:gd name="connsiteY12" fmla="*/ 197417 h 400467"/>
                  <a:gd name="connsiteX13" fmla="*/ 81391 w 258892"/>
                  <a:gd name="connsiteY13" fmla="*/ 63339 h 400467"/>
                  <a:gd name="connsiteX14" fmla="*/ 7583 w 258892"/>
                  <a:gd name="connsiteY14" fmla="*/ 5510 h 400467"/>
                  <a:gd name="connsiteX15" fmla="*/ 0 w 258892"/>
                  <a:gd name="connsiteY15" fmla="*/ 2493 h 400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58892" h="400467">
                    <a:moveTo>
                      <a:pt x="0" y="2493"/>
                    </a:moveTo>
                    <a:cubicBezTo>
                      <a:pt x="472" y="1863"/>
                      <a:pt x="1417" y="630"/>
                      <a:pt x="1915" y="0"/>
                    </a:cubicBezTo>
                    <a:cubicBezTo>
                      <a:pt x="39751" y="21227"/>
                      <a:pt x="76668" y="44395"/>
                      <a:pt x="110253" y="71945"/>
                    </a:cubicBezTo>
                    <a:cubicBezTo>
                      <a:pt x="131165" y="88974"/>
                      <a:pt x="150686" y="107577"/>
                      <a:pt x="169394" y="126993"/>
                    </a:cubicBezTo>
                    <a:cubicBezTo>
                      <a:pt x="187945" y="146961"/>
                      <a:pt x="203635" y="169447"/>
                      <a:pt x="217436" y="192904"/>
                    </a:cubicBezTo>
                    <a:cubicBezTo>
                      <a:pt x="231710" y="217437"/>
                      <a:pt x="243885" y="243229"/>
                      <a:pt x="252963" y="270149"/>
                    </a:cubicBezTo>
                    <a:cubicBezTo>
                      <a:pt x="256873" y="280959"/>
                      <a:pt x="257240" y="292557"/>
                      <a:pt x="258893" y="303813"/>
                    </a:cubicBezTo>
                    <a:cubicBezTo>
                      <a:pt x="258893" y="332596"/>
                      <a:pt x="254485" y="362587"/>
                      <a:pt x="239188" y="387513"/>
                    </a:cubicBezTo>
                    <a:cubicBezTo>
                      <a:pt x="235961" y="390898"/>
                      <a:pt x="232104" y="393679"/>
                      <a:pt x="228299" y="396355"/>
                    </a:cubicBezTo>
                    <a:cubicBezTo>
                      <a:pt x="215547" y="401078"/>
                      <a:pt x="201457" y="401682"/>
                      <a:pt x="188260" y="398428"/>
                    </a:cubicBezTo>
                    <a:cubicBezTo>
                      <a:pt x="191172" y="391790"/>
                      <a:pt x="194924" y="385519"/>
                      <a:pt x="197758" y="378854"/>
                    </a:cubicBezTo>
                    <a:cubicBezTo>
                      <a:pt x="212661" y="344063"/>
                      <a:pt x="216387" y="304889"/>
                      <a:pt x="209880" y="267709"/>
                    </a:cubicBezTo>
                    <a:cubicBezTo>
                      <a:pt x="204475" y="243334"/>
                      <a:pt x="195737" y="219798"/>
                      <a:pt x="184770" y="197417"/>
                    </a:cubicBezTo>
                    <a:cubicBezTo>
                      <a:pt x="159555" y="146462"/>
                      <a:pt x="122979" y="101805"/>
                      <a:pt x="81391" y="63339"/>
                    </a:cubicBezTo>
                    <a:cubicBezTo>
                      <a:pt x="58328" y="42217"/>
                      <a:pt x="33690" y="22749"/>
                      <a:pt x="7583" y="5510"/>
                    </a:cubicBezTo>
                    <a:cubicBezTo>
                      <a:pt x="5221" y="4067"/>
                      <a:pt x="2912" y="2204"/>
                      <a:pt x="0" y="2493"/>
                    </a:cubicBezTo>
                    <a:close/>
                  </a:path>
                </a:pathLst>
              </a:custGeom>
              <a:grpFill/>
              <a:ln w="2609"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DBFCC319-977F-1D9D-642F-0675DE07CB9B}"/>
                  </a:ext>
                </a:extLst>
              </p:cNvPr>
              <p:cNvSpPr/>
              <p:nvPr/>
            </p:nvSpPr>
            <p:spPr>
              <a:xfrm>
                <a:off x="6360114" y="2231654"/>
                <a:ext cx="74254" cy="552801"/>
              </a:xfrm>
              <a:custGeom>
                <a:avLst/>
                <a:gdLst>
                  <a:gd name="connsiteX0" fmla="*/ 12621 w 74254"/>
                  <a:gd name="connsiteY0" fmla="*/ 13 h 552801"/>
                  <a:gd name="connsiteX1" fmla="*/ 74254 w 74254"/>
                  <a:gd name="connsiteY1" fmla="*/ 92 h 552801"/>
                  <a:gd name="connsiteX2" fmla="*/ 74176 w 74254"/>
                  <a:gd name="connsiteY2" fmla="*/ 427487 h 552801"/>
                  <a:gd name="connsiteX3" fmla="*/ 73887 w 74254"/>
                  <a:gd name="connsiteY3" fmla="*/ 528426 h 552801"/>
                  <a:gd name="connsiteX4" fmla="*/ 49275 w 74254"/>
                  <a:gd name="connsiteY4" fmla="*/ 552801 h 552801"/>
                  <a:gd name="connsiteX5" fmla="*/ 0 w 74254"/>
                  <a:gd name="connsiteY5" fmla="*/ 503736 h 552801"/>
                  <a:gd name="connsiteX6" fmla="*/ 12621 w 74254"/>
                  <a:gd name="connsiteY6" fmla="*/ 491089 h 552801"/>
                  <a:gd name="connsiteX7" fmla="*/ 12621 w 74254"/>
                  <a:gd name="connsiteY7" fmla="*/ 13 h 5528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4254" h="552801">
                    <a:moveTo>
                      <a:pt x="12621" y="13"/>
                    </a:moveTo>
                    <a:cubicBezTo>
                      <a:pt x="33165" y="66"/>
                      <a:pt x="53710" y="-92"/>
                      <a:pt x="74254" y="92"/>
                    </a:cubicBezTo>
                    <a:cubicBezTo>
                      <a:pt x="74071" y="142566"/>
                      <a:pt x="74228" y="285013"/>
                      <a:pt x="74176" y="427487"/>
                    </a:cubicBezTo>
                    <a:cubicBezTo>
                      <a:pt x="73992" y="461151"/>
                      <a:pt x="74543" y="494788"/>
                      <a:pt x="73887" y="528426"/>
                    </a:cubicBezTo>
                    <a:cubicBezTo>
                      <a:pt x="65464" y="536324"/>
                      <a:pt x="57514" y="544720"/>
                      <a:pt x="49275" y="552801"/>
                    </a:cubicBezTo>
                    <a:cubicBezTo>
                      <a:pt x="32719" y="536586"/>
                      <a:pt x="16425" y="520082"/>
                      <a:pt x="0" y="503736"/>
                    </a:cubicBezTo>
                    <a:cubicBezTo>
                      <a:pt x="4198" y="499485"/>
                      <a:pt x="8422" y="495313"/>
                      <a:pt x="12621" y="491089"/>
                    </a:cubicBezTo>
                    <a:cubicBezTo>
                      <a:pt x="12568" y="327414"/>
                      <a:pt x="12621" y="163740"/>
                      <a:pt x="12621" y="13"/>
                    </a:cubicBezTo>
                    <a:close/>
                  </a:path>
                </a:pathLst>
              </a:custGeom>
              <a:grpFill/>
              <a:ln w="2609"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A9F810A6-0B82-F9A8-A40F-D5F0D3DE29F3}"/>
                  </a:ext>
                </a:extLst>
              </p:cNvPr>
              <p:cNvSpPr/>
              <p:nvPr/>
            </p:nvSpPr>
            <p:spPr>
              <a:xfrm>
                <a:off x="6411515" y="2231458"/>
                <a:ext cx="32220" cy="559714"/>
              </a:xfrm>
              <a:custGeom>
                <a:avLst/>
                <a:gdLst>
                  <a:gd name="connsiteX0" fmla="*/ 26081 w 32220"/>
                  <a:gd name="connsiteY0" fmla="*/ 0 h 559714"/>
                  <a:gd name="connsiteX1" fmla="*/ 32221 w 32220"/>
                  <a:gd name="connsiteY1" fmla="*/ 367 h 559714"/>
                  <a:gd name="connsiteX2" fmla="*/ 32116 w 32220"/>
                  <a:gd name="connsiteY2" fmla="*/ 531955 h 559714"/>
                  <a:gd name="connsiteX3" fmla="*/ 4303 w 32220"/>
                  <a:gd name="connsiteY3" fmla="*/ 559715 h 559714"/>
                  <a:gd name="connsiteX4" fmla="*/ 0 w 32220"/>
                  <a:gd name="connsiteY4" fmla="*/ 554992 h 559714"/>
                  <a:gd name="connsiteX5" fmla="*/ 25897 w 32220"/>
                  <a:gd name="connsiteY5" fmla="*/ 529305 h 559714"/>
                  <a:gd name="connsiteX6" fmla="*/ 26081 w 32220"/>
                  <a:gd name="connsiteY6" fmla="*/ 0 h 559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220" h="559714">
                    <a:moveTo>
                      <a:pt x="26081" y="0"/>
                    </a:moveTo>
                    <a:cubicBezTo>
                      <a:pt x="28127" y="131"/>
                      <a:pt x="30174" y="236"/>
                      <a:pt x="32221" y="367"/>
                    </a:cubicBezTo>
                    <a:cubicBezTo>
                      <a:pt x="32011" y="177554"/>
                      <a:pt x="32247" y="354768"/>
                      <a:pt x="32116" y="531955"/>
                    </a:cubicBezTo>
                    <a:cubicBezTo>
                      <a:pt x="22801" y="541164"/>
                      <a:pt x="13565" y="550479"/>
                      <a:pt x="4303" y="559715"/>
                    </a:cubicBezTo>
                    <a:cubicBezTo>
                      <a:pt x="2860" y="558141"/>
                      <a:pt x="1417" y="556566"/>
                      <a:pt x="0" y="554992"/>
                    </a:cubicBezTo>
                    <a:cubicBezTo>
                      <a:pt x="8842" y="546648"/>
                      <a:pt x="17239" y="537858"/>
                      <a:pt x="25897" y="529305"/>
                    </a:cubicBezTo>
                    <a:cubicBezTo>
                      <a:pt x="26002" y="352905"/>
                      <a:pt x="25661" y="176426"/>
                      <a:pt x="26081" y="0"/>
                    </a:cubicBezTo>
                    <a:close/>
                  </a:path>
                </a:pathLst>
              </a:custGeom>
              <a:grpFill/>
              <a:ln w="2609"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A2CF7490-2826-288A-8284-1265283BBEA8}"/>
                  </a:ext>
                </a:extLst>
              </p:cNvPr>
              <p:cNvSpPr/>
              <p:nvPr/>
            </p:nvSpPr>
            <p:spPr>
              <a:xfrm>
                <a:off x="6391784" y="2231694"/>
                <a:ext cx="71499" cy="593089"/>
              </a:xfrm>
              <a:custGeom>
                <a:avLst/>
                <a:gdLst>
                  <a:gd name="connsiteX0" fmla="*/ 65176 w 71499"/>
                  <a:gd name="connsiteY0" fmla="*/ 537150 h 593089"/>
                  <a:gd name="connsiteX1" fmla="*/ 65150 w 71499"/>
                  <a:gd name="connsiteY1" fmla="*/ 0 h 593089"/>
                  <a:gd name="connsiteX2" fmla="*/ 71394 w 71499"/>
                  <a:gd name="connsiteY2" fmla="*/ 0 h 593089"/>
                  <a:gd name="connsiteX3" fmla="*/ 71499 w 71499"/>
                  <a:gd name="connsiteY3" fmla="*/ 539590 h 593089"/>
                  <a:gd name="connsiteX4" fmla="*/ 17999 w 71499"/>
                  <a:gd name="connsiteY4" fmla="*/ 593090 h 593089"/>
                  <a:gd name="connsiteX5" fmla="*/ 0 w 71499"/>
                  <a:gd name="connsiteY5" fmla="*/ 574618 h 593089"/>
                  <a:gd name="connsiteX6" fmla="*/ 14195 w 71499"/>
                  <a:gd name="connsiteY6" fmla="*/ 560528 h 593089"/>
                  <a:gd name="connsiteX7" fmla="*/ 18577 w 71499"/>
                  <a:gd name="connsiteY7" fmla="*/ 564910 h 593089"/>
                  <a:gd name="connsiteX8" fmla="*/ 8659 w 71499"/>
                  <a:gd name="connsiteY8" fmla="*/ 574854 h 593089"/>
                  <a:gd name="connsiteX9" fmla="*/ 18341 w 71499"/>
                  <a:gd name="connsiteY9" fmla="*/ 584116 h 593089"/>
                  <a:gd name="connsiteX10" fmla="*/ 65176 w 71499"/>
                  <a:gd name="connsiteY10" fmla="*/ 537150 h 593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1499" h="593089">
                    <a:moveTo>
                      <a:pt x="65176" y="537150"/>
                    </a:moveTo>
                    <a:cubicBezTo>
                      <a:pt x="65150" y="358100"/>
                      <a:pt x="65150" y="179050"/>
                      <a:pt x="65150" y="0"/>
                    </a:cubicBezTo>
                    <a:cubicBezTo>
                      <a:pt x="66724" y="0"/>
                      <a:pt x="69846" y="0"/>
                      <a:pt x="71394" y="0"/>
                    </a:cubicBezTo>
                    <a:cubicBezTo>
                      <a:pt x="71473" y="179863"/>
                      <a:pt x="71289" y="359727"/>
                      <a:pt x="71499" y="539590"/>
                    </a:cubicBezTo>
                    <a:cubicBezTo>
                      <a:pt x="53815" y="557537"/>
                      <a:pt x="35946" y="575379"/>
                      <a:pt x="17999" y="593090"/>
                    </a:cubicBezTo>
                    <a:cubicBezTo>
                      <a:pt x="12148" y="586793"/>
                      <a:pt x="5615" y="581125"/>
                      <a:pt x="0" y="574618"/>
                    </a:cubicBezTo>
                    <a:cubicBezTo>
                      <a:pt x="4854" y="570053"/>
                      <a:pt x="9472" y="565225"/>
                      <a:pt x="14195" y="560528"/>
                    </a:cubicBezTo>
                    <a:cubicBezTo>
                      <a:pt x="15638" y="561971"/>
                      <a:pt x="17107" y="563467"/>
                      <a:pt x="18577" y="564910"/>
                    </a:cubicBezTo>
                    <a:cubicBezTo>
                      <a:pt x="15271" y="568216"/>
                      <a:pt x="11965" y="571522"/>
                      <a:pt x="8659" y="574854"/>
                    </a:cubicBezTo>
                    <a:cubicBezTo>
                      <a:pt x="11781" y="578029"/>
                      <a:pt x="14930" y="581230"/>
                      <a:pt x="18341" y="584116"/>
                    </a:cubicBezTo>
                    <a:cubicBezTo>
                      <a:pt x="33795" y="568321"/>
                      <a:pt x="49590" y="552840"/>
                      <a:pt x="65176" y="537150"/>
                    </a:cubicBezTo>
                    <a:close/>
                  </a:path>
                </a:pathLst>
              </a:custGeom>
              <a:grpFill/>
              <a:ln w="2609"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BFC1B2CF-3891-206D-69DD-97FBFDBC0574}"/>
                  </a:ext>
                </a:extLst>
              </p:cNvPr>
              <p:cNvSpPr/>
              <p:nvPr/>
            </p:nvSpPr>
            <p:spPr>
              <a:xfrm>
                <a:off x="6292682" y="2231668"/>
                <a:ext cx="237115" cy="707436"/>
              </a:xfrm>
              <a:custGeom>
                <a:avLst/>
                <a:gdLst>
                  <a:gd name="connsiteX0" fmla="*/ 173829 w 237115"/>
                  <a:gd name="connsiteY0" fmla="*/ 26 h 707436"/>
                  <a:gd name="connsiteX1" fmla="*/ 236144 w 237115"/>
                  <a:gd name="connsiteY1" fmla="*/ 0 h 707436"/>
                  <a:gd name="connsiteX2" fmla="*/ 236144 w 237115"/>
                  <a:gd name="connsiteY2" fmla="*/ 500206 h 707436"/>
                  <a:gd name="connsiteX3" fmla="*/ 218932 w 237115"/>
                  <a:gd name="connsiteY3" fmla="*/ 500233 h 707436"/>
                  <a:gd name="connsiteX4" fmla="*/ 218958 w 237115"/>
                  <a:gd name="connsiteY4" fmla="*/ 585428 h 707436"/>
                  <a:gd name="connsiteX5" fmla="*/ 236932 w 237115"/>
                  <a:gd name="connsiteY5" fmla="*/ 585402 h 707436"/>
                  <a:gd name="connsiteX6" fmla="*/ 237115 w 237115"/>
                  <a:gd name="connsiteY6" fmla="*/ 604871 h 707436"/>
                  <a:gd name="connsiteX7" fmla="*/ 134786 w 237115"/>
                  <a:gd name="connsiteY7" fmla="*/ 707436 h 707436"/>
                  <a:gd name="connsiteX8" fmla="*/ 73257 w 237115"/>
                  <a:gd name="connsiteY8" fmla="*/ 645934 h 707436"/>
                  <a:gd name="connsiteX9" fmla="*/ 0 w 237115"/>
                  <a:gd name="connsiteY9" fmla="*/ 572021 h 707436"/>
                  <a:gd name="connsiteX10" fmla="*/ 62237 w 237115"/>
                  <a:gd name="connsiteY10" fmla="*/ 509679 h 707436"/>
                  <a:gd name="connsiteX11" fmla="*/ 111040 w 237115"/>
                  <a:gd name="connsiteY11" fmla="*/ 558560 h 707436"/>
                  <a:gd name="connsiteX12" fmla="*/ 94117 w 237115"/>
                  <a:gd name="connsiteY12" fmla="*/ 575432 h 707436"/>
                  <a:gd name="connsiteX13" fmla="*/ 116629 w 237115"/>
                  <a:gd name="connsiteY13" fmla="*/ 597918 h 707436"/>
                  <a:gd name="connsiteX14" fmla="*/ 173829 w 237115"/>
                  <a:gd name="connsiteY14" fmla="*/ 541060 h 707436"/>
                  <a:gd name="connsiteX15" fmla="*/ 173829 w 237115"/>
                  <a:gd name="connsiteY15" fmla="*/ 26 h 707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37115" h="707436">
                    <a:moveTo>
                      <a:pt x="173829" y="26"/>
                    </a:moveTo>
                    <a:cubicBezTo>
                      <a:pt x="194609" y="0"/>
                      <a:pt x="215390" y="0"/>
                      <a:pt x="236144" y="0"/>
                    </a:cubicBezTo>
                    <a:cubicBezTo>
                      <a:pt x="236171" y="166744"/>
                      <a:pt x="236171" y="333462"/>
                      <a:pt x="236144" y="500206"/>
                    </a:cubicBezTo>
                    <a:cubicBezTo>
                      <a:pt x="230398" y="500206"/>
                      <a:pt x="224678" y="500180"/>
                      <a:pt x="218932" y="500233"/>
                    </a:cubicBezTo>
                    <a:cubicBezTo>
                      <a:pt x="218985" y="528623"/>
                      <a:pt x="218958" y="557012"/>
                      <a:pt x="218958" y="585428"/>
                    </a:cubicBezTo>
                    <a:cubicBezTo>
                      <a:pt x="224941" y="585402"/>
                      <a:pt x="230923" y="585402"/>
                      <a:pt x="236932" y="585402"/>
                    </a:cubicBezTo>
                    <a:cubicBezTo>
                      <a:pt x="236958" y="591883"/>
                      <a:pt x="236774" y="598390"/>
                      <a:pt x="237115" y="604871"/>
                    </a:cubicBezTo>
                    <a:cubicBezTo>
                      <a:pt x="202848" y="638928"/>
                      <a:pt x="169132" y="673484"/>
                      <a:pt x="134786" y="707436"/>
                    </a:cubicBezTo>
                    <a:cubicBezTo>
                      <a:pt x="113874" y="687312"/>
                      <a:pt x="93854" y="666321"/>
                      <a:pt x="73257" y="645934"/>
                    </a:cubicBezTo>
                    <a:cubicBezTo>
                      <a:pt x="48803" y="621322"/>
                      <a:pt x="23956" y="597104"/>
                      <a:pt x="0" y="572021"/>
                    </a:cubicBezTo>
                    <a:cubicBezTo>
                      <a:pt x="20545" y="551056"/>
                      <a:pt x="41509" y="530459"/>
                      <a:pt x="62237" y="509679"/>
                    </a:cubicBezTo>
                    <a:cubicBezTo>
                      <a:pt x="78531" y="525946"/>
                      <a:pt x="94825" y="542214"/>
                      <a:pt x="111040" y="558560"/>
                    </a:cubicBezTo>
                    <a:cubicBezTo>
                      <a:pt x="105399" y="564175"/>
                      <a:pt x="99784" y="569817"/>
                      <a:pt x="94117" y="575432"/>
                    </a:cubicBezTo>
                    <a:cubicBezTo>
                      <a:pt x="101411" y="583172"/>
                      <a:pt x="109204" y="590361"/>
                      <a:pt x="116629" y="597918"/>
                    </a:cubicBezTo>
                    <a:cubicBezTo>
                      <a:pt x="135809" y="579105"/>
                      <a:pt x="154858" y="560109"/>
                      <a:pt x="173829" y="541060"/>
                    </a:cubicBezTo>
                    <a:cubicBezTo>
                      <a:pt x="173802" y="360724"/>
                      <a:pt x="173855" y="180362"/>
                      <a:pt x="173829" y="26"/>
                    </a:cubicBezTo>
                    <a:close/>
                  </a:path>
                </a:pathLst>
              </a:custGeom>
              <a:grpFill/>
              <a:ln w="2609"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622AE86C-35D1-1BEE-38B1-64A206F3737C}"/>
                  </a:ext>
                </a:extLst>
              </p:cNvPr>
              <p:cNvSpPr/>
              <p:nvPr/>
            </p:nvSpPr>
            <p:spPr>
              <a:xfrm>
                <a:off x="6534646" y="2231668"/>
                <a:ext cx="10276" cy="473640"/>
              </a:xfrm>
              <a:custGeom>
                <a:avLst/>
                <a:gdLst>
                  <a:gd name="connsiteX0" fmla="*/ 110 w 10276"/>
                  <a:gd name="connsiteY0" fmla="*/ 407166 h 473640"/>
                  <a:gd name="connsiteX1" fmla="*/ 267 w 10276"/>
                  <a:gd name="connsiteY1" fmla="*/ 26 h 473640"/>
                  <a:gd name="connsiteX2" fmla="*/ 10028 w 10276"/>
                  <a:gd name="connsiteY2" fmla="*/ 0 h 473640"/>
                  <a:gd name="connsiteX3" fmla="*/ 10054 w 10276"/>
                  <a:gd name="connsiteY3" fmla="*/ 374499 h 473640"/>
                  <a:gd name="connsiteX4" fmla="*/ 9923 w 10276"/>
                  <a:gd name="connsiteY4" fmla="*/ 469639 h 473640"/>
                  <a:gd name="connsiteX5" fmla="*/ 398 w 10276"/>
                  <a:gd name="connsiteY5" fmla="*/ 469691 h 473640"/>
                  <a:gd name="connsiteX6" fmla="*/ 110 w 10276"/>
                  <a:gd name="connsiteY6" fmla="*/ 407166 h 473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76" h="473640">
                    <a:moveTo>
                      <a:pt x="110" y="407166"/>
                    </a:moveTo>
                    <a:cubicBezTo>
                      <a:pt x="425" y="271461"/>
                      <a:pt x="162" y="135731"/>
                      <a:pt x="267" y="26"/>
                    </a:cubicBezTo>
                    <a:cubicBezTo>
                      <a:pt x="3495" y="26"/>
                      <a:pt x="6774" y="26"/>
                      <a:pt x="10028" y="0"/>
                    </a:cubicBezTo>
                    <a:cubicBezTo>
                      <a:pt x="10054" y="124842"/>
                      <a:pt x="10028" y="249683"/>
                      <a:pt x="10054" y="374499"/>
                    </a:cubicBezTo>
                    <a:cubicBezTo>
                      <a:pt x="10369" y="406195"/>
                      <a:pt x="10369" y="437917"/>
                      <a:pt x="9923" y="469639"/>
                    </a:cubicBezTo>
                    <a:cubicBezTo>
                      <a:pt x="9608" y="474939"/>
                      <a:pt x="713" y="474992"/>
                      <a:pt x="398" y="469691"/>
                    </a:cubicBezTo>
                    <a:cubicBezTo>
                      <a:pt x="241" y="448858"/>
                      <a:pt x="-205" y="427999"/>
                      <a:pt x="110" y="407166"/>
                    </a:cubicBezTo>
                    <a:close/>
                  </a:path>
                </a:pathLst>
              </a:custGeom>
              <a:grpFill/>
              <a:ln w="2609"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4BEB1837-3B83-A34A-C0F2-6F86099259E5}"/>
                  </a:ext>
                </a:extLst>
              </p:cNvPr>
              <p:cNvSpPr/>
              <p:nvPr/>
            </p:nvSpPr>
            <p:spPr>
              <a:xfrm>
                <a:off x="6517858" y="2715432"/>
                <a:ext cx="445237" cy="118847"/>
              </a:xfrm>
              <a:custGeom>
                <a:avLst/>
                <a:gdLst>
                  <a:gd name="connsiteX0" fmla="*/ 17239 w 445237"/>
                  <a:gd name="connsiteY0" fmla="*/ 43 h 118847"/>
                  <a:gd name="connsiteX1" fmla="*/ 288359 w 445237"/>
                  <a:gd name="connsiteY1" fmla="*/ 95 h 118847"/>
                  <a:gd name="connsiteX2" fmla="*/ 444319 w 445237"/>
                  <a:gd name="connsiteY2" fmla="*/ 305 h 118847"/>
                  <a:gd name="connsiteX3" fmla="*/ 403282 w 445237"/>
                  <a:gd name="connsiteY3" fmla="*/ 24340 h 118847"/>
                  <a:gd name="connsiteX4" fmla="*/ 386857 w 445237"/>
                  <a:gd name="connsiteY4" fmla="*/ 51549 h 118847"/>
                  <a:gd name="connsiteX5" fmla="*/ 397588 w 445237"/>
                  <a:gd name="connsiteY5" fmla="*/ 87784 h 118847"/>
                  <a:gd name="connsiteX6" fmla="*/ 416349 w 445237"/>
                  <a:gd name="connsiteY6" fmla="*/ 101900 h 118847"/>
                  <a:gd name="connsiteX7" fmla="*/ 445237 w 445237"/>
                  <a:gd name="connsiteY7" fmla="*/ 118666 h 118847"/>
                  <a:gd name="connsiteX8" fmla="*/ 318139 w 445237"/>
                  <a:gd name="connsiteY8" fmla="*/ 118220 h 118847"/>
                  <a:gd name="connsiteX9" fmla="*/ 224363 w 445237"/>
                  <a:gd name="connsiteY9" fmla="*/ 118351 h 118847"/>
                  <a:gd name="connsiteX10" fmla="*/ 41483 w 445237"/>
                  <a:gd name="connsiteY10" fmla="*/ 118430 h 118847"/>
                  <a:gd name="connsiteX11" fmla="*/ 18026 w 445237"/>
                  <a:gd name="connsiteY11" fmla="*/ 118142 h 118847"/>
                  <a:gd name="connsiteX12" fmla="*/ 17265 w 445237"/>
                  <a:gd name="connsiteY12" fmla="*/ 95393 h 118847"/>
                  <a:gd name="connsiteX13" fmla="*/ 0 w 445237"/>
                  <a:gd name="connsiteY13" fmla="*/ 95340 h 118847"/>
                  <a:gd name="connsiteX14" fmla="*/ 26 w 445237"/>
                  <a:gd name="connsiteY14" fmla="*/ 22687 h 118847"/>
                  <a:gd name="connsiteX15" fmla="*/ 17212 w 445237"/>
                  <a:gd name="connsiteY15" fmla="*/ 22713 h 118847"/>
                  <a:gd name="connsiteX16" fmla="*/ 17239 w 445237"/>
                  <a:gd name="connsiteY16" fmla="*/ 43 h 118847"/>
                  <a:gd name="connsiteX17" fmla="*/ 48383 w 445237"/>
                  <a:gd name="connsiteY17" fmla="*/ 19459 h 118847"/>
                  <a:gd name="connsiteX18" fmla="*/ 151841 w 445237"/>
                  <a:gd name="connsiteY18" fmla="*/ 19748 h 118847"/>
                  <a:gd name="connsiteX19" fmla="*/ 153022 w 445237"/>
                  <a:gd name="connsiteY19" fmla="*/ 22372 h 118847"/>
                  <a:gd name="connsiteX20" fmla="*/ 44553 w 445237"/>
                  <a:gd name="connsiteY20" fmla="*/ 22398 h 118847"/>
                  <a:gd name="connsiteX21" fmla="*/ 37678 w 445237"/>
                  <a:gd name="connsiteY21" fmla="*/ 24130 h 118847"/>
                  <a:gd name="connsiteX22" fmla="*/ 160027 w 445237"/>
                  <a:gd name="connsiteY22" fmla="*/ 24340 h 118847"/>
                  <a:gd name="connsiteX23" fmla="*/ 159844 w 445237"/>
                  <a:gd name="connsiteY23" fmla="*/ 27095 h 118847"/>
                  <a:gd name="connsiteX24" fmla="*/ 36602 w 445237"/>
                  <a:gd name="connsiteY24" fmla="*/ 27095 h 118847"/>
                  <a:gd name="connsiteX25" fmla="*/ 31591 w 445237"/>
                  <a:gd name="connsiteY25" fmla="*/ 28774 h 118847"/>
                  <a:gd name="connsiteX26" fmla="*/ 179653 w 445237"/>
                  <a:gd name="connsiteY26" fmla="*/ 29141 h 118847"/>
                  <a:gd name="connsiteX27" fmla="*/ 180572 w 445237"/>
                  <a:gd name="connsiteY27" fmla="*/ 32001 h 118847"/>
                  <a:gd name="connsiteX28" fmla="*/ 32011 w 445237"/>
                  <a:gd name="connsiteY28" fmla="*/ 32027 h 118847"/>
                  <a:gd name="connsiteX29" fmla="*/ 26579 w 445237"/>
                  <a:gd name="connsiteY29" fmla="*/ 33602 h 118847"/>
                  <a:gd name="connsiteX30" fmla="*/ 180572 w 445237"/>
                  <a:gd name="connsiteY30" fmla="*/ 33864 h 118847"/>
                  <a:gd name="connsiteX31" fmla="*/ 180598 w 445237"/>
                  <a:gd name="connsiteY31" fmla="*/ 36645 h 118847"/>
                  <a:gd name="connsiteX32" fmla="*/ 27471 w 445237"/>
                  <a:gd name="connsiteY32" fmla="*/ 36645 h 118847"/>
                  <a:gd name="connsiteX33" fmla="*/ 23378 w 445237"/>
                  <a:gd name="connsiteY33" fmla="*/ 38403 h 118847"/>
                  <a:gd name="connsiteX34" fmla="*/ 186843 w 445237"/>
                  <a:gd name="connsiteY34" fmla="*/ 38587 h 118847"/>
                  <a:gd name="connsiteX35" fmla="*/ 186843 w 445237"/>
                  <a:gd name="connsiteY35" fmla="*/ 41342 h 118847"/>
                  <a:gd name="connsiteX36" fmla="*/ 25766 w 445237"/>
                  <a:gd name="connsiteY36" fmla="*/ 41342 h 118847"/>
                  <a:gd name="connsiteX37" fmla="*/ 20754 w 445237"/>
                  <a:gd name="connsiteY37" fmla="*/ 43179 h 118847"/>
                  <a:gd name="connsiteX38" fmla="*/ 142474 w 445237"/>
                  <a:gd name="connsiteY38" fmla="*/ 43336 h 118847"/>
                  <a:gd name="connsiteX39" fmla="*/ 142553 w 445237"/>
                  <a:gd name="connsiteY39" fmla="*/ 46144 h 118847"/>
                  <a:gd name="connsiteX40" fmla="*/ 22670 w 445237"/>
                  <a:gd name="connsiteY40" fmla="*/ 46222 h 118847"/>
                  <a:gd name="connsiteX41" fmla="*/ 18865 w 445237"/>
                  <a:gd name="connsiteY41" fmla="*/ 47849 h 118847"/>
                  <a:gd name="connsiteX42" fmla="*/ 135494 w 445237"/>
                  <a:gd name="connsiteY42" fmla="*/ 48164 h 118847"/>
                  <a:gd name="connsiteX43" fmla="*/ 138722 w 445237"/>
                  <a:gd name="connsiteY43" fmla="*/ 48846 h 118847"/>
                  <a:gd name="connsiteX44" fmla="*/ 136124 w 445237"/>
                  <a:gd name="connsiteY44" fmla="*/ 50211 h 118847"/>
                  <a:gd name="connsiteX45" fmla="*/ 124579 w 445237"/>
                  <a:gd name="connsiteY45" fmla="*/ 52310 h 118847"/>
                  <a:gd name="connsiteX46" fmla="*/ 206731 w 445237"/>
                  <a:gd name="connsiteY46" fmla="*/ 52834 h 118847"/>
                  <a:gd name="connsiteX47" fmla="*/ 207518 w 445237"/>
                  <a:gd name="connsiteY47" fmla="*/ 55537 h 118847"/>
                  <a:gd name="connsiteX48" fmla="*/ 18183 w 445237"/>
                  <a:gd name="connsiteY48" fmla="*/ 55563 h 118847"/>
                  <a:gd name="connsiteX49" fmla="*/ 18026 w 445237"/>
                  <a:gd name="connsiteY49" fmla="*/ 57452 h 118847"/>
                  <a:gd name="connsiteX50" fmla="*/ 207177 w 445237"/>
                  <a:gd name="connsiteY50" fmla="*/ 57479 h 118847"/>
                  <a:gd name="connsiteX51" fmla="*/ 207177 w 445237"/>
                  <a:gd name="connsiteY51" fmla="*/ 60286 h 118847"/>
                  <a:gd name="connsiteX52" fmla="*/ 18655 w 445237"/>
                  <a:gd name="connsiteY52" fmla="*/ 60443 h 118847"/>
                  <a:gd name="connsiteX53" fmla="*/ 17553 w 445237"/>
                  <a:gd name="connsiteY53" fmla="*/ 62228 h 118847"/>
                  <a:gd name="connsiteX54" fmla="*/ 207230 w 445237"/>
                  <a:gd name="connsiteY54" fmla="*/ 62359 h 118847"/>
                  <a:gd name="connsiteX55" fmla="*/ 207125 w 445237"/>
                  <a:gd name="connsiteY55" fmla="*/ 65166 h 118847"/>
                  <a:gd name="connsiteX56" fmla="*/ 18078 w 445237"/>
                  <a:gd name="connsiteY56" fmla="*/ 65245 h 118847"/>
                  <a:gd name="connsiteX57" fmla="*/ 19180 w 445237"/>
                  <a:gd name="connsiteY57" fmla="*/ 66819 h 118847"/>
                  <a:gd name="connsiteX58" fmla="*/ 201274 w 445237"/>
                  <a:gd name="connsiteY58" fmla="*/ 67082 h 118847"/>
                  <a:gd name="connsiteX59" fmla="*/ 200565 w 445237"/>
                  <a:gd name="connsiteY59" fmla="*/ 69784 h 118847"/>
                  <a:gd name="connsiteX60" fmla="*/ 18839 w 445237"/>
                  <a:gd name="connsiteY60" fmla="*/ 70073 h 118847"/>
                  <a:gd name="connsiteX61" fmla="*/ 25818 w 445237"/>
                  <a:gd name="connsiteY61" fmla="*/ 71831 h 118847"/>
                  <a:gd name="connsiteX62" fmla="*/ 178027 w 445237"/>
                  <a:gd name="connsiteY62" fmla="*/ 71910 h 118847"/>
                  <a:gd name="connsiteX63" fmla="*/ 179024 w 445237"/>
                  <a:gd name="connsiteY63" fmla="*/ 74481 h 118847"/>
                  <a:gd name="connsiteX64" fmla="*/ 20492 w 445237"/>
                  <a:gd name="connsiteY64" fmla="*/ 74980 h 118847"/>
                  <a:gd name="connsiteX65" fmla="*/ 25845 w 445237"/>
                  <a:gd name="connsiteY65" fmla="*/ 76501 h 118847"/>
                  <a:gd name="connsiteX66" fmla="*/ 174353 w 445237"/>
                  <a:gd name="connsiteY66" fmla="*/ 76475 h 118847"/>
                  <a:gd name="connsiteX67" fmla="*/ 174301 w 445237"/>
                  <a:gd name="connsiteY67" fmla="*/ 79440 h 118847"/>
                  <a:gd name="connsiteX68" fmla="*/ 23300 w 445237"/>
                  <a:gd name="connsiteY68" fmla="*/ 79571 h 118847"/>
                  <a:gd name="connsiteX69" fmla="*/ 25923 w 445237"/>
                  <a:gd name="connsiteY69" fmla="*/ 81277 h 118847"/>
                  <a:gd name="connsiteX70" fmla="*/ 167741 w 445237"/>
                  <a:gd name="connsiteY70" fmla="*/ 81539 h 118847"/>
                  <a:gd name="connsiteX71" fmla="*/ 168738 w 445237"/>
                  <a:gd name="connsiteY71" fmla="*/ 84137 h 118847"/>
                  <a:gd name="connsiteX72" fmla="*/ 27314 w 445237"/>
                  <a:gd name="connsiteY72" fmla="*/ 84268 h 118847"/>
                  <a:gd name="connsiteX73" fmla="*/ 28678 w 445237"/>
                  <a:gd name="connsiteY73" fmla="*/ 85868 h 118847"/>
                  <a:gd name="connsiteX74" fmla="*/ 165144 w 445237"/>
                  <a:gd name="connsiteY74" fmla="*/ 86288 h 118847"/>
                  <a:gd name="connsiteX75" fmla="*/ 166456 w 445237"/>
                  <a:gd name="connsiteY75" fmla="*/ 88623 h 118847"/>
                  <a:gd name="connsiteX76" fmla="*/ 32116 w 445237"/>
                  <a:gd name="connsiteY76" fmla="*/ 88912 h 118847"/>
                  <a:gd name="connsiteX77" fmla="*/ 36707 w 445237"/>
                  <a:gd name="connsiteY77" fmla="*/ 90985 h 118847"/>
                  <a:gd name="connsiteX78" fmla="*/ 198886 w 445237"/>
                  <a:gd name="connsiteY78" fmla="*/ 91064 h 118847"/>
                  <a:gd name="connsiteX79" fmla="*/ 200801 w 445237"/>
                  <a:gd name="connsiteY79" fmla="*/ 93687 h 118847"/>
                  <a:gd name="connsiteX80" fmla="*/ 38150 w 445237"/>
                  <a:gd name="connsiteY80" fmla="*/ 93897 h 118847"/>
                  <a:gd name="connsiteX81" fmla="*/ 44710 w 445237"/>
                  <a:gd name="connsiteY81" fmla="*/ 95682 h 118847"/>
                  <a:gd name="connsiteX82" fmla="*/ 232497 w 445237"/>
                  <a:gd name="connsiteY82" fmla="*/ 95682 h 118847"/>
                  <a:gd name="connsiteX83" fmla="*/ 232340 w 445237"/>
                  <a:gd name="connsiteY83" fmla="*/ 98410 h 118847"/>
                  <a:gd name="connsiteX84" fmla="*/ 65018 w 445237"/>
                  <a:gd name="connsiteY84" fmla="*/ 98437 h 118847"/>
                  <a:gd name="connsiteX85" fmla="*/ 50640 w 445237"/>
                  <a:gd name="connsiteY85" fmla="*/ 99093 h 118847"/>
                  <a:gd name="connsiteX86" fmla="*/ 89997 w 445237"/>
                  <a:gd name="connsiteY86" fmla="*/ 100457 h 118847"/>
                  <a:gd name="connsiteX87" fmla="*/ 197758 w 445237"/>
                  <a:gd name="connsiteY87" fmla="*/ 99958 h 118847"/>
                  <a:gd name="connsiteX88" fmla="*/ 408976 w 445237"/>
                  <a:gd name="connsiteY88" fmla="*/ 100195 h 118847"/>
                  <a:gd name="connsiteX89" fmla="*/ 402626 w 445237"/>
                  <a:gd name="connsiteY89" fmla="*/ 98410 h 118847"/>
                  <a:gd name="connsiteX90" fmla="*/ 311816 w 445237"/>
                  <a:gd name="connsiteY90" fmla="*/ 98305 h 118847"/>
                  <a:gd name="connsiteX91" fmla="*/ 310373 w 445237"/>
                  <a:gd name="connsiteY91" fmla="*/ 96049 h 118847"/>
                  <a:gd name="connsiteX92" fmla="*/ 401498 w 445237"/>
                  <a:gd name="connsiteY92" fmla="*/ 95209 h 118847"/>
                  <a:gd name="connsiteX93" fmla="*/ 390163 w 445237"/>
                  <a:gd name="connsiteY93" fmla="*/ 93714 h 118847"/>
                  <a:gd name="connsiteX94" fmla="*/ 310950 w 445237"/>
                  <a:gd name="connsiteY94" fmla="*/ 93582 h 118847"/>
                  <a:gd name="connsiteX95" fmla="*/ 310005 w 445237"/>
                  <a:gd name="connsiteY95" fmla="*/ 91090 h 118847"/>
                  <a:gd name="connsiteX96" fmla="*/ 380744 w 445237"/>
                  <a:gd name="connsiteY96" fmla="*/ 91011 h 118847"/>
                  <a:gd name="connsiteX97" fmla="*/ 396513 w 445237"/>
                  <a:gd name="connsiteY97" fmla="*/ 90513 h 118847"/>
                  <a:gd name="connsiteX98" fmla="*/ 391790 w 445237"/>
                  <a:gd name="connsiteY98" fmla="*/ 88886 h 118847"/>
                  <a:gd name="connsiteX99" fmla="*/ 311947 w 445237"/>
                  <a:gd name="connsiteY99" fmla="*/ 88807 h 118847"/>
                  <a:gd name="connsiteX100" fmla="*/ 308326 w 445237"/>
                  <a:gd name="connsiteY100" fmla="*/ 87679 h 118847"/>
                  <a:gd name="connsiteX101" fmla="*/ 311684 w 445237"/>
                  <a:gd name="connsiteY101" fmla="*/ 86210 h 118847"/>
                  <a:gd name="connsiteX102" fmla="*/ 391554 w 445237"/>
                  <a:gd name="connsiteY102" fmla="*/ 86026 h 118847"/>
                  <a:gd name="connsiteX103" fmla="*/ 391501 w 445237"/>
                  <a:gd name="connsiteY103" fmla="*/ 84268 h 118847"/>
                  <a:gd name="connsiteX104" fmla="*/ 308824 w 445237"/>
                  <a:gd name="connsiteY104" fmla="*/ 84189 h 118847"/>
                  <a:gd name="connsiteX105" fmla="*/ 308772 w 445237"/>
                  <a:gd name="connsiteY105" fmla="*/ 81434 h 118847"/>
                  <a:gd name="connsiteX106" fmla="*/ 389428 w 445237"/>
                  <a:gd name="connsiteY106" fmla="*/ 81303 h 118847"/>
                  <a:gd name="connsiteX107" fmla="*/ 386857 w 445237"/>
                  <a:gd name="connsiteY107" fmla="*/ 79519 h 118847"/>
                  <a:gd name="connsiteX108" fmla="*/ 301425 w 445237"/>
                  <a:gd name="connsiteY108" fmla="*/ 79283 h 118847"/>
                  <a:gd name="connsiteX109" fmla="*/ 302055 w 445237"/>
                  <a:gd name="connsiteY109" fmla="*/ 76449 h 118847"/>
                  <a:gd name="connsiteX110" fmla="*/ 387434 w 445237"/>
                  <a:gd name="connsiteY110" fmla="*/ 76213 h 118847"/>
                  <a:gd name="connsiteX111" fmla="*/ 380560 w 445237"/>
                  <a:gd name="connsiteY111" fmla="*/ 74717 h 118847"/>
                  <a:gd name="connsiteX112" fmla="*/ 293213 w 445237"/>
                  <a:gd name="connsiteY112" fmla="*/ 74770 h 118847"/>
                  <a:gd name="connsiteX113" fmla="*/ 293239 w 445237"/>
                  <a:gd name="connsiteY113" fmla="*/ 71805 h 118847"/>
                  <a:gd name="connsiteX114" fmla="*/ 385703 w 445237"/>
                  <a:gd name="connsiteY114" fmla="*/ 71569 h 118847"/>
                  <a:gd name="connsiteX115" fmla="*/ 379143 w 445237"/>
                  <a:gd name="connsiteY115" fmla="*/ 69837 h 118847"/>
                  <a:gd name="connsiteX116" fmla="*/ 285446 w 445237"/>
                  <a:gd name="connsiteY116" fmla="*/ 69889 h 118847"/>
                  <a:gd name="connsiteX117" fmla="*/ 285262 w 445237"/>
                  <a:gd name="connsiteY117" fmla="*/ 67056 h 118847"/>
                  <a:gd name="connsiteX118" fmla="*/ 383866 w 445237"/>
                  <a:gd name="connsiteY118" fmla="*/ 67003 h 118847"/>
                  <a:gd name="connsiteX119" fmla="*/ 383918 w 445237"/>
                  <a:gd name="connsiteY119" fmla="*/ 65219 h 118847"/>
                  <a:gd name="connsiteX120" fmla="*/ 280723 w 445237"/>
                  <a:gd name="connsiteY120" fmla="*/ 65193 h 118847"/>
                  <a:gd name="connsiteX121" fmla="*/ 280618 w 445237"/>
                  <a:gd name="connsiteY121" fmla="*/ 62359 h 118847"/>
                  <a:gd name="connsiteX122" fmla="*/ 383367 w 445237"/>
                  <a:gd name="connsiteY122" fmla="*/ 62333 h 118847"/>
                  <a:gd name="connsiteX123" fmla="*/ 383262 w 445237"/>
                  <a:gd name="connsiteY123" fmla="*/ 60312 h 118847"/>
                  <a:gd name="connsiteX124" fmla="*/ 282665 w 445237"/>
                  <a:gd name="connsiteY124" fmla="*/ 60286 h 118847"/>
                  <a:gd name="connsiteX125" fmla="*/ 285053 w 445237"/>
                  <a:gd name="connsiteY125" fmla="*/ 58056 h 118847"/>
                  <a:gd name="connsiteX126" fmla="*/ 335299 w 445237"/>
                  <a:gd name="connsiteY126" fmla="*/ 57452 h 118847"/>
                  <a:gd name="connsiteX127" fmla="*/ 383971 w 445237"/>
                  <a:gd name="connsiteY127" fmla="*/ 57321 h 118847"/>
                  <a:gd name="connsiteX128" fmla="*/ 380744 w 445237"/>
                  <a:gd name="connsiteY128" fmla="*/ 55616 h 118847"/>
                  <a:gd name="connsiteX129" fmla="*/ 329107 w 445237"/>
                  <a:gd name="connsiteY129" fmla="*/ 55616 h 118847"/>
                  <a:gd name="connsiteX130" fmla="*/ 329133 w 445237"/>
                  <a:gd name="connsiteY130" fmla="*/ 52808 h 118847"/>
                  <a:gd name="connsiteX131" fmla="*/ 383840 w 445237"/>
                  <a:gd name="connsiteY131" fmla="*/ 52782 h 118847"/>
                  <a:gd name="connsiteX132" fmla="*/ 383630 w 445237"/>
                  <a:gd name="connsiteY132" fmla="*/ 50919 h 118847"/>
                  <a:gd name="connsiteX133" fmla="*/ 329107 w 445237"/>
                  <a:gd name="connsiteY133" fmla="*/ 50972 h 118847"/>
                  <a:gd name="connsiteX134" fmla="*/ 329133 w 445237"/>
                  <a:gd name="connsiteY134" fmla="*/ 48138 h 118847"/>
                  <a:gd name="connsiteX135" fmla="*/ 384128 w 445237"/>
                  <a:gd name="connsiteY135" fmla="*/ 47902 h 118847"/>
                  <a:gd name="connsiteX136" fmla="*/ 385624 w 445237"/>
                  <a:gd name="connsiteY136" fmla="*/ 46537 h 118847"/>
                  <a:gd name="connsiteX137" fmla="*/ 243465 w 445237"/>
                  <a:gd name="connsiteY137" fmla="*/ 46117 h 118847"/>
                  <a:gd name="connsiteX138" fmla="*/ 251022 w 445237"/>
                  <a:gd name="connsiteY138" fmla="*/ 43651 h 118847"/>
                  <a:gd name="connsiteX139" fmla="*/ 379248 w 445237"/>
                  <a:gd name="connsiteY139" fmla="*/ 43494 h 118847"/>
                  <a:gd name="connsiteX140" fmla="*/ 387618 w 445237"/>
                  <a:gd name="connsiteY140" fmla="*/ 41867 h 118847"/>
                  <a:gd name="connsiteX141" fmla="*/ 372872 w 445237"/>
                  <a:gd name="connsiteY141" fmla="*/ 41447 h 118847"/>
                  <a:gd name="connsiteX142" fmla="*/ 278336 w 445237"/>
                  <a:gd name="connsiteY142" fmla="*/ 41447 h 118847"/>
                  <a:gd name="connsiteX143" fmla="*/ 278362 w 445237"/>
                  <a:gd name="connsiteY143" fmla="*/ 38639 h 118847"/>
                  <a:gd name="connsiteX144" fmla="*/ 385493 w 445237"/>
                  <a:gd name="connsiteY144" fmla="*/ 38639 h 118847"/>
                  <a:gd name="connsiteX145" fmla="*/ 389297 w 445237"/>
                  <a:gd name="connsiteY145" fmla="*/ 36855 h 118847"/>
                  <a:gd name="connsiteX146" fmla="*/ 275974 w 445237"/>
                  <a:gd name="connsiteY146" fmla="*/ 36750 h 118847"/>
                  <a:gd name="connsiteX147" fmla="*/ 276000 w 445237"/>
                  <a:gd name="connsiteY147" fmla="*/ 33995 h 118847"/>
                  <a:gd name="connsiteX148" fmla="*/ 388694 w 445237"/>
                  <a:gd name="connsiteY148" fmla="*/ 33969 h 118847"/>
                  <a:gd name="connsiteX149" fmla="*/ 392157 w 445237"/>
                  <a:gd name="connsiteY149" fmla="*/ 32264 h 118847"/>
                  <a:gd name="connsiteX150" fmla="*/ 288122 w 445237"/>
                  <a:gd name="connsiteY150" fmla="*/ 32027 h 118847"/>
                  <a:gd name="connsiteX151" fmla="*/ 287230 w 445237"/>
                  <a:gd name="connsiteY151" fmla="*/ 29063 h 118847"/>
                  <a:gd name="connsiteX152" fmla="*/ 391790 w 445237"/>
                  <a:gd name="connsiteY152" fmla="*/ 29036 h 118847"/>
                  <a:gd name="connsiteX153" fmla="*/ 396749 w 445237"/>
                  <a:gd name="connsiteY153" fmla="*/ 27436 h 118847"/>
                  <a:gd name="connsiteX154" fmla="*/ 275187 w 445237"/>
                  <a:gd name="connsiteY154" fmla="*/ 27226 h 118847"/>
                  <a:gd name="connsiteX155" fmla="*/ 275187 w 445237"/>
                  <a:gd name="connsiteY155" fmla="*/ 24418 h 118847"/>
                  <a:gd name="connsiteX156" fmla="*/ 396355 w 445237"/>
                  <a:gd name="connsiteY156" fmla="*/ 24445 h 118847"/>
                  <a:gd name="connsiteX157" fmla="*/ 402101 w 445237"/>
                  <a:gd name="connsiteY157" fmla="*/ 22765 h 118847"/>
                  <a:gd name="connsiteX158" fmla="*/ 251756 w 445237"/>
                  <a:gd name="connsiteY158" fmla="*/ 22503 h 118847"/>
                  <a:gd name="connsiteX159" fmla="*/ 251730 w 445237"/>
                  <a:gd name="connsiteY159" fmla="*/ 19722 h 118847"/>
                  <a:gd name="connsiteX160" fmla="*/ 394860 w 445237"/>
                  <a:gd name="connsiteY160" fmla="*/ 19722 h 118847"/>
                  <a:gd name="connsiteX161" fmla="*/ 409553 w 445237"/>
                  <a:gd name="connsiteY161" fmla="*/ 17859 h 118847"/>
                  <a:gd name="connsiteX162" fmla="*/ 260310 w 445237"/>
                  <a:gd name="connsiteY162" fmla="*/ 17675 h 118847"/>
                  <a:gd name="connsiteX163" fmla="*/ 83805 w 445237"/>
                  <a:gd name="connsiteY163" fmla="*/ 17675 h 118847"/>
                  <a:gd name="connsiteX164" fmla="*/ 48383 w 445237"/>
                  <a:gd name="connsiteY164" fmla="*/ 19459 h 118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Lst>
                <a:rect l="l" t="t" r="r" b="b"/>
                <a:pathLst>
                  <a:path w="445237" h="118847">
                    <a:moveTo>
                      <a:pt x="17239" y="43"/>
                    </a:moveTo>
                    <a:cubicBezTo>
                      <a:pt x="107629" y="-36"/>
                      <a:pt x="197994" y="148"/>
                      <a:pt x="288359" y="95"/>
                    </a:cubicBezTo>
                    <a:cubicBezTo>
                      <a:pt x="340337" y="332"/>
                      <a:pt x="392341" y="-377"/>
                      <a:pt x="444319" y="305"/>
                    </a:cubicBezTo>
                    <a:cubicBezTo>
                      <a:pt x="430150" y="7521"/>
                      <a:pt x="417188" y="16731"/>
                      <a:pt x="403282" y="24340"/>
                    </a:cubicBezTo>
                    <a:cubicBezTo>
                      <a:pt x="395148" y="31319"/>
                      <a:pt x="388694" y="40844"/>
                      <a:pt x="386857" y="51549"/>
                    </a:cubicBezTo>
                    <a:cubicBezTo>
                      <a:pt x="384417" y="64432"/>
                      <a:pt x="388615" y="78259"/>
                      <a:pt x="397588" y="87784"/>
                    </a:cubicBezTo>
                    <a:cubicBezTo>
                      <a:pt x="402705" y="93845"/>
                      <a:pt x="409737" y="97728"/>
                      <a:pt x="416349" y="101900"/>
                    </a:cubicBezTo>
                    <a:cubicBezTo>
                      <a:pt x="425768" y="107830"/>
                      <a:pt x="435765" y="112789"/>
                      <a:pt x="445237" y="118666"/>
                    </a:cubicBezTo>
                    <a:cubicBezTo>
                      <a:pt x="402889" y="119034"/>
                      <a:pt x="360514" y="118824"/>
                      <a:pt x="318139" y="118220"/>
                    </a:cubicBezTo>
                    <a:cubicBezTo>
                      <a:pt x="286889" y="118614"/>
                      <a:pt x="255639" y="118220"/>
                      <a:pt x="224363" y="118351"/>
                    </a:cubicBezTo>
                    <a:cubicBezTo>
                      <a:pt x="163412" y="118850"/>
                      <a:pt x="102434" y="117984"/>
                      <a:pt x="41483" y="118430"/>
                    </a:cubicBezTo>
                    <a:cubicBezTo>
                      <a:pt x="33664" y="118430"/>
                      <a:pt x="25845" y="118089"/>
                      <a:pt x="18026" y="118142"/>
                    </a:cubicBezTo>
                    <a:cubicBezTo>
                      <a:pt x="17842" y="110532"/>
                      <a:pt x="18498" y="102923"/>
                      <a:pt x="17265" y="95393"/>
                    </a:cubicBezTo>
                    <a:cubicBezTo>
                      <a:pt x="11519" y="95340"/>
                      <a:pt x="5772" y="95340"/>
                      <a:pt x="0" y="95340"/>
                    </a:cubicBezTo>
                    <a:cubicBezTo>
                      <a:pt x="52" y="71122"/>
                      <a:pt x="-26" y="46905"/>
                      <a:pt x="26" y="22687"/>
                    </a:cubicBezTo>
                    <a:cubicBezTo>
                      <a:pt x="5746" y="22687"/>
                      <a:pt x="11466" y="22687"/>
                      <a:pt x="17212" y="22713"/>
                    </a:cubicBezTo>
                    <a:cubicBezTo>
                      <a:pt x="17239" y="15156"/>
                      <a:pt x="17239" y="7600"/>
                      <a:pt x="17239" y="43"/>
                    </a:cubicBezTo>
                    <a:close/>
                    <a:moveTo>
                      <a:pt x="48383" y="19459"/>
                    </a:moveTo>
                    <a:cubicBezTo>
                      <a:pt x="82860" y="19932"/>
                      <a:pt x="117364" y="19328"/>
                      <a:pt x="151841" y="19748"/>
                    </a:cubicBezTo>
                    <a:lnTo>
                      <a:pt x="153022" y="22372"/>
                    </a:lnTo>
                    <a:cubicBezTo>
                      <a:pt x="116865" y="22477"/>
                      <a:pt x="80709" y="22398"/>
                      <a:pt x="44553" y="22398"/>
                    </a:cubicBezTo>
                    <a:cubicBezTo>
                      <a:pt x="42086" y="22188"/>
                      <a:pt x="39830" y="23106"/>
                      <a:pt x="37678" y="24130"/>
                    </a:cubicBezTo>
                    <a:cubicBezTo>
                      <a:pt x="78452" y="24418"/>
                      <a:pt x="119253" y="24235"/>
                      <a:pt x="160027" y="24340"/>
                    </a:cubicBezTo>
                    <a:lnTo>
                      <a:pt x="159844" y="27095"/>
                    </a:lnTo>
                    <a:cubicBezTo>
                      <a:pt x="118754" y="26990"/>
                      <a:pt x="77692" y="27252"/>
                      <a:pt x="36602" y="27095"/>
                    </a:cubicBezTo>
                    <a:cubicBezTo>
                      <a:pt x="34739" y="26859"/>
                      <a:pt x="33060" y="27698"/>
                      <a:pt x="31591" y="28774"/>
                    </a:cubicBezTo>
                    <a:cubicBezTo>
                      <a:pt x="80945" y="29246"/>
                      <a:pt x="130325" y="28485"/>
                      <a:pt x="179653" y="29141"/>
                    </a:cubicBezTo>
                    <a:lnTo>
                      <a:pt x="180572" y="32001"/>
                    </a:lnTo>
                    <a:cubicBezTo>
                      <a:pt x="131060" y="32080"/>
                      <a:pt x="81522" y="32027"/>
                      <a:pt x="32011" y="32027"/>
                    </a:cubicBezTo>
                    <a:cubicBezTo>
                      <a:pt x="30017" y="31818"/>
                      <a:pt x="28154" y="32395"/>
                      <a:pt x="26579" y="33602"/>
                    </a:cubicBezTo>
                    <a:cubicBezTo>
                      <a:pt x="77901" y="34048"/>
                      <a:pt x="129250" y="33759"/>
                      <a:pt x="180572" y="33864"/>
                    </a:cubicBezTo>
                    <a:lnTo>
                      <a:pt x="180598" y="36645"/>
                    </a:lnTo>
                    <a:cubicBezTo>
                      <a:pt x="129538" y="36593"/>
                      <a:pt x="78505" y="36724"/>
                      <a:pt x="27471" y="36645"/>
                    </a:cubicBezTo>
                    <a:cubicBezTo>
                      <a:pt x="25792" y="36462"/>
                      <a:pt x="24402" y="37065"/>
                      <a:pt x="23378" y="38403"/>
                    </a:cubicBezTo>
                    <a:cubicBezTo>
                      <a:pt x="77875" y="38744"/>
                      <a:pt x="132372" y="38430"/>
                      <a:pt x="186843" y="38587"/>
                    </a:cubicBezTo>
                    <a:lnTo>
                      <a:pt x="186843" y="41342"/>
                    </a:lnTo>
                    <a:cubicBezTo>
                      <a:pt x="133159" y="41368"/>
                      <a:pt x="79476" y="41368"/>
                      <a:pt x="25766" y="41342"/>
                    </a:cubicBezTo>
                    <a:cubicBezTo>
                      <a:pt x="23877" y="41211"/>
                      <a:pt x="21804" y="41316"/>
                      <a:pt x="20754" y="43179"/>
                    </a:cubicBezTo>
                    <a:cubicBezTo>
                      <a:pt x="61319" y="43599"/>
                      <a:pt x="101883" y="43284"/>
                      <a:pt x="142474" y="43336"/>
                    </a:cubicBezTo>
                    <a:cubicBezTo>
                      <a:pt x="142500" y="44045"/>
                      <a:pt x="142526" y="45435"/>
                      <a:pt x="142553" y="46144"/>
                    </a:cubicBezTo>
                    <a:cubicBezTo>
                      <a:pt x="102592" y="46327"/>
                      <a:pt x="62631" y="46170"/>
                      <a:pt x="22670" y="46222"/>
                    </a:cubicBezTo>
                    <a:cubicBezTo>
                      <a:pt x="21122" y="46091"/>
                      <a:pt x="19862" y="46642"/>
                      <a:pt x="18865" y="47849"/>
                    </a:cubicBezTo>
                    <a:cubicBezTo>
                      <a:pt x="57724" y="48426"/>
                      <a:pt x="96609" y="47797"/>
                      <a:pt x="135494" y="48164"/>
                    </a:cubicBezTo>
                    <a:cubicBezTo>
                      <a:pt x="136308" y="48348"/>
                      <a:pt x="137908" y="48689"/>
                      <a:pt x="138722" y="48846"/>
                    </a:cubicBezTo>
                    <a:lnTo>
                      <a:pt x="136124" y="50211"/>
                    </a:lnTo>
                    <a:lnTo>
                      <a:pt x="124579" y="52310"/>
                    </a:lnTo>
                    <a:cubicBezTo>
                      <a:pt x="151946" y="53333"/>
                      <a:pt x="179365" y="52467"/>
                      <a:pt x="206731" y="52834"/>
                    </a:cubicBezTo>
                    <a:cubicBezTo>
                      <a:pt x="206941" y="53517"/>
                      <a:pt x="207309" y="54855"/>
                      <a:pt x="207518" y="55537"/>
                    </a:cubicBezTo>
                    <a:cubicBezTo>
                      <a:pt x="144415" y="55616"/>
                      <a:pt x="81286" y="55589"/>
                      <a:pt x="18183" y="55563"/>
                    </a:cubicBezTo>
                    <a:cubicBezTo>
                      <a:pt x="18131" y="56035"/>
                      <a:pt x="18052" y="56980"/>
                      <a:pt x="18026" y="57452"/>
                    </a:cubicBezTo>
                    <a:cubicBezTo>
                      <a:pt x="81076" y="57505"/>
                      <a:pt x="144101" y="57452"/>
                      <a:pt x="207177" y="57479"/>
                    </a:cubicBezTo>
                    <a:lnTo>
                      <a:pt x="207177" y="60286"/>
                    </a:lnTo>
                    <a:cubicBezTo>
                      <a:pt x="144337" y="60391"/>
                      <a:pt x="81470" y="60102"/>
                      <a:pt x="18655" y="60443"/>
                    </a:cubicBezTo>
                    <a:cubicBezTo>
                      <a:pt x="18367" y="60890"/>
                      <a:pt x="17816" y="61782"/>
                      <a:pt x="17553" y="62228"/>
                    </a:cubicBezTo>
                    <a:cubicBezTo>
                      <a:pt x="80788" y="62490"/>
                      <a:pt x="143996" y="62280"/>
                      <a:pt x="207230" y="62359"/>
                    </a:cubicBezTo>
                    <a:cubicBezTo>
                      <a:pt x="207204" y="63067"/>
                      <a:pt x="207177" y="64458"/>
                      <a:pt x="207125" y="65166"/>
                    </a:cubicBezTo>
                    <a:cubicBezTo>
                      <a:pt x="144101" y="65166"/>
                      <a:pt x="81103" y="65035"/>
                      <a:pt x="18078" y="65245"/>
                    </a:cubicBezTo>
                    <a:lnTo>
                      <a:pt x="19180" y="66819"/>
                    </a:lnTo>
                    <a:cubicBezTo>
                      <a:pt x="79869" y="67318"/>
                      <a:pt x="140585" y="66846"/>
                      <a:pt x="201274" y="67082"/>
                    </a:cubicBezTo>
                    <a:cubicBezTo>
                      <a:pt x="201090" y="67764"/>
                      <a:pt x="200749" y="69102"/>
                      <a:pt x="200565" y="69784"/>
                    </a:cubicBezTo>
                    <a:cubicBezTo>
                      <a:pt x="139981" y="70073"/>
                      <a:pt x="79397" y="69522"/>
                      <a:pt x="18839" y="70073"/>
                    </a:cubicBezTo>
                    <a:cubicBezTo>
                      <a:pt x="20492" y="72382"/>
                      <a:pt x="23405" y="71674"/>
                      <a:pt x="25818" y="71831"/>
                    </a:cubicBezTo>
                    <a:cubicBezTo>
                      <a:pt x="76537" y="71831"/>
                      <a:pt x="127308" y="71647"/>
                      <a:pt x="178027" y="71910"/>
                    </a:cubicBezTo>
                    <a:cubicBezTo>
                      <a:pt x="179942" y="71385"/>
                      <a:pt x="181175" y="74376"/>
                      <a:pt x="179024" y="74481"/>
                    </a:cubicBezTo>
                    <a:cubicBezTo>
                      <a:pt x="126180" y="75189"/>
                      <a:pt x="73310" y="74192"/>
                      <a:pt x="20492" y="74980"/>
                    </a:cubicBezTo>
                    <a:cubicBezTo>
                      <a:pt x="22093" y="76134"/>
                      <a:pt x="23877" y="76633"/>
                      <a:pt x="25845" y="76501"/>
                    </a:cubicBezTo>
                    <a:cubicBezTo>
                      <a:pt x="75356" y="76449"/>
                      <a:pt x="124842" y="76501"/>
                      <a:pt x="174353" y="76475"/>
                    </a:cubicBezTo>
                    <a:cubicBezTo>
                      <a:pt x="174327" y="77236"/>
                      <a:pt x="174301" y="78705"/>
                      <a:pt x="174301" y="79440"/>
                    </a:cubicBezTo>
                    <a:cubicBezTo>
                      <a:pt x="123976" y="79493"/>
                      <a:pt x="73625" y="79204"/>
                      <a:pt x="23300" y="79571"/>
                    </a:cubicBezTo>
                    <a:cubicBezTo>
                      <a:pt x="23956" y="79991"/>
                      <a:pt x="25267" y="80857"/>
                      <a:pt x="25923" y="81277"/>
                    </a:cubicBezTo>
                    <a:cubicBezTo>
                      <a:pt x="73205" y="81618"/>
                      <a:pt x="120486" y="81251"/>
                      <a:pt x="167741" y="81539"/>
                    </a:cubicBezTo>
                    <a:cubicBezTo>
                      <a:pt x="167977" y="82195"/>
                      <a:pt x="168476" y="83507"/>
                      <a:pt x="168738" y="84137"/>
                    </a:cubicBezTo>
                    <a:cubicBezTo>
                      <a:pt x="121588" y="84163"/>
                      <a:pt x="74438" y="84242"/>
                      <a:pt x="27314" y="84268"/>
                    </a:cubicBezTo>
                    <a:lnTo>
                      <a:pt x="28678" y="85868"/>
                    </a:lnTo>
                    <a:cubicBezTo>
                      <a:pt x="74123" y="86577"/>
                      <a:pt x="119673" y="85763"/>
                      <a:pt x="165144" y="86288"/>
                    </a:cubicBezTo>
                    <a:cubicBezTo>
                      <a:pt x="165485" y="86892"/>
                      <a:pt x="166141" y="88046"/>
                      <a:pt x="166456" y="88623"/>
                    </a:cubicBezTo>
                    <a:cubicBezTo>
                      <a:pt x="121693" y="89227"/>
                      <a:pt x="76878" y="88650"/>
                      <a:pt x="32116" y="88912"/>
                    </a:cubicBezTo>
                    <a:cubicBezTo>
                      <a:pt x="32982" y="90644"/>
                      <a:pt x="34871" y="91116"/>
                      <a:pt x="36707" y="90985"/>
                    </a:cubicBezTo>
                    <a:cubicBezTo>
                      <a:pt x="90758" y="90959"/>
                      <a:pt x="144835" y="90985"/>
                      <a:pt x="198886" y="91064"/>
                    </a:cubicBezTo>
                    <a:cubicBezTo>
                      <a:pt x="199385" y="91720"/>
                      <a:pt x="200329" y="93031"/>
                      <a:pt x="200801" y="93687"/>
                    </a:cubicBezTo>
                    <a:cubicBezTo>
                      <a:pt x="146593" y="93819"/>
                      <a:pt x="92359" y="93556"/>
                      <a:pt x="38150" y="93897"/>
                    </a:cubicBezTo>
                    <a:cubicBezTo>
                      <a:pt x="40171" y="95078"/>
                      <a:pt x="42375" y="95655"/>
                      <a:pt x="44710" y="95682"/>
                    </a:cubicBezTo>
                    <a:cubicBezTo>
                      <a:pt x="107315" y="95708"/>
                      <a:pt x="169893" y="95655"/>
                      <a:pt x="232497" y="95682"/>
                    </a:cubicBezTo>
                    <a:cubicBezTo>
                      <a:pt x="232471" y="96364"/>
                      <a:pt x="232366" y="97728"/>
                      <a:pt x="232340" y="98410"/>
                    </a:cubicBezTo>
                    <a:cubicBezTo>
                      <a:pt x="176557" y="98515"/>
                      <a:pt x="120775" y="98358"/>
                      <a:pt x="65018" y="98437"/>
                    </a:cubicBezTo>
                    <a:cubicBezTo>
                      <a:pt x="60217" y="98542"/>
                      <a:pt x="55337" y="97938"/>
                      <a:pt x="50640" y="99093"/>
                    </a:cubicBezTo>
                    <a:cubicBezTo>
                      <a:pt x="63602" y="101638"/>
                      <a:pt x="76878" y="99880"/>
                      <a:pt x="89997" y="100457"/>
                    </a:cubicBezTo>
                    <a:cubicBezTo>
                      <a:pt x="125891" y="98620"/>
                      <a:pt x="161864" y="100982"/>
                      <a:pt x="197758" y="99958"/>
                    </a:cubicBezTo>
                    <a:cubicBezTo>
                      <a:pt x="268155" y="100667"/>
                      <a:pt x="338579" y="100431"/>
                      <a:pt x="408976" y="100195"/>
                    </a:cubicBezTo>
                    <a:cubicBezTo>
                      <a:pt x="407034" y="98935"/>
                      <a:pt x="404909" y="98332"/>
                      <a:pt x="402626" y="98410"/>
                    </a:cubicBezTo>
                    <a:cubicBezTo>
                      <a:pt x="372374" y="98305"/>
                      <a:pt x="342095" y="98594"/>
                      <a:pt x="311816" y="98305"/>
                    </a:cubicBezTo>
                    <a:cubicBezTo>
                      <a:pt x="311448" y="97728"/>
                      <a:pt x="310740" y="96600"/>
                      <a:pt x="310373" y="96049"/>
                    </a:cubicBezTo>
                    <a:cubicBezTo>
                      <a:pt x="340704" y="94921"/>
                      <a:pt x="371167" y="96574"/>
                      <a:pt x="401498" y="95209"/>
                    </a:cubicBezTo>
                    <a:cubicBezTo>
                      <a:pt x="398192" y="92874"/>
                      <a:pt x="393941" y="93924"/>
                      <a:pt x="390163" y="93714"/>
                    </a:cubicBezTo>
                    <a:cubicBezTo>
                      <a:pt x="363741" y="93635"/>
                      <a:pt x="337345" y="93976"/>
                      <a:pt x="310950" y="93582"/>
                    </a:cubicBezTo>
                    <a:cubicBezTo>
                      <a:pt x="310714" y="92953"/>
                      <a:pt x="310241" y="91720"/>
                      <a:pt x="310005" y="91090"/>
                    </a:cubicBezTo>
                    <a:cubicBezTo>
                      <a:pt x="333593" y="90880"/>
                      <a:pt x="357155" y="91090"/>
                      <a:pt x="380744" y="91011"/>
                    </a:cubicBezTo>
                    <a:cubicBezTo>
                      <a:pt x="385991" y="90906"/>
                      <a:pt x="391291" y="91378"/>
                      <a:pt x="396513" y="90513"/>
                    </a:cubicBezTo>
                    <a:cubicBezTo>
                      <a:pt x="395122" y="89384"/>
                      <a:pt x="393522" y="88860"/>
                      <a:pt x="391790" y="88886"/>
                    </a:cubicBezTo>
                    <a:cubicBezTo>
                      <a:pt x="365184" y="88807"/>
                      <a:pt x="338552" y="88991"/>
                      <a:pt x="311947" y="88807"/>
                    </a:cubicBezTo>
                    <a:cubicBezTo>
                      <a:pt x="311055" y="88518"/>
                      <a:pt x="309218" y="87941"/>
                      <a:pt x="308326" y="87679"/>
                    </a:cubicBezTo>
                    <a:cubicBezTo>
                      <a:pt x="309166" y="87312"/>
                      <a:pt x="310845" y="86577"/>
                      <a:pt x="311684" y="86210"/>
                    </a:cubicBezTo>
                    <a:cubicBezTo>
                      <a:pt x="338290" y="85973"/>
                      <a:pt x="364922" y="86314"/>
                      <a:pt x="391554" y="86026"/>
                    </a:cubicBezTo>
                    <a:lnTo>
                      <a:pt x="391501" y="84268"/>
                    </a:lnTo>
                    <a:cubicBezTo>
                      <a:pt x="363951" y="84058"/>
                      <a:pt x="336375" y="84242"/>
                      <a:pt x="308824" y="84189"/>
                    </a:cubicBezTo>
                    <a:cubicBezTo>
                      <a:pt x="308798" y="83507"/>
                      <a:pt x="308772" y="82116"/>
                      <a:pt x="308772" y="81434"/>
                    </a:cubicBezTo>
                    <a:cubicBezTo>
                      <a:pt x="335666" y="81329"/>
                      <a:pt x="362534" y="81618"/>
                      <a:pt x="389428" y="81303"/>
                    </a:cubicBezTo>
                    <a:cubicBezTo>
                      <a:pt x="388799" y="80857"/>
                      <a:pt x="387487" y="79965"/>
                      <a:pt x="386857" y="79519"/>
                    </a:cubicBezTo>
                    <a:cubicBezTo>
                      <a:pt x="358389" y="79151"/>
                      <a:pt x="329894" y="79676"/>
                      <a:pt x="301425" y="79283"/>
                    </a:cubicBezTo>
                    <a:cubicBezTo>
                      <a:pt x="301609" y="78574"/>
                      <a:pt x="301898" y="77157"/>
                      <a:pt x="302055" y="76449"/>
                    </a:cubicBezTo>
                    <a:cubicBezTo>
                      <a:pt x="330497" y="76344"/>
                      <a:pt x="358992" y="76842"/>
                      <a:pt x="387434" y="76213"/>
                    </a:cubicBezTo>
                    <a:cubicBezTo>
                      <a:pt x="385571" y="74402"/>
                      <a:pt x="382895" y="74717"/>
                      <a:pt x="380560" y="74717"/>
                    </a:cubicBezTo>
                    <a:cubicBezTo>
                      <a:pt x="351462" y="74822"/>
                      <a:pt x="322337" y="74717"/>
                      <a:pt x="293213" y="74770"/>
                    </a:cubicBezTo>
                    <a:cubicBezTo>
                      <a:pt x="293213" y="74009"/>
                      <a:pt x="293239" y="72566"/>
                      <a:pt x="293239" y="71805"/>
                    </a:cubicBezTo>
                    <a:cubicBezTo>
                      <a:pt x="324069" y="71621"/>
                      <a:pt x="354899" y="72146"/>
                      <a:pt x="385703" y="71569"/>
                    </a:cubicBezTo>
                    <a:cubicBezTo>
                      <a:pt x="384181" y="69391"/>
                      <a:pt x="381426" y="69916"/>
                      <a:pt x="379143" y="69837"/>
                    </a:cubicBezTo>
                    <a:cubicBezTo>
                      <a:pt x="347919" y="69942"/>
                      <a:pt x="316670" y="69811"/>
                      <a:pt x="285446" y="69889"/>
                    </a:cubicBezTo>
                    <a:cubicBezTo>
                      <a:pt x="285394" y="69181"/>
                      <a:pt x="285315" y="67764"/>
                      <a:pt x="285262" y="67056"/>
                    </a:cubicBezTo>
                    <a:cubicBezTo>
                      <a:pt x="318139" y="67003"/>
                      <a:pt x="350989" y="67108"/>
                      <a:pt x="383866" y="67003"/>
                    </a:cubicBezTo>
                    <a:lnTo>
                      <a:pt x="383918" y="65219"/>
                    </a:lnTo>
                    <a:cubicBezTo>
                      <a:pt x="349520" y="65114"/>
                      <a:pt x="315122" y="65166"/>
                      <a:pt x="280723" y="65193"/>
                    </a:cubicBezTo>
                    <a:cubicBezTo>
                      <a:pt x="280697" y="64484"/>
                      <a:pt x="280645" y="63067"/>
                      <a:pt x="280618" y="62359"/>
                    </a:cubicBezTo>
                    <a:cubicBezTo>
                      <a:pt x="314859" y="62333"/>
                      <a:pt x="349126" y="62359"/>
                      <a:pt x="383367" y="62333"/>
                    </a:cubicBezTo>
                    <a:lnTo>
                      <a:pt x="383262" y="60312"/>
                    </a:lnTo>
                    <a:cubicBezTo>
                      <a:pt x="349730" y="60286"/>
                      <a:pt x="316197" y="60365"/>
                      <a:pt x="282665" y="60286"/>
                    </a:cubicBezTo>
                    <a:cubicBezTo>
                      <a:pt x="282560" y="58502"/>
                      <a:pt x="283347" y="57741"/>
                      <a:pt x="285053" y="58056"/>
                    </a:cubicBezTo>
                    <a:cubicBezTo>
                      <a:pt x="301819" y="57689"/>
                      <a:pt x="318716" y="59893"/>
                      <a:pt x="335299" y="57452"/>
                    </a:cubicBezTo>
                    <a:cubicBezTo>
                      <a:pt x="351514" y="57479"/>
                      <a:pt x="367756" y="57741"/>
                      <a:pt x="383971" y="57321"/>
                    </a:cubicBezTo>
                    <a:cubicBezTo>
                      <a:pt x="383341" y="55904"/>
                      <a:pt x="382265" y="55353"/>
                      <a:pt x="380744" y="55616"/>
                    </a:cubicBezTo>
                    <a:cubicBezTo>
                      <a:pt x="363531" y="55616"/>
                      <a:pt x="346319" y="55616"/>
                      <a:pt x="329107" y="55616"/>
                    </a:cubicBezTo>
                    <a:lnTo>
                      <a:pt x="329133" y="52808"/>
                    </a:lnTo>
                    <a:cubicBezTo>
                      <a:pt x="347368" y="52782"/>
                      <a:pt x="365604" y="52861"/>
                      <a:pt x="383840" y="52782"/>
                    </a:cubicBezTo>
                    <a:cubicBezTo>
                      <a:pt x="383787" y="52310"/>
                      <a:pt x="383682" y="51365"/>
                      <a:pt x="383630" y="50919"/>
                    </a:cubicBezTo>
                    <a:cubicBezTo>
                      <a:pt x="365447" y="50998"/>
                      <a:pt x="347264" y="50945"/>
                      <a:pt x="329107" y="50972"/>
                    </a:cubicBezTo>
                    <a:lnTo>
                      <a:pt x="329133" y="48138"/>
                    </a:lnTo>
                    <a:cubicBezTo>
                      <a:pt x="347473" y="47928"/>
                      <a:pt x="365840" y="48505"/>
                      <a:pt x="384128" y="47902"/>
                    </a:cubicBezTo>
                    <a:lnTo>
                      <a:pt x="385624" y="46537"/>
                    </a:lnTo>
                    <a:cubicBezTo>
                      <a:pt x="338238" y="45881"/>
                      <a:pt x="290825" y="46695"/>
                      <a:pt x="243465" y="46117"/>
                    </a:cubicBezTo>
                    <a:cubicBezTo>
                      <a:pt x="243937" y="42339"/>
                      <a:pt x="248529" y="44360"/>
                      <a:pt x="251022" y="43651"/>
                    </a:cubicBezTo>
                    <a:cubicBezTo>
                      <a:pt x="293764" y="43231"/>
                      <a:pt x="336506" y="43520"/>
                      <a:pt x="379248" y="43494"/>
                    </a:cubicBezTo>
                    <a:cubicBezTo>
                      <a:pt x="382029" y="43284"/>
                      <a:pt x="385361" y="44150"/>
                      <a:pt x="387618" y="41867"/>
                    </a:cubicBezTo>
                    <a:cubicBezTo>
                      <a:pt x="382711" y="41237"/>
                      <a:pt x="377779" y="41447"/>
                      <a:pt x="372872" y="41447"/>
                    </a:cubicBezTo>
                    <a:cubicBezTo>
                      <a:pt x="341360" y="41447"/>
                      <a:pt x="309848" y="41473"/>
                      <a:pt x="278336" y="41447"/>
                    </a:cubicBezTo>
                    <a:cubicBezTo>
                      <a:pt x="278336" y="40739"/>
                      <a:pt x="278336" y="39348"/>
                      <a:pt x="278362" y="38639"/>
                    </a:cubicBezTo>
                    <a:cubicBezTo>
                      <a:pt x="314072" y="38639"/>
                      <a:pt x="349756" y="38639"/>
                      <a:pt x="385493" y="38639"/>
                    </a:cubicBezTo>
                    <a:cubicBezTo>
                      <a:pt x="387146" y="38876"/>
                      <a:pt x="388431" y="38272"/>
                      <a:pt x="389297" y="36855"/>
                    </a:cubicBezTo>
                    <a:cubicBezTo>
                      <a:pt x="351540" y="36593"/>
                      <a:pt x="313757" y="36829"/>
                      <a:pt x="275974" y="36750"/>
                    </a:cubicBezTo>
                    <a:lnTo>
                      <a:pt x="276000" y="33995"/>
                    </a:lnTo>
                    <a:cubicBezTo>
                      <a:pt x="313574" y="33917"/>
                      <a:pt x="351147" y="33995"/>
                      <a:pt x="388694" y="33969"/>
                    </a:cubicBezTo>
                    <a:cubicBezTo>
                      <a:pt x="390216" y="34153"/>
                      <a:pt x="391370" y="33576"/>
                      <a:pt x="392157" y="32264"/>
                    </a:cubicBezTo>
                    <a:cubicBezTo>
                      <a:pt x="357470" y="31923"/>
                      <a:pt x="322783" y="32421"/>
                      <a:pt x="288122" y="32027"/>
                    </a:cubicBezTo>
                    <a:lnTo>
                      <a:pt x="287230" y="29063"/>
                    </a:lnTo>
                    <a:cubicBezTo>
                      <a:pt x="322075" y="28931"/>
                      <a:pt x="356919" y="29010"/>
                      <a:pt x="391790" y="29036"/>
                    </a:cubicBezTo>
                    <a:cubicBezTo>
                      <a:pt x="393626" y="29246"/>
                      <a:pt x="395227" y="28354"/>
                      <a:pt x="396749" y="27436"/>
                    </a:cubicBezTo>
                    <a:cubicBezTo>
                      <a:pt x="356237" y="26911"/>
                      <a:pt x="315725" y="27383"/>
                      <a:pt x="275187" y="27226"/>
                    </a:cubicBezTo>
                    <a:lnTo>
                      <a:pt x="275187" y="24418"/>
                    </a:lnTo>
                    <a:cubicBezTo>
                      <a:pt x="315568" y="24418"/>
                      <a:pt x="355948" y="24392"/>
                      <a:pt x="396355" y="24445"/>
                    </a:cubicBezTo>
                    <a:cubicBezTo>
                      <a:pt x="398428" y="24655"/>
                      <a:pt x="400291" y="23684"/>
                      <a:pt x="402101" y="22765"/>
                    </a:cubicBezTo>
                    <a:cubicBezTo>
                      <a:pt x="351986" y="22188"/>
                      <a:pt x="301871" y="22687"/>
                      <a:pt x="251756" y="22503"/>
                    </a:cubicBezTo>
                    <a:lnTo>
                      <a:pt x="251730" y="19722"/>
                    </a:lnTo>
                    <a:cubicBezTo>
                      <a:pt x="299431" y="19722"/>
                      <a:pt x="347132" y="19722"/>
                      <a:pt x="394860" y="19722"/>
                    </a:cubicBezTo>
                    <a:cubicBezTo>
                      <a:pt x="399793" y="19591"/>
                      <a:pt x="405093" y="20561"/>
                      <a:pt x="409553" y="17859"/>
                    </a:cubicBezTo>
                    <a:cubicBezTo>
                      <a:pt x="359805" y="17413"/>
                      <a:pt x="310058" y="17780"/>
                      <a:pt x="260310" y="17675"/>
                    </a:cubicBezTo>
                    <a:cubicBezTo>
                      <a:pt x="201484" y="17203"/>
                      <a:pt x="142631" y="18725"/>
                      <a:pt x="83805" y="17675"/>
                    </a:cubicBezTo>
                    <a:cubicBezTo>
                      <a:pt x="71972" y="18121"/>
                      <a:pt x="59902" y="16206"/>
                      <a:pt x="48383" y="19459"/>
                    </a:cubicBezTo>
                    <a:close/>
                  </a:path>
                </a:pathLst>
              </a:custGeom>
              <a:grpFill/>
              <a:ln w="2609" cap="flat">
                <a:noFill/>
                <a:prstDash val="solid"/>
                <a:miter/>
              </a:ln>
            </p:spPr>
            <p:txBody>
              <a:bodyPr rtlCol="0" anchor="ctr"/>
              <a:lstStyle/>
              <a:p>
                <a:endParaRPr lang="en-US"/>
              </a:p>
            </p:txBody>
          </p:sp>
        </p:grpSp>
        <p:grpSp>
          <p:nvGrpSpPr>
            <p:cNvPr id="28" name="Group 27">
              <a:extLst>
                <a:ext uri="{FF2B5EF4-FFF2-40B4-BE49-F238E27FC236}">
                  <a16:creationId xmlns:a16="http://schemas.microsoft.com/office/drawing/2014/main" id="{2448E8A8-62CE-0C66-0953-B3D7C1D110A0}"/>
                </a:ext>
              </a:extLst>
            </p:cNvPr>
            <p:cNvGrpSpPr/>
            <p:nvPr/>
          </p:nvGrpSpPr>
          <p:grpSpPr>
            <a:xfrm>
              <a:off x="5490990" y="3329298"/>
              <a:ext cx="1330050" cy="419800"/>
              <a:chOff x="6149965" y="2877077"/>
              <a:chExt cx="961402" cy="303445"/>
            </a:xfrm>
            <a:grpFill/>
          </p:grpSpPr>
          <p:sp>
            <p:nvSpPr>
              <p:cNvPr id="30" name="Freeform: Shape 29">
                <a:extLst>
                  <a:ext uri="{FF2B5EF4-FFF2-40B4-BE49-F238E27FC236}">
                    <a16:creationId xmlns:a16="http://schemas.microsoft.com/office/drawing/2014/main" id="{AB4955DD-78BF-DB59-86D6-CE348BB31A3A}"/>
                  </a:ext>
                </a:extLst>
              </p:cNvPr>
              <p:cNvSpPr/>
              <p:nvPr/>
            </p:nvSpPr>
            <p:spPr>
              <a:xfrm>
                <a:off x="6486740" y="2888307"/>
                <a:ext cx="62333" cy="77061"/>
              </a:xfrm>
              <a:custGeom>
                <a:avLst/>
                <a:gdLst>
                  <a:gd name="connsiteX0" fmla="*/ 30463 w 62333"/>
                  <a:gd name="connsiteY0" fmla="*/ 53579 h 77061"/>
                  <a:gd name="connsiteX1" fmla="*/ 26763 w 62333"/>
                  <a:gd name="connsiteY1" fmla="*/ 67039 h 77061"/>
                  <a:gd name="connsiteX2" fmla="*/ 16294 w 62333"/>
                  <a:gd name="connsiteY2" fmla="*/ 77062 h 77061"/>
                  <a:gd name="connsiteX3" fmla="*/ 6455 w 62333"/>
                  <a:gd name="connsiteY3" fmla="*/ 69899 h 77061"/>
                  <a:gd name="connsiteX4" fmla="*/ 0 w 62333"/>
                  <a:gd name="connsiteY4" fmla="*/ 63602 h 77061"/>
                  <a:gd name="connsiteX5" fmla="*/ 630 w 62333"/>
                  <a:gd name="connsiteY5" fmla="*/ 62447 h 77061"/>
                  <a:gd name="connsiteX6" fmla="*/ 7399 w 62333"/>
                  <a:gd name="connsiteY6" fmla="*/ 48698 h 77061"/>
                  <a:gd name="connsiteX7" fmla="*/ 13565 w 62333"/>
                  <a:gd name="connsiteY7" fmla="*/ 38675 h 77061"/>
                  <a:gd name="connsiteX8" fmla="*/ 14798 w 62333"/>
                  <a:gd name="connsiteY8" fmla="*/ 37232 h 77061"/>
                  <a:gd name="connsiteX9" fmla="*/ 19101 w 62333"/>
                  <a:gd name="connsiteY9" fmla="*/ 40092 h 77061"/>
                  <a:gd name="connsiteX10" fmla="*/ 26186 w 62333"/>
                  <a:gd name="connsiteY10" fmla="*/ 45812 h 77061"/>
                  <a:gd name="connsiteX11" fmla="*/ 30463 w 62333"/>
                  <a:gd name="connsiteY11" fmla="*/ 53579 h 77061"/>
                  <a:gd name="connsiteX12" fmla="*/ 46153 w 62333"/>
                  <a:gd name="connsiteY12" fmla="*/ 16320 h 77061"/>
                  <a:gd name="connsiteX13" fmla="*/ 42454 w 62333"/>
                  <a:gd name="connsiteY13" fmla="*/ 29780 h 77061"/>
                  <a:gd name="connsiteX14" fmla="*/ 31984 w 62333"/>
                  <a:gd name="connsiteY14" fmla="*/ 39803 h 77061"/>
                  <a:gd name="connsiteX15" fmla="*/ 22119 w 62333"/>
                  <a:gd name="connsiteY15" fmla="*/ 32929 h 77061"/>
                  <a:gd name="connsiteX16" fmla="*/ 15664 w 62333"/>
                  <a:gd name="connsiteY16" fmla="*/ 26343 h 77061"/>
                  <a:gd name="connsiteX17" fmla="*/ 16268 w 62333"/>
                  <a:gd name="connsiteY17" fmla="*/ 25215 h 77061"/>
                  <a:gd name="connsiteX18" fmla="*/ 23037 w 62333"/>
                  <a:gd name="connsiteY18" fmla="*/ 11466 h 77061"/>
                  <a:gd name="connsiteX19" fmla="*/ 29203 w 62333"/>
                  <a:gd name="connsiteY19" fmla="*/ 1443 h 77061"/>
                  <a:gd name="connsiteX20" fmla="*/ 30436 w 62333"/>
                  <a:gd name="connsiteY20" fmla="*/ 0 h 77061"/>
                  <a:gd name="connsiteX21" fmla="*/ 34739 w 62333"/>
                  <a:gd name="connsiteY21" fmla="*/ 2860 h 77061"/>
                  <a:gd name="connsiteX22" fmla="*/ 41824 w 62333"/>
                  <a:gd name="connsiteY22" fmla="*/ 8580 h 77061"/>
                  <a:gd name="connsiteX23" fmla="*/ 46153 w 62333"/>
                  <a:gd name="connsiteY23" fmla="*/ 16320 h 77061"/>
                  <a:gd name="connsiteX24" fmla="*/ 62185 w 62333"/>
                  <a:gd name="connsiteY24" fmla="*/ 51847 h 77061"/>
                  <a:gd name="connsiteX25" fmla="*/ 58485 w 62333"/>
                  <a:gd name="connsiteY25" fmla="*/ 65307 h 77061"/>
                  <a:gd name="connsiteX26" fmla="*/ 48016 w 62333"/>
                  <a:gd name="connsiteY26" fmla="*/ 75330 h 77061"/>
                  <a:gd name="connsiteX27" fmla="*/ 38150 w 62333"/>
                  <a:gd name="connsiteY27" fmla="*/ 68167 h 77061"/>
                  <a:gd name="connsiteX28" fmla="*/ 31696 w 62333"/>
                  <a:gd name="connsiteY28" fmla="*/ 61870 h 77061"/>
                  <a:gd name="connsiteX29" fmla="*/ 32299 w 62333"/>
                  <a:gd name="connsiteY29" fmla="*/ 60715 h 77061"/>
                  <a:gd name="connsiteX30" fmla="*/ 39069 w 62333"/>
                  <a:gd name="connsiteY30" fmla="*/ 46966 h 77061"/>
                  <a:gd name="connsiteX31" fmla="*/ 45235 w 62333"/>
                  <a:gd name="connsiteY31" fmla="*/ 36944 h 77061"/>
                  <a:gd name="connsiteX32" fmla="*/ 46468 w 62333"/>
                  <a:gd name="connsiteY32" fmla="*/ 35500 h 77061"/>
                  <a:gd name="connsiteX33" fmla="*/ 50771 w 62333"/>
                  <a:gd name="connsiteY33" fmla="*/ 38360 h 77061"/>
                  <a:gd name="connsiteX34" fmla="*/ 57855 w 62333"/>
                  <a:gd name="connsiteY34" fmla="*/ 44107 h 77061"/>
                  <a:gd name="connsiteX35" fmla="*/ 62185 w 62333"/>
                  <a:gd name="connsiteY35" fmla="*/ 51847 h 77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62333" h="77061">
                    <a:moveTo>
                      <a:pt x="30463" y="53579"/>
                    </a:moveTo>
                    <a:cubicBezTo>
                      <a:pt x="31066" y="56832"/>
                      <a:pt x="29859" y="61319"/>
                      <a:pt x="26763" y="67039"/>
                    </a:cubicBezTo>
                    <a:cubicBezTo>
                      <a:pt x="23063" y="73730"/>
                      <a:pt x="19574" y="77062"/>
                      <a:pt x="16294" y="77062"/>
                    </a:cubicBezTo>
                    <a:cubicBezTo>
                      <a:pt x="14037" y="75330"/>
                      <a:pt x="10758" y="72942"/>
                      <a:pt x="6455" y="69899"/>
                    </a:cubicBezTo>
                    <a:cubicBezTo>
                      <a:pt x="2152" y="66829"/>
                      <a:pt x="0" y="64730"/>
                      <a:pt x="0" y="63602"/>
                    </a:cubicBezTo>
                    <a:lnTo>
                      <a:pt x="630" y="62447"/>
                    </a:lnTo>
                    <a:cubicBezTo>
                      <a:pt x="1863" y="59954"/>
                      <a:pt x="4119" y="55389"/>
                      <a:pt x="7399" y="48698"/>
                    </a:cubicBezTo>
                    <a:cubicBezTo>
                      <a:pt x="8213" y="47176"/>
                      <a:pt x="10259" y="43818"/>
                      <a:pt x="13565" y="38675"/>
                    </a:cubicBezTo>
                    <a:lnTo>
                      <a:pt x="14798" y="37232"/>
                    </a:lnTo>
                    <a:cubicBezTo>
                      <a:pt x="15612" y="37993"/>
                      <a:pt x="17055" y="38964"/>
                      <a:pt x="19101" y="40092"/>
                    </a:cubicBezTo>
                    <a:cubicBezTo>
                      <a:pt x="23011" y="42768"/>
                      <a:pt x="25372" y="44684"/>
                      <a:pt x="26186" y="45812"/>
                    </a:cubicBezTo>
                    <a:cubicBezTo>
                      <a:pt x="28390" y="48515"/>
                      <a:pt x="29833" y="51086"/>
                      <a:pt x="30463" y="53579"/>
                    </a:cubicBezTo>
                    <a:close/>
                    <a:moveTo>
                      <a:pt x="46153" y="16320"/>
                    </a:moveTo>
                    <a:cubicBezTo>
                      <a:pt x="46757" y="19574"/>
                      <a:pt x="45523" y="24061"/>
                      <a:pt x="42454" y="29780"/>
                    </a:cubicBezTo>
                    <a:cubicBezTo>
                      <a:pt x="38754" y="36471"/>
                      <a:pt x="35264" y="39803"/>
                      <a:pt x="31984" y="39803"/>
                    </a:cubicBezTo>
                    <a:cubicBezTo>
                      <a:pt x="31381" y="39803"/>
                      <a:pt x="28075" y="37521"/>
                      <a:pt x="22119" y="32929"/>
                    </a:cubicBezTo>
                    <a:cubicBezTo>
                      <a:pt x="17816" y="29675"/>
                      <a:pt x="15664" y="27471"/>
                      <a:pt x="15664" y="26343"/>
                    </a:cubicBezTo>
                    <a:lnTo>
                      <a:pt x="16268" y="25215"/>
                    </a:lnTo>
                    <a:cubicBezTo>
                      <a:pt x="17501" y="22722"/>
                      <a:pt x="19757" y="18157"/>
                      <a:pt x="23037" y="11466"/>
                    </a:cubicBezTo>
                    <a:cubicBezTo>
                      <a:pt x="23851" y="9944"/>
                      <a:pt x="25923" y="6586"/>
                      <a:pt x="29203" y="1443"/>
                    </a:cubicBezTo>
                    <a:lnTo>
                      <a:pt x="30436" y="0"/>
                    </a:lnTo>
                    <a:cubicBezTo>
                      <a:pt x="31250" y="761"/>
                      <a:pt x="32693" y="1732"/>
                      <a:pt x="34739" y="2860"/>
                    </a:cubicBezTo>
                    <a:cubicBezTo>
                      <a:pt x="38649" y="5536"/>
                      <a:pt x="41010" y="7452"/>
                      <a:pt x="41824" y="8580"/>
                    </a:cubicBezTo>
                    <a:cubicBezTo>
                      <a:pt x="44107" y="11256"/>
                      <a:pt x="45550" y="13828"/>
                      <a:pt x="46153" y="16320"/>
                    </a:cubicBezTo>
                    <a:close/>
                    <a:moveTo>
                      <a:pt x="62185" y="51847"/>
                    </a:moveTo>
                    <a:cubicBezTo>
                      <a:pt x="62788" y="55100"/>
                      <a:pt x="61555" y="59587"/>
                      <a:pt x="58485" y="65307"/>
                    </a:cubicBezTo>
                    <a:cubicBezTo>
                      <a:pt x="54786" y="71998"/>
                      <a:pt x="51296" y="75330"/>
                      <a:pt x="48016" y="75330"/>
                    </a:cubicBezTo>
                    <a:cubicBezTo>
                      <a:pt x="45760" y="73625"/>
                      <a:pt x="42480" y="71211"/>
                      <a:pt x="38150" y="68167"/>
                    </a:cubicBezTo>
                    <a:cubicBezTo>
                      <a:pt x="33847" y="65123"/>
                      <a:pt x="31696" y="62998"/>
                      <a:pt x="31696" y="61870"/>
                    </a:cubicBezTo>
                    <a:lnTo>
                      <a:pt x="32299" y="60715"/>
                    </a:lnTo>
                    <a:cubicBezTo>
                      <a:pt x="33533" y="58223"/>
                      <a:pt x="35789" y="53657"/>
                      <a:pt x="39069" y="46966"/>
                    </a:cubicBezTo>
                    <a:cubicBezTo>
                      <a:pt x="39882" y="45445"/>
                      <a:pt x="41955" y="42112"/>
                      <a:pt x="45235" y="36944"/>
                    </a:cubicBezTo>
                    <a:lnTo>
                      <a:pt x="46468" y="35500"/>
                    </a:lnTo>
                    <a:cubicBezTo>
                      <a:pt x="47281" y="36261"/>
                      <a:pt x="48724" y="37206"/>
                      <a:pt x="50771" y="38360"/>
                    </a:cubicBezTo>
                    <a:cubicBezTo>
                      <a:pt x="54654" y="41037"/>
                      <a:pt x="57042" y="42952"/>
                      <a:pt x="57855" y="44107"/>
                    </a:cubicBezTo>
                    <a:cubicBezTo>
                      <a:pt x="60112" y="46783"/>
                      <a:pt x="61555" y="49380"/>
                      <a:pt x="62185" y="51847"/>
                    </a:cubicBezTo>
                    <a:close/>
                  </a:path>
                </a:pathLst>
              </a:custGeom>
              <a:grpFill/>
              <a:ln w="2609"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184CC1C1-0248-C815-EA52-F24BDE2EFD63}"/>
                  </a:ext>
                </a:extLst>
              </p:cNvPr>
              <p:cNvSpPr/>
              <p:nvPr/>
            </p:nvSpPr>
            <p:spPr>
              <a:xfrm>
                <a:off x="7049708" y="2913364"/>
                <a:ext cx="28429" cy="39698"/>
              </a:xfrm>
              <a:custGeom>
                <a:avLst/>
                <a:gdLst>
                  <a:gd name="connsiteX0" fmla="*/ 28285 w 28429"/>
                  <a:gd name="connsiteY0" fmla="*/ 16268 h 39698"/>
                  <a:gd name="connsiteX1" fmla="*/ 24848 w 28429"/>
                  <a:gd name="connsiteY1" fmla="*/ 29702 h 39698"/>
                  <a:gd name="connsiteX2" fmla="*/ 15139 w 28429"/>
                  <a:gd name="connsiteY2" fmla="*/ 39699 h 39698"/>
                  <a:gd name="connsiteX3" fmla="*/ 6009 w 28429"/>
                  <a:gd name="connsiteY3" fmla="*/ 32562 h 39698"/>
                  <a:gd name="connsiteX4" fmla="*/ 0 w 28429"/>
                  <a:gd name="connsiteY4" fmla="*/ 26264 h 39698"/>
                  <a:gd name="connsiteX5" fmla="*/ 577 w 28429"/>
                  <a:gd name="connsiteY5" fmla="*/ 25136 h 39698"/>
                  <a:gd name="connsiteX6" fmla="*/ 6848 w 28429"/>
                  <a:gd name="connsiteY6" fmla="*/ 11414 h 39698"/>
                  <a:gd name="connsiteX7" fmla="*/ 12568 w 28429"/>
                  <a:gd name="connsiteY7" fmla="*/ 1417 h 39698"/>
                  <a:gd name="connsiteX8" fmla="*/ 13723 w 28429"/>
                  <a:gd name="connsiteY8" fmla="*/ 0 h 39698"/>
                  <a:gd name="connsiteX9" fmla="*/ 17711 w 28429"/>
                  <a:gd name="connsiteY9" fmla="*/ 2860 h 39698"/>
                  <a:gd name="connsiteX10" fmla="*/ 24270 w 28429"/>
                  <a:gd name="connsiteY10" fmla="*/ 8580 h 39698"/>
                  <a:gd name="connsiteX11" fmla="*/ 28285 w 28429"/>
                  <a:gd name="connsiteY11" fmla="*/ 16268 h 39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8429" h="39698">
                    <a:moveTo>
                      <a:pt x="28285" y="16268"/>
                    </a:moveTo>
                    <a:cubicBezTo>
                      <a:pt x="28862" y="19495"/>
                      <a:pt x="27708" y="23982"/>
                      <a:pt x="24848" y="29702"/>
                    </a:cubicBezTo>
                    <a:cubicBezTo>
                      <a:pt x="21410" y="36366"/>
                      <a:pt x="18183" y="39699"/>
                      <a:pt x="15139" y="39699"/>
                    </a:cubicBezTo>
                    <a:cubicBezTo>
                      <a:pt x="13040" y="37993"/>
                      <a:pt x="9997" y="35605"/>
                      <a:pt x="6009" y="32562"/>
                    </a:cubicBezTo>
                    <a:cubicBezTo>
                      <a:pt x="2020" y="29518"/>
                      <a:pt x="0" y="27419"/>
                      <a:pt x="0" y="26264"/>
                    </a:cubicBezTo>
                    <a:lnTo>
                      <a:pt x="577" y="25136"/>
                    </a:lnTo>
                    <a:cubicBezTo>
                      <a:pt x="1732" y="22670"/>
                      <a:pt x="3805" y="18104"/>
                      <a:pt x="6848" y="11414"/>
                    </a:cubicBezTo>
                    <a:cubicBezTo>
                      <a:pt x="7609" y="9892"/>
                      <a:pt x="9524" y="6560"/>
                      <a:pt x="12568" y="1417"/>
                    </a:cubicBezTo>
                    <a:lnTo>
                      <a:pt x="13723" y="0"/>
                    </a:lnTo>
                    <a:cubicBezTo>
                      <a:pt x="14483" y="761"/>
                      <a:pt x="15822" y="1705"/>
                      <a:pt x="17711" y="2860"/>
                    </a:cubicBezTo>
                    <a:cubicBezTo>
                      <a:pt x="21332" y="5536"/>
                      <a:pt x="23509" y="7425"/>
                      <a:pt x="24270" y="8580"/>
                    </a:cubicBezTo>
                    <a:cubicBezTo>
                      <a:pt x="26369" y="11230"/>
                      <a:pt x="27708" y="13801"/>
                      <a:pt x="28285" y="16268"/>
                    </a:cubicBezTo>
                    <a:close/>
                  </a:path>
                </a:pathLst>
              </a:custGeom>
              <a:grpFill/>
              <a:ln w="2609"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CDEB349E-27F5-9BA2-78B8-36FEF56C2486}"/>
                  </a:ext>
                </a:extLst>
              </p:cNvPr>
              <p:cNvSpPr/>
              <p:nvPr/>
            </p:nvSpPr>
            <p:spPr>
              <a:xfrm>
                <a:off x="6948061" y="2877077"/>
                <a:ext cx="50711" cy="67379"/>
              </a:xfrm>
              <a:custGeom>
                <a:avLst/>
                <a:gdLst>
                  <a:gd name="connsiteX0" fmla="*/ 24795 w 50711"/>
                  <a:gd name="connsiteY0" fmla="*/ 46835 h 67379"/>
                  <a:gd name="connsiteX1" fmla="*/ 21778 w 50711"/>
                  <a:gd name="connsiteY1" fmla="*/ 58616 h 67379"/>
                  <a:gd name="connsiteX2" fmla="*/ 13250 w 50711"/>
                  <a:gd name="connsiteY2" fmla="*/ 67380 h 67379"/>
                  <a:gd name="connsiteX3" fmla="*/ 5248 w 50711"/>
                  <a:gd name="connsiteY3" fmla="*/ 61109 h 67379"/>
                  <a:gd name="connsiteX4" fmla="*/ 0 w 50711"/>
                  <a:gd name="connsiteY4" fmla="*/ 55599 h 67379"/>
                  <a:gd name="connsiteX5" fmla="*/ 499 w 50711"/>
                  <a:gd name="connsiteY5" fmla="*/ 54602 h 67379"/>
                  <a:gd name="connsiteX6" fmla="*/ 6009 w 50711"/>
                  <a:gd name="connsiteY6" fmla="*/ 42585 h 67379"/>
                  <a:gd name="connsiteX7" fmla="*/ 11020 w 50711"/>
                  <a:gd name="connsiteY7" fmla="*/ 33821 h 67379"/>
                  <a:gd name="connsiteX8" fmla="*/ 12017 w 50711"/>
                  <a:gd name="connsiteY8" fmla="*/ 32562 h 67379"/>
                  <a:gd name="connsiteX9" fmla="*/ 15533 w 50711"/>
                  <a:gd name="connsiteY9" fmla="*/ 35054 h 67379"/>
                  <a:gd name="connsiteX10" fmla="*/ 21305 w 50711"/>
                  <a:gd name="connsiteY10" fmla="*/ 40066 h 67379"/>
                  <a:gd name="connsiteX11" fmla="*/ 24795 w 50711"/>
                  <a:gd name="connsiteY11" fmla="*/ 46835 h 67379"/>
                  <a:gd name="connsiteX12" fmla="*/ 37547 w 50711"/>
                  <a:gd name="connsiteY12" fmla="*/ 14274 h 67379"/>
                  <a:gd name="connsiteX13" fmla="*/ 34556 w 50711"/>
                  <a:gd name="connsiteY13" fmla="*/ 26055 h 67379"/>
                  <a:gd name="connsiteX14" fmla="*/ 26028 w 50711"/>
                  <a:gd name="connsiteY14" fmla="*/ 34818 h 67379"/>
                  <a:gd name="connsiteX15" fmla="*/ 17999 w 50711"/>
                  <a:gd name="connsiteY15" fmla="*/ 28810 h 67379"/>
                  <a:gd name="connsiteX16" fmla="*/ 12752 w 50711"/>
                  <a:gd name="connsiteY16" fmla="*/ 23037 h 67379"/>
                  <a:gd name="connsiteX17" fmla="*/ 13250 w 50711"/>
                  <a:gd name="connsiteY17" fmla="*/ 22040 h 67379"/>
                  <a:gd name="connsiteX18" fmla="*/ 18760 w 50711"/>
                  <a:gd name="connsiteY18" fmla="*/ 10023 h 67379"/>
                  <a:gd name="connsiteX19" fmla="*/ 23772 w 50711"/>
                  <a:gd name="connsiteY19" fmla="*/ 1259 h 67379"/>
                  <a:gd name="connsiteX20" fmla="*/ 24769 w 50711"/>
                  <a:gd name="connsiteY20" fmla="*/ 0 h 67379"/>
                  <a:gd name="connsiteX21" fmla="*/ 28285 w 50711"/>
                  <a:gd name="connsiteY21" fmla="*/ 2493 h 67379"/>
                  <a:gd name="connsiteX22" fmla="*/ 34057 w 50711"/>
                  <a:gd name="connsiteY22" fmla="*/ 7504 h 67379"/>
                  <a:gd name="connsiteX23" fmla="*/ 37547 w 50711"/>
                  <a:gd name="connsiteY23" fmla="*/ 14274 h 67379"/>
                  <a:gd name="connsiteX24" fmla="*/ 50587 w 50711"/>
                  <a:gd name="connsiteY24" fmla="*/ 45340 h 67379"/>
                  <a:gd name="connsiteX25" fmla="*/ 47570 w 50711"/>
                  <a:gd name="connsiteY25" fmla="*/ 57121 h 67379"/>
                  <a:gd name="connsiteX26" fmla="*/ 39069 w 50711"/>
                  <a:gd name="connsiteY26" fmla="*/ 65884 h 67379"/>
                  <a:gd name="connsiteX27" fmla="*/ 31066 w 50711"/>
                  <a:gd name="connsiteY27" fmla="*/ 59613 h 67379"/>
                  <a:gd name="connsiteX28" fmla="*/ 25818 w 50711"/>
                  <a:gd name="connsiteY28" fmla="*/ 54103 h 67379"/>
                  <a:gd name="connsiteX29" fmla="*/ 26317 w 50711"/>
                  <a:gd name="connsiteY29" fmla="*/ 53106 h 67379"/>
                  <a:gd name="connsiteX30" fmla="*/ 31827 w 50711"/>
                  <a:gd name="connsiteY30" fmla="*/ 41089 h 67379"/>
                  <a:gd name="connsiteX31" fmla="*/ 36839 w 50711"/>
                  <a:gd name="connsiteY31" fmla="*/ 32326 h 67379"/>
                  <a:gd name="connsiteX32" fmla="*/ 37836 w 50711"/>
                  <a:gd name="connsiteY32" fmla="*/ 31066 h 67379"/>
                  <a:gd name="connsiteX33" fmla="*/ 41352 w 50711"/>
                  <a:gd name="connsiteY33" fmla="*/ 33585 h 67379"/>
                  <a:gd name="connsiteX34" fmla="*/ 47124 w 50711"/>
                  <a:gd name="connsiteY34" fmla="*/ 38597 h 67379"/>
                  <a:gd name="connsiteX35" fmla="*/ 50587 w 50711"/>
                  <a:gd name="connsiteY35" fmla="*/ 45340 h 67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0711" h="67379">
                    <a:moveTo>
                      <a:pt x="24795" y="46835"/>
                    </a:moveTo>
                    <a:cubicBezTo>
                      <a:pt x="25294" y="49669"/>
                      <a:pt x="24297" y="53605"/>
                      <a:pt x="21778" y="58616"/>
                    </a:cubicBezTo>
                    <a:cubicBezTo>
                      <a:pt x="18787" y="64467"/>
                      <a:pt x="15927" y="67380"/>
                      <a:pt x="13250" y="67380"/>
                    </a:cubicBezTo>
                    <a:cubicBezTo>
                      <a:pt x="11414" y="65884"/>
                      <a:pt x="8737" y="63785"/>
                      <a:pt x="5248" y="61109"/>
                    </a:cubicBezTo>
                    <a:cubicBezTo>
                      <a:pt x="1732" y="58433"/>
                      <a:pt x="0" y="56596"/>
                      <a:pt x="0" y="55599"/>
                    </a:cubicBezTo>
                    <a:lnTo>
                      <a:pt x="499" y="54602"/>
                    </a:lnTo>
                    <a:cubicBezTo>
                      <a:pt x="1496" y="52424"/>
                      <a:pt x="3332" y="48436"/>
                      <a:pt x="6009" y="42585"/>
                    </a:cubicBezTo>
                    <a:cubicBezTo>
                      <a:pt x="6665" y="41247"/>
                      <a:pt x="8344" y="38334"/>
                      <a:pt x="11020" y="33821"/>
                    </a:cubicBezTo>
                    <a:lnTo>
                      <a:pt x="12017" y="32562"/>
                    </a:lnTo>
                    <a:cubicBezTo>
                      <a:pt x="12673" y="33218"/>
                      <a:pt x="13854" y="34057"/>
                      <a:pt x="15533" y="35054"/>
                    </a:cubicBezTo>
                    <a:cubicBezTo>
                      <a:pt x="18708" y="37390"/>
                      <a:pt x="20623" y="39069"/>
                      <a:pt x="21305" y="40066"/>
                    </a:cubicBezTo>
                    <a:cubicBezTo>
                      <a:pt x="23116" y="42401"/>
                      <a:pt x="24270" y="44658"/>
                      <a:pt x="24795" y="46835"/>
                    </a:cubicBezTo>
                    <a:close/>
                    <a:moveTo>
                      <a:pt x="37547" y="14274"/>
                    </a:moveTo>
                    <a:cubicBezTo>
                      <a:pt x="38045" y="17107"/>
                      <a:pt x="37048" y="21043"/>
                      <a:pt x="34556" y="26055"/>
                    </a:cubicBezTo>
                    <a:cubicBezTo>
                      <a:pt x="31538" y="31906"/>
                      <a:pt x="28705" y="34818"/>
                      <a:pt x="26028" y="34818"/>
                    </a:cubicBezTo>
                    <a:cubicBezTo>
                      <a:pt x="25530" y="34818"/>
                      <a:pt x="22854" y="32824"/>
                      <a:pt x="17999" y="28810"/>
                    </a:cubicBezTo>
                    <a:cubicBezTo>
                      <a:pt x="14484" y="25976"/>
                      <a:pt x="12752" y="24061"/>
                      <a:pt x="12752" y="23037"/>
                    </a:cubicBezTo>
                    <a:lnTo>
                      <a:pt x="13250" y="22040"/>
                    </a:lnTo>
                    <a:cubicBezTo>
                      <a:pt x="14247" y="19862"/>
                      <a:pt x="16084" y="15874"/>
                      <a:pt x="18760" y="10023"/>
                    </a:cubicBezTo>
                    <a:cubicBezTo>
                      <a:pt x="19416" y="8685"/>
                      <a:pt x="21096" y="5772"/>
                      <a:pt x="23772" y="1259"/>
                    </a:cubicBezTo>
                    <a:lnTo>
                      <a:pt x="24769" y="0"/>
                    </a:lnTo>
                    <a:cubicBezTo>
                      <a:pt x="25425" y="656"/>
                      <a:pt x="26606" y="1496"/>
                      <a:pt x="28285" y="2493"/>
                    </a:cubicBezTo>
                    <a:cubicBezTo>
                      <a:pt x="31460" y="4828"/>
                      <a:pt x="33375" y="6507"/>
                      <a:pt x="34057" y="7504"/>
                    </a:cubicBezTo>
                    <a:cubicBezTo>
                      <a:pt x="35894" y="9866"/>
                      <a:pt x="37048" y="12122"/>
                      <a:pt x="37547" y="14274"/>
                    </a:cubicBezTo>
                    <a:close/>
                    <a:moveTo>
                      <a:pt x="50587" y="45340"/>
                    </a:moveTo>
                    <a:cubicBezTo>
                      <a:pt x="51086" y="48174"/>
                      <a:pt x="50089" y="52109"/>
                      <a:pt x="47570" y="57121"/>
                    </a:cubicBezTo>
                    <a:cubicBezTo>
                      <a:pt x="44579" y="62972"/>
                      <a:pt x="41719" y="65884"/>
                      <a:pt x="39069" y="65884"/>
                    </a:cubicBezTo>
                    <a:cubicBezTo>
                      <a:pt x="37232" y="64389"/>
                      <a:pt x="34556" y="62290"/>
                      <a:pt x="31066" y="59613"/>
                    </a:cubicBezTo>
                    <a:cubicBezTo>
                      <a:pt x="27550" y="56937"/>
                      <a:pt x="25818" y="55100"/>
                      <a:pt x="25818" y="54103"/>
                    </a:cubicBezTo>
                    <a:lnTo>
                      <a:pt x="26317" y="53106"/>
                    </a:lnTo>
                    <a:cubicBezTo>
                      <a:pt x="27314" y="50929"/>
                      <a:pt x="29151" y="46940"/>
                      <a:pt x="31827" y="41089"/>
                    </a:cubicBezTo>
                    <a:cubicBezTo>
                      <a:pt x="32483" y="39751"/>
                      <a:pt x="34162" y="36839"/>
                      <a:pt x="36839" y="32326"/>
                    </a:cubicBezTo>
                    <a:lnTo>
                      <a:pt x="37836" y="31066"/>
                    </a:lnTo>
                    <a:cubicBezTo>
                      <a:pt x="38492" y="31748"/>
                      <a:pt x="39672" y="32562"/>
                      <a:pt x="41352" y="33585"/>
                    </a:cubicBezTo>
                    <a:cubicBezTo>
                      <a:pt x="44526" y="35920"/>
                      <a:pt x="46442" y="37599"/>
                      <a:pt x="47124" y="38597"/>
                    </a:cubicBezTo>
                    <a:cubicBezTo>
                      <a:pt x="48908" y="40905"/>
                      <a:pt x="50089" y="43162"/>
                      <a:pt x="50587" y="45340"/>
                    </a:cubicBezTo>
                    <a:close/>
                  </a:path>
                </a:pathLst>
              </a:custGeom>
              <a:grpFill/>
              <a:ln w="2609" cap="flat">
                <a:noFill/>
                <a:prstDash val="solid"/>
                <a:miter/>
              </a:ln>
            </p:spPr>
            <p:txBody>
              <a:bodyPr rtlCol="0" anchor="ctr"/>
              <a:lstStyle/>
              <a:p>
                <a:endParaRPr lang="en-US"/>
              </a:p>
            </p:txBody>
          </p:sp>
          <p:grpSp>
            <p:nvGrpSpPr>
              <p:cNvPr id="33" name="Group 32">
                <a:extLst>
                  <a:ext uri="{FF2B5EF4-FFF2-40B4-BE49-F238E27FC236}">
                    <a16:creationId xmlns:a16="http://schemas.microsoft.com/office/drawing/2014/main" id="{E71C2F2A-FDC4-6CC4-F21E-03D76E82C280}"/>
                  </a:ext>
                </a:extLst>
              </p:cNvPr>
              <p:cNvGrpSpPr/>
              <p:nvPr/>
            </p:nvGrpSpPr>
            <p:grpSpPr>
              <a:xfrm>
                <a:off x="6149965" y="2919189"/>
                <a:ext cx="961402" cy="261333"/>
                <a:chOff x="6149965" y="2919189"/>
                <a:chExt cx="961402" cy="261333"/>
              </a:xfrm>
              <a:grpFill/>
            </p:grpSpPr>
            <p:sp>
              <p:nvSpPr>
                <p:cNvPr id="34" name="Freeform: Shape 33">
                  <a:extLst>
                    <a:ext uri="{FF2B5EF4-FFF2-40B4-BE49-F238E27FC236}">
                      <a16:creationId xmlns:a16="http://schemas.microsoft.com/office/drawing/2014/main" id="{E2FFDA05-3791-8079-66FB-10F3D3BE4399}"/>
                    </a:ext>
                  </a:extLst>
                </p:cNvPr>
                <p:cNvSpPr/>
                <p:nvPr/>
              </p:nvSpPr>
              <p:spPr>
                <a:xfrm>
                  <a:off x="6722569" y="2983263"/>
                  <a:ext cx="25312" cy="38319"/>
                </a:xfrm>
                <a:custGeom>
                  <a:avLst/>
                  <a:gdLst>
                    <a:gd name="connsiteX0" fmla="*/ 10312 w 25312"/>
                    <a:gd name="connsiteY0" fmla="*/ 15166 h 38319"/>
                    <a:gd name="connsiteX1" fmla="*/ 19731 w 25312"/>
                    <a:gd name="connsiteY1" fmla="*/ 0 h 38319"/>
                    <a:gd name="connsiteX2" fmla="*/ 24375 w 25312"/>
                    <a:gd name="connsiteY2" fmla="*/ 16635 h 38319"/>
                    <a:gd name="connsiteX3" fmla="*/ 10443 w 25312"/>
                    <a:gd name="connsiteY3" fmla="*/ 35789 h 38319"/>
                    <a:gd name="connsiteX4" fmla="*/ 0 w 25312"/>
                    <a:gd name="connsiteY4" fmla="*/ 37048 h 38319"/>
                    <a:gd name="connsiteX5" fmla="*/ 17711 w 25312"/>
                    <a:gd name="connsiteY5" fmla="*/ 21988 h 38319"/>
                    <a:gd name="connsiteX6" fmla="*/ 10312 w 25312"/>
                    <a:gd name="connsiteY6" fmla="*/ 15166 h 383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312" h="38319">
                      <a:moveTo>
                        <a:pt x="10312" y="15166"/>
                      </a:moveTo>
                      <a:cubicBezTo>
                        <a:pt x="12621" y="9761"/>
                        <a:pt x="13250" y="1942"/>
                        <a:pt x="19731" y="0"/>
                      </a:cubicBezTo>
                      <a:cubicBezTo>
                        <a:pt x="25162" y="3621"/>
                        <a:pt x="26448" y="10758"/>
                        <a:pt x="24375" y="16635"/>
                      </a:cubicBezTo>
                      <a:cubicBezTo>
                        <a:pt x="21568" y="24061"/>
                        <a:pt x="17134" y="31276"/>
                        <a:pt x="10443" y="35789"/>
                      </a:cubicBezTo>
                      <a:cubicBezTo>
                        <a:pt x="7320" y="37573"/>
                        <a:pt x="3332" y="39751"/>
                        <a:pt x="0" y="37048"/>
                      </a:cubicBezTo>
                      <a:cubicBezTo>
                        <a:pt x="6350" y="32614"/>
                        <a:pt x="14090" y="29334"/>
                        <a:pt x="17711" y="21988"/>
                      </a:cubicBezTo>
                      <a:cubicBezTo>
                        <a:pt x="14247" y="21410"/>
                        <a:pt x="8265" y="20125"/>
                        <a:pt x="10312" y="15166"/>
                      </a:cubicBezTo>
                      <a:close/>
                    </a:path>
                  </a:pathLst>
                </a:custGeom>
                <a:grpFill/>
                <a:ln w="2609"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74E900EB-8959-9AA2-F3C7-548BF3A316BD}"/>
                    </a:ext>
                  </a:extLst>
                </p:cNvPr>
                <p:cNvSpPr/>
                <p:nvPr/>
              </p:nvSpPr>
              <p:spPr>
                <a:xfrm>
                  <a:off x="6583507" y="2929379"/>
                  <a:ext cx="41246" cy="52362"/>
                </a:xfrm>
                <a:custGeom>
                  <a:avLst/>
                  <a:gdLst>
                    <a:gd name="connsiteX0" fmla="*/ 0 w 41246"/>
                    <a:gd name="connsiteY0" fmla="*/ 40608 h 52362"/>
                    <a:gd name="connsiteX1" fmla="*/ 5221 w 41246"/>
                    <a:gd name="connsiteY1" fmla="*/ 36016 h 52362"/>
                    <a:gd name="connsiteX2" fmla="*/ 12621 w 41246"/>
                    <a:gd name="connsiteY2" fmla="*/ 22844 h 52362"/>
                    <a:gd name="connsiteX3" fmla="*/ 21227 w 41246"/>
                    <a:gd name="connsiteY3" fmla="*/ 12821 h 52362"/>
                    <a:gd name="connsiteX4" fmla="*/ 28626 w 41246"/>
                    <a:gd name="connsiteY4" fmla="*/ 201 h 52362"/>
                    <a:gd name="connsiteX5" fmla="*/ 36471 w 41246"/>
                    <a:gd name="connsiteY5" fmla="*/ 7364 h 52362"/>
                    <a:gd name="connsiteX6" fmla="*/ 41247 w 41246"/>
                    <a:gd name="connsiteY6" fmla="*/ 19696 h 52362"/>
                    <a:gd name="connsiteX7" fmla="*/ 36943 w 41246"/>
                    <a:gd name="connsiteY7" fmla="*/ 29876 h 52362"/>
                    <a:gd name="connsiteX8" fmla="*/ 27104 w 41246"/>
                    <a:gd name="connsiteY8" fmla="*/ 34599 h 52362"/>
                    <a:gd name="connsiteX9" fmla="*/ 20650 w 41246"/>
                    <a:gd name="connsiteY9" fmla="*/ 33733 h 52362"/>
                    <a:gd name="connsiteX10" fmla="*/ 10784 w 41246"/>
                    <a:gd name="connsiteY10" fmla="*/ 39480 h 52362"/>
                    <a:gd name="connsiteX11" fmla="*/ 6796 w 41246"/>
                    <a:gd name="connsiteY11" fmla="*/ 45199 h 52362"/>
                    <a:gd name="connsiteX12" fmla="*/ 26 w 41246"/>
                    <a:gd name="connsiteY12" fmla="*/ 52363 h 52362"/>
                    <a:gd name="connsiteX13" fmla="*/ 26 w 41246"/>
                    <a:gd name="connsiteY13" fmla="*/ 40608 h 52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1246" h="52362">
                      <a:moveTo>
                        <a:pt x="0" y="40608"/>
                      </a:moveTo>
                      <a:cubicBezTo>
                        <a:pt x="2886" y="38325"/>
                        <a:pt x="4618" y="36777"/>
                        <a:pt x="5221" y="36016"/>
                      </a:cubicBezTo>
                      <a:lnTo>
                        <a:pt x="12621" y="22844"/>
                      </a:lnTo>
                      <a:cubicBezTo>
                        <a:pt x="15900" y="18463"/>
                        <a:pt x="18787" y="15104"/>
                        <a:pt x="21227" y="12821"/>
                      </a:cubicBezTo>
                      <a:cubicBezTo>
                        <a:pt x="24716" y="7285"/>
                        <a:pt x="27183" y="3087"/>
                        <a:pt x="28626" y="201"/>
                      </a:cubicBezTo>
                      <a:cubicBezTo>
                        <a:pt x="30673" y="-744"/>
                        <a:pt x="33296" y="1644"/>
                        <a:pt x="36471" y="7364"/>
                      </a:cubicBezTo>
                      <a:cubicBezTo>
                        <a:pt x="39646" y="13084"/>
                        <a:pt x="41247" y="17203"/>
                        <a:pt x="41247" y="19696"/>
                      </a:cubicBezTo>
                      <a:cubicBezTo>
                        <a:pt x="41247" y="23343"/>
                        <a:pt x="39803" y="26728"/>
                        <a:pt x="36943" y="29876"/>
                      </a:cubicBezTo>
                      <a:cubicBezTo>
                        <a:pt x="34057" y="33025"/>
                        <a:pt x="30777" y="34599"/>
                        <a:pt x="27104" y="34599"/>
                      </a:cubicBezTo>
                      <a:cubicBezTo>
                        <a:pt x="25267" y="34416"/>
                        <a:pt x="23116" y="34127"/>
                        <a:pt x="20650" y="33733"/>
                      </a:cubicBezTo>
                      <a:cubicBezTo>
                        <a:pt x="16950" y="33156"/>
                        <a:pt x="13670" y="35072"/>
                        <a:pt x="10784" y="39480"/>
                      </a:cubicBezTo>
                      <a:cubicBezTo>
                        <a:pt x="8737" y="42523"/>
                        <a:pt x="7399" y="44439"/>
                        <a:pt x="6796" y="45199"/>
                      </a:cubicBezTo>
                      <a:lnTo>
                        <a:pt x="26" y="52363"/>
                      </a:lnTo>
                      <a:lnTo>
                        <a:pt x="26" y="40608"/>
                      </a:lnTo>
                      <a:close/>
                    </a:path>
                  </a:pathLst>
                </a:custGeom>
                <a:grpFill/>
                <a:ln w="2609"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6588C9D9-8EEC-059C-9A8C-9110C3569A5B}"/>
                    </a:ext>
                  </a:extLst>
                </p:cNvPr>
                <p:cNvSpPr/>
                <p:nvPr/>
              </p:nvSpPr>
              <p:spPr>
                <a:xfrm>
                  <a:off x="6487238" y="2969986"/>
                  <a:ext cx="98909" cy="54444"/>
                </a:xfrm>
                <a:custGeom>
                  <a:avLst/>
                  <a:gdLst>
                    <a:gd name="connsiteX0" fmla="*/ 96347 w 98909"/>
                    <a:gd name="connsiteY0" fmla="*/ 11729 h 54444"/>
                    <a:gd name="connsiteX1" fmla="*/ 90811 w 98909"/>
                    <a:gd name="connsiteY1" fmla="*/ 15743 h 54444"/>
                    <a:gd name="connsiteX2" fmla="*/ 86193 w 98909"/>
                    <a:gd name="connsiteY2" fmla="*/ 17737 h 54444"/>
                    <a:gd name="connsiteX3" fmla="*/ 71106 w 98909"/>
                    <a:gd name="connsiteY3" fmla="*/ 27471 h 54444"/>
                    <a:gd name="connsiteX4" fmla="*/ 68639 w 98909"/>
                    <a:gd name="connsiteY4" fmla="*/ 28049 h 54444"/>
                    <a:gd name="connsiteX5" fmla="*/ 50482 w 98909"/>
                    <a:gd name="connsiteY5" fmla="*/ 36944 h 54444"/>
                    <a:gd name="connsiteX6" fmla="*/ 40013 w 98909"/>
                    <a:gd name="connsiteY6" fmla="*/ 34949 h 54444"/>
                    <a:gd name="connsiteX7" fmla="*/ 23090 w 98909"/>
                    <a:gd name="connsiteY7" fmla="*/ 39830 h 54444"/>
                    <a:gd name="connsiteX8" fmla="*/ 10469 w 98909"/>
                    <a:gd name="connsiteY8" fmla="*/ 51007 h 54444"/>
                    <a:gd name="connsiteX9" fmla="*/ 6481 w 98909"/>
                    <a:gd name="connsiteY9" fmla="*/ 54444 h 54444"/>
                    <a:gd name="connsiteX10" fmla="*/ 0 w 98909"/>
                    <a:gd name="connsiteY10" fmla="*/ 53579 h 54444"/>
                    <a:gd name="connsiteX11" fmla="*/ 3700 w 98909"/>
                    <a:gd name="connsiteY11" fmla="*/ 47859 h 54444"/>
                    <a:gd name="connsiteX12" fmla="*/ 11387 w 98909"/>
                    <a:gd name="connsiteY12" fmla="*/ 38964 h 54444"/>
                    <a:gd name="connsiteX13" fmla="*/ 23693 w 98909"/>
                    <a:gd name="connsiteY13" fmla="*/ 27498 h 54444"/>
                    <a:gd name="connsiteX14" fmla="*/ 50168 w 98909"/>
                    <a:gd name="connsiteY14" fmla="*/ 16032 h 54444"/>
                    <a:gd name="connsiteX15" fmla="*/ 56019 w 98909"/>
                    <a:gd name="connsiteY15" fmla="*/ 17475 h 54444"/>
                    <a:gd name="connsiteX16" fmla="*/ 60637 w 98909"/>
                    <a:gd name="connsiteY16" fmla="*/ 18918 h 54444"/>
                    <a:gd name="connsiteX17" fmla="*/ 65858 w 98909"/>
                    <a:gd name="connsiteY17" fmla="*/ 16609 h 54444"/>
                    <a:gd name="connsiteX18" fmla="*/ 69873 w 98909"/>
                    <a:gd name="connsiteY18" fmla="*/ 12594 h 54444"/>
                    <a:gd name="connsiteX19" fmla="*/ 72339 w 98909"/>
                    <a:gd name="connsiteY19" fmla="*/ 10023 h 54444"/>
                    <a:gd name="connsiteX20" fmla="*/ 73572 w 98909"/>
                    <a:gd name="connsiteY20" fmla="*/ 8869 h 54444"/>
                    <a:gd name="connsiteX21" fmla="*/ 76957 w 98909"/>
                    <a:gd name="connsiteY21" fmla="*/ 10023 h 54444"/>
                    <a:gd name="connsiteX22" fmla="*/ 84960 w 98909"/>
                    <a:gd name="connsiteY22" fmla="*/ 4014 h 54444"/>
                    <a:gd name="connsiteX23" fmla="*/ 88029 w 98909"/>
                    <a:gd name="connsiteY23" fmla="*/ 289 h 54444"/>
                    <a:gd name="connsiteX24" fmla="*/ 91414 w 98909"/>
                    <a:gd name="connsiteY24" fmla="*/ 1154 h 54444"/>
                    <a:gd name="connsiteX25" fmla="*/ 96347 w 98909"/>
                    <a:gd name="connsiteY25" fmla="*/ 0 h 54444"/>
                    <a:gd name="connsiteX26" fmla="*/ 97265 w 98909"/>
                    <a:gd name="connsiteY26" fmla="*/ 1417 h 54444"/>
                    <a:gd name="connsiteX27" fmla="*/ 98813 w 98909"/>
                    <a:gd name="connsiteY27" fmla="*/ 4277 h 54444"/>
                    <a:gd name="connsiteX28" fmla="*/ 96347 w 98909"/>
                    <a:gd name="connsiteY28" fmla="*/ 11729 h 54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98909" h="54444">
                      <a:moveTo>
                        <a:pt x="96347" y="11729"/>
                      </a:moveTo>
                      <a:cubicBezTo>
                        <a:pt x="94510" y="13644"/>
                        <a:pt x="92647" y="14982"/>
                        <a:pt x="90811" y="15743"/>
                      </a:cubicBezTo>
                      <a:lnTo>
                        <a:pt x="86193" y="17737"/>
                      </a:lnTo>
                      <a:cubicBezTo>
                        <a:pt x="82913" y="20020"/>
                        <a:pt x="77875" y="23273"/>
                        <a:pt x="71106" y="27471"/>
                      </a:cubicBezTo>
                      <a:lnTo>
                        <a:pt x="68639" y="28049"/>
                      </a:lnTo>
                      <a:cubicBezTo>
                        <a:pt x="61240" y="33979"/>
                        <a:pt x="55205" y="36944"/>
                        <a:pt x="50482" y="36944"/>
                      </a:cubicBezTo>
                      <a:cubicBezTo>
                        <a:pt x="47203" y="35605"/>
                        <a:pt x="43713" y="34949"/>
                        <a:pt x="40013" y="34949"/>
                      </a:cubicBezTo>
                      <a:cubicBezTo>
                        <a:pt x="34871" y="34949"/>
                        <a:pt x="29229" y="36576"/>
                        <a:pt x="23090" y="39830"/>
                      </a:cubicBezTo>
                      <a:cubicBezTo>
                        <a:pt x="16924" y="43083"/>
                        <a:pt x="12726" y="46809"/>
                        <a:pt x="10469" y="51007"/>
                      </a:cubicBezTo>
                      <a:cubicBezTo>
                        <a:pt x="9236" y="52739"/>
                        <a:pt x="7898" y="53867"/>
                        <a:pt x="6481" y="54444"/>
                      </a:cubicBezTo>
                      <a:cubicBezTo>
                        <a:pt x="4014" y="54444"/>
                        <a:pt x="1863" y="54156"/>
                        <a:pt x="0" y="53579"/>
                      </a:cubicBezTo>
                      <a:lnTo>
                        <a:pt x="3700" y="47859"/>
                      </a:lnTo>
                      <a:lnTo>
                        <a:pt x="11387" y="38964"/>
                      </a:lnTo>
                      <a:cubicBezTo>
                        <a:pt x="14457" y="35527"/>
                        <a:pt x="18577" y="31696"/>
                        <a:pt x="23693" y="27498"/>
                      </a:cubicBezTo>
                      <a:cubicBezTo>
                        <a:pt x="33139" y="19862"/>
                        <a:pt x="41955" y="16032"/>
                        <a:pt x="50168" y="16032"/>
                      </a:cubicBezTo>
                      <a:cubicBezTo>
                        <a:pt x="51611" y="16032"/>
                        <a:pt x="53552" y="16504"/>
                        <a:pt x="56019" y="17475"/>
                      </a:cubicBezTo>
                      <a:cubicBezTo>
                        <a:pt x="58485" y="18419"/>
                        <a:pt x="60007" y="18918"/>
                        <a:pt x="60637" y="18918"/>
                      </a:cubicBezTo>
                      <a:cubicBezTo>
                        <a:pt x="62290" y="18918"/>
                        <a:pt x="64021" y="18157"/>
                        <a:pt x="65858" y="16609"/>
                      </a:cubicBezTo>
                      <a:lnTo>
                        <a:pt x="69873" y="12594"/>
                      </a:lnTo>
                      <a:cubicBezTo>
                        <a:pt x="70476" y="11833"/>
                        <a:pt x="71316" y="10968"/>
                        <a:pt x="72339" y="10023"/>
                      </a:cubicBezTo>
                      <a:lnTo>
                        <a:pt x="73572" y="8869"/>
                      </a:lnTo>
                      <a:cubicBezTo>
                        <a:pt x="74595" y="9629"/>
                        <a:pt x="75724" y="10023"/>
                        <a:pt x="76957" y="10023"/>
                      </a:cubicBezTo>
                      <a:cubicBezTo>
                        <a:pt x="79607" y="10023"/>
                        <a:pt x="82283" y="8029"/>
                        <a:pt x="84960" y="4014"/>
                      </a:cubicBezTo>
                      <a:lnTo>
                        <a:pt x="88029" y="289"/>
                      </a:lnTo>
                      <a:cubicBezTo>
                        <a:pt x="88843" y="866"/>
                        <a:pt x="89971" y="1154"/>
                        <a:pt x="91414" y="1154"/>
                      </a:cubicBezTo>
                      <a:cubicBezTo>
                        <a:pt x="94090" y="761"/>
                        <a:pt x="95717" y="394"/>
                        <a:pt x="96347" y="0"/>
                      </a:cubicBezTo>
                      <a:cubicBezTo>
                        <a:pt x="96767" y="761"/>
                        <a:pt x="97055" y="1233"/>
                        <a:pt x="97265" y="1417"/>
                      </a:cubicBezTo>
                      <a:cubicBezTo>
                        <a:pt x="98289" y="2755"/>
                        <a:pt x="98813" y="3700"/>
                        <a:pt x="98813" y="4277"/>
                      </a:cubicBezTo>
                      <a:cubicBezTo>
                        <a:pt x="99207" y="6560"/>
                        <a:pt x="98394" y="9052"/>
                        <a:pt x="96347" y="11729"/>
                      </a:cubicBezTo>
                      <a:close/>
                    </a:path>
                  </a:pathLst>
                </a:custGeom>
                <a:grpFill/>
                <a:ln w="2609"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0CBE641A-5304-F3B3-C265-F89925FA19F5}"/>
                    </a:ext>
                  </a:extLst>
                </p:cNvPr>
                <p:cNvSpPr/>
                <p:nvPr/>
              </p:nvSpPr>
              <p:spPr>
                <a:xfrm>
                  <a:off x="6240940" y="3014460"/>
                  <a:ext cx="277390" cy="118334"/>
                </a:xfrm>
                <a:custGeom>
                  <a:avLst/>
                  <a:gdLst>
                    <a:gd name="connsiteX0" fmla="*/ 252465 w 277390"/>
                    <a:gd name="connsiteY0" fmla="*/ 7425 h 118334"/>
                    <a:gd name="connsiteX1" fmla="*/ 258001 w 277390"/>
                    <a:gd name="connsiteY1" fmla="*/ 4565 h 118334"/>
                    <a:gd name="connsiteX2" fmla="*/ 259549 w 277390"/>
                    <a:gd name="connsiteY2" fmla="*/ 4565 h 118334"/>
                    <a:gd name="connsiteX3" fmla="*/ 265085 w 277390"/>
                    <a:gd name="connsiteY3" fmla="*/ 3411 h 118334"/>
                    <a:gd name="connsiteX4" fmla="*/ 277391 w 277390"/>
                    <a:gd name="connsiteY4" fmla="*/ 12017 h 118334"/>
                    <a:gd name="connsiteX5" fmla="*/ 269388 w 277390"/>
                    <a:gd name="connsiteY5" fmla="*/ 28652 h 118334"/>
                    <a:gd name="connsiteX6" fmla="*/ 257056 w 277390"/>
                    <a:gd name="connsiteY6" fmla="*/ 40407 h 118334"/>
                    <a:gd name="connsiteX7" fmla="*/ 245984 w 277390"/>
                    <a:gd name="connsiteY7" fmla="*/ 42978 h 118334"/>
                    <a:gd name="connsiteX8" fmla="*/ 222579 w 277390"/>
                    <a:gd name="connsiteY8" fmla="*/ 48987 h 118334"/>
                    <a:gd name="connsiteX9" fmla="*/ 190254 w 277390"/>
                    <a:gd name="connsiteY9" fmla="*/ 68482 h 118334"/>
                    <a:gd name="connsiteX10" fmla="*/ 157010 w 277390"/>
                    <a:gd name="connsiteY10" fmla="*/ 86534 h 118334"/>
                    <a:gd name="connsiteX11" fmla="*/ 26160 w 277390"/>
                    <a:gd name="connsiteY11" fmla="*/ 118335 h 118334"/>
                    <a:gd name="connsiteX12" fmla="*/ 0 w 277390"/>
                    <a:gd name="connsiteY12" fmla="*/ 116052 h 118334"/>
                    <a:gd name="connsiteX13" fmla="*/ 0 w 277390"/>
                    <a:gd name="connsiteY13" fmla="*/ 82519 h 118334"/>
                    <a:gd name="connsiteX14" fmla="*/ 40643 w 277390"/>
                    <a:gd name="connsiteY14" fmla="*/ 87977 h 118334"/>
                    <a:gd name="connsiteX15" fmla="*/ 47727 w 277390"/>
                    <a:gd name="connsiteY15" fmla="*/ 87977 h 118334"/>
                    <a:gd name="connsiteX16" fmla="*/ 82834 w 277390"/>
                    <a:gd name="connsiteY16" fmla="*/ 85117 h 118334"/>
                    <a:gd name="connsiteX17" fmla="*/ 148115 w 277390"/>
                    <a:gd name="connsiteY17" fmla="*/ 67354 h 118334"/>
                    <a:gd name="connsiteX18" fmla="*/ 196157 w 277390"/>
                    <a:gd name="connsiteY18" fmla="*/ 46153 h 118334"/>
                    <a:gd name="connsiteX19" fmla="*/ 200460 w 277390"/>
                    <a:gd name="connsiteY19" fmla="*/ 40722 h 118334"/>
                    <a:gd name="connsiteX20" fmla="*/ 215233 w 277390"/>
                    <a:gd name="connsiteY20" fmla="*/ 16058 h 118334"/>
                    <a:gd name="connsiteX21" fmla="*/ 237089 w 277390"/>
                    <a:gd name="connsiteY21" fmla="*/ 0 h 118334"/>
                    <a:gd name="connsiteX22" fmla="*/ 248791 w 277390"/>
                    <a:gd name="connsiteY22" fmla="*/ 6297 h 118334"/>
                    <a:gd name="connsiteX23" fmla="*/ 252465 w 277390"/>
                    <a:gd name="connsiteY23" fmla="*/ 7425 h 118334"/>
                    <a:gd name="connsiteX24" fmla="*/ 239844 w 277390"/>
                    <a:gd name="connsiteY24" fmla="*/ 18603 h 118334"/>
                    <a:gd name="connsiteX25" fmla="*/ 230923 w 277390"/>
                    <a:gd name="connsiteY25" fmla="*/ 13723 h 118334"/>
                    <a:gd name="connsiteX26" fmla="*/ 215836 w 277390"/>
                    <a:gd name="connsiteY26" fmla="*/ 24612 h 118334"/>
                    <a:gd name="connsiteX27" fmla="*/ 209067 w 277390"/>
                    <a:gd name="connsiteY27" fmla="*/ 35212 h 118334"/>
                    <a:gd name="connsiteX28" fmla="*/ 205078 w 277390"/>
                    <a:gd name="connsiteY28" fmla="*/ 42375 h 118334"/>
                    <a:gd name="connsiteX29" fmla="*/ 239844 w 277390"/>
                    <a:gd name="connsiteY29" fmla="*/ 18603 h 118334"/>
                    <a:gd name="connsiteX30" fmla="*/ 267867 w 277390"/>
                    <a:gd name="connsiteY30" fmla="*/ 19443 h 118334"/>
                    <a:gd name="connsiteX31" fmla="*/ 260152 w 277390"/>
                    <a:gd name="connsiteY31" fmla="*/ 15428 h 118334"/>
                    <a:gd name="connsiteX32" fmla="*/ 232445 w 277390"/>
                    <a:gd name="connsiteY32" fmla="*/ 40354 h 118334"/>
                    <a:gd name="connsiteX33" fmla="*/ 252465 w 277390"/>
                    <a:gd name="connsiteY33" fmla="*/ 31748 h 118334"/>
                    <a:gd name="connsiteX34" fmla="*/ 267867 w 277390"/>
                    <a:gd name="connsiteY34" fmla="*/ 19443 h 1183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77390" h="118334">
                      <a:moveTo>
                        <a:pt x="252465" y="7425"/>
                      </a:moveTo>
                      <a:lnTo>
                        <a:pt x="258001" y="4565"/>
                      </a:lnTo>
                      <a:cubicBezTo>
                        <a:pt x="258421" y="4775"/>
                        <a:pt x="258919" y="4775"/>
                        <a:pt x="259549" y="4565"/>
                      </a:cubicBezTo>
                      <a:cubicBezTo>
                        <a:pt x="262435" y="3805"/>
                        <a:pt x="264272" y="3411"/>
                        <a:pt x="265085" y="3411"/>
                      </a:cubicBezTo>
                      <a:cubicBezTo>
                        <a:pt x="273298" y="3411"/>
                        <a:pt x="277391" y="6271"/>
                        <a:pt x="277391" y="12017"/>
                      </a:cubicBezTo>
                      <a:cubicBezTo>
                        <a:pt x="277391" y="16032"/>
                        <a:pt x="274715" y="21568"/>
                        <a:pt x="269388" y="28652"/>
                      </a:cubicBezTo>
                      <a:cubicBezTo>
                        <a:pt x="265479" y="33821"/>
                        <a:pt x="261386" y="37731"/>
                        <a:pt x="257056" y="40407"/>
                      </a:cubicBezTo>
                      <a:lnTo>
                        <a:pt x="245984" y="42978"/>
                      </a:lnTo>
                      <a:cubicBezTo>
                        <a:pt x="241864" y="43949"/>
                        <a:pt x="234072" y="45943"/>
                        <a:pt x="222579" y="48987"/>
                      </a:cubicBezTo>
                      <a:lnTo>
                        <a:pt x="190254" y="68482"/>
                      </a:lnTo>
                      <a:cubicBezTo>
                        <a:pt x="176898" y="76511"/>
                        <a:pt x="165826" y="82519"/>
                        <a:pt x="157010" y="86534"/>
                      </a:cubicBezTo>
                      <a:cubicBezTo>
                        <a:pt x="109991" y="107734"/>
                        <a:pt x="66383" y="118335"/>
                        <a:pt x="26160" y="118335"/>
                      </a:cubicBezTo>
                      <a:cubicBezTo>
                        <a:pt x="16504" y="118335"/>
                        <a:pt x="7793" y="117574"/>
                        <a:pt x="0" y="116052"/>
                      </a:cubicBezTo>
                      <a:lnTo>
                        <a:pt x="0" y="82519"/>
                      </a:lnTo>
                      <a:cubicBezTo>
                        <a:pt x="12726" y="86140"/>
                        <a:pt x="26265" y="87977"/>
                        <a:pt x="40643" y="87977"/>
                      </a:cubicBezTo>
                      <a:lnTo>
                        <a:pt x="47727" y="87977"/>
                      </a:lnTo>
                      <a:cubicBezTo>
                        <a:pt x="60243" y="87977"/>
                        <a:pt x="71945" y="87032"/>
                        <a:pt x="82834" y="85117"/>
                      </a:cubicBezTo>
                      <a:cubicBezTo>
                        <a:pt x="100283" y="82073"/>
                        <a:pt x="122034" y="76143"/>
                        <a:pt x="148115" y="67354"/>
                      </a:cubicBezTo>
                      <a:cubicBezTo>
                        <a:pt x="169053" y="60296"/>
                        <a:pt x="185059" y="53211"/>
                        <a:pt x="196157" y="46153"/>
                      </a:cubicBezTo>
                      <a:cubicBezTo>
                        <a:pt x="197391" y="45392"/>
                        <a:pt x="198834" y="43582"/>
                        <a:pt x="200460" y="40722"/>
                      </a:cubicBezTo>
                      <a:cubicBezTo>
                        <a:pt x="208463" y="26763"/>
                        <a:pt x="213396" y="18550"/>
                        <a:pt x="215233" y="16058"/>
                      </a:cubicBezTo>
                      <a:cubicBezTo>
                        <a:pt x="222815" y="5379"/>
                        <a:pt x="230110" y="0"/>
                        <a:pt x="237089" y="0"/>
                      </a:cubicBezTo>
                      <a:cubicBezTo>
                        <a:pt x="242022" y="0"/>
                        <a:pt x="245905" y="2099"/>
                        <a:pt x="248791" y="6297"/>
                      </a:cubicBezTo>
                      <a:cubicBezTo>
                        <a:pt x="249185" y="7032"/>
                        <a:pt x="250418" y="7425"/>
                        <a:pt x="252465" y="7425"/>
                      </a:cubicBezTo>
                      <a:close/>
                      <a:moveTo>
                        <a:pt x="239844" y="18603"/>
                      </a:moveTo>
                      <a:cubicBezTo>
                        <a:pt x="239844" y="15349"/>
                        <a:pt x="236879" y="13723"/>
                        <a:pt x="230923" y="13723"/>
                      </a:cubicBezTo>
                      <a:cubicBezTo>
                        <a:pt x="225990" y="13723"/>
                        <a:pt x="220979" y="17343"/>
                        <a:pt x="215836" y="24612"/>
                      </a:cubicBezTo>
                      <a:cubicBezTo>
                        <a:pt x="213160" y="28442"/>
                        <a:pt x="210903" y="31958"/>
                        <a:pt x="209067" y="35212"/>
                      </a:cubicBezTo>
                      <a:lnTo>
                        <a:pt x="205078" y="42375"/>
                      </a:lnTo>
                      <a:cubicBezTo>
                        <a:pt x="228247" y="33218"/>
                        <a:pt x="239844" y="25294"/>
                        <a:pt x="239844" y="18603"/>
                      </a:cubicBezTo>
                      <a:close/>
                      <a:moveTo>
                        <a:pt x="267867" y="19443"/>
                      </a:moveTo>
                      <a:cubicBezTo>
                        <a:pt x="267867" y="16766"/>
                        <a:pt x="265295" y="15428"/>
                        <a:pt x="260152" y="15428"/>
                      </a:cubicBezTo>
                      <a:cubicBezTo>
                        <a:pt x="251336" y="15428"/>
                        <a:pt x="242100" y="23746"/>
                        <a:pt x="232445" y="40354"/>
                      </a:cubicBezTo>
                      <a:cubicBezTo>
                        <a:pt x="237771" y="38833"/>
                        <a:pt x="244462" y="35973"/>
                        <a:pt x="252465" y="31748"/>
                      </a:cubicBezTo>
                      <a:cubicBezTo>
                        <a:pt x="262724" y="26422"/>
                        <a:pt x="267867" y="22329"/>
                        <a:pt x="267867" y="19443"/>
                      </a:cubicBezTo>
                      <a:close/>
                    </a:path>
                  </a:pathLst>
                </a:custGeom>
                <a:grpFill/>
                <a:ln w="2609"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DE4643E2-0162-BB12-C721-8625AD4D30EB}"/>
                    </a:ext>
                  </a:extLst>
                </p:cNvPr>
                <p:cNvSpPr/>
                <p:nvPr/>
              </p:nvSpPr>
              <p:spPr>
                <a:xfrm>
                  <a:off x="6149965" y="3030938"/>
                  <a:ext cx="95277" cy="99443"/>
                </a:xfrm>
                <a:custGeom>
                  <a:avLst/>
                  <a:gdLst>
                    <a:gd name="connsiteX0" fmla="*/ 90975 w 95277"/>
                    <a:gd name="connsiteY0" fmla="*/ 99443 h 99443"/>
                    <a:gd name="connsiteX1" fmla="*/ 86042 w 95277"/>
                    <a:gd name="connsiteY1" fmla="*/ 98289 h 99443"/>
                    <a:gd name="connsiteX2" fmla="*/ 57101 w 95277"/>
                    <a:gd name="connsiteY2" fmla="*/ 80814 h 99443"/>
                    <a:gd name="connsiteX3" fmla="*/ 49702 w 95277"/>
                    <a:gd name="connsiteY3" fmla="*/ 63628 h 99443"/>
                    <a:gd name="connsiteX4" fmla="*/ 40781 w 95277"/>
                    <a:gd name="connsiteY4" fmla="*/ 80237 h 99443"/>
                    <a:gd name="connsiteX5" fmla="*/ 18006 w 95277"/>
                    <a:gd name="connsiteY5" fmla="*/ 95429 h 99443"/>
                    <a:gd name="connsiteX6" fmla="*/ 453 w 95277"/>
                    <a:gd name="connsiteY6" fmla="*/ 98866 h 99443"/>
                    <a:gd name="connsiteX7" fmla="*/ 2604 w 95277"/>
                    <a:gd name="connsiteY7" fmla="*/ 94851 h 99443"/>
                    <a:gd name="connsiteX8" fmla="*/ 19239 w 95277"/>
                    <a:gd name="connsiteY8" fmla="*/ 82231 h 99443"/>
                    <a:gd name="connsiteX9" fmla="*/ 55579 w 95277"/>
                    <a:gd name="connsiteY9" fmla="*/ 32378 h 99443"/>
                    <a:gd name="connsiteX10" fmla="*/ 61431 w 95277"/>
                    <a:gd name="connsiteY10" fmla="*/ 14903 h 99443"/>
                    <a:gd name="connsiteX11" fmla="*/ 69748 w 95277"/>
                    <a:gd name="connsiteY11" fmla="*/ 0 h 99443"/>
                    <a:gd name="connsiteX12" fmla="*/ 70666 w 95277"/>
                    <a:gd name="connsiteY12" fmla="*/ 1994 h 99443"/>
                    <a:gd name="connsiteX13" fmla="*/ 66652 w 95277"/>
                    <a:gd name="connsiteY13" fmla="*/ 19469 h 99443"/>
                    <a:gd name="connsiteX14" fmla="*/ 64186 w 95277"/>
                    <a:gd name="connsiteY14" fmla="*/ 37232 h 99443"/>
                    <a:gd name="connsiteX15" fmla="*/ 77436 w 95277"/>
                    <a:gd name="connsiteY15" fmla="*/ 60164 h 99443"/>
                    <a:gd name="connsiteX16" fmla="*/ 90975 w 95277"/>
                    <a:gd name="connsiteY16" fmla="*/ 65911 h 99443"/>
                    <a:gd name="connsiteX17" fmla="*/ 95278 w 95277"/>
                    <a:gd name="connsiteY17" fmla="*/ 81391 h 99443"/>
                    <a:gd name="connsiteX18" fmla="*/ 92497 w 95277"/>
                    <a:gd name="connsiteY18" fmla="*/ 95717 h 99443"/>
                    <a:gd name="connsiteX19" fmla="*/ 90975 w 95277"/>
                    <a:gd name="connsiteY19" fmla="*/ 99443 h 994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95277" h="99443">
                      <a:moveTo>
                        <a:pt x="90975" y="99443"/>
                      </a:moveTo>
                      <a:lnTo>
                        <a:pt x="86042" y="98289"/>
                      </a:lnTo>
                      <a:cubicBezTo>
                        <a:pt x="73107" y="95245"/>
                        <a:pt x="63451" y="89394"/>
                        <a:pt x="57101" y="80814"/>
                      </a:cubicBezTo>
                      <a:cubicBezTo>
                        <a:pt x="54215" y="76983"/>
                        <a:pt x="51749" y="71263"/>
                        <a:pt x="49702" y="63628"/>
                      </a:cubicBezTo>
                      <a:cubicBezTo>
                        <a:pt x="47839" y="66698"/>
                        <a:pt x="44874" y="72234"/>
                        <a:pt x="40781" y="80237"/>
                      </a:cubicBezTo>
                      <a:cubicBezTo>
                        <a:pt x="37501" y="86717"/>
                        <a:pt x="29892" y="91808"/>
                        <a:pt x="18006" y="95429"/>
                      </a:cubicBezTo>
                      <a:cubicBezTo>
                        <a:pt x="13703" y="96767"/>
                        <a:pt x="7852" y="97921"/>
                        <a:pt x="453" y="98866"/>
                      </a:cubicBezTo>
                      <a:cubicBezTo>
                        <a:pt x="-570" y="98105"/>
                        <a:pt x="138" y="96767"/>
                        <a:pt x="2604" y="94851"/>
                      </a:cubicBezTo>
                      <a:lnTo>
                        <a:pt x="19239" y="82231"/>
                      </a:lnTo>
                      <a:cubicBezTo>
                        <a:pt x="36898" y="68849"/>
                        <a:pt x="48994" y="52240"/>
                        <a:pt x="55579" y="32378"/>
                      </a:cubicBezTo>
                      <a:lnTo>
                        <a:pt x="61431" y="14903"/>
                      </a:lnTo>
                      <a:cubicBezTo>
                        <a:pt x="64710" y="4985"/>
                        <a:pt x="67492" y="0"/>
                        <a:pt x="69748" y="0"/>
                      </a:cubicBezTo>
                      <a:cubicBezTo>
                        <a:pt x="70561" y="0"/>
                        <a:pt x="70876" y="682"/>
                        <a:pt x="70666" y="1994"/>
                      </a:cubicBezTo>
                      <a:cubicBezTo>
                        <a:pt x="70457" y="3332"/>
                        <a:pt x="69118" y="9157"/>
                        <a:pt x="66652" y="19469"/>
                      </a:cubicBezTo>
                      <a:cubicBezTo>
                        <a:pt x="64999" y="26343"/>
                        <a:pt x="64186" y="32273"/>
                        <a:pt x="64186" y="37232"/>
                      </a:cubicBezTo>
                      <a:cubicBezTo>
                        <a:pt x="64186" y="46416"/>
                        <a:pt x="68594" y="54051"/>
                        <a:pt x="77436" y="60164"/>
                      </a:cubicBezTo>
                      <a:cubicBezTo>
                        <a:pt x="79902" y="61896"/>
                        <a:pt x="84415" y="63812"/>
                        <a:pt x="90975" y="65911"/>
                      </a:cubicBezTo>
                      <a:cubicBezTo>
                        <a:pt x="93835" y="72024"/>
                        <a:pt x="95278" y="77193"/>
                        <a:pt x="95278" y="81391"/>
                      </a:cubicBezTo>
                      <a:cubicBezTo>
                        <a:pt x="95278" y="86560"/>
                        <a:pt x="94360" y="91335"/>
                        <a:pt x="92497" y="95717"/>
                      </a:cubicBezTo>
                      <a:cubicBezTo>
                        <a:pt x="92313" y="96688"/>
                        <a:pt x="91788" y="97921"/>
                        <a:pt x="90975" y="99443"/>
                      </a:cubicBezTo>
                      <a:close/>
                    </a:path>
                  </a:pathLst>
                </a:custGeom>
                <a:grpFill/>
                <a:ln w="2609"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7F666118-7D8D-B567-55FA-EB3057A886BE}"/>
                    </a:ext>
                  </a:extLst>
                </p:cNvPr>
                <p:cNvSpPr/>
                <p:nvPr/>
              </p:nvSpPr>
              <p:spPr>
                <a:xfrm>
                  <a:off x="6302259" y="2970275"/>
                  <a:ext cx="132109" cy="102644"/>
                </a:xfrm>
                <a:custGeom>
                  <a:avLst/>
                  <a:gdLst>
                    <a:gd name="connsiteX0" fmla="*/ 90365 w 132109"/>
                    <a:gd name="connsiteY0" fmla="*/ 18236 h 102644"/>
                    <a:gd name="connsiteX1" fmla="*/ 132110 w 132109"/>
                    <a:gd name="connsiteY1" fmla="*/ 0 h 102644"/>
                    <a:gd name="connsiteX2" fmla="*/ 128909 w 132109"/>
                    <a:gd name="connsiteY2" fmla="*/ 5667 h 102644"/>
                    <a:gd name="connsiteX3" fmla="*/ 129145 w 132109"/>
                    <a:gd name="connsiteY3" fmla="*/ 8029 h 102644"/>
                    <a:gd name="connsiteX4" fmla="*/ 127754 w 132109"/>
                    <a:gd name="connsiteY4" fmla="*/ 8265 h 102644"/>
                    <a:gd name="connsiteX5" fmla="*/ 118098 w 132109"/>
                    <a:gd name="connsiteY5" fmla="*/ 18944 h 102644"/>
                    <a:gd name="connsiteX6" fmla="*/ 91965 w 132109"/>
                    <a:gd name="connsiteY6" fmla="*/ 30489 h 102644"/>
                    <a:gd name="connsiteX7" fmla="*/ 87819 w 132109"/>
                    <a:gd name="connsiteY7" fmla="*/ 32824 h 102644"/>
                    <a:gd name="connsiteX8" fmla="*/ 29229 w 132109"/>
                    <a:gd name="connsiteY8" fmla="*/ 57094 h 102644"/>
                    <a:gd name="connsiteX9" fmla="*/ 22145 w 132109"/>
                    <a:gd name="connsiteY9" fmla="*/ 62211 h 102644"/>
                    <a:gd name="connsiteX10" fmla="*/ 22539 w 132109"/>
                    <a:gd name="connsiteY10" fmla="*/ 79869 h 102644"/>
                    <a:gd name="connsiteX11" fmla="*/ 10312 w 132109"/>
                    <a:gd name="connsiteY11" fmla="*/ 95822 h 102644"/>
                    <a:gd name="connsiteX12" fmla="*/ 0 w 132109"/>
                    <a:gd name="connsiteY12" fmla="*/ 102644 h 102644"/>
                    <a:gd name="connsiteX13" fmla="*/ 13434 w 132109"/>
                    <a:gd name="connsiteY13" fmla="*/ 83910 h 102644"/>
                    <a:gd name="connsiteX14" fmla="*/ 10653 w 132109"/>
                    <a:gd name="connsiteY14" fmla="*/ 68351 h 102644"/>
                    <a:gd name="connsiteX15" fmla="*/ 20964 w 132109"/>
                    <a:gd name="connsiteY15" fmla="*/ 51873 h 102644"/>
                    <a:gd name="connsiteX16" fmla="*/ 90365 w 132109"/>
                    <a:gd name="connsiteY16" fmla="*/ 18236 h 102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2109" h="102644">
                      <a:moveTo>
                        <a:pt x="90365" y="18236"/>
                      </a:moveTo>
                      <a:cubicBezTo>
                        <a:pt x="104769" y="13355"/>
                        <a:pt x="117994" y="5589"/>
                        <a:pt x="132110" y="0"/>
                      </a:cubicBezTo>
                      <a:cubicBezTo>
                        <a:pt x="131139" y="1942"/>
                        <a:pt x="130457" y="4067"/>
                        <a:pt x="128909" y="5667"/>
                      </a:cubicBezTo>
                      <a:cubicBezTo>
                        <a:pt x="128961" y="6271"/>
                        <a:pt x="129066" y="7425"/>
                        <a:pt x="129145" y="8029"/>
                      </a:cubicBezTo>
                      <a:lnTo>
                        <a:pt x="127754" y="8265"/>
                      </a:lnTo>
                      <a:cubicBezTo>
                        <a:pt x="125052" y="12227"/>
                        <a:pt x="122664" y="16819"/>
                        <a:pt x="118098" y="18944"/>
                      </a:cubicBezTo>
                      <a:cubicBezTo>
                        <a:pt x="109335" y="22670"/>
                        <a:pt x="101096" y="27655"/>
                        <a:pt x="91965" y="30489"/>
                      </a:cubicBezTo>
                      <a:cubicBezTo>
                        <a:pt x="90601" y="31250"/>
                        <a:pt x="89210" y="32037"/>
                        <a:pt x="87819" y="32824"/>
                      </a:cubicBezTo>
                      <a:cubicBezTo>
                        <a:pt x="68036" y="40223"/>
                        <a:pt x="48462" y="48331"/>
                        <a:pt x="29229" y="57094"/>
                      </a:cubicBezTo>
                      <a:cubicBezTo>
                        <a:pt x="26684" y="58459"/>
                        <a:pt x="23562" y="59456"/>
                        <a:pt x="22145" y="62211"/>
                      </a:cubicBezTo>
                      <a:cubicBezTo>
                        <a:pt x="22119" y="68062"/>
                        <a:pt x="24402" y="74097"/>
                        <a:pt x="22539" y="79869"/>
                      </a:cubicBezTo>
                      <a:cubicBezTo>
                        <a:pt x="19784" y="86062"/>
                        <a:pt x="14982" y="91047"/>
                        <a:pt x="10312" y="95822"/>
                      </a:cubicBezTo>
                      <a:cubicBezTo>
                        <a:pt x="7294" y="98630"/>
                        <a:pt x="4303" y="102041"/>
                        <a:pt x="0" y="102644"/>
                      </a:cubicBezTo>
                      <a:cubicBezTo>
                        <a:pt x="1522" y="94773"/>
                        <a:pt x="11965" y="91939"/>
                        <a:pt x="13434" y="83910"/>
                      </a:cubicBezTo>
                      <a:cubicBezTo>
                        <a:pt x="13277" y="78584"/>
                        <a:pt x="8869" y="73756"/>
                        <a:pt x="10653" y="68351"/>
                      </a:cubicBezTo>
                      <a:cubicBezTo>
                        <a:pt x="13014" y="62316"/>
                        <a:pt x="16320" y="56465"/>
                        <a:pt x="20964" y="51873"/>
                      </a:cubicBezTo>
                      <a:cubicBezTo>
                        <a:pt x="41509" y="35946"/>
                        <a:pt x="66566" y="27917"/>
                        <a:pt x="90365" y="18236"/>
                      </a:cubicBezTo>
                      <a:close/>
                    </a:path>
                  </a:pathLst>
                </a:custGeom>
                <a:grpFill/>
                <a:ln w="2609"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DE9C6069-282A-5DBB-6B07-9C831536C18A}"/>
                    </a:ext>
                  </a:extLst>
                </p:cNvPr>
                <p:cNvSpPr/>
                <p:nvPr/>
              </p:nvSpPr>
              <p:spPr>
                <a:xfrm>
                  <a:off x="7065687" y="3049725"/>
                  <a:ext cx="45680" cy="84246"/>
                </a:xfrm>
                <a:custGeom>
                  <a:avLst/>
                  <a:gdLst>
                    <a:gd name="connsiteX0" fmla="*/ 45681 w 45680"/>
                    <a:gd name="connsiteY0" fmla="*/ 29151 h 84246"/>
                    <a:gd name="connsiteX1" fmla="*/ 34556 w 45680"/>
                    <a:gd name="connsiteY1" fmla="*/ 64861 h 84246"/>
                    <a:gd name="connsiteX2" fmla="*/ 10285 w 45680"/>
                    <a:gd name="connsiteY2" fmla="*/ 81417 h 84246"/>
                    <a:gd name="connsiteX3" fmla="*/ 2860 w 45680"/>
                    <a:gd name="connsiteY3" fmla="*/ 83989 h 84246"/>
                    <a:gd name="connsiteX4" fmla="*/ 0 w 45680"/>
                    <a:gd name="connsiteY4" fmla="*/ 82834 h 84246"/>
                    <a:gd name="connsiteX5" fmla="*/ 289 w 45680"/>
                    <a:gd name="connsiteY5" fmla="*/ 81706 h 84246"/>
                    <a:gd name="connsiteX6" fmla="*/ 6297 w 45680"/>
                    <a:gd name="connsiteY6" fmla="*/ 75697 h 84246"/>
                    <a:gd name="connsiteX7" fmla="*/ 15428 w 45680"/>
                    <a:gd name="connsiteY7" fmla="*/ 67983 h 84246"/>
                    <a:gd name="connsiteX8" fmla="*/ 29990 w 45680"/>
                    <a:gd name="connsiteY8" fmla="*/ 51427 h 84246"/>
                    <a:gd name="connsiteX9" fmla="*/ 17711 w 45680"/>
                    <a:gd name="connsiteY9" fmla="*/ 32299 h 84246"/>
                    <a:gd name="connsiteX10" fmla="*/ 14274 w 45680"/>
                    <a:gd name="connsiteY10" fmla="*/ 28862 h 84246"/>
                    <a:gd name="connsiteX11" fmla="*/ 19128 w 45680"/>
                    <a:gd name="connsiteY11" fmla="*/ 17448 h 84246"/>
                    <a:gd name="connsiteX12" fmla="*/ 25399 w 45680"/>
                    <a:gd name="connsiteY12" fmla="*/ 3437 h 84246"/>
                    <a:gd name="connsiteX13" fmla="*/ 27681 w 45680"/>
                    <a:gd name="connsiteY13" fmla="*/ 577 h 84246"/>
                    <a:gd name="connsiteX14" fmla="*/ 27970 w 45680"/>
                    <a:gd name="connsiteY14" fmla="*/ 0 h 84246"/>
                    <a:gd name="connsiteX15" fmla="*/ 33979 w 45680"/>
                    <a:gd name="connsiteY15" fmla="*/ 5431 h 84246"/>
                    <a:gd name="connsiteX16" fmla="*/ 41981 w 45680"/>
                    <a:gd name="connsiteY16" fmla="*/ 14562 h 84246"/>
                    <a:gd name="connsiteX17" fmla="*/ 45681 w 45680"/>
                    <a:gd name="connsiteY17" fmla="*/ 29151 h 84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5680" h="84246">
                      <a:moveTo>
                        <a:pt x="45681" y="29151"/>
                      </a:moveTo>
                      <a:cubicBezTo>
                        <a:pt x="45681" y="39436"/>
                        <a:pt x="41981" y="51322"/>
                        <a:pt x="34556" y="64861"/>
                      </a:cubicBezTo>
                      <a:cubicBezTo>
                        <a:pt x="30935" y="71525"/>
                        <a:pt x="22854" y="77036"/>
                        <a:pt x="10285" y="81417"/>
                      </a:cubicBezTo>
                      <a:lnTo>
                        <a:pt x="2860" y="83989"/>
                      </a:lnTo>
                      <a:cubicBezTo>
                        <a:pt x="971" y="84566"/>
                        <a:pt x="0" y="84172"/>
                        <a:pt x="0" y="82834"/>
                      </a:cubicBezTo>
                      <a:cubicBezTo>
                        <a:pt x="0" y="82467"/>
                        <a:pt x="105" y="82073"/>
                        <a:pt x="289" y="81706"/>
                      </a:cubicBezTo>
                      <a:cubicBezTo>
                        <a:pt x="1627" y="80000"/>
                        <a:pt x="3621" y="77980"/>
                        <a:pt x="6297" y="75697"/>
                      </a:cubicBezTo>
                      <a:lnTo>
                        <a:pt x="15428" y="67983"/>
                      </a:lnTo>
                      <a:cubicBezTo>
                        <a:pt x="25136" y="59797"/>
                        <a:pt x="29990" y="54287"/>
                        <a:pt x="29990" y="51427"/>
                      </a:cubicBezTo>
                      <a:cubicBezTo>
                        <a:pt x="29990" y="44946"/>
                        <a:pt x="25897" y="38570"/>
                        <a:pt x="17711" y="32299"/>
                      </a:cubicBezTo>
                      <a:cubicBezTo>
                        <a:pt x="15428" y="30594"/>
                        <a:pt x="14274" y="29439"/>
                        <a:pt x="14274" y="28862"/>
                      </a:cubicBezTo>
                      <a:lnTo>
                        <a:pt x="19128" y="17448"/>
                      </a:lnTo>
                      <a:lnTo>
                        <a:pt x="25399" y="3437"/>
                      </a:lnTo>
                      <a:cubicBezTo>
                        <a:pt x="25976" y="2283"/>
                        <a:pt x="26737" y="1338"/>
                        <a:pt x="27681" y="577"/>
                      </a:cubicBezTo>
                      <a:cubicBezTo>
                        <a:pt x="27681" y="394"/>
                        <a:pt x="27786" y="210"/>
                        <a:pt x="27970" y="0"/>
                      </a:cubicBezTo>
                      <a:lnTo>
                        <a:pt x="33979" y="5431"/>
                      </a:lnTo>
                      <a:cubicBezTo>
                        <a:pt x="37967" y="9052"/>
                        <a:pt x="40643" y="12096"/>
                        <a:pt x="41981" y="14562"/>
                      </a:cubicBezTo>
                      <a:cubicBezTo>
                        <a:pt x="44448" y="19128"/>
                        <a:pt x="45681" y="23982"/>
                        <a:pt x="45681" y="29151"/>
                      </a:cubicBezTo>
                      <a:close/>
                    </a:path>
                  </a:pathLst>
                </a:custGeom>
                <a:grpFill/>
                <a:ln w="2609"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BA9C839E-2B3E-7D9D-F7B7-18EF80577FEA}"/>
                    </a:ext>
                  </a:extLst>
                </p:cNvPr>
                <p:cNvSpPr/>
                <p:nvPr/>
              </p:nvSpPr>
              <p:spPr>
                <a:xfrm>
                  <a:off x="7040472" y="3015064"/>
                  <a:ext cx="29964" cy="105399"/>
                </a:xfrm>
                <a:custGeom>
                  <a:avLst/>
                  <a:gdLst>
                    <a:gd name="connsiteX0" fmla="*/ 25084 w 29964"/>
                    <a:gd name="connsiteY0" fmla="*/ 5982 h 105399"/>
                    <a:gd name="connsiteX1" fmla="*/ 27655 w 29964"/>
                    <a:gd name="connsiteY1" fmla="*/ 1706 h 105399"/>
                    <a:gd name="connsiteX2" fmla="*/ 29098 w 29964"/>
                    <a:gd name="connsiteY2" fmla="*/ 0 h 105399"/>
                    <a:gd name="connsiteX3" fmla="*/ 29964 w 29964"/>
                    <a:gd name="connsiteY3" fmla="*/ 2283 h 105399"/>
                    <a:gd name="connsiteX4" fmla="*/ 28547 w 29964"/>
                    <a:gd name="connsiteY4" fmla="*/ 11991 h 105399"/>
                    <a:gd name="connsiteX5" fmla="*/ 26842 w 29964"/>
                    <a:gd name="connsiteY5" fmla="*/ 27996 h 105399"/>
                    <a:gd name="connsiteX6" fmla="*/ 23693 w 29964"/>
                    <a:gd name="connsiteY6" fmla="*/ 53421 h 105399"/>
                    <a:gd name="connsiteX7" fmla="*/ 16845 w 29964"/>
                    <a:gd name="connsiteY7" fmla="*/ 79423 h 105399"/>
                    <a:gd name="connsiteX8" fmla="*/ 10285 w 29964"/>
                    <a:gd name="connsiteY8" fmla="*/ 93120 h 105399"/>
                    <a:gd name="connsiteX9" fmla="*/ 866 w 29964"/>
                    <a:gd name="connsiteY9" fmla="*/ 105399 h 105399"/>
                    <a:gd name="connsiteX10" fmla="*/ 0 w 29964"/>
                    <a:gd name="connsiteY10" fmla="*/ 103405 h 105399"/>
                    <a:gd name="connsiteX11" fmla="*/ 11125 w 29964"/>
                    <a:gd name="connsiteY11" fmla="*/ 53710 h 105399"/>
                    <a:gd name="connsiteX12" fmla="*/ 13119 w 29964"/>
                    <a:gd name="connsiteY12" fmla="*/ 35710 h 105399"/>
                    <a:gd name="connsiteX13" fmla="*/ 16268 w 29964"/>
                    <a:gd name="connsiteY13" fmla="*/ 26842 h 105399"/>
                    <a:gd name="connsiteX14" fmla="*/ 25084 w 29964"/>
                    <a:gd name="connsiteY14" fmla="*/ 5982 h 105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9964" h="105399">
                      <a:moveTo>
                        <a:pt x="25084" y="5982"/>
                      </a:moveTo>
                      <a:cubicBezTo>
                        <a:pt x="25451" y="5221"/>
                        <a:pt x="26317" y="3805"/>
                        <a:pt x="27655" y="1706"/>
                      </a:cubicBezTo>
                      <a:cubicBezTo>
                        <a:pt x="27839" y="1312"/>
                        <a:pt x="28311" y="761"/>
                        <a:pt x="29098" y="0"/>
                      </a:cubicBezTo>
                      <a:cubicBezTo>
                        <a:pt x="29675" y="971"/>
                        <a:pt x="29964" y="1706"/>
                        <a:pt x="29964" y="2283"/>
                      </a:cubicBezTo>
                      <a:lnTo>
                        <a:pt x="28547" y="11991"/>
                      </a:lnTo>
                      <a:lnTo>
                        <a:pt x="26842" y="27996"/>
                      </a:lnTo>
                      <a:lnTo>
                        <a:pt x="23693" y="53421"/>
                      </a:lnTo>
                      <a:cubicBezTo>
                        <a:pt x="22355" y="63890"/>
                        <a:pt x="20072" y="72549"/>
                        <a:pt x="16845" y="79423"/>
                      </a:cubicBezTo>
                      <a:lnTo>
                        <a:pt x="10285" y="93120"/>
                      </a:lnTo>
                      <a:cubicBezTo>
                        <a:pt x="6297" y="101306"/>
                        <a:pt x="3149" y="105399"/>
                        <a:pt x="866" y="105399"/>
                      </a:cubicBezTo>
                      <a:lnTo>
                        <a:pt x="0" y="103405"/>
                      </a:lnTo>
                      <a:cubicBezTo>
                        <a:pt x="5904" y="83228"/>
                        <a:pt x="9603" y="66671"/>
                        <a:pt x="11125" y="53710"/>
                      </a:cubicBezTo>
                      <a:lnTo>
                        <a:pt x="13119" y="35710"/>
                      </a:lnTo>
                      <a:lnTo>
                        <a:pt x="16268" y="26842"/>
                      </a:lnTo>
                      <a:lnTo>
                        <a:pt x="25084" y="5982"/>
                      </a:lnTo>
                      <a:close/>
                    </a:path>
                  </a:pathLst>
                </a:custGeom>
                <a:grpFill/>
                <a:ln w="2609"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A2117D6D-7552-D45C-B27A-734A978BE80E}"/>
                    </a:ext>
                  </a:extLst>
                </p:cNvPr>
                <p:cNvSpPr/>
                <p:nvPr/>
              </p:nvSpPr>
              <p:spPr>
                <a:xfrm>
                  <a:off x="7019245" y="3008189"/>
                  <a:ext cx="17133" cy="55415"/>
                </a:xfrm>
                <a:custGeom>
                  <a:avLst/>
                  <a:gdLst>
                    <a:gd name="connsiteX0" fmla="*/ 26 w 17133"/>
                    <a:gd name="connsiteY0" fmla="*/ 43713 h 55415"/>
                    <a:gd name="connsiteX1" fmla="*/ 4014 w 17133"/>
                    <a:gd name="connsiteY1" fmla="*/ 36288 h 55415"/>
                    <a:gd name="connsiteX2" fmla="*/ 4014 w 17133"/>
                    <a:gd name="connsiteY2" fmla="*/ 33139 h 55415"/>
                    <a:gd name="connsiteX3" fmla="*/ 3726 w 17133"/>
                    <a:gd name="connsiteY3" fmla="*/ 29151 h 55415"/>
                    <a:gd name="connsiteX4" fmla="*/ 3726 w 17133"/>
                    <a:gd name="connsiteY4" fmla="*/ 23719 h 55415"/>
                    <a:gd name="connsiteX5" fmla="*/ 10285 w 17133"/>
                    <a:gd name="connsiteY5" fmla="*/ 9997 h 55415"/>
                    <a:gd name="connsiteX6" fmla="*/ 15140 w 17133"/>
                    <a:gd name="connsiteY6" fmla="*/ 1417 h 55415"/>
                    <a:gd name="connsiteX7" fmla="*/ 16556 w 17133"/>
                    <a:gd name="connsiteY7" fmla="*/ 0 h 55415"/>
                    <a:gd name="connsiteX8" fmla="*/ 17134 w 17133"/>
                    <a:gd name="connsiteY8" fmla="*/ 5431 h 55415"/>
                    <a:gd name="connsiteX9" fmla="*/ 17134 w 17133"/>
                    <a:gd name="connsiteY9" fmla="*/ 12279 h 55415"/>
                    <a:gd name="connsiteX10" fmla="*/ 16425 w 17133"/>
                    <a:gd name="connsiteY10" fmla="*/ 23431 h 55415"/>
                    <a:gd name="connsiteX11" fmla="*/ 10705 w 17133"/>
                    <a:gd name="connsiteY11" fmla="*/ 40564 h 55415"/>
                    <a:gd name="connsiteX12" fmla="*/ 0 w 17133"/>
                    <a:gd name="connsiteY12" fmla="*/ 55415 h 55415"/>
                    <a:gd name="connsiteX13" fmla="*/ 0 w 17133"/>
                    <a:gd name="connsiteY13" fmla="*/ 43713 h 55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133" h="55415">
                      <a:moveTo>
                        <a:pt x="26" y="43713"/>
                      </a:moveTo>
                      <a:cubicBezTo>
                        <a:pt x="2676" y="42008"/>
                        <a:pt x="4014" y="39541"/>
                        <a:pt x="4014" y="36288"/>
                      </a:cubicBezTo>
                      <a:lnTo>
                        <a:pt x="4014" y="33139"/>
                      </a:lnTo>
                      <a:cubicBezTo>
                        <a:pt x="3831" y="31617"/>
                        <a:pt x="3726" y="30279"/>
                        <a:pt x="3726" y="29151"/>
                      </a:cubicBezTo>
                      <a:lnTo>
                        <a:pt x="3726" y="23719"/>
                      </a:lnTo>
                      <a:cubicBezTo>
                        <a:pt x="5248" y="19705"/>
                        <a:pt x="7452" y="15140"/>
                        <a:pt x="10285" y="9997"/>
                      </a:cubicBezTo>
                      <a:lnTo>
                        <a:pt x="15140" y="1417"/>
                      </a:lnTo>
                      <a:cubicBezTo>
                        <a:pt x="15323" y="1050"/>
                        <a:pt x="15795" y="551"/>
                        <a:pt x="16556" y="0"/>
                      </a:cubicBezTo>
                      <a:cubicBezTo>
                        <a:pt x="16950" y="0"/>
                        <a:pt x="17134" y="1810"/>
                        <a:pt x="17134" y="5431"/>
                      </a:cubicBezTo>
                      <a:lnTo>
                        <a:pt x="17134" y="12279"/>
                      </a:lnTo>
                      <a:cubicBezTo>
                        <a:pt x="17134" y="14746"/>
                        <a:pt x="16897" y="18472"/>
                        <a:pt x="16425" y="23431"/>
                      </a:cubicBezTo>
                      <a:cubicBezTo>
                        <a:pt x="15953" y="28390"/>
                        <a:pt x="14037" y="34110"/>
                        <a:pt x="10705" y="40564"/>
                      </a:cubicBezTo>
                      <a:cubicBezTo>
                        <a:pt x="7373" y="47045"/>
                        <a:pt x="3805" y="51978"/>
                        <a:pt x="0" y="55415"/>
                      </a:cubicBezTo>
                      <a:lnTo>
                        <a:pt x="0" y="43713"/>
                      </a:lnTo>
                      <a:close/>
                    </a:path>
                  </a:pathLst>
                </a:custGeom>
                <a:grpFill/>
                <a:ln w="2609"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FC874394-80A5-4813-8176-B8D3CF547254}"/>
                    </a:ext>
                  </a:extLst>
                </p:cNvPr>
                <p:cNvSpPr/>
                <p:nvPr/>
              </p:nvSpPr>
              <p:spPr>
                <a:xfrm>
                  <a:off x="6926729" y="3051378"/>
                  <a:ext cx="92542" cy="48829"/>
                </a:xfrm>
                <a:custGeom>
                  <a:avLst/>
                  <a:gdLst>
                    <a:gd name="connsiteX0" fmla="*/ 83674 w 92542"/>
                    <a:gd name="connsiteY0" fmla="*/ 18577 h 48829"/>
                    <a:gd name="connsiteX1" fmla="*/ 74832 w 92542"/>
                    <a:gd name="connsiteY1" fmla="*/ 24848 h 48829"/>
                    <a:gd name="connsiteX2" fmla="*/ 69978 w 92542"/>
                    <a:gd name="connsiteY2" fmla="*/ 26842 h 48829"/>
                    <a:gd name="connsiteX3" fmla="*/ 64258 w 92542"/>
                    <a:gd name="connsiteY3" fmla="*/ 31407 h 48829"/>
                    <a:gd name="connsiteX4" fmla="*/ 55704 w 92542"/>
                    <a:gd name="connsiteY4" fmla="*/ 36261 h 48829"/>
                    <a:gd name="connsiteX5" fmla="*/ 49984 w 92542"/>
                    <a:gd name="connsiteY5" fmla="*/ 41693 h 48829"/>
                    <a:gd name="connsiteX6" fmla="*/ 38570 w 92542"/>
                    <a:gd name="connsiteY6" fmla="*/ 48829 h 48829"/>
                    <a:gd name="connsiteX7" fmla="*/ 32299 w 92542"/>
                    <a:gd name="connsiteY7" fmla="*/ 46258 h 48829"/>
                    <a:gd name="connsiteX8" fmla="*/ 28285 w 92542"/>
                    <a:gd name="connsiteY8" fmla="*/ 45392 h 48829"/>
                    <a:gd name="connsiteX9" fmla="*/ 0 w 92542"/>
                    <a:gd name="connsiteY9" fmla="*/ 23405 h 48829"/>
                    <a:gd name="connsiteX10" fmla="*/ 21699 w 92542"/>
                    <a:gd name="connsiteY10" fmla="*/ 27970 h 48829"/>
                    <a:gd name="connsiteX11" fmla="*/ 29990 w 92542"/>
                    <a:gd name="connsiteY11" fmla="*/ 30253 h 48829"/>
                    <a:gd name="connsiteX12" fmla="*/ 42270 w 92542"/>
                    <a:gd name="connsiteY12" fmla="*/ 32824 h 48829"/>
                    <a:gd name="connsiteX13" fmla="*/ 52267 w 92542"/>
                    <a:gd name="connsiteY13" fmla="*/ 24821 h 48829"/>
                    <a:gd name="connsiteX14" fmla="*/ 57698 w 92542"/>
                    <a:gd name="connsiteY14" fmla="*/ 17973 h 48829"/>
                    <a:gd name="connsiteX15" fmla="*/ 60269 w 92542"/>
                    <a:gd name="connsiteY15" fmla="*/ 17685 h 48829"/>
                    <a:gd name="connsiteX16" fmla="*/ 62263 w 92542"/>
                    <a:gd name="connsiteY16" fmla="*/ 18262 h 48829"/>
                    <a:gd name="connsiteX17" fmla="*/ 64546 w 92542"/>
                    <a:gd name="connsiteY17" fmla="*/ 17973 h 48829"/>
                    <a:gd name="connsiteX18" fmla="*/ 67983 w 92542"/>
                    <a:gd name="connsiteY18" fmla="*/ 15691 h 48829"/>
                    <a:gd name="connsiteX19" fmla="*/ 74254 w 92542"/>
                    <a:gd name="connsiteY19" fmla="*/ 8265 h 48829"/>
                    <a:gd name="connsiteX20" fmla="*/ 79108 w 92542"/>
                    <a:gd name="connsiteY20" fmla="*/ 9420 h 48829"/>
                    <a:gd name="connsiteX21" fmla="*/ 84251 w 92542"/>
                    <a:gd name="connsiteY21" fmla="*/ 4277 h 48829"/>
                    <a:gd name="connsiteX22" fmla="*/ 87400 w 92542"/>
                    <a:gd name="connsiteY22" fmla="*/ 0 h 48829"/>
                    <a:gd name="connsiteX23" fmla="*/ 91126 w 92542"/>
                    <a:gd name="connsiteY23" fmla="*/ 1154 h 48829"/>
                    <a:gd name="connsiteX24" fmla="*/ 92542 w 92542"/>
                    <a:gd name="connsiteY24" fmla="*/ 577 h 48829"/>
                    <a:gd name="connsiteX25" fmla="*/ 92542 w 92542"/>
                    <a:gd name="connsiteY25" fmla="*/ 12280 h 48829"/>
                    <a:gd name="connsiteX26" fmla="*/ 83674 w 92542"/>
                    <a:gd name="connsiteY26" fmla="*/ 18577 h 48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92542" h="48829">
                      <a:moveTo>
                        <a:pt x="83674" y="18577"/>
                      </a:moveTo>
                      <a:cubicBezTo>
                        <a:pt x="79869" y="21253"/>
                        <a:pt x="76904" y="23326"/>
                        <a:pt x="74832" y="24848"/>
                      </a:cubicBezTo>
                      <a:lnTo>
                        <a:pt x="69978" y="26842"/>
                      </a:lnTo>
                      <a:lnTo>
                        <a:pt x="64258" y="31407"/>
                      </a:lnTo>
                      <a:lnTo>
                        <a:pt x="55704" y="36261"/>
                      </a:lnTo>
                      <a:cubicBezTo>
                        <a:pt x="54733" y="36839"/>
                        <a:pt x="52844" y="38649"/>
                        <a:pt x="49984" y="41693"/>
                      </a:cubicBezTo>
                      <a:cubicBezTo>
                        <a:pt x="45602" y="46442"/>
                        <a:pt x="41798" y="48829"/>
                        <a:pt x="38570" y="48829"/>
                      </a:cubicBezTo>
                      <a:cubicBezTo>
                        <a:pt x="38177" y="48829"/>
                        <a:pt x="36104" y="47964"/>
                        <a:pt x="32299" y="46258"/>
                      </a:cubicBezTo>
                      <a:cubicBezTo>
                        <a:pt x="30961" y="45681"/>
                        <a:pt x="29623" y="45392"/>
                        <a:pt x="28285" y="45392"/>
                      </a:cubicBezTo>
                      <a:lnTo>
                        <a:pt x="0" y="23405"/>
                      </a:lnTo>
                      <a:lnTo>
                        <a:pt x="21699" y="27970"/>
                      </a:lnTo>
                      <a:cubicBezTo>
                        <a:pt x="25504" y="28731"/>
                        <a:pt x="28259" y="29492"/>
                        <a:pt x="29990" y="30253"/>
                      </a:cubicBezTo>
                      <a:cubicBezTo>
                        <a:pt x="35500" y="31958"/>
                        <a:pt x="39594" y="32824"/>
                        <a:pt x="42270" y="32824"/>
                      </a:cubicBezTo>
                      <a:cubicBezTo>
                        <a:pt x="44553" y="32824"/>
                        <a:pt x="47885" y="30174"/>
                        <a:pt x="52267" y="24821"/>
                      </a:cubicBezTo>
                      <a:cubicBezTo>
                        <a:pt x="54943" y="21594"/>
                        <a:pt x="56753" y="19311"/>
                        <a:pt x="57698" y="17973"/>
                      </a:cubicBezTo>
                      <a:cubicBezTo>
                        <a:pt x="58275" y="17606"/>
                        <a:pt x="59115" y="17501"/>
                        <a:pt x="60269" y="17685"/>
                      </a:cubicBezTo>
                      <a:cubicBezTo>
                        <a:pt x="61214" y="18078"/>
                        <a:pt x="61896" y="18262"/>
                        <a:pt x="62263" y="18262"/>
                      </a:cubicBezTo>
                      <a:lnTo>
                        <a:pt x="64546" y="17973"/>
                      </a:lnTo>
                      <a:cubicBezTo>
                        <a:pt x="65884" y="17606"/>
                        <a:pt x="67013" y="16845"/>
                        <a:pt x="67983" y="15691"/>
                      </a:cubicBezTo>
                      <a:cubicBezTo>
                        <a:pt x="71421" y="10941"/>
                        <a:pt x="73493" y="8449"/>
                        <a:pt x="74254" y="8265"/>
                      </a:cubicBezTo>
                      <a:cubicBezTo>
                        <a:pt x="75776" y="8659"/>
                        <a:pt x="77403" y="9026"/>
                        <a:pt x="79108" y="9420"/>
                      </a:cubicBezTo>
                      <a:cubicBezTo>
                        <a:pt x="80053" y="9236"/>
                        <a:pt x="81785" y="7530"/>
                        <a:pt x="84251" y="4277"/>
                      </a:cubicBezTo>
                      <a:lnTo>
                        <a:pt x="87400" y="0"/>
                      </a:lnTo>
                      <a:cubicBezTo>
                        <a:pt x="88344" y="0"/>
                        <a:pt x="89577" y="394"/>
                        <a:pt x="91126" y="1154"/>
                      </a:cubicBezTo>
                      <a:lnTo>
                        <a:pt x="92542" y="577"/>
                      </a:lnTo>
                      <a:lnTo>
                        <a:pt x="92542" y="12280"/>
                      </a:lnTo>
                      <a:cubicBezTo>
                        <a:pt x="88712" y="15349"/>
                        <a:pt x="85747" y="17449"/>
                        <a:pt x="83674" y="18577"/>
                      </a:cubicBezTo>
                      <a:close/>
                    </a:path>
                  </a:pathLst>
                </a:custGeom>
                <a:grpFill/>
                <a:ln w="2609"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2A6E7740-232F-7F71-92D6-6B3D0874B97F}"/>
                    </a:ext>
                  </a:extLst>
                </p:cNvPr>
                <p:cNvSpPr/>
                <p:nvPr/>
              </p:nvSpPr>
              <p:spPr>
                <a:xfrm>
                  <a:off x="6895821" y="2919189"/>
                  <a:ext cx="147642" cy="230240"/>
                </a:xfrm>
                <a:custGeom>
                  <a:avLst/>
                  <a:gdLst>
                    <a:gd name="connsiteX0" fmla="*/ 59403 w 147642"/>
                    <a:gd name="connsiteY0" fmla="*/ 177686 h 230240"/>
                    <a:gd name="connsiteX1" fmla="*/ 56544 w 147642"/>
                    <a:gd name="connsiteY1" fmla="*/ 184245 h 230240"/>
                    <a:gd name="connsiteX2" fmla="*/ 53972 w 147642"/>
                    <a:gd name="connsiteY2" fmla="*/ 192825 h 230240"/>
                    <a:gd name="connsiteX3" fmla="*/ 44264 w 147642"/>
                    <a:gd name="connsiteY3" fmla="*/ 215390 h 230240"/>
                    <a:gd name="connsiteX4" fmla="*/ 20282 w 147642"/>
                    <a:gd name="connsiteY4" fmla="*/ 230241 h 230240"/>
                    <a:gd name="connsiteX5" fmla="*/ 0 w 147642"/>
                    <a:gd name="connsiteY5" fmla="*/ 192825 h 230240"/>
                    <a:gd name="connsiteX6" fmla="*/ 7714 w 147642"/>
                    <a:gd name="connsiteY6" fmla="*/ 135704 h 230240"/>
                    <a:gd name="connsiteX7" fmla="*/ 11991 w 147642"/>
                    <a:gd name="connsiteY7" fmla="*/ 112274 h 230240"/>
                    <a:gd name="connsiteX8" fmla="*/ 15979 w 147642"/>
                    <a:gd name="connsiteY8" fmla="*/ 96557 h 230240"/>
                    <a:gd name="connsiteX9" fmla="*/ 25399 w 147642"/>
                    <a:gd name="connsiteY9" fmla="*/ 76852 h 230240"/>
                    <a:gd name="connsiteX10" fmla="*/ 26816 w 147642"/>
                    <a:gd name="connsiteY10" fmla="*/ 76275 h 230240"/>
                    <a:gd name="connsiteX11" fmla="*/ 27104 w 147642"/>
                    <a:gd name="connsiteY11" fmla="*/ 78557 h 230240"/>
                    <a:gd name="connsiteX12" fmla="*/ 25950 w 147642"/>
                    <a:gd name="connsiteY12" fmla="*/ 85983 h 230240"/>
                    <a:gd name="connsiteX13" fmla="*/ 19941 w 147642"/>
                    <a:gd name="connsiteY13" fmla="*/ 127098 h 230240"/>
                    <a:gd name="connsiteX14" fmla="*/ 15953 w 147642"/>
                    <a:gd name="connsiteY14" fmla="*/ 155094 h 230240"/>
                    <a:gd name="connsiteX15" fmla="*/ 41955 w 147642"/>
                    <a:gd name="connsiteY15" fmla="*/ 127387 h 230240"/>
                    <a:gd name="connsiteX16" fmla="*/ 92516 w 147642"/>
                    <a:gd name="connsiteY16" fmla="*/ 69400 h 230240"/>
                    <a:gd name="connsiteX17" fmla="*/ 113087 w 147642"/>
                    <a:gd name="connsiteY17" fmla="*/ 45969 h 230240"/>
                    <a:gd name="connsiteX18" fmla="*/ 144494 w 147642"/>
                    <a:gd name="connsiteY18" fmla="*/ 3700 h 230240"/>
                    <a:gd name="connsiteX19" fmla="*/ 147066 w 147642"/>
                    <a:gd name="connsiteY19" fmla="*/ 0 h 230240"/>
                    <a:gd name="connsiteX20" fmla="*/ 147643 w 147642"/>
                    <a:gd name="connsiteY20" fmla="*/ 2283 h 230240"/>
                    <a:gd name="connsiteX21" fmla="*/ 145071 w 147642"/>
                    <a:gd name="connsiteY21" fmla="*/ 11702 h 230240"/>
                    <a:gd name="connsiteX22" fmla="*/ 98813 w 147642"/>
                    <a:gd name="connsiteY22" fmla="*/ 78242 h 230240"/>
                    <a:gd name="connsiteX23" fmla="*/ 83385 w 147642"/>
                    <a:gd name="connsiteY23" fmla="*/ 95376 h 230240"/>
                    <a:gd name="connsiteX24" fmla="*/ 63969 w 147642"/>
                    <a:gd name="connsiteY24" fmla="*/ 117941 h 230240"/>
                    <a:gd name="connsiteX25" fmla="*/ 46835 w 147642"/>
                    <a:gd name="connsiteY25" fmla="*/ 137935 h 230240"/>
                    <a:gd name="connsiteX26" fmla="*/ 31119 w 147642"/>
                    <a:gd name="connsiteY26" fmla="*/ 155645 h 230240"/>
                    <a:gd name="connsiteX27" fmla="*/ 57383 w 147642"/>
                    <a:gd name="connsiteY27" fmla="*/ 174222 h 230240"/>
                    <a:gd name="connsiteX28" fmla="*/ 59403 w 147642"/>
                    <a:gd name="connsiteY28" fmla="*/ 177686 h 230240"/>
                    <a:gd name="connsiteX29" fmla="*/ 49695 w 147642"/>
                    <a:gd name="connsiteY29" fmla="*/ 179417 h 230240"/>
                    <a:gd name="connsiteX30" fmla="*/ 26553 w 147642"/>
                    <a:gd name="connsiteY30" fmla="*/ 168843 h 230240"/>
                    <a:gd name="connsiteX31" fmla="*/ 19416 w 147642"/>
                    <a:gd name="connsiteY31" fmla="*/ 169709 h 230240"/>
                    <a:gd name="connsiteX32" fmla="*/ 13696 w 147642"/>
                    <a:gd name="connsiteY32" fmla="*/ 181123 h 230240"/>
                    <a:gd name="connsiteX33" fmla="*/ 28259 w 147642"/>
                    <a:gd name="connsiteY33" fmla="*/ 198545 h 230240"/>
                    <a:gd name="connsiteX34" fmla="*/ 43110 w 147642"/>
                    <a:gd name="connsiteY34" fmla="*/ 192982 h 230240"/>
                    <a:gd name="connsiteX35" fmla="*/ 49695 w 147642"/>
                    <a:gd name="connsiteY35" fmla="*/ 179417 h 230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47642" h="230240">
                      <a:moveTo>
                        <a:pt x="59403" y="177686"/>
                      </a:moveTo>
                      <a:cubicBezTo>
                        <a:pt x="58826" y="177686"/>
                        <a:pt x="57882" y="179890"/>
                        <a:pt x="56544" y="184245"/>
                      </a:cubicBezTo>
                      <a:cubicBezTo>
                        <a:pt x="56150" y="185767"/>
                        <a:pt x="55310" y="188627"/>
                        <a:pt x="53972" y="192825"/>
                      </a:cubicBezTo>
                      <a:cubicBezTo>
                        <a:pt x="49774" y="204239"/>
                        <a:pt x="46547" y="211769"/>
                        <a:pt x="44264" y="215390"/>
                      </a:cubicBezTo>
                      <a:cubicBezTo>
                        <a:pt x="37993" y="225282"/>
                        <a:pt x="29990" y="230241"/>
                        <a:pt x="20282" y="230241"/>
                      </a:cubicBezTo>
                      <a:cubicBezTo>
                        <a:pt x="6770" y="230241"/>
                        <a:pt x="0" y="217778"/>
                        <a:pt x="0" y="192825"/>
                      </a:cubicBezTo>
                      <a:cubicBezTo>
                        <a:pt x="0" y="182933"/>
                        <a:pt x="2571" y="163884"/>
                        <a:pt x="7714" y="135704"/>
                      </a:cubicBezTo>
                      <a:lnTo>
                        <a:pt x="11991" y="112274"/>
                      </a:lnTo>
                      <a:cubicBezTo>
                        <a:pt x="13513" y="104271"/>
                        <a:pt x="14851" y="99049"/>
                        <a:pt x="15979" y="96557"/>
                      </a:cubicBezTo>
                      <a:lnTo>
                        <a:pt x="25399" y="76852"/>
                      </a:lnTo>
                      <a:cubicBezTo>
                        <a:pt x="26160" y="76275"/>
                        <a:pt x="26632" y="76091"/>
                        <a:pt x="26816" y="76275"/>
                      </a:cubicBezTo>
                      <a:cubicBezTo>
                        <a:pt x="26999" y="76668"/>
                        <a:pt x="27104" y="77403"/>
                        <a:pt x="27104" y="78557"/>
                      </a:cubicBezTo>
                      <a:cubicBezTo>
                        <a:pt x="27104" y="81234"/>
                        <a:pt x="26737" y="83700"/>
                        <a:pt x="25950" y="85983"/>
                      </a:cubicBezTo>
                      <a:cubicBezTo>
                        <a:pt x="25950" y="87137"/>
                        <a:pt x="23956" y="100834"/>
                        <a:pt x="19941" y="127098"/>
                      </a:cubicBezTo>
                      <a:cubicBezTo>
                        <a:pt x="17658" y="141582"/>
                        <a:pt x="16320" y="150896"/>
                        <a:pt x="15953" y="155094"/>
                      </a:cubicBezTo>
                      <a:cubicBezTo>
                        <a:pt x="17107" y="155094"/>
                        <a:pt x="25766" y="145859"/>
                        <a:pt x="41955" y="127387"/>
                      </a:cubicBezTo>
                      <a:lnTo>
                        <a:pt x="92516" y="69400"/>
                      </a:lnTo>
                      <a:cubicBezTo>
                        <a:pt x="96504" y="64835"/>
                        <a:pt x="103379" y="57016"/>
                        <a:pt x="113087" y="45969"/>
                      </a:cubicBezTo>
                      <a:cubicBezTo>
                        <a:pt x="125655" y="31302"/>
                        <a:pt x="136124" y="17212"/>
                        <a:pt x="144494" y="3700"/>
                      </a:cubicBezTo>
                      <a:cubicBezTo>
                        <a:pt x="145649" y="1233"/>
                        <a:pt x="146488" y="0"/>
                        <a:pt x="147066" y="0"/>
                      </a:cubicBezTo>
                      <a:lnTo>
                        <a:pt x="147643" y="2283"/>
                      </a:lnTo>
                      <a:cubicBezTo>
                        <a:pt x="146488" y="6664"/>
                        <a:pt x="145649" y="9813"/>
                        <a:pt x="145071" y="11702"/>
                      </a:cubicBezTo>
                      <a:cubicBezTo>
                        <a:pt x="139535" y="27130"/>
                        <a:pt x="124133" y="49302"/>
                        <a:pt x="98813" y="78242"/>
                      </a:cubicBezTo>
                      <a:cubicBezTo>
                        <a:pt x="96347" y="80919"/>
                        <a:pt x="91204" y="86612"/>
                        <a:pt x="83385" y="95376"/>
                      </a:cubicBezTo>
                      <a:cubicBezTo>
                        <a:pt x="81863" y="96898"/>
                        <a:pt x="75383" y="104428"/>
                        <a:pt x="63969" y="117941"/>
                      </a:cubicBezTo>
                      <a:lnTo>
                        <a:pt x="46835" y="137935"/>
                      </a:lnTo>
                      <a:lnTo>
                        <a:pt x="31119" y="155645"/>
                      </a:lnTo>
                      <a:cubicBezTo>
                        <a:pt x="42532" y="158899"/>
                        <a:pt x="51296" y="165065"/>
                        <a:pt x="57383" y="174222"/>
                      </a:cubicBezTo>
                      <a:cubicBezTo>
                        <a:pt x="57777" y="175036"/>
                        <a:pt x="58459" y="176190"/>
                        <a:pt x="59403" y="177686"/>
                      </a:cubicBezTo>
                      <a:close/>
                      <a:moveTo>
                        <a:pt x="49695" y="179417"/>
                      </a:moveTo>
                      <a:cubicBezTo>
                        <a:pt x="49695" y="172385"/>
                        <a:pt x="41981" y="168843"/>
                        <a:pt x="26553" y="168843"/>
                      </a:cubicBezTo>
                      <a:cubicBezTo>
                        <a:pt x="22932" y="168843"/>
                        <a:pt x="20545" y="169132"/>
                        <a:pt x="19416" y="169709"/>
                      </a:cubicBezTo>
                      <a:cubicBezTo>
                        <a:pt x="15612" y="171415"/>
                        <a:pt x="13696" y="175219"/>
                        <a:pt x="13696" y="181123"/>
                      </a:cubicBezTo>
                      <a:cubicBezTo>
                        <a:pt x="13696" y="192746"/>
                        <a:pt x="18550" y="198545"/>
                        <a:pt x="28259" y="198545"/>
                      </a:cubicBezTo>
                      <a:cubicBezTo>
                        <a:pt x="33769" y="198545"/>
                        <a:pt x="38728" y="196682"/>
                        <a:pt x="43110" y="192982"/>
                      </a:cubicBezTo>
                      <a:cubicBezTo>
                        <a:pt x="47518" y="189257"/>
                        <a:pt x="49695" y="184744"/>
                        <a:pt x="49695" y="179417"/>
                      </a:cubicBezTo>
                      <a:close/>
                    </a:path>
                  </a:pathLst>
                </a:custGeom>
                <a:grpFill/>
                <a:ln w="2609"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90E85A2B-7310-0D90-71EE-CA3D7B95E900}"/>
                    </a:ext>
                  </a:extLst>
                </p:cNvPr>
                <p:cNvSpPr/>
                <p:nvPr/>
              </p:nvSpPr>
              <p:spPr>
                <a:xfrm>
                  <a:off x="6980570" y="2941282"/>
                  <a:ext cx="34009" cy="44290"/>
                </a:xfrm>
                <a:custGeom>
                  <a:avLst/>
                  <a:gdLst>
                    <a:gd name="connsiteX0" fmla="*/ 23693 w 34009"/>
                    <a:gd name="connsiteY0" fmla="*/ 15743 h 44290"/>
                    <a:gd name="connsiteX1" fmla="*/ 12279 w 34009"/>
                    <a:gd name="connsiteY1" fmla="*/ 32299 h 44290"/>
                    <a:gd name="connsiteX2" fmla="*/ 0 w 34009"/>
                    <a:gd name="connsiteY2" fmla="*/ 44290 h 44290"/>
                    <a:gd name="connsiteX3" fmla="*/ 7714 w 34009"/>
                    <a:gd name="connsiteY3" fmla="*/ 30856 h 44290"/>
                    <a:gd name="connsiteX4" fmla="*/ 34005 w 34009"/>
                    <a:gd name="connsiteY4" fmla="*/ 0 h 44290"/>
                    <a:gd name="connsiteX5" fmla="*/ 23693 w 34009"/>
                    <a:gd name="connsiteY5" fmla="*/ 15743 h 44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009" h="44290">
                      <a:moveTo>
                        <a:pt x="23693" y="15743"/>
                      </a:moveTo>
                      <a:cubicBezTo>
                        <a:pt x="16635" y="26212"/>
                        <a:pt x="12830" y="31748"/>
                        <a:pt x="12279" y="32299"/>
                      </a:cubicBezTo>
                      <a:cubicBezTo>
                        <a:pt x="7530" y="37048"/>
                        <a:pt x="3411" y="41063"/>
                        <a:pt x="0" y="44290"/>
                      </a:cubicBezTo>
                      <a:cubicBezTo>
                        <a:pt x="1889" y="38964"/>
                        <a:pt x="4460" y="34477"/>
                        <a:pt x="7714" y="30856"/>
                      </a:cubicBezTo>
                      <a:cubicBezTo>
                        <a:pt x="21804" y="15061"/>
                        <a:pt x="30568" y="4775"/>
                        <a:pt x="34005" y="0"/>
                      </a:cubicBezTo>
                      <a:cubicBezTo>
                        <a:pt x="34162" y="26"/>
                        <a:pt x="30725" y="5274"/>
                        <a:pt x="23693" y="15743"/>
                      </a:cubicBezTo>
                      <a:close/>
                    </a:path>
                  </a:pathLst>
                </a:custGeom>
                <a:grpFill/>
                <a:ln w="2609"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0DA408D5-13AE-8BCF-ABA7-2866FA1E1BA7}"/>
                    </a:ext>
                  </a:extLst>
                </p:cNvPr>
                <p:cNvSpPr/>
                <p:nvPr/>
              </p:nvSpPr>
              <p:spPr>
                <a:xfrm>
                  <a:off x="6835263" y="3064602"/>
                  <a:ext cx="39698" cy="71709"/>
                </a:xfrm>
                <a:custGeom>
                  <a:avLst/>
                  <a:gdLst>
                    <a:gd name="connsiteX0" fmla="*/ 39699 w 39698"/>
                    <a:gd name="connsiteY0" fmla="*/ 25162 h 71709"/>
                    <a:gd name="connsiteX1" fmla="*/ 32562 w 39698"/>
                    <a:gd name="connsiteY1" fmla="*/ 52004 h 71709"/>
                    <a:gd name="connsiteX2" fmla="*/ 10285 w 39698"/>
                    <a:gd name="connsiteY2" fmla="*/ 71709 h 71709"/>
                    <a:gd name="connsiteX3" fmla="*/ 0 w 39698"/>
                    <a:gd name="connsiteY3" fmla="*/ 59141 h 71709"/>
                    <a:gd name="connsiteX4" fmla="*/ 1417 w 39698"/>
                    <a:gd name="connsiteY4" fmla="*/ 50010 h 71709"/>
                    <a:gd name="connsiteX5" fmla="*/ 5982 w 39698"/>
                    <a:gd name="connsiteY5" fmla="*/ 40302 h 71709"/>
                    <a:gd name="connsiteX6" fmla="*/ 10259 w 39698"/>
                    <a:gd name="connsiteY6" fmla="*/ 32877 h 71709"/>
                    <a:gd name="connsiteX7" fmla="*/ 8265 w 39698"/>
                    <a:gd name="connsiteY7" fmla="*/ 32011 h 71709"/>
                    <a:gd name="connsiteX8" fmla="*/ 7399 w 39698"/>
                    <a:gd name="connsiteY8" fmla="*/ 32011 h 71709"/>
                    <a:gd name="connsiteX9" fmla="*/ 9105 w 39698"/>
                    <a:gd name="connsiteY9" fmla="*/ 26291 h 71709"/>
                    <a:gd name="connsiteX10" fmla="*/ 19101 w 39698"/>
                    <a:gd name="connsiteY10" fmla="*/ 3437 h 71709"/>
                    <a:gd name="connsiteX11" fmla="*/ 22250 w 39698"/>
                    <a:gd name="connsiteY11" fmla="*/ 0 h 71709"/>
                    <a:gd name="connsiteX12" fmla="*/ 31381 w 39698"/>
                    <a:gd name="connsiteY12" fmla="*/ 4854 h 71709"/>
                    <a:gd name="connsiteX13" fmla="*/ 39699 w 39698"/>
                    <a:gd name="connsiteY13" fmla="*/ 25162 h 71709"/>
                    <a:gd name="connsiteX14" fmla="*/ 26291 w 39698"/>
                    <a:gd name="connsiteY14" fmla="*/ 47150 h 71709"/>
                    <a:gd name="connsiteX15" fmla="*/ 19443 w 39698"/>
                    <a:gd name="connsiteY15" fmla="*/ 37442 h 71709"/>
                    <a:gd name="connsiteX16" fmla="*/ 15166 w 39698"/>
                    <a:gd name="connsiteY16" fmla="*/ 36025 h 71709"/>
                    <a:gd name="connsiteX17" fmla="*/ 10600 w 39698"/>
                    <a:gd name="connsiteY17" fmla="*/ 41299 h 71709"/>
                    <a:gd name="connsiteX18" fmla="*/ 7740 w 39698"/>
                    <a:gd name="connsiteY18" fmla="*/ 48856 h 71709"/>
                    <a:gd name="connsiteX19" fmla="*/ 15166 w 39698"/>
                    <a:gd name="connsiteY19" fmla="*/ 55153 h 71709"/>
                    <a:gd name="connsiteX20" fmla="*/ 22460 w 39698"/>
                    <a:gd name="connsiteY20" fmla="*/ 52713 h 71709"/>
                    <a:gd name="connsiteX21" fmla="*/ 26291 w 39698"/>
                    <a:gd name="connsiteY21" fmla="*/ 47150 h 717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9698" h="71709">
                      <a:moveTo>
                        <a:pt x="39699" y="25162"/>
                      </a:moveTo>
                      <a:cubicBezTo>
                        <a:pt x="39699" y="33926"/>
                        <a:pt x="37311" y="42873"/>
                        <a:pt x="32562" y="52004"/>
                      </a:cubicBezTo>
                      <a:cubicBezTo>
                        <a:pt x="25713" y="65150"/>
                        <a:pt x="18288" y="71709"/>
                        <a:pt x="10285" y="71709"/>
                      </a:cubicBezTo>
                      <a:cubicBezTo>
                        <a:pt x="3437" y="71709"/>
                        <a:pt x="0" y="67511"/>
                        <a:pt x="0" y="59141"/>
                      </a:cubicBezTo>
                      <a:cubicBezTo>
                        <a:pt x="0" y="56281"/>
                        <a:pt x="472" y="53237"/>
                        <a:pt x="1417" y="50010"/>
                      </a:cubicBezTo>
                      <a:lnTo>
                        <a:pt x="5982" y="40302"/>
                      </a:lnTo>
                      <a:lnTo>
                        <a:pt x="10259" y="32877"/>
                      </a:lnTo>
                      <a:lnTo>
                        <a:pt x="8265" y="32011"/>
                      </a:lnTo>
                      <a:lnTo>
                        <a:pt x="7399" y="32011"/>
                      </a:lnTo>
                      <a:cubicBezTo>
                        <a:pt x="7216" y="31250"/>
                        <a:pt x="7767" y="29361"/>
                        <a:pt x="9105" y="26291"/>
                      </a:cubicBezTo>
                      <a:lnTo>
                        <a:pt x="19101" y="3437"/>
                      </a:lnTo>
                      <a:cubicBezTo>
                        <a:pt x="20046" y="1154"/>
                        <a:pt x="21096" y="0"/>
                        <a:pt x="22250" y="0"/>
                      </a:cubicBezTo>
                      <a:cubicBezTo>
                        <a:pt x="23772" y="0"/>
                        <a:pt x="26816" y="1627"/>
                        <a:pt x="31381" y="4854"/>
                      </a:cubicBezTo>
                      <a:cubicBezTo>
                        <a:pt x="36943" y="10023"/>
                        <a:pt x="39699" y="16792"/>
                        <a:pt x="39699" y="25162"/>
                      </a:cubicBezTo>
                      <a:close/>
                      <a:moveTo>
                        <a:pt x="26291" y="47150"/>
                      </a:moveTo>
                      <a:cubicBezTo>
                        <a:pt x="26291" y="43529"/>
                        <a:pt x="24008" y="40302"/>
                        <a:pt x="19443" y="37442"/>
                      </a:cubicBezTo>
                      <a:cubicBezTo>
                        <a:pt x="17921" y="36497"/>
                        <a:pt x="16478" y="36025"/>
                        <a:pt x="15166" y="36025"/>
                      </a:cubicBezTo>
                      <a:cubicBezTo>
                        <a:pt x="14037" y="36025"/>
                        <a:pt x="12489" y="37783"/>
                        <a:pt x="10600" y="41299"/>
                      </a:cubicBezTo>
                      <a:cubicBezTo>
                        <a:pt x="8685" y="44815"/>
                        <a:pt x="7740" y="47334"/>
                        <a:pt x="7740" y="48856"/>
                      </a:cubicBezTo>
                      <a:cubicBezTo>
                        <a:pt x="7740" y="53054"/>
                        <a:pt x="10207" y="55153"/>
                        <a:pt x="15166" y="55153"/>
                      </a:cubicBezTo>
                      <a:cubicBezTo>
                        <a:pt x="17448" y="55153"/>
                        <a:pt x="19889" y="54339"/>
                        <a:pt x="22460" y="52713"/>
                      </a:cubicBezTo>
                      <a:cubicBezTo>
                        <a:pt x="25005" y="51112"/>
                        <a:pt x="26291" y="49249"/>
                        <a:pt x="26291" y="47150"/>
                      </a:cubicBezTo>
                      <a:close/>
                    </a:path>
                  </a:pathLst>
                </a:custGeom>
                <a:grpFill/>
                <a:ln w="2609"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296FB685-368D-C7FB-29A7-11C26CEC9953}"/>
                    </a:ext>
                  </a:extLst>
                </p:cNvPr>
                <p:cNvSpPr/>
                <p:nvPr/>
              </p:nvSpPr>
              <p:spPr>
                <a:xfrm>
                  <a:off x="6739231" y="2984050"/>
                  <a:ext cx="121981" cy="155802"/>
                </a:xfrm>
                <a:custGeom>
                  <a:avLst/>
                  <a:gdLst>
                    <a:gd name="connsiteX0" fmla="*/ 53001 w 121981"/>
                    <a:gd name="connsiteY0" fmla="*/ 99705 h 155802"/>
                    <a:gd name="connsiteX1" fmla="*/ 76511 w 121981"/>
                    <a:gd name="connsiteY1" fmla="*/ 69295 h 155802"/>
                    <a:gd name="connsiteX2" fmla="*/ 97528 w 121981"/>
                    <a:gd name="connsiteY2" fmla="*/ 55494 h 155802"/>
                    <a:gd name="connsiteX3" fmla="*/ 106003 w 121981"/>
                    <a:gd name="connsiteY3" fmla="*/ 47019 h 155802"/>
                    <a:gd name="connsiteX4" fmla="*/ 100676 w 121981"/>
                    <a:gd name="connsiteY4" fmla="*/ 40433 h 155802"/>
                    <a:gd name="connsiteX5" fmla="*/ 94720 w 121981"/>
                    <a:gd name="connsiteY5" fmla="*/ 42007 h 155802"/>
                    <a:gd name="connsiteX6" fmla="*/ 86718 w 121981"/>
                    <a:gd name="connsiteY6" fmla="*/ 38413 h 155802"/>
                    <a:gd name="connsiteX7" fmla="*/ 84041 w 121981"/>
                    <a:gd name="connsiteY7" fmla="*/ 30410 h 155802"/>
                    <a:gd name="connsiteX8" fmla="*/ 92831 w 121981"/>
                    <a:gd name="connsiteY8" fmla="*/ 11282 h 155802"/>
                    <a:gd name="connsiteX9" fmla="*/ 103484 w 121981"/>
                    <a:gd name="connsiteY9" fmla="*/ 0 h 155802"/>
                    <a:gd name="connsiteX10" fmla="*/ 117285 w 121981"/>
                    <a:gd name="connsiteY10" fmla="*/ 10338 h 155802"/>
                    <a:gd name="connsiteX11" fmla="*/ 121982 w 121981"/>
                    <a:gd name="connsiteY11" fmla="*/ 27891 h 155802"/>
                    <a:gd name="connsiteX12" fmla="*/ 116813 w 121981"/>
                    <a:gd name="connsiteY12" fmla="*/ 49984 h 155802"/>
                    <a:gd name="connsiteX13" fmla="*/ 105058 w 121981"/>
                    <a:gd name="connsiteY13" fmla="*/ 69269 h 155802"/>
                    <a:gd name="connsiteX14" fmla="*/ 76852 w 121981"/>
                    <a:gd name="connsiteY14" fmla="*/ 85878 h 155802"/>
                    <a:gd name="connsiteX15" fmla="*/ 67747 w 121981"/>
                    <a:gd name="connsiteY15" fmla="*/ 94641 h 155802"/>
                    <a:gd name="connsiteX16" fmla="*/ 21961 w 121981"/>
                    <a:gd name="connsiteY16" fmla="*/ 146383 h 155802"/>
                    <a:gd name="connsiteX17" fmla="*/ 1889 w 121981"/>
                    <a:gd name="connsiteY17" fmla="*/ 155803 h 155802"/>
                    <a:gd name="connsiteX18" fmla="*/ 0 w 121981"/>
                    <a:gd name="connsiteY18" fmla="*/ 154858 h 155802"/>
                    <a:gd name="connsiteX19" fmla="*/ 53001 w 121981"/>
                    <a:gd name="connsiteY19" fmla="*/ 99705 h 1558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21981" h="155802">
                      <a:moveTo>
                        <a:pt x="53001" y="99705"/>
                      </a:moveTo>
                      <a:cubicBezTo>
                        <a:pt x="60112" y="86534"/>
                        <a:pt x="67957" y="76406"/>
                        <a:pt x="76511" y="69295"/>
                      </a:cubicBezTo>
                      <a:cubicBezTo>
                        <a:pt x="77350" y="68456"/>
                        <a:pt x="84356" y="63864"/>
                        <a:pt x="97528" y="55494"/>
                      </a:cubicBezTo>
                      <a:cubicBezTo>
                        <a:pt x="103169" y="51952"/>
                        <a:pt x="106003" y="49118"/>
                        <a:pt x="106003" y="47019"/>
                      </a:cubicBezTo>
                      <a:cubicBezTo>
                        <a:pt x="106003" y="43897"/>
                        <a:pt x="104218" y="41693"/>
                        <a:pt x="100676" y="40433"/>
                      </a:cubicBezTo>
                      <a:cubicBezTo>
                        <a:pt x="98157" y="41483"/>
                        <a:pt x="96190" y="42007"/>
                        <a:pt x="94720" y="42007"/>
                      </a:cubicBezTo>
                      <a:cubicBezTo>
                        <a:pt x="91781" y="42007"/>
                        <a:pt x="89131" y="40800"/>
                        <a:pt x="86718" y="38413"/>
                      </a:cubicBezTo>
                      <a:cubicBezTo>
                        <a:pt x="84304" y="35999"/>
                        <a:pt x="83438" y="33349"/>
                        <a:pt x="84041" y="30410"/>
                      </a:cubicBezTo>
                      <a:cubicBezTo>
                        <a:pt x="84881" y="26658"/>
                        <a:pt x="87793" y="20282"/>
                        <a:pt x="92831" y="11282"/>
                      </a:cubicBezTo>
                      <a:cubicBezTo>
                        <a:pt x="97003" y="3752"/>
                        <a:pt x="100571" y="0"/>
                        <a:pt x="103484" y="0"/>
                      </a:cubicBezTo>
                      <a:cubicBezTo>
                        <a:pt x="108915" y="0"/>
                        <a:pt x="113507" y="3463"/>
                        <a:pt x="117285" y="10338"/>
                      </a:cubicBezTo>
                      <a:cubicBezTo>
                        <a:pt x="120434" y="15979"/>
                        <a:pt x="121982" y="21830"/>
                        <a:pt x="121982" y="27891"/>
                      </a:cubicBezTo>
                      <a:cubicBezTo>
                        <a:pt x="121982" y="34162"/>
                        <a:pt x="120250" y="41535"/>
                        <a:pt x="116813" y="49984"/>
                      </a:cubicBezTo>
                      <a:cubicBezTo>
                        <a:pt x="113376" y="58459"/>
                        <a:pt x="109440" y="64887"/>
                        <a:pt x="105058" y="69269"/>
                      </a:cubicBezTo>
                      <a:cubicBezTo>
                        <a:pt x="103169" y="71158"/>
                        <a:pt x="93776" y="76694"/>
                        <a:pt x="76852" y="85878"/>
                      </a:cubicBezTo>
                      <a:cubicBezTo>
                        <a:pt x="73100" y="87977"/>
                        <a:pt x="70056" y="90889"/>
                        <a:pt x="67747" y="94641"/>
                      </a:cubicBezTo>
                      <a:cubicBezTo>
                        <a:pt x="52083" y="120145"/>
                        <a:pt x="36812" y="137384"/>
                        <a:pt x="21961" y="146383"/>
                      </a:cubicBezTo>
                      <a:cubicBezTo>
                        <a:pt x="11729" y="152654"/>
                        <a:pt x="5038" y="155803"/>
                        <a:pt x="1889" y="155803"/>
                      </a:cubicBezTo>
                      <a:cubicBezTo>
                        <a:pt x="840" y="155803"/>
                        <a:pt x="210" y="155488"/>
                        <a:pt x="0" y="154858"/>
                      </a:cubicBezTo>
                      <a:cubicBezTo>
                        <a:pt x="22801" y="141293"/>
                        <a:pt x="40459" y="122900"/>
                        <a:pt x="53001" y="99705"/>
                      </a:cubicBezTo>
                      <a:close/>
                    </a:path>
                  </a:pathLst>
                </a:custGeom>
                <a:grpFill/>
                <a:ln w="2609"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1E3577FF-A54A-879C-1DF3-C54395661FF1}"/>
                    </a:ext>
                  </a:extLst>
                </p:cNvPr>
                <p:cNvSpPr/>
                <p:nvPr/>
              </p:nvSpPr>
              <p:spPr>
                <a:xfrm>
                  <a:off x="6782839" y="2922968"/>
                  <a:ext cx="31171" cy="43607"/>
                </a:xfrm>
                <a:custGeom>
                  <a:avLst/>
                  <a:gdLst>
                    <a:gd name="connsiteX0" fmla="*/ 31014 w 31171"/>
                    <a:gd name="connsiteY0" fmla="*/ 17894 h 43607"/>
                    <a:gd name="connsiteX1" fmla="*/ 27262 w 31171"/>
                    <a:gd name="connsiteY1" fmla="*/ 32640 h 43607"/>
                    <a:gd name="connsiteX2" fmla="*/ 16609 w 31171"/>
                    <a:gd name="connsiteY2" fmla="*/ 43608 h 43607"/>
                    <a:gd name="connsiteX3" fmla="*/ 6586 w 31171"/>
                    <a:gd name="connsiteY3" fmla="*/ 35763 h 43607"/>
                    <a:gd name="connsiteX4" fmla="*/ 0 w 31171"/>
                    <a:gd name="connsiteY4" fmla="*/ 28862 h 43607"/>
                    <a:gd name="connsiteX5" fmla="*/ 630 w 31171"/>
                    <a:gd name="connsiteY5" fmla="*/ 27603 h 43607"/>
                    <a:gd name="connsiteX6" fmla="*/ 7530 w 31171"/>
                    <a:gd name="connsiteY6" fmla="*/ 12542 h 43607"/>
                    <a:gd name="connsiteX7" fmla="*/ 13801 w 31171"/>
                    <a:gd name="connsiteY7" fmla="*/ 1574 h 43607"/>
                    <a:gd name="connsiteX8" fmla="*/ 15061 w 31171"/>
                    <a:gd name="connsiteY8" fmla="*/ 0 h 43607"/>
                    <a:gd name="connsiteX9" fmla="*/ 19443 w 31171"/>
                    <a:gd name="connsiteY9" fmla="*/ 3149 h 43607"/>
                    <a:gd name="connsiteX10" fmla="*/ 26658 w 31171"/>
                    <a:gd name="connsiteY10" fmla="*/ 9420 h 43607"/>
                    <a:gd name="connsiteX11" fmla="*/ 31014 w 31171"/>
                    <a:gd name="connsiteY11" fmla="*/ 17894 h 43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171" h="43607">
                      <a:moveTo>
                        <a:pt x="31014" y="17894"/>
                      </a:moveTo>
                      <a:cubicBezTo>
                        <a:pt x="31643" y="21437"/>
                        <a:pt x="30384" y="26369"/>
                        <a:pt x="27262" y="32640"/>
                      </a:cubicBezTo>
                      <a:cubicBezTo>
                        <a:pt x="23510" y="39961"/>
                        <a:pt x="19941" y="43608"/>
                        <a:pt x="16609" y="43608"/>
                      </a:cubicBezTo>
                      <a:cubicBezTo>
                        <a:pt x="14300" y="41719"/>
                        <a:pt x="10968" y="39121"/>
                        <a:pt x="6586" y="35763"/>
                      </a:cubicBezTo>
                      <a:cubicBezTo>
                        <a:pt x="2204" y="32430"/>
                        <a:pt x="0" y="30121"/>
                        <a:pt x="0" y="28862"/>
                      </a:cubicBezTo>
                      <a:lnTo>
                        <a:pt x="630" y="27603"/>
                      </a:lnTo>
                      <a:cubicBezTo>
                        <a:pt x="1889" y="24874"/>
                        <a:pt x="4172" y="19862"/>
                        <a:pt x="7530" y="12542"/>
                      </a:cubicBezTo>
                      <a:cubicBezTo>
                        <a:pt x="8370" y="10863"/>
                        <a:pt x="10469" y="7216"/>
                        <a:pt x="13801" y="1574"/>
                      </a:cubicBezTo>
                      <a:lnTo>
                        <a:pt x="15061" y="0"/>
                      </a:lnTo>
                      <a:cubicBezTo>
                        <a:pt x="15900" y="840"/>
                        <a:pt x="17370" y="1889"/>
                        <a:pt x="19443" y="3149"/>
                      </a:cubicBezTo>
                      <a:cubicBezTo>
                        <a:pt x="23405" y="6087"/>
                        <a:pt x="25818" y="8160"/>
                        <a:pt x="26658" y="9420"/>
                      </a:cubicBezTo>
                      <a:cubicBezTo>
                        <a:pt x="28915" y="12358"/>
                        <a:pt x="30384" y="15166"/>
                        <a:pt x="31014" y="17894"/>
                      </a:cubicBezTo>
                      <a:close/>
                    </a:path>
                  </a:pathLst>
                </a:custGeom>
                <a:grpFill/>
                <a:ln w="2609"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5FA6C601-EBC2-01E1-313D-86519C84734C}"/>
                    </a:ext>
                  </a:extLst>
                </p:cNvPr>
                <p:cNvSpPr/>
                <p:nvPr/>
              </p:nvSpPr>
              <p:spPr>
                <a:xfrm>
                  <a:off x="6691923" y="3043900"/>
                  <a:ext cx="50193" cy="92484"/>
                </a:xfrm>
                <a:custGeom>
                  <a:avLst/>
                  <a:gdLst>
                    <a:gd name="connsiteX0" fmla="*/ 50194 w 50193"/>
                    <a:gd name="connsiteY0" fmla="*/ 31984 h 92484"/>
                    <a:gd name="connsiteX1" fmla="*/ 37967 w 50193"/>
                    <a:gd name="connsiteY1" fmla="*/ 71184 h 92484"/>
                    <a:gd name="connsiteX2" fmla="*/ 11309 w 50193"/>
                    <a:gd name="connsiteY2" fmla="*/ 89368 h 92484"/>
                    <a:gd name="connsiteX3" fmla="*/ 3149 w 50193"/>
                    <a:gd name="connsiteY3" fmla="*/ 92201 h 92484"/>
                    <a:gd name="connsiteX4" fmla="*/ 0 w 50193"/>
                    <a:gd name="connsiteY4" fmla="*/ 90942 h 92484"/>
                    <a:gd name="connsiteX5" fmla="*/ 315 w 50193"/>
                    <a:gd name="connsiteY5" fmla="*/ 89682 h 92484"/>
                    <a:gd name="connsiteX6" fmla="*/ 6901 w 50193"/>
                    <a:gd name="connsiteY6" fmla="*/ 83097 h 92484"/>
                    <a:gd name="connsiteX7" fmla="*/ 16924 w 50193"/>
                    <a:gd name="connsiteY7" fmla="*/ 74622 h 92484"/>
                    <a:gd name="connsiteX8" fmla="*/ 32903 w 50193"/>
                    <a:gd name="connsiteY8" fmla="*/ 56438 h 92484"/>
                    <a:gd name="connsiteX9" fmla="*/ 19416 w 50193"/>
                    <a:gd name="connsiteY9" fmla="*/ 35422 h 92484"/>
                    <a:gd name="connsiteX10" fmla="*/ 15664 w 50193"/>
                    <a:gd name="connsiteY10" fmla="*/ 31670 h 92484"/>
                    <a:gd name="connsiteX11" fmla="*/ 20991 w 50193"/>
                    <a:gd name="connsiteY11" fmla="*/ 19128 h 92484"/>
                    <a:gd name="connsiteX12" fmla="*/ 27891 w 50193"/>
                    <a:gd name="connsiteY12" fmla="*/ 3752 h 92484"/>
                    <a:gd name="connsiteX13" fmla="*/ 30410 w 50193"/>
                    <a:gd name="connsiteY13" fmla="*/ 630 h 92484"/>
                    <a:gd name="connsiteX14" fmla="*/ 30725 w 50193"/>
                    <a:gd name="connsiteY14" fmla="*/ 0 h 92484"/>
                    <a:gd name="connsiteX15" fmla="*/ 37311 w 50193"/>
                    <a:gd name="connsiteY15" fmla="*/ 5956 h 92484"/>
                    <a:gd name="connsiteX16" fmla="*/ 46101 w 50193"/>
                    <a:gd name="connsiteY16" fmla="*/ 15979 h 92484"/>
                    <a:gd name="connsiteX17" fmla="*/ 50194 w 50193"/>
                    <a:gd name="connsiteY17" fmla="*/ 31984 h 92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0193" h="92484">
                      <a:moveTo>
                        <a:pt x="50194" y="31984"/>
                      </a:moveTo>
                      <a:cubicBezTo>
                        <a:pt x="50194" y="43267"/>
                        <a:pt x="46127" y="56334"/>
                        <a:pt x="37967" y="71184"/>
                      </a:cubicBezTo>
                      <a:cubicBezTo>
                        <a:pt x="34005" y="78505"/>
                        <a:pt x="25110" y="84566"/>
                        <a:pt x="11309" y="89368"/>
                      </a:cubicBezTo>
                      <a:lnTo>
                        <a:pt x="3149" y="92201"/>
                      </a:lnTo>
                      <a:cubicBezTo>
                        <a:pt x="1050" y="92831"/>
                        <a:pt x="0" y="92411"/>
                        <a:pt x="0" y="90942"/>
                      </a:cubicBezTo>
                      <a:cubicBezTo>
                        <a:pt x="0" y="90522"/>
                        <a:pt x="105" y="90102"/>
                        <a:pt x="315" y="89682"/>
                      </a:cubicBezTo>
                      <a:cubicBezTo>
                        <a:pt x="1784" y="87793"/>
                        <a:pt x="3962" y="85616"/>
                        <a:pt x="6901" y="83097"/>
                      </a:cubicBezTo>
                      <a:lnTo>
                        <a:pt x="16924" y="74622"/>
                      </a:lnTo>
                      <a:cubicBezTo>
                        <a:pt x="27576" y="65648"/>
                        <a:pt x="32903" y="59561"/>
                        <a:pt x="32903" y="56438"/>
                      </a:cubicBezTo>
                      <a:cubicBezTo>
                        <a:pt x="32903" y="49328"/>
                        <a:pt x="28416" y="42322"/>
                        <a:pt x="19416" y="35422"/>
                      </a:cubicBezTo>
                      <a:cubicBezTo>
                        <a:pt x="16897" y="33533"/>
                        <a:pt x="15664" y="32273"/>
                        <a:pt x="15664" y="31670"/>
                      </a:cubicBezTo>
                      <a:lnTo>
                        <a:pt x="20991" y="19128"/>
                      </a:lnTo>
                      <a:lnTo>
                        <a:pt x="27891" y="3752"/>
                      </a:lnTo>
                      <a:cubicBezTo>
                        <a:pt x="28521" y="2493"/>
                        <a:pt x="29361" y="1443"/>
                        <a:pt x="30410" y="630"/>
                      </a:cubicBezTo>
                      <a:cubicBezTo>
                        <a:pt x="30410" y="420"/>
                        <a:pt x="30515" y="210"/>
                        <a:pt x="30725" y="0"/>
                      </a:cubicBezTo>
                      <a:lnTo>
                        <a:pt x="37311" y="5956"/>
                      </a:lnTo>
                      <a:cubicBezTo>
                        <a:pt x="41693" y="9918"/>
                        <a:pt x="44631" y="13277"/>
                        <a:pt x="46101" y="15979"/>
                      </a:cubicBezTo>
                      <a:cubicBezTo>
                        <a:pt x="48829" y="20991"/>
                        <a:pt x="50194" y="26343"/>
                        <a:pt x="50194" y="31984"/>
                      </a:cubicBezTo>
                      <a:close/>
                    </a:path>
                  </a:pathLst>
                </a:custGeom>
                <a:grpFill/>
                <a:ln w="2609"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29F95C96-ADAF-167D-AD12-C63DC61D6544}"/>
                    </a:ext>
                  </a:extLst>
                </p:cNvPr>
                <p:cNvSpPr/>
                <p:nvPr/>
              </p:nvSpPr>
              <p:spPr>
                <a:xfrm>
                  <a:off x="6634645" y="3047389"/>
                  <a:ext cx="60190" cy="88685"/>
                </a:xfrm>
                <a:custGeom>
                  <a:avLst/>
                  <a:gdLst>
                    <a:gd name="connsiteX0" fmla="*/ 54864 w 60190"/>
                    <a:gd name="connsiteY0" fmla="*/ 45733 h 88685"/>
                    <a:gd name="connsiteX1" fmla="*/ 50482 w 60190"/>
                    <a:gd name="connsiteY1" fmla="*/ 57331 h 88685"/>
                    <a:gd name="connsiteX2" fmla="*/ 37311 w 60190"/>
                    <a:gd name="connsiteY2" fmla="*/ 76143 h 88685"/>
                    <a:gd name="connsiteX3" fmla="*/ 21332 w 60190"/>
                    <a:gd name="connsiteY3" fmla="*/ 83044 h 88685"/>
                    <a:gd name="connsiteX4" fmla="*/ 11309 w 60190"/>
                    <a:gd name="connsiteY4" fmla="*/ 86481 h 88685"/>
                    <a:gd name="connsiteX5" fmla="*/ 1259 w 60190"/>
                    <a:gd name="connsiteY5" fmla="*/ 88685 h 88685"/>
                    <a:gd name="connsiteX6" fmla="*/ 0 w 60190"/>
                    <a:gd name="connsiteY6" fmla="*/ 88056 h 88685"/>
                    <a:gd name="connsiteX7" fmla="*/ 11282 w 60190"/>
                    <a:gd name="connsiteY7" fmla="*/ 78662 h 88685"/>
                    <a:gd name="connsiteX8" fmla="*/ 23510 w 60190"/>
                    <a:gd name="connsiteY8" fmla="*/ 69899 h 88685"/>
                    <a:gd name="connsiteX9" fmla="*/ 44212 w 60190"/>
                    <a:gd name="connsiteY9" fmla="*/ 47019 h 88685"/>
                    <a:gd name="connsiteX10" fmla="*/ 44526 w 60190"/>
                    <a:gd name="connsiteY10" fmla="*/ 45130 h 88685"/>
                    <a:gd name="connsiteX11" fmla="*/ 36366 w 60190"/>
                    <a:gd name="connsiteY11" fmla="*/ 45760 h 88685"/>
                    <a:gd name="connsiteX12" fmla="*/ 27262 w 60190"/>
                    <a:gd name="connsiteY12" fmla="*/ 42480 h 88685"/>
                    <a:gd name="connsiteX13" fmla="*/ 23824 w 60190"/>
                    <a:gd name="connsiteY13" fmla="*/ 34162 h 88685"/>
                    <a:gd name="connsiteX14" fmla="*/ 31040 w 60190"/>
                    <a:gd name="connsiteY14" fmla="*/ 15664 h 88685"/>
                    <a:gd name="connsiteX15" fmla="*/ 44526 w 60190"/>
                    <a:gd name="connsiteY15" fmla="*/ 0 h 88685"/>
                    <a:gd name="connsiteX16" fmla="*/ 55809 w 60190"/>
                    <a:gd name="connsiteY16" fmla="*/ 5484 h 88685"/>
                    <a:gd name="connsiteX17" fmla="*/ 60191 w 60190"/>
                    <a:gd name="connsiteY17" fmla="*/ 18183 h 88685"/>
                    <a:gd name="connsiteX18" fmla="*/ 59561 w 60190"/>
                    <a:gd name="connsiteY18" fmla="*/ 25714 h 88685"/>
                    <a:gd name="connsiteX19" fmla="*/ 58616 w 60190"/>
                    <a:gd name="connsiteY19" fmla="*/ 32299 h 88685"/>
                    <a:gd name="connsiteX20" fmla="*/ 54864 w 60190"/>
                    <a:gd name="connsiteY20" fmla="*/ 45733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60190" h="88685">
                      <a:moveTo>
                        <a:pt x="54864" y="45733"/>
                      </a:moveTo>
                      <a:lnTo>
                        <a:pt x="50482" y="57331"/>
                      </a:lnTo>
                      <a:cubicBezTo>
                        <a:pt x="47124" y="66120"/>
                        <a:pt x="42742" y="72391"/>
                        <a:pt x="37311" y="76143"/>
                      </a:cubicBezTo>
                      <a:cubicBezTo>
                        <a:pt x="34582" y="78033"/>
                        <a:pt x="29256" y="80342"/>
                        <a:pt x="21332" y="83044"/>
                      </a:cubicBezTo>
                      <a:lnTo>
                        <a:pt x="11309" y="86481"/>
                      </a:lnTo>
                      <a:cubicBezTo>
                        <a:pt x="7111" y="87951"/>
                        <a:pt x="3778" y="88685"/>
                        <a:pt x="1259" y="88685"/>
                      </a:cubicBezTo>
                      <a:lnTo>
                        <a:pt x="0" y="88056"/>
                      </a:lnTo>
                      <a:cubicBezTo>
                        <a:pt x="0" y="87216"/>
                        <a:pt x="3752" y="84094"/>
                        <a:pt x="11282" y="78662"/>
                      </a:cubicBezTo>
                      <a:lnTo>
                        <a:pt x="23510" y="69899"/>
                      </a:lnTo>
                      <a:cubicBezTo>
                        <a:pt x="35212" y="61529"/>
                        <a:pt x="42112" y="53920"/>
                        <a:pt x="44212" y="47019"/>
                      </a:cubicBezTo>
                      <a:cubicBezTo>
                        <a:pt x="44212" y="46389"/>
                        <a:pt x="44316" y="45760"/>
                        <a:pt x="44526" y="45130"/>
                      </a:cubicBezTo>
                      <a:lnTo>
                        <a:pt x="36366" y="45760"/>
                      </a:lnTo>
                      <a:cubicBezTo>
                        <a:pt x="33008" y="45969"/>
                        <a:pt x="29990" y="44867"/>
                        <a:pt x="27262" y="42480"/>
                      </a:cubicBezTo>
                      <a:cubicBezTo>
                        <a:pt x="24533" y="40066"/>
                        <a:pt x="23405" y="37311"/>
                        <a:pt x="23824" y="34162"/>
                      </a:cubicBezTo>
                      <a:cubicBezTo>
                        <a:pt x="24244" y="31014"/>
                        <a:pt x="26658" y="24874"/>
                        <a:pt x="31040" y="15664"/>
                      </a:cubicBezTo>
                      <a:cubicBezTo>
                        <a:pt x="36051" y="5221"/>
                        <a:pt x="40538" y="0"/>
                        <a:pt x="44526" y="0"/>
                      </a:cubicBezTo>
                      <a:cubicBezTo>
                        <a:pt x="49118" y="0"/>
                        <a:pt x="52896" y="1837"/>
                        <a:pt x="55809" y="5484"/>
                      </a:cubicBezTo>
                      <a:cubicBezTo>
                        <a:pt x="58721" y="9131"/>
                        <a:pt x="60191" y="13382"/>
                        <a:pt x="60191" y="18183"/>
                      </a:cubicBezTo>
                      <a:cubicBezTo>
                        <a:pt x="60191" y="20282"/>
                        <a:pt x="59981" y="22775"/>
                        <a:pt x="59561" y="25714"/>
                      </a:cubicBezTo>
                      <a:lnTo>
                        <a:pt x="58616" y="32299"/>
                      </a:lnTo>
                      <a:cubicBezTo>
                        <a:pt x="57987" y="35999"/>
                        <a:pt x="56727" y="40512"/>
                        <a:pt x="54864" y="45733"/>
                      </a:cubicBezTo>
                      <a:close/>
                    </a:path>
                  </a:pathLst>
                </a:custGeom>
                <a:grpFill/>
                <a:ln w="2609"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C9953E6F-8CA0-A6FB-1705-9823033B0B79}"/>
                    </a:ext>
                  </a:extLst>
                </p:cNvPr>
                <p:cNvSpPr/>
                <p:nvPr/>
              </p:nvSpPr>
              <p:spPr>
                <a:xfrm>
                  <a:off x="6518567" y="2998639"/>
                  <a:ext cx="163516" cy="181883"/>
                </a:xfrm>
                <a:custGeom>
                  <a:avLst/>
                  <a:gdLst>
                    <a:gd name="connsiteX0" fmla="*/ 162703 w 163516"/>
                    <a:gd name="connsiteY0" fmla="*/ 7294 h 181883"/>
                    <a:gd name="connsiteX1" fmla="*/ 154229 w 163516"/>
                    <a:gd name="connsiteY1" fmla="*/ 24533 h 181883"/>
                    <a:gd name="connsiteX2" fmla="*/ 130719 w 163516"/>
                    <a:gd name="connsiteY2" fmla="*/ 40197 h 181883"/>
                    <a:gd name="connsiteX3" fmla="*/ 123818 w 163516"/>
                    <a:gd name="connsiteY3" fmla="*/ 42401 h 181883"/>
                    <a:gd name="connsiteX4" fmla="*/ 115973 w 163516"/>
                    <a:gd name="connsiteY4" fmla="*/ 41142 h 181883"/>
                    <a:gd name="connsiteX5" fmla="*/ 97475 w 163516"/>
                    <a:gd name="connsiteY5" fmla="*/ 50535 h 181883"/>
                    <a:gd name="connsiteX6" fmla="*/ 89630 w 163516"/>
                    <a:gd name="connsiteY6" fmla="*/ 62447 h 181883"/>
                    <a:gd name="connsiteX7" fmla="*/ 104376 w 163516"/>
                    <a:gd name="connsiteY7" fmla="*/ 73100 h 181883"/>
                    <a:gd name="connsiteX8" fmla="*/ 110647 w 163516"/>
                    <a:gd name="connsiteY8" fmla="*/ 85012 h 181883"/>
                    <a:gd name="connsiteX9" fmla="*/ 110647 w 163516"/>
                    <a:gd name="connsiteY9" fmla="*/ 88764 h 181883"/>
                    <a:gd name="connsiteX10" fmla="*/ 104218 w 163516"/>
                    <a:gd name="connsiteY10" fmla="*/ 120906 h 181883"/>
                    <a:gd name="connsiteX11" fmla="*/ 89341 w 163516"/>
                    <a:gd name="connsiteY11" fmla="*/ 151159 h 181883"/>
                    <a:gd name="connsiteX12" fmla="*/ 35422 w 163516"/>
                    <a:gd name="connsiteY12" fmla="*/ 181884 h 181883"/>
                    <a:gd name="connsiteX13" fmla="*/ 7530 w 163516"/>
                    <a:gd name="connsiteY13" fmla="*/ 165275 h 181883"/>
                    <a:gd name="connsiteX14" fmla="*/ 0 w 163516"/>
                    <a:gd name="connsiteY14" fmla="*/ 132057 h 181883"/>
                    <a:gd name="connsiteX15" fmla="*/ 21017 w 163516"/>
                    <a:gd name="connsiteY15" fmla="*/ 61817 h 181883"/>
                    <a:gd name="connsiteX16" fmla="*/ 31984 w 163516"/>
                    <a:gd name="connsiteY16" fmla="*/ 40171 h 181883"/>
                    <a:gd name="connsiteX17" fmla="*/ 32299 w 163516"/>
                    <a:gd name="connsiteY17" fmla="*/ 46442 h 181883"/>
                    <a:gd name="connsiteX18" fmla="*/ 24769 w 163516"/>
                    <a:gd name="connsiteY18" fmla="*/ 66829 h 181883"/>
                    <a:gd name="connsiteX19" fmla="*/ 14116 w 163516"/>
                    <a:gd name="connsiteY19" fmla="*/ 93802 h 181883"/>
                    <a:gd name="connsiteX20" fmla="*/ 10679 w 163516"/>
                    <a:gd name="connsiteY20" fmla="*/ 113244 h 181883"/>
                    <a:gd name="connsiteX21" fmla="*/ 18524 w 163516"/>
                    <a:gd name="connsiteY21" fmla="*/ 138328 h 181883"/>
                    <a:gd name="connsiteX22" fmla="*/ 42349 w 163516"/>
                    <a:gd name="connsiteY22" fmla="*/ 148666 h 181883"/>
                    <a:gd name="connsiteX23" fmla="*/ 75907 w 163516"/>
                    <a:gd name="connsiteY23" fmla="*/ 140191 h 181883"/>
                    <a:gd name="connsiteX24" fmla="*/ 90653 w 163516"/>
                    <a:gd name="connsiteY24" fmla="*/ 127020 h 181883"/>
                    <a:gd name="connsiteX25" fmla="*/ 98498 w 163516"/>
                    <a:gd name="connsiteY25" fmla="*/ 109466 h 181883"/>
                    <a:gd name="connsiteX26" fmla="*/ 84697 w 163516"/>
                    <a:gd name="connsiteY26" fmla="*/ 99443 h 181883"/>
                    <a:gd name="connsiteX27" fmla="*/ 75592 w 163516"/>
                    <a:gd name="connsiteY27" fmla="*/ 84067 h 181883"/>
                    <a:gd name="connsiteX28" fmla="*/ 85012 w 163516"/>
                    <a:gd name="connsiteY28" fmla="*/ 54917 h 181883"/>
                    <a:gd name="connsiteX29" fmla="*/ 100073 w 163516"/>
                    <a:gd name="connsiteY29" fmla="*/ 37363 h 181883"/>
                    <a:gd name="connsiteX30" fmla="*/ 118256 w 163516"/>
                    <a:gd name="connsiteY30" fmla="*/ 23877 h 181883"/>
                    <a:gd name="connsiteX31" fmla="*/ 125157 w 163516"/>
                    <a:gd name="connsiteY31" fmla="*/ 21988 h 181883"/>
                    <a:gd name="connsiteX32" fmla="*/ 133002 w 163516"/>
                    <a:gd name="connsiteY32" fmla="*/ 24165 h 181883"/>
                    <a:gd name="connsiteX33" fmla="*/ 146803 w 163516"/>
                    <a:gd name="connsiteY33" fmla="*/ 14142 h 181883"/>
                    <a:gd name="connsiteX34" fmla="*/ 149925 w 163516"/>
                    <a:gd name="connsiteY34" fmla="*/ 10390 h 181883"/>
                    <a:gd name="connsiteX35" fmla="*/ 153074 w 163516"/>
                    <a:gd name="connsiteY35" fmla="*/ 10390 h 181883"/>
                    <a:gd name="connsiteX36" fmla="*/ 157771 w 163516"/>
                    <a:gd name="connsiteY36" fmla="*/ 6953 h 181883"/>
                    <a:gd name="connsiteX37" fmla="*/ 160919 w 163516"/>
                    <a:gd name="connsiteY37" fmla="*/ 1312 h 181883"/>
                    <a:gd name="connsiteX38" fmla="*/ 162808 w 163516"/>
                    <a:gd name="connsiteY38" fmla="*/ 52 h 181883"/>
                    <a:gd name="connsiteX39" fmla="*/ 163438 w 163516"/>
                    <a:gd name="connsiteY39" fmla="*/ 2886 h 181883"/>
                    <a:gd name="connsiteX40" fmla="*/ 162703 w 163516"/>
                    <a:gd name="connsiteY40" fmla="*/ 7294 h 181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63516" h="181883">
                      <a:moveTo>
                        <a:pt x="162703" y="7294"/>
                      </a:moveTo>
                      <a:cubicBezTo>
                        <a:pt x="160604" y="15034"/>
                        <a:pt x="157797" y="20781"/>
                        <a:pt x="154229" y="24533"/>
                      </a:cubicBezTo>
                      <a:cubicBezTo>
                        <a:pt x="148377" y="28285"/>
                        <a:pt x="140532" y="33533"/>
                        <a:pt x="130719" y="40197"/>
                      </a:cubicBezTo>
                      <a:cubicBezTo>
                        <a:pt x="128830" y="41666"/>
                        <a:pt x="126547" y="42401"/>
                        <a:pt x="123818" y="42401"/>
                      </a:cubicBezTo>
                      <a:cubicBezTo>
                        <a:pt x="120696" y="41561"/>
                        <a:pt x="118072" y="41142"/>
                        <a:pt x="115973" y="41142"/>
                      </a:cubicBezTo>
                      <a:cubicBezTo>
                        <a:pt x="110752" y="41142"/>
                        <a:pt x="104586" y="44264"/>
                        <a:pt x="97475" y="50535"/>
                      </a:cubicBezTo>
                      <a:cubicBezTo>
                        <a:pt x="92254" y="55127"/>
                        <a:pt x="89630" y="59115"/>
                        <a:pt x="89630" y="62447"/>
                      </a:cubicBezTo>
                      <a:cubicBezTo>
                        <a:pt x="89630" y="64756"/>
                        <a:pt x="94536" y="68298"/>
                        <a:pt x="104376" y="73100"/>
                      </a:cubicBezTo>
                      <a:cubicBezTo>
                        <a:pt x="108548" y="76038"/>
                        <a:pt x="110647" y="80000"/>
                        <a:pt x="110647" y="85012"/>
                      </a:cubicBezTo>
                      <a:lnTo>
                        <a:pt x="110647" y="88764"/>
                      </a:lnTo>
                      <a:cubicBezTo>
                        <a:pt x="110647" y="98157"/>
                        <a:pt x="108495" y="108889"/>
                        <a:pt x="104218" y="120906"/>
                      </a:cubicBezTo>
                      <a:cubicBezTo>
                        <a:pt x="99942" y="132923"/>
                        <a:pt x="94983" y="142999"/>
                        <a:pt x="89341" y="151159"/>
                      </a:cubicBezTo>
                      <a:cubicBezTo>
                        <a:pt x="74910" y="171651"/>
                        <a:pt x="56937" y="181884"/>
                        <a:pt x="35422" y="181884"/>
                      </a:cubicBezTo>
                      <a:cubicBezTo>
                        <a:pt x="23090" y="181884"/>
                        <a:pt x="13801" y="176347"/>
                        <a:pt x="7530" y="165275"/>
                      </a:cubicBezTo>
                      <a:cubicBezTo>
                        <a:pt x="2519" y="156511"/>
                        <a:pt x="0" y="145412"/>
                        <a:pt x="0" y="132057"/>
                      </a:cubicBezTo>
                      <a:cubicBezTo>
                        <a:pt x="0" y="116393"/>
                        <a:pt x="7006" y="92962"/>
                        <a:pt x="21017" y="61817"/>
                      </a:cubicBezTo>
                      <a:cubicBezTo>
                        <a:pt x="23116" y="57016"/>
                        <a:pt x="26763" y="49800"/>
                        <a:pt x="31984" y="40171"/>
                      </a:cubicBezTo>
                      <a:cubicBezTo>
                        <a:pt x="32194" y="42270"/>
                        <a:pt x="32299" y="44343"/>
                        <a:pt x="32299" y="46442"/>
                      </a:cubicBezTo>
                      <a:cubicBezTo>
                        <a:pt x="31040" y="51033"/>
                        <a:pt x="28547" y="57829"/>
                        <a:pt x="24769" y="66829"/>
                      </a:cubicBezTo>
                      <a:cubicBezTo>
                        <a:pt x="18708" y="81260"/>
                        <a:pt x="15166" y="90233"/>
                        <a:pt x="14116" y="93802"/>
                      </a:cubicBezTo>
                      <a:cubicBezTo>
                        <a:pt x="11807" y="101542"/>
                        <a:pt x="10679" y="108023"/>
                        <a:pt x="10679" y="113244"/>
                      </a:cubicBezTo>
                      <a:cubicBezTo>
                        <a:pt x="10679" y="123687"/>
                        <a:pt x="13303" y="132057"/>
                        <a:pt x="18524" y="138328"/>
                      </a:cubicBezTo>
                      <a:cubicBezTo>
                        <a:pt x="24165" y="145229"/>
                        <a:pt x="32116" y="148666"/>
                        <a:pt x="42349" y="148666"/>
                      </a:cubicBezTo>
                      <a:cubicBezTo>
                        <a:pt x="55310" y="148666"/>
                        <a:pt x="66488" y="145832"/>
                        <a:pt x="75907" y="140191"/>
                      </a:cubicBezTo>
                      <a:cubicBezTo>
                        <a:pt x="81339" y="137042"/>
                        <a:pt x="86245" y="132661"/>
                        <a:pt x="90653" y="127020"/>
                      </a:cubicBezTo>
                      <a:cubicBezTo>
                        <a:pt x="95875" y="120539"/>
                        <a:pt x="98498" y="114687"/>
                        <a:pt x="98498" y="109466"/>
                      </a:cubicBezTo>
                      <a:cubicBezTo>
                        <a:pt x="98498" y="107393"/>
                        <a:pt x="93907" y="104035"/>
                        <a:pt x="84697" y="99443"/>
                      </a:cubicBezTo>
                      <a:cubicBezTo>
                        <a:pt x="78636" y="96504"/>
                        <a:pt x="75592" y="91388"/>
                        <a:pt x="75592" y="84067"/>
                      </a:cubicBezTo>
                      <a:cubicBezTo>
                        <a:pt x="75592" y="75278"/>
                        <a:pt x="78741" y="65569"/>
                        <a:pt x="85012" y="54917"/>
                      </a:cubicBezTo>
                      <a:cubicBezTo>
                        <a:pt x="88134" y="49695"/>
                        <a:pt x="93172" y="43844"/>
                        <a:pt x="100073" y="37363"/>
                      </a:cubicBezTo>
                      <a:cubicBezTo>
                        <a:pt x="106973" y="30882"/>
                        <a:pt x="113034" y="26396"/>
                        <a:pt x="118256" y="23877"/>
                      </a:cubicBezTo>
                      <a:cubicBezTo>
                        <a:pt x="120355" y="22617"/>
                        <a:pt x="122638" y="21988"/>
                        <a:pt x="125157" y="21988"/>
                      </a:cubicBezTo>
                      <a:cubicBezTo>
                        <a:pt x="126626" y="21988"/>
                        <a:pt x="129223" y="22722"/>
                        <a:pt x="133002" y="24165"/>
                      </a:cubicBezTo>
                      <a:cubicBezTo>
                        <a:pt x="136544" y="24165"/>
                        <a:pt x="141162" y="20833"/>
                        <a:pt x="146803" y="14142"/>
                      </a:cubicBezTo>
                      <a:lnTo>
                        <a:pt x="149925" y="10390"/>
                      </a:lnTo>
                      <a:lnTo>
                        <a:pt x="153074" y="10390"/>
                      </a:lnTo>
                      <a:cubicBezTo>
                        <a:pt x="154753" y="10810"/>
                        <a:pt x="156301" y="9656"/>
                        <a:pt x="157771" y="6953"/>
                      </a:cubicBezTo>
                      <a:lnTo>
                        <a:pt x="160919" y="1312"/>
                      </a:lnTo>
                      <a:cubicBezTo>
                        <a:pt x="161549" y="262"/>
                        <a:pt x="162179" y="-157"/>
                        <a:pt x="162808" y="52"/>
                      </a:cubicBezTo>
                      <a:cubicBezTo>
                        <a:pt x="163438" y="262"/>
                        <a:pt x="163648" y="1207"/>
                        <a:pt x="163438" y="2886"/>
                      </a:cubicBezTo>
                      <a:cubicBezTo>
                        <a:pt x="163123" y="3752"/>
                        <a:pt x="162913" y="5221"/>
                        <a:pt x="162703" y="7294"/>
                      </a:cubicBezTo>
                      <a:close/>
                    </a:path>
                  </a:pathLst>
                </a:custGeom>
                <a:grpFill/>
                <a:ln w="2609" cap="flat">
                  <a:noFill/>
                  <a:prstDash val="solid"/>
                  <a:miter/>
                </a:ln>
              </p:spPr>
              <p:txBody>
                <a:bodyPr rtlCol="0" anchor="ctr"/>
                <a:lstStyle/>
                <a:p>
                  <a:endParaRPr lang="en-US"/>
                </a:p>
              </p:txBody>
            </p:sp>
          </p:grpSp>
        </p:grpSp>
        <p:cxnSp>
          <p:nvCxnSpPr>
            <p:cNvPr id="29" name="Straight Connector 28">
              <a:extLst>
                <a:ext uri="{FF2B5EF4-FFF2-40B4-BE49-F238E27FC236}">
                  <a16:creationId xmlns:a16="http://schemas.microsoft.com/office/drawing/2014/main" id="{208941DA-331A-378D-74ED-031042B17CDC}"/>
                </a:ext>
              </a:extLst>
            </p:cNvPr>
            <p:cNvCxnSpPr>
              <a:cxnSpLocks/>
            </p:cNvCxnSpPr>
            <p:nvPr/>
          </p:nvCxnSpPr>
          <p:spPr>
            <a:xfrm flipH="1">
              <a:off x="5701681" y="3777655"/>
              <a:ext cx="1147059" cy="0"/>
            </a:xfrm>
            <a:prstGeom prst="line">
              <a:avLst/>
            </a:prstGeom>
            <a:grpFill/>
            <a:ln w="9525">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63" name="TextBox 62">
            <a:extLst>
              <a:ext uri="{FF2B5EF4-FFF2-40B4-BE49-F238E27FC236}">
                <a16:creationId xmlns:a16="http://schemas.microsoft.com/office/drawing/2014/main" id="{792408E8-DB6E-3710-73AF-E28BC4F355E8}"/>
              </a:ext>
            </a:extLst>
          </p:cNvPr>
          <p:cNvSpPr txBox="1"/>
          <p:nvPr/>
        </p:nvSpPr>
        <p:spPr>
          <a:xfrm>
            <a:off x="455173" y="576358"/>
            <a:ext cx="1248298" cy="276999"/>
          </a:xfrm>
          <a:prstGeom prst="rect">
            <a:avLst/>
          </a:prstGeom>
          <a:noFill/>
          <a:ln>
            <a:noFill/>
          </a:ln>
        </p:spPr>
        <p:txBody>
          <a:bodyPr wrap="square" rtlCol="0">
            <a:spAutoFit/>
          </a:bodyPr>
          <a:lstStyle/>
          <a:p>
            <a:r>
              <a:rPr lang="fa-IR" sz="1200" dirty="0">
                <a:solidFill>
                  <a:schemeClr val="bg1"/>
                </a:solidFill>
                <a:latin typeface="IranNastaliq" panose="02020505000000020003" pitchFamily="18" charset="0"/>
                <a:cs typeface="IranNastaliq" panose="02020505000000020003" pitchFamily="18" charset="0"/>
              </a:rPr>
              <a:t>دانشجوی کارشناسی ارشد دانشگاه فردوسی مشهد</a:t>
            </a:r>
            <a:endParaRPr lang="en-US" sz="1200" dirty="0">
              <a:solidFill>
                <a:schemeClr val="bg1"/>
              </a:solidFill>
              <a:latin typeface="IranNastaliq" panose="02020505000000020003" pitchFamily="18" charset="0"/>
              <a:cs typeface="IranNastaliq" panose="02020505000000020003" pitchFamily="18" charset="0"/>
            </a:endParaRPr>
          </a:p>
        </p:txBody>
      </p:sp>
      <p:sp>
        <p:nvSpPr>
          <p:cNvPr id="64" name="TextBox 63">
            <a:extLst>
              <a:ext uri="{FF2B5EF4-FFF2-40B4-BE49-F238E27FC236}">
                <a16:creationId xmlns:a16="http://schemas.microsoft.com/office/drawing/2014/main" id="{0C2D077A-64F5-82E4-850F-77E95C2BA8A1}"/>
              </a:ext>
            </a:extLst>
          </p:cNvPr>
          <p:cNvSpPr txBox="1"/>
          <p:nvPr/>
        </p:nvSpPr>
        <p:spPr>
          <a:xfrm>
            <a:off x="4465913" y="24113"/>
            <a:ext cx="2471152" cy="307777"/>
          </a:xfrm>
          <a:prstGeom prst="rect">
            <a:avLst/>
          </a:prstGeom>
          <a:noFill/>
        </p:spPr>
        <p:txBody>
          <a:bodyPr wrap="square">
            <a:spAutoFit/>
          </a:bodyPr>
          <a:lstStyle/>
          <a:p>
            <a:r>
              <a:rPr lang="fa-IR" sz="1400" dirty="0">
                <a:solidFill>
                  <a:schemeClr val="bg1"/>
                </a:solidFill>
                <a:cs typeface="B Yekan" panose="00000400000000000000" pitchFamily="2" charset="-78"/>
              </a:rPr>
              <a:t>چهارشنبه 09 فروردین ماه 1402</a:t>
            </a:r>
            <a:endParaRPr lang="en-US" sz="1400" dirty="0">
              <a:solidFill>
                <a:schemeClr val="bg1"/>
              </a:solidFill>
            </a:endParaRPr>
          </a:p>
        </p:txBody>
      </p:sp>
      <p:sp>
        <p:nvSpPr>
          <p:cNvPr id="65" name="TextBox 64">
            <a:extLst>
              <a:ext uri="{FF2B5EF4-FFF2-40B4-BE49-F238E27FC236}">
                <a16:creationId xmlns:a16="http://schemas.microsoft.com/office/drawing/2014/main" id="{871C1A30-EF07-0734-21A2-6D8DC6BD38FC}"/>
              </a:ext>
            </a:extLst>
          </p:cNvPr>
          <p:cNvSpPr txBox="1"/>
          <p:nvPr/>
        </p:nvSpPr>
        <p:spPr>
          <a:xfrm>
            <a:off x="9472718" y="1862149"/>
            <a:ext cx="2468644" cy="307777"/>
          </a:xfrm>
          <a:prstGeom prst="rect">
            <a:avLst/>
          </a:prstGeom>
          <a:noFill/>
          <a:ln>
            <a:noFill/>
          </a:ln>
        </p:spPr>
        <p:txBody>
          <a:bodyPr wrap="square" rtlCol="0">
            <a:spAutoFit/>
          </a:bodyPr>
          <a:lstStyle/>
          <a:p>
            <a:r>
              <a:rPr lang="fa-IR" sz="1400" dirty="0">
                <a:solidFill>
                  <a:srgbClr val="013D9D"/>
                </a:solidFill>
                <a:cs typeface="B Titr" panose="00000700000000000000" pitchFamily="2" charset="-78"/>
              </a:rPr>
              <a:t>زیر عنـوان اصلــی را وارد کـنید</a:t>
            </a:r>
            <a:endParaRPr lang="en-US" sz="1400" dirty="0">
              <a:solidFill>
                <a:srgbClr val="013D9D"/>
              </a:solidFill>
              <a:cs typeface="B Titr" panose="00000700000000000000" pitchFamily="2" charset="-78"/>
            </a:endParaRPr>
          </a:p>
        </p:txBody>
      </p:sp>
      <p:sp>
        <p:nvSpPr>
          <p:cNvPr id="66" name="TextBox 65">
            <a:extLst>
              <a:ext uri="{FF2B5EF4-FFF2-40B4-BE49-F238E27FC236}">
                <a16:creationId xmlns:a16="http://schemas.microsoft.com/office/drawing/2014/main" id="{AAD33B7A-762B-5CF6-4E42-A93D13D4775E}"/>
              </a:ext>
            </a:extLst>
          </p:cNvPr>
          <p:cNvSpPr txBox="1"/>
          <p:nvPr/>
        </p:nvSpPr>
        <p:spPr>
          <a:xfrm>
            <a:off x="10215859" y="1472621"/>
            <a:ext cx="1725503" cy="369332"/>
          </a:xfrm>
          <a:prstGeom prst="rect">
            <a:avLst/>
          </a:prstGeom>
          <a:noFill/>
        </p:spPr>
        <p:txBody>
          <a:bodyPr wrap="square" rtlCol="0">
            <a:spAutoFit/>
          </a:bodyPr>
          <a:lstStyle/>
          <a:p>
            <a:pPr algn="ctr" rtl="1"/>
            <a:r>
              <a:rPr lang="fa-IR" dirty="0">
                <a:cs typeface="B Titr" panose="00000700000000000000" pitchFamily="2" charset="-78"/>
              </a:rPr>
              <a:t>تیتر عنوان موضوع</a:t>
            </a:r>
            <a:endParaRPr lang="en-US" dirty="0">
              <a:cs typeface="B Titr" panose="00000700000000000000" pitchFamily="2" charset="-78"/>
            </a:endParaRPr>
          </a:p>
        </p:txBody>
      </p:sp>
      <p:sp>
        <p:nvSpPr>
          <p:cNvPr id="67" name="TextBox 66">
            <a:extLst>
              <a:ext uri="{FF2B5EF4-FFF2-40B4-BE49-F238E27FC236}">
                <a16:creationId xmlns:a16="http://schemas.microsoft.com/office/drawing/2014/main" id="{33B0C858-F941-6B52-4966-EFAA0316DE67}"/>
              </a:ext>
            </a:extLst>
          </p:cNvPr>
          <p:cNvSpPr txBox="1"/>
          <p:nvPr/>
        </p:nvSpPr>
        <p:spPr>
          <a:xfrm>
            <a:off x="306216" y="2169926"/>
            <a:ext cx="11635146" cy="3916457"/>
          </a:xfrm>
          <a:prstGeom prst="rect">
            <a:avLst/>
          </a:prstGeom>
          <a:noFill/>
        </p:spPr>
        <p:txBody>
          <a:bodyPr wrap="square">
            <a:spAutoFit/>
          </a:bodyPr>
          <a:lstStyle/>
          <a:p>
            <a:pPr algn="justLow" rtl="1">
              <a:lnSpc>
                <a:spcPct val="200000"/>
              </a:lnSpc>
            </a:pPr>
            <a:r>
              <a:rPr lang="fa-IR" sz="14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 فروشگاه مینارو ارائه دهنده انواع فایل های کاربردی با بهترین کیفیت این متن تست می باشدفروشگاه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 فروشگاه مینارو ارائه دهنده انواع فایل های کاربردی با بهترین کیفیت این متن تست می باشد</a:t>
            </a:r>
            <a:endParaRPr lang="en-US" sz="1400" dirty="0"/>
          </a:p>
        </p:txBody>
      </p:sp>
    </p:spTree>
    <p:extLst>
      <p:ext uri="{BB962C8B-B14F-4D97-AF65-F5344CB8AC3E}">
        <p14:creationId xmlns:p14="http://schemas.microsoft.com/office/powerpoint/2010/main" val="1353018603"/>
      </p:ext>
    </p:extLst>
  </p:cSld>
  <p:clrMapOvr>
    <a:masterClrMapping/>
  </p:clrMapOvr>
  <mc:AlternateContent xmlns:mc="http://schemas.openxmlformats.org/markup-compatibility/2006" xmlns:p159="http://schemas.microsoft.com/office/powerpoint/2015/09/main">
    <mc:Choice Requires="p159">
      <p:transition spd="slow">
        <p159:morph option="byWo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66"/>
                                        </p:tgtEl>
                                        <p:attrNameLst>
                                          <p:attrName>style.visibility</p:attrName>
                                        </p:attrNameLst>
                                      </p:cBhvr>
                                      <p:to>
                                        <p:strVal val="visible"/>
                                      </p:to>
                                    </p:set>
                                    <p:animEffect transition="in" filter="randombar(horizontal)">
                                      <p:cBhvr>
                                        <p:cTn id="7" dur="500"/>
                                        <p:tgtEl>
                                          <p:spTgt spid="66"/>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65"/>
                                        </p:tgtEl>
                                        <p:attrNameLst>
                                          <p:attrName>style.visibility</p:attrName>
                                        </p:attrNameLst>
                                      </p:cBhvr>
                                      <p:to>
                                        <p:strVal val="visible"/>
                                      </p:to>
                                    </p:set>
                                    <p:animEffect transition="in" filter="randombar(horizontal)">
                                      <p:cBhvr>
                                        <p:cTn id="10" dur="500"/>
                                        <p:tgtEl>
                                          <p:spTgt spid="65"/>
                                        </p:tgtEl>
                                      </p:cBhvr>
                                    </p:animEffec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67"/>
                                        </p:tgtEl>
                                        <p:attrNameLst>
                                          <p:attrName>style.visibility</p:attrName>
                                        </p:attrNameLst>
                                      </p:cBhvr>
                                      <p:to>
                                        <p:strVal val="visible"/>
                                      </p:to>
                                    </p:set>
                                    <p:animEffect transition="in" filter="randombar(horizontal)">
                                      <p:cBhvr>
                                        <p:cTn id="15"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P spid="66" grpId="0"/>
      <p:bldP spid="6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E08ABB0-54A3-673D-DF9F-929C1C04A824}"/>
              </a:ext>
            </a:extLst>
          </p:cNvPr>
          <p:cNvSpPr/>
          <p:nvPr/>
        </p:nvSpPr>
        <p:spPr>
          <a:xfrm>
            <a:off x="0" y="0"/>
            <a:ext cx="12192000" cy="832757"/>
          </a:xfrm>
          <a:prstGeom prst="rect">
            <a:avLst/>
          </a:prstGeom>
          <a:solidFill>
            <a:srgbClr val="2967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47FC5918-9EFC-7A74-B4C9-9A8045BDA82A}"/>
              </a:ext>
            </a:extLst>
          </p:cNvPr>
          <p:cNvSpPr/>
          <p:nvPr/>
        </p:nvSpPr>
        <p:spPr>
          <a:xfrm>
            <a:off x="-1" y="832758"/>
            <a:ext cx="12192001" cy="449036"/>
          </a:xfrm>
          <a:prstGeom prst="rect">
            <a:avLst/>
          </a:prstGeom>
          <a:solidFill>
            <a:srgbClr val="013D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a:extLst>
              <a:ext uri="{FF2B5EF4-FFF2-40B4-BE49-F238E27FC236}">
                <a16:creationId xmlns:a16="http://schemas.microsoft.com/office/drawing/2014/main" id="{0636A9E3-E82E-512A-8B3D-C1B40274FA8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198422" y="16893"/>
            <a:ext cx="790378" cy="798969"/>
          </a:xfrm>
          <a:prstGeom prst="rect">
            <a:avLst/>
          </a:prstGeom>
        </p:spPr>
      </p:pic>
      <p:pic>
        <p:nvPicPr>
          <p:cNvPr id="2" name="Picture 1">
            <a:extLst>
              <a:ext uri="{FF2B5EF4-FFF2-40B4-BE49-F238E27FC236}">
                <a16:creationId xmlns:a16="http://schemas.microsoft.com/office/drawing/2014/main" id="{59846309-5265-D940-EE37-2340ECA17ED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44028" y="895019"/>
            <a:ext cx="252448" cy="252448"/>
          </a:xfrm>
          <a:prstGeom prst="rect">
            <a:avLst/>
          </a:prstGeom>
        </p:spPr>
      </p:pic>
      <p:pic>
        <p:nvPicPr>
          <p:cNvPr id="3" name="Picture 2">
            <a:extLst>
              <a:ext uri="{FF2B5EF4-FFF2-40B4-BE49-F238E27FC236}">
                <a16:creationId xmlns:a16="http://schemas.microsoft.com/office/drawing/2014/main" id="{08756B0A-434A-7AD4-F9DA-9207E1FE73BA}"/>
              </a:ext>
            </a:extLst>
          </p:cNvPr>
          <p:cNvPicPr>
            <a:picLocks noChangeAspect="1"/>
          </p:cNvPicPr>
          <p:nvPr/>
        </p:nvPicPr>
        <p:blipFill>
          <a:blip r:embed="rId4">
            <a:lum bright="70000" contrast="-70000"/>
            <a:extLst>
              <a:ext uri="{28A0092B-C50C-407E-A947-70E740481C1C}">
                <a14:useLocalDpi xmlns:a14="http://schemas.microsoft.com/office/drawing/2010/main" val="0"/>
              </a:ext>
            </a:extLst>
          </a:blip>
          <a:stretch>
            <a:fillRect/>
          </a:stretch>
        </p:blipFill>
        <p:spPr>
          <a:xfrm>
            <a:off x="11693181" y="849853"/>
            <a:ext cx="317903" cy="317903"/>
          </a:xfrm>
          <a:prstGeom prst="rect">
            <a:avLst/>
          </a:prstGeom>
        </p:spPr>
      </p:pic>
      <p:pic>
        <p:nvPicPr>
          <p:cNvPr id="6" name="Picture 5">
            <a:extLst>
              <a:ext uri="{FF2B5EF4-FFF2-40B4-BE49-F238E27FC236}">
                <a16:creationId xmlns:a16="http://schemas.microsoft.com/office/drawing/2014/main" id="{D6565EF9-1761-A696-DFE5-B88FC4B9613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284014" y="899567"/>
            <a:ext cx="243353" cy="243353"/>
          </a:xfrm>
          <a:prstGeom prst="rect">
            <a:avLst/>
          </a:prstGeom>
        </p:spPr>
      </p:pic>
      <p:sp>
        <p:nvSpPr>
          <p:cNvPr id="7" name="TextBox 6">
            <a:extLst>
              <a:ext uri="{FF2B5EF4-FFF2-40B4-BE49-F238E27FC236}">
                <a16:creationId xmlns:a16="http://schemas.microsoft.com/office/drawing/2014/main" id="{FED5AB52-38CC-BEE9-DDBC-D07D0E200F45}"/>
              </a:ext>
            </a:extLst>
          </p:cNvPr>
          <p:cNvSpPr txBox="1"/>
          <p:nvPr/>
        </p:nvSpPr>
        <p:spPr>
          <a:xfrm>
            <a:off x="10622688" y="891158"/>
            <a:ext cx="1166771" cy="307777"/>
          </a:xfrm>
          <a:prstGeom prst="rect">
            <a:avLst/>
          </a:prstGeom>
          <a:noFill/>
        </p:spPr>
        <p:txBody>
          <a:bodyPr wrap="square" rtlCol="0">
            <a:spAutoFit/>
          </a:bodyPr>
          <a:lstStyle/>
          <a:p>
            <a:r>
              <a:rPr lang="fa-IR" sz="1400" dirty="0">
                <a:solidFill>
                  <a:schemeClr val="bg1"/>
                </a:solidFill>
                <a:cs typeface="B Yekan" panose="00000400000000000000" pitchFamily="2" charset="-78"/>
              </a:rPr>
              <a:t>کلیات پژوهش</a:t>
            </a:r>
            <a:endParaRPr lang="en-US" sz="1400" dirty="0">
              <a:solidFill>
                <a:schemeClr val="bg1"/>
              </a:solidFill>
              <a:cs typeface="B Yekan" panose="00000400000000000000" pitchFamily="2" charset="-78"/>
            </a:endParaRPr>
          </a:p>
        </p:txBody>
      </p:sp>
      <p:sp>
        <p:nvSpPr>
          <p:cNvPr id="8" name="TextBox 7">
            <a:extLst>
              <a:ext uri="{FF2B5EF4-FFF2-40B4-BE49-F238E27FC236}">
                <a16:creationId xmlns:a16="http://schemas.microsoft.com/office/drawing/2014/main" id="{9C1F95C8-8BC1-0BC4-0D25-70B4A7742D62}"/>
              </a:ext>
            </a:extLst>
          </p:cNvPr>
          <p:cNvSpPr txBox="1"/>
          <p:nvPr/>
        </p:nvSpPr>
        <p:spPr>
          <a:xfrm>
            <a:off x="8890030" y="891158"/>
            <a:ext cx="1476583"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مبانی نظری پژوهش</a:t>
            </a:r>
            <a:endParaRPr lang="en-US" sz="1400" dirty="0">
              <a:solidFill>
                <a:srgbClr val="F5F5F5"/>
              </a:solidFill>
              <a:cs typeface="B Yekan" panose="00000400000000000000" pitchFamily="2" charset="-78"/>
            </a:endParaRPr>
          </a:p>
        </p:txBody>
      </p:sp>
      <p:sp>
        <p:nvSpPr>
          <p:cNvPr id="9" name="TextBox 8">
            <a:extLst>
              <a:ext uri="{FF2B5EF4-FFF2-40B4-BE49-F238E27FC236}">
                <a16:creationId xmlns:a16="http://schemas.microsoft.com/office/drawing/2014/main" id="{19CEFF59-8811-9980-0F5D-EFB97A6498F6}"/>
              </a:ext>
            </a:extLst>
          </p:cNvPr>
          <p:cNvSpPr txBox="1"/>
          <p:nvPr/>
        </p:nvSpPr>
        <p:spPr>
          <a:xfrm>
            <a:off x="7631141" y="891158"/>
            <a:ext cx="1002814"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روش تحقیق</a:t>
            </a:r>
            <a:endParaRPr lang="en-US" sz="1400" dirty="0">
              <a:solidFill>
                <a:srgbClr val="F5F5F5"/>
              </a:solidFill>
              <a:cs typeface="B Yekan" panose="00000400000000000000" pitchFamily="2" charset="-78"/>
            </a:endParaRPr>
          </a:p>
        </p:txBody>
      </p:sp>
      <p:pic>
        <p:nvPicPr>
          <p:cNvPr id="10" name="Picture 9">
            <a:extLst>
              <a:ext uri="{FF2B5EF4-FFF2-40B4-BE49-F238E27FC236}">
                <a16:creationId xmlns:a16="http://schemas.microsoft.com/office/drawing/2014/main" id="{74A961A5-16C6-82CC-8DEB-6E81D7E4C0F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566949" y="900973"/>
            <a:ext cx="240540" cy="240540"/>
          </a:xfrm>
          <a:prstGeom prst="rect">
            <a:avLst/>
          </a:prstGeom>
        </p:spPr>
      </p:pic>
      <p:sp>
        <p:nvSpPr>
          <p:cNvPr id="11" name="TextBox 10">
            <a:extLst>
              <a:ext uri="{FF2B5EF4-FFF2-40B4-BE49-F238E27FC236}">
                <a16:creationId xmlns:a16="http://schemas.microsoft.com/office/drawing/2014/main" id="{8E5EF2EF-DD3B-726C-FA36-5064D5424A23}"/>
              </a:ext>
            </a:extLst>
          </p:cNvPr>
          <p:cNvSpPr txBox="1"/>
          <p:nvPr/>
        </p:nvSpPr>
        <p:spPr>
          <a:xfrm>
            <a:off x="5701489" y="891158"/>
            <a:ext cx="1658421" cy="307777"/>
          </a:xfrm>
          <a:prstGeom prst="rect">
            <a:avLst/>
          </a:prstGeom>
          <a:noFill/>
        </p:spPr>
        <p:txBody>
          <a:bodyPr wrap="square" rtlCol="0">
            <a:spAutoFit/>
          </a:bodyPr>
          <a:lstStyle/>
          <a:p>
            <a:r>
              <a:rPr lang="fa-IR" sz="1400" dirty="0">
                <a:solidFill>
                  <a:srgbClr val="FFF26B"/>
                </a:solidFill>
                <a:cs typeface="B Yekan" panose="00000400000000000000" pitchFamily="2" charset="-78"/>
              </a:rPr>
              <a:t>تجزیه و تحلیل داده ها</a:t>
            </a:r>
            <a:endParaRPr lang="en-US" sz="1400" dirty="0">
              <a:solidFill>
                <a:srgbClr val="FFF26B"/>
              </a:solidFill>
              <a:cs typeface="B Yekan" panose="00000400000000000000" pitchFamily="2" charset="-78"/>
            </a:endParaRPr>
          </a:p>
        </p:txBody>
      </p:sp>
      <p:pic>
        <p:nvPicPr>
          <p:cNvPr id="12" name="Picture 11">
            <a:extLst>
              <a:ext uri="{FF2B5EF4-FFF2-40B4-BE49-F238E27FC236}">
                <a16:creationId xmlns:a16="http://schemas.microsoft.com/office/drawing/2014/main" id="{2F76F4F6-3FF3-B96A-9A30-2F57458FE671}"/>
              </a:ext>
            </a:extLst>
          </p:cNvPr>
          <p:cNvPicPr>
            <a:picLocks noChangeAspect="1"/>
          </p:cNvPicPr>
          <p:nvPr/>
        </p:nvPicPr>
        <p:blipFill>
          <a:blip r:embed="rId7">
            <a:duotone>
              <a:prstClr val="black"/>
              <a:schemeClr val="accent4">
                <a:tint val="45000"/>
                <a:satMod val="400000"/>
              </a:schemeClr>
            </a:duotone>
            <a:extLst>
              <a:ext uri="{28A0092B-C50C-407E-A947-70E740481C1C}">
                <a14:useLocalDpi xmlns:a14="http://schemas.microsoft.com/office/drawing/2010/main" val="0"/>
              </a:ext>
            </a:extLst>
          </a:blip>
          <a:stretch>
            <a:fillRect/>
          </a:stretch>
        </p:blipFill>
        <p:spPr>
          <a:xfrm>
            <a:off x="7302418" y="898082"/>
            <a:ext cx="246323" cy="246323"/>
          </a:xfrm>
          <a:prstGeom prst="rect">
            <a:avLst/>
          </a:prstGeom>
        </p:spPr>
      </p:pic>
      <p:sp>
        <p:nvSpPr>
          <p:cNvPr id="13" name="TextBox 12">
            <a:extLst>
              <a:ext uri="{FF2B5EF4-FFF2-40B4-BE49-F238E27FC236}">
                <a16:creationId xmlns:a16="http://schemas.microsoft.com/office/drawing/2014/main" id="{8775110A-09DF-3508-1C56-7E46BC9D05BE}"/>
              </a:ext>
            </a:extLst>
          </p:cNvPr>
          <p:cNvSpPr txBox="1"/>
          <p:nvPr/>
        </p:nvSpPr>
        <p:spPr>
          <a:xfrm>
            <a:off x="4003657" y="891158"/>
            <a:ext cx="1384061"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بحث و نتیجه گیری</a:t>
            </a:r>
            <a:endParaRPr lang="en-US" sz="1400" dirty="0">
              <a:solidFill>
                <a:srgbClr val="F5F5F5"/>
              </a:solidFill>
              <a:cs typeface="B Yekan" panose="00000400000000000000" pitchFamily="2" charset="-78"/>
            </a:endParaRPr>
          </a:p>
        </p:txBody>
      </p:sp>
      <p:sp>
        <p:nvSpPr>
          <p:cNvPr id="14" name="TextBox 13">
            <a:extLst>
              <a:ext uri="{FF2B5EF4-FFF2-40B4-BE49-F238E27FC236}">
                <a16:creationId xmlns:a16="http://schemas.microsoft.com/office/drawing/2014/main" id="{D2504C63-9709-17AC-26CE-3E4B28E10DA3}"/>
              </a:ext>
            </a:extLst>
          </p:cNvPr>
          <p:cNvSpPr txBox="1"/>
          <p:nvPr/>
        </p:nvSpPr>
        <p:spPr>
          <a:xfrm>
            <a:off x="3200336" y="891158"/>
            <a:ext cx="575107"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منابع</a:t>
            </a:r>
            <a:endParaRPr lang="en-US" sz="1400" dirty="0">
              <a:solidFill>
                <a:srgbClr val="F5F5F5"/>
              </a:solidFill>
              <a:cs typeface="B Yekan" panose="00000400000000000000" pitchFamily="2" charset="-78"/>
            </a:endParaRPr>
          </a:p>
        </p:txBody>
      </p:sp>
      <p:pic>
        <p:nvPicPr>
          <p:cNvPr id="15" name="Picture 14">
            <a:extLst>
              <a:ext uri="{FF2B5EF4-FFF2-40B4-BE49-F238E27FC236}">
                <a16:creationId xmlns:a16="http://schemas.microsoft.com/office/drawing/2014/main" id="{EB30BC1E-E656-398C-7A70-B606FC152C5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713928" y="918227"/>
            <a:ext cx="206033" cy="206033"/>
          </a:xfrm>
          <a:prstGeom prst="rect">
            <a:avLst/>
          </a:prstGeom>
        </p:spPr>
      </p:pic>
      <p:sp>
        <p:nvSpPr>
          <p:cNvPr id="24" name="Isosceles Triangle 23">
            <a:extLst>
              <a:ext uri="{FF2B5EF4-FFF2-40B4-BE49-F238E27FC236}">
                <a16:creationId xmlns:a16="http://schemas.microsoft.com/office/drawing/2014/main" id="{78039D93-BF65-B81F-9F7C-0522C4B70FAE}"/>
              </a:ext>
            </a:extLst>
          </p:cNvPr>
          <p:cNvSpPr/>
          <p:nvPr/>
        </p:nvSpPr>
        <p:spPr>
          <a:xfrm>
            <a:off x="6454149" y="1209183"/>
            <a:ext cx="286870" cy="24730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Rounded Corners 20">
            <a:extLst>
              <a:ext uri="{FF2B5EF4-FFF2-40B4-BE49-F238E27FC236}">
                <a16:creationId xmlns:a16="http://schemas.microsoft.com/office/drawing/2014/main" id="{BBB998CA-43C5-8FC6-2489-C5E9401212DC}"/>
              </a:ext>
            </a:extLst>
          </p:cNvPr>
          <p:cNvSpPr/>
          <p:nvPr/>
        </p:nvSpPr>
        <p:spPr>
          <a:xfrm>
            <a:off x="2613991" y="361090"/>
            <a:ext cx="6515567" cy="37253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E50F9A78-DC69-5321-6533-ADA41B745E14}"/>
              </a:ext>
            </a:extLst>
          </p:cNvPr>
          <p:cNvSpPr txBox="1"/>
          <p:nvPr/>
        </p:nvSpPr>
        <p:spPr>
          <a:xfrm>
            <a:off x="3282094" y="380765"/>
            <a:ext cx="5264978" cy="338554"/>
          </a:xfrm>
          <a:prstGeom prst="rect">
            <a:avLst/>
          </a:prstGeom>
          <a:noFill/>
        </p:spPr>
        <p:txBody>
          <a:bodyPr wrap="square" rtlCol="0">
            <a:spAutoFit/>
          </a:bodyPr>
          <a:lstStyle/>
          <a:p>
            <a:r>
              <a:rPr lang="fa-IR" sz="1600" dirty="0">
                <a:solidFill>
                  <a:srgbClr val="2967CA"/>
                </a:solidFill>
                <a:cs typeface="B Yekan" panose="00000400000000000000" pitchFamily="2" charset="-78"/>
              </a:rPr>
              <a:t>قالب پاورپوینت جلسه دفاع پایان نامه کارشناسی ارشد | طرح ایسنا </a:t>
            </a:r>
            <a:endParaRPr lang="en-US" sz="1600" dirty="0">
              <a:solidFill>
                <a:srgbClr val="2967CA"/>
              </a:solidFill>
              <a:cs typeface="B Yekan" panose="00000400000000000000" pitchFamily="2" charset="-78"/>
            </a:endParaRPr>
          </a:p>
        </p:txBody>
      </p:sp>
      <p:sp>
        <p:nvSpPr>
          <p:cNvPr id="17" name="Rectangle: Rounded Corners 16">
            <a:extLst>
              <a:ext uri="{FF2B5EF4-FFF2-40B4-BE49-F238E27FC236}">
                <a16:creationId xmlns:a16="http://schemas.microsoft.com/office/drawing/2014/main" id="{C62633A9-B0FF-3B87-36E5-D1DD0FDC1B09}"/>
              </a:ext>
            </a:extLst>
          </p:cNvPr>
          <p:cNvSpPr/>
          <p:nvPr/>
        </p:nvSpPr>
        <p:spPr>
          <a:xfrm>
            <a:off x="201448" y="915232"/>
            <a:ext cx="266330" cy="26633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a:extLst>
              <a:ext uri="{FF2B5EF4-FFF2-40B4-BE49-F238E27FC236}">
                <a16:creationId xmlns:a16="http://schemas.microsoft.com/office/drawing/2014/main" id="{19D4950A-E542-45BF-334A-1E8B1D5C1FA7}"/>
              </a:ext>
            </a:extLst>
          </p:cNvPr>
          <p:cNvSpPr txBox="1"/>
          <p:nvPr/>
        </p:nvSpPr>
        <p:spPr>
          <a:xfrm>
            <a:off x="135626" y="887633"/>
            <a:ext cx="2701065" cy="307777"/>
          </a:xfrm>
          <a:prstGeom prst="rect">
            <a:avLst/>
          </a:prstGeom>
          <a:noFill/>
        </p:spPr>
        <p:txBody>
          <a:bodyPr wrap="square" rtlCol="0">
            <a:spAutoFit/>
          </a:bodyPr>
          <a:lstStyle/>
          <a:p>
            <a:r>
              <a:rPr lang="fa-IR" sz="1400" dirty="0">
                <a:solidFill>
                  <a:schemeClr val="bg1"/>
                </a:solidFill>
                <a:cs typeface="B Yekan" panose="00000400000000000000" pitchFamily="2" charset="-78"/>
              </a:rPr>
              <a:t>15    14    13    12    </a:t>
            </a:r>
            <a:r>
              <a:rPr lang="fa-IR" sz="1400" dirty="0">
                <a:solidFill>
                  <a:srgbClr val="013D9D"/>
                </a:solidFill>
                <a:cs typeface="B Yekan" panose="00000400000000000000" pitchFamily="2" charset="-78"/>
              </a:rPr>
              <a:t>11</a:t>
            </a:r>
            <a:endParaRPr lang="en-US" sz="1400" dirty="0">
              <a:solidFill>
                <a:srgbClr val="013D9D"/>
              </a:solidFill>
              <a:cs typeface="B Yekan" panose="00000400000000000000" pitchFamily="2" charset="-78"/>
            </a:endParaRPr>
          </a:p>
        </p:txBody>
      </p:sp>
      <p:pic>
        <p:nvPicPr>
          <p:cNvPr id="20" name="Picture 19">
            <a:extLst>
              <a:ext uri="{FF2B5EF4-FFF2-40B4-BE49-F238E27FC236}">
                <a16:creationId xmlns:a16="http://schemas.microsoft.com/office/drawing/2014/main" id="{5811BFEB-023D-B649-BCE6-12D24FC54724}"/>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9319232" y="235414"/>
            <a:ext cx="1698471" cy="465429"/>
          </a:xfrm>
          <a:prstGeom prst="rect">
            <a:avLst/>
          </a:prstGeom>
        </p:spPr>
      </p:pic>
      <p:grpSp>
        <p:nvGrpSpPr>
          <p:cNvPr id="26" name="Group 25">
            <a:extLst>
              <a:ext uri="{FF2B5EF4-FFF2-40B4-BE49-F238E27FC236}">
                <a16:creationId xmlns:a16="http://schemas.microsoft.com/office/drawing/2014/main" id="{F1D8F89C-0B74-A887-3944-5DCE40D52BDC}"/>
              </a:ext>
            </a:extLst>
          </p:cNvPr>
          <p:cNvGrpSpPr/>
          <p:nvPr/>
        </p:nvGrpSpPr>
        <p:grpSpPr>
          <a:xfrm>
            <a:off x="501360" y="43374"/>
            <a:ext cx="1625409" cy="736955"/>
            <a:chOff x="5490990" y="3115423"/>
            <a:chExt cx="2058137" cy="933153"/>
          </a:xfrm>
          <a:solidFill>
            <a:schemeClr val="bg1"/>
          </a:solidFill>
        </p:grpSpPr>
        <p:grpSp>
          <p:nvGrpSpPr>
            <p:cNvPr id="27" name="Group 26">
              <a:extLst>
                <a:ext uri="{FF2B5EF4-FFF2-40B4-BE49-F238E27FC236}">
                  <a16:creationId xmlns:a16="http://schemas.microsoft.com/office/drawing/2014/main" id="{03B00C6A-30B5-F4BA-D8E2-C6880F2E37D9}"/>
                </a:ext>
              </a:extLst>
            </p:cNvPr>
            <p:cNvGrpSpPr/>
            <p:nvPr/>
          </p:nvGrpSpPr>
          <p:grpSpPr>
            <a:xfrm>
              <a:off x="6877455" y="3115423"/>
              <a:ext cx="671672" cy="933153"/>
              <a:chOff x="6292682" y="1918248"/>
              <a:chExt cx="734800" cy="1020856"/>
            </a:xfrm>
            <a:grpFill/>
          </p:grpSpPr>
          <p:sp>
            <p:nvSpPr>
              <p:cNvPr id="52" name="Freeform: Shape 51">
                <a:extLst>
                  <a:ext uri="{FF2B5EF4-FFF2-40B4-BE49-F238E27FC236}">
                    <a16:creationId xmlns:a16="http://schemas.microsoft.com/office/drawing/2014/main" id="{EC39A5D6-369B-41D9-1803-23186F9532D2}"/>
                  </a:ext>
                </a:extLst>
              </p:cNvPr>
              <p:cNvSpPr/>
              <p:nvPr/>
            </p:nvSpPr>
            <p:spPr>
              <a:xfrm>
                <a:off x="6336526" y="1918248"/>
                <a:ext cx="223891" cy="305653"/>
              </a:xfrm>
              <a:custGeom>
                <a:avLst/>
                <a:gdLst>
                  <a:gd name="connsiteX0" fmla="*/ 97869 w 223891"/>
                  <a:gd name="connsiteY0" fmla="*/ 161 h 305653"/>
                  <a:gd name="connsiteX1" fmla="*/ 125996 w 223891"/>
                  <a:gd name="connsiteY1" fmla="*/ 135 h 305653"/>
                  <a:gd name="connsiteX2" fmla="*/ 149925 w 223891"/>
                  <a:gd name="connsiteY2" fmla="*/ 106426 h 305653"/>
                  <a:gd name="connsiteX3" fmla="*/ 154045 w 223891"/>
                  <a:gd name="connsiteY3" fmla="*/ 115714 h 305653"/>
                  <a:gd name="connsiteX4" fmla="*/ 223891 w 223891"/>
                  <a:gd name="connsiteY4" fmla="*/ 233708 h 305653"/>
                  <a:gd name="connsiteX5" fmla="*/ 174957 w 223891"/>
                  <a:gd name="connsiteY5" fmla="*/ 282170 h 305653"/>
                  <a:gd name="connsiteX6" fmla="*/ 175167 w 223891"/>
                  <a:gd name="connsiteY6" fmla="*/ 305653 h 305653"/>
                  <a:gd name="connsiteX7" fmla="*/ 55074 w 223891"/>
                  <a:gd name="connsiteY7" fmla="*/ 305417 h 305653"/>
                  <a:gd name="connsiteX8" fmla="*/ 52660 w 223891"/>
                  <a:gd name="connsiteY8" fmla="*/ 303265 h 305653"/>
                  <a:gd name="connsiteX9" fmla="*/ 52660 w 223891"/>
                  <a:gd name="connsiteY9" fmla="*/ 286001 h 305653"/>
                  <a:gd name="connsiteX10" fmla="*/ 0 w 223891"/>
                  <a:gd name="connsiteY10" fmla="*/ 234364 h 305653"/>
                  <a:gd name="connsiteX11" fmla="*/ 66094 w 223891"/>
                  <a:gd name="connsiteY11" fmla="*/ 121802 h 305653"/>
                  <a:gd name="connsiteX12" fmla="*/ 73887 w 223891"/>
                  <a:gd name="connsiteY12" fmla="*/ 106426 h 305653"/>
                  <a:gd name="connsiteX13" fmla="*/ 97869 w 223891"/>
                  <a:gd name="connsiteY13" fmla="*/ 161 h 305653"/>
                  <a:gd name="connsiteX14" fmla="*/ 104664 w 223891"/>
                  <a:gd name="connsiteY14" fmla="*/ 13910 h 305653"/>
                  <a:gd name="connsiteX15" fmla="*/ 83149 w 223891"/>
                  <a:gd name="connsiteY15" fmla="*/ 110781 h 305653"/>
                  <a:gd name="connsiteX16" fmla="*/ 76039 w 223891"/>
                  <a:gd name="connsiteY16" fmla="*/ 125291 h 305653"/>
                  <a:gd name="connsiteX17" fmla="*/ 12594 w 223891"/>
                  <a:gd name="connsiteY17" fmla="*/ 232842 h 305653"/>
                  <a:gd name="connsiteX18" fmla="*/ 58092 w 223891"/>
                  <a:gd name="connsiteY18" fmla="*/ 277604 h 305653"/>
                  <a:gd name="connsiteX19" fmla="*/ 165747 w 223891"/>
                  <a:gd name="connsiteY19" fmla="*/ 277552 h 305653"/>
                  <a:gd name="connsiteX20" fmla="*/ 211166 w 223891"/>
                  <a:gd name="connsiteY20" fmla="*/ 232868 h 305653"/>
                  <a:gd name="connsiteX21" fmla="*/ 145806 w 223891"/>
                  <a:gd name="connsiteY21" fmla="*/ 122169 h 305653"/>
                  <a:gd name="connsiteX22" fmla="*/ 140244 w 223891"/>
                  <a:gd name="connsiteY22" fmla="*/ 109417 h 305653"/>
                  <a:gd name="connsiteX23" fmla="*/ 118256 w 223891"/>
                  <a:gd name="connsiteY23" fmla="*/ 8400 h 305653"/>
                  <a:gd name="connsiteX24" fmla="*/ 116445 w 223891"/>
                  <a:gd name="connsiteY24" fmla="*/ 8688 h 305653"/>
                  <a:gd name="connsiteX25" fmla="*/ 116655 w 223891"/>
                  <a:gd name="connsiteY25" fmla="*/ 90709 h 305653"/>
                  <a:gd name="connsiteX26" fmla="*/ 116813 w 223891"/>
                  <a:gd name="connsiteY26" fmla="*/ 179736 h 305653"/>
                  <a:gd name="connsiteX27" fmla="*/ 139351 w 223891"/>
                  <a:gd name="connsiteY27" fmla="*/ 197788 h 305653"/>
                  <a:gd name="connsiteX28" fmla="*/ 134891 w 223891"/>
                  <a:gd name="connsiteY28" fmla="*/ 224761 h 305653"/>
                  <a:gd name="connsiteX29" fmla="*/ 111880 w 223891"/>
                  <a:gd name="connsiteY29" fmla="*/ 235151 h 305653"/>
                  <a:gd name="connsiteX30" fmla="*/ 87505 w 223891"/>
                  <a:gd name="connsiteY30" fmla="*/ 219801 h 305653"/>
                  <a:gd name="connsiteX31" fmla="*/ 85484 w 223891"/>
                  <a:gd name="connsiteY31" fmla="*/ 200910 h 305653"/>
                  <a:gd name="connsiteX32" fmla="*/ 108154 w 223891"/>
                  <a:gd name="connsiteY32" fmla="*/ 179657 h 305653"/>
                  <a:gd name="connsiteX33" fmla="*/ 108023 w 223891"/>
                  <a:gd name="connsiteY33" fmla="*/ 29784 h 305653"/>
                  <a:gd name="connsiteX34" fmla="*/ 107472 w 223891"/>
                  <a:gd name="connsiteY34" fmla="*/ 7822 h 305653"/>
                  <a:gd name="connsiteX35" fmla="*/ 104664 w 223891"/>
                  <a:gd name="connsiteY35" fmla="*/ 13910 h 305653"/>
                  <a:gd name="connsiteX36" fmla="*/ 106081 w 223891"/>
                  <a:gd name="connsiteY36" fmla="*/ 188499 h 305653"/>
                  <a:gd name="connsiteX37" fmla="*/ 94222 w 223891"/>
                  <a:gd name="connsiteY37" fmla="*/ 200070 h 305653"/>
                  <a:gd name="connsiteX38" fmla="*/ 107315 w 223891"/>
                  <a:gd name="connsiteY38" fmla="*/ 226492 h 305653"/>
                  <a:gd name="connsiteX39" fmla="*/ 131952 w 223891"/>
                  <a:gd name="connsiteY39" fmla="*/ 201513 h 305653"/>
                  <a:gd name="connsiteX40" fmla="*/ 106081 w 223891"/>
                  <a:gd name="connsiteY40" fmla="*/ 188499 h 305653"/>
                  <a:gd name="connsiteX41" fmla="*/ 61791 w 223891"/>
                  <a:gd name="connsiteY41" fmla="*/ 287864 h 305653"/>
                  <a:gd name="connsiteX42" fmla="*/ 61817 w 223891"/>
                  <a:gd name="connsiteY42" fmla="*/ 298018 h 305653"/>
                  <a:gd name="connsiteX43" fmla="*/ 165773 w 223891"/>
                  <a:gd name="connsiteY43" fmla="*/ 297965 h 305653"/>
                  <a:gd name="connsiteX44" fmla="*/ 165747 w 223891"/>
                  <a:gd name="connsiteY44" fmla="*/ 287864 h 305653"/>
                  <a:gd name="connsiteX45" fmla="*/ 61791 w 223891"/>
                  <a:gd name="connsiteY45" fmla="*/ 287864 h 3056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223891" h="305653">
                    <a:moveTo>
                      <a:pt x="97869" y="161"/>
                    </a:moveTo>
                    <a:cubicBezTo>
                      <a:pt x="107236" y="-75"/>
                      <a:pt x="116603" y="-23"/>
                      <a:pt x="125996" y="135"/>
                    </a:cubicBezTo>
                    <a:cubicBezTo>
                      <a:pt x="133710" y="35609"/>
                      <a:pt x="142002" y="70978"/>
                      <a:pt x="149925" y="106426"/>
                    </a:cubicBezTo>
                    <a:cubicBezTo>
                      <a:pt x="150398" y="109863"/>
                      <a:pt x="152313" y="112776"/>
                      <a:pt x="154045" y="115714"/>
                    </a:cubicBezTo>
                    <a:cubicBezTo>
                      <a:pt x="177449" y="154967"/>
                      <a:pt x="200277" y="194587"/>
                      <a:pt x="223891" y="233708"/>
                    </a:cubicBezTo>
                    <a:cubicBezTo>
                      <a:pt x="207938" y="250212"/>
                      <a:pt x="191303" y="266060"/>
                      <a:pt x="174957" y="282170"/>
                    </a:cubicBezTo>
                    <a:cubicBezTo>
                      <a:pt x="174747" y="289989"/>
                      <a:pt x="174852" y="297834"/>
                      <a:pt x="175167" y="305653"/>
                    </a:cubicBezTo>
                    <a:cubicBezTo>
                      <a:pt x="135127" y="305076"/>
                      <a:pt x="95114" y="305522"/>
                      <a:pt x="55074" y="305417"/>
                    </a:cubicBezTo>
                    <a:cubicBezTo>
                      <a:pt x="54471" y="304892"/>
                      <a:pt x="53264" y="303790"/>
                      <a:pt x="52660" y="303265"/>
                    </a:cubicBezTo>
                    <a:cubicBezTo>
                      <a:pt x="52686" y="297519"/>
                      <a:pt x="52660" y="291773"/>
                      <a:pt x="52660" y="286001"/>
                    </a:cubicBezTo>
                    <a:cubicBezTo>
                      <a:pt x="35002" y="268893"/>
                      <a:pt x="17790" y="251314"/>
                      <a:pt x="0" y="234364"/>
                    </a:cubicBezTo>
                    <a:cubicBezTo>
                      <a:pt x="21673" y="196633"/>
                      <a:pt x="44159" y="159375"/>
                      <a:pt x="66094" y="121802"/>
                    </a:cubicBezTo>
                    <a:cubicBezTo>
                      <a:pt x="68823" y="116764"/>
                      <a:pt x="72732" y="112146"/>
                      <a:pt x="73887" y="106426"/>
                    </a:cubicBezTo>
                    <a:cubicBezTo>
                      <a:pt x="81863" y="71004"/>
                      <a:pt x="90076" y="35609"/>
                      <a:pt x="97869" y="161"/>
                    </a:cubicBezTo>
                    <a:close/>
                    <a:moveTo>
                      <a:pt x="104664" y="13910"/>
                    </a:moveTo>
                    <a:cubicBezTo>
                      <a:pt x="97685" y="46235"/>
                      <a:pt x="90233" y="78482"/>
                      <a:pt x="83149" y="110781"/>
                    </a:cubicBezTo>
                    <a:cubicBezTo>
                      <a:pt x="82231" y="116239"/>
                      <a:pt x="78689" y="120621"/>
                      <a:pt x="76039" y="125291"/>
                    </a:cubicBezTo>
                    <a:cubicBezTo>
                      <a:pt x="54917" y="161159"/>
                      <a:pt x="33847" y="197027"/>
                      <a:pt x="12594" y="232842"/>
                    </a:cubicBezTo>
                    <a:cubicBezTo>
                      <a:pt x="27865" y="247640"/>
                      <a:pt x="42926" y="262675"/>
                      <a:pt x="58092" y="277604"/>
                    </a:cubicBezTo>
                    <a:cubicBezTo>
                      <a:pt x="93985" y="277552"/>
                      <a:pt x="129879" y="277709"/>
                      <a:pt x="165747" y="277552"/>
                    </a:cubicBezTo>
                    <a:cubicBezTo>
                      <a:pt x="180808" y="262570"/>
                      <a:pt x="195921" y="247667"/>
                      <a:pt x="211166" y="232868"/>
                    </a:cubicBezTo>
                    <a:cubicBezTo>
                      <a:pt x="189257" y="196056"/>
                      <a:pt x="167636" y="159060"/>
                      <a:pt x="145806" y="122169"/>
                    </a:cubicBezTo>
                    <a:cubicBezTo>
                      <a:pt x="143340" y="118233"/>
                      <a:pt x="140873" y="114114"/>
                      <a:pt x="140244" y="109417"/>
                    </a:cubicBezTo>
                    <a:cubicBezTo>
                      <a:pt x="132949" y="75753"/>
                      <a:pt x="124422" y="42300"/>
                      <a:pt x="118256" y="8400"/>
                    </a:cubicBezTo>
                    <a:lnTo>
                      <a:pt x="116445" y="8688"/>
                    </a:lnTo>
                    <a:cubicBezTo>
                      <a:pt x="117338" y="36002"/>
                      <a:pt x="116393" y="63369"/>
                      <a:pt x="116655" y="90709"/>
                    </a:cubicBezTo>
                    <a:cubicBezTo>
                      <a:pt x="116813" y="120385"/>
                      <a:pt x="116472" y="150060"/>
                      <a:pt x="116813" y="179736"/>
                    </a:cubicBezTo>
                    <a:cubicBezTo>
                      <a:pt x="127072" y="180418"/>
                      <a:pt x="135731" y="188473"/>
                      <a:pt x="139351" y="197788"/>
                    </a:cubicBezTo>
                    <a:cubicBezTo>
                      <a:pt x="141923" y="206735"/>
                      <a:pt x="141214" y="217440"/>
                      <a:pt x="134891" y="224761"/>
                    </a:cubicBezTo>
                    <a:cubicBezTo>
                      <a:pt x="129486" y="231740"/>
                      <a:pt x="120749" y="235938"/>
                      <a:pt x="111880" y="235151"/>
                    </a:cubicBezTo>
                    <a:cubicBezTo>
                      <a:pt x="101490" y="235676"/>
                      <a:pt x="92201" y="228670"/>
                      <a:pt x="87505" y="219801"/>
                    </a:cubicBezTo>
                    <a:cubicBezTo>
                      <a:pt x="84592" y="213977"/>
                      <a:pt x="84592" y="207207"/>
                      <a:pt x="85484" y="200910"/>
                    </a:cubicBezTo>
                    <a:cubicBezTo>
                      <a:pt x="87793" y="190178"/>
                      <a:pt x="97213" y="181152"/>
                      <a:pt x="108154" y="179657"/>
                    </a:cubicBezTo>
                    <a:cubicBezTo>
                      <a:pt x="108259" y="129699"/>
                      <a:pt x="108338" y="79742"/>
                      <a:pt x="108023" y="29784"/>
                    </a:cubicBezTo>
                    <a:cubicBezTo>
                      <a:pt x="107708" y="22463"/>
                      <a:pt x="109099" y="15038"/>
                      <a:pt x="107472" y="7822"/>
                    </a:cubicBezTo>
                    <a:cubicBezTo>
                      <a:pt x="105845" y="9475"/>
                      <a:pt x="104979" y="11627"/>
                      <a:pt x="104664" y="13910"/>
                    </a:cubicBezTo>
                    <a:close/>
                    <a:moveTo>
                      <a:pt x="106081" y="188499"/>
                    </a:moveTo>
                    <a:cubicBezTo>
                      <a:pt x="100650" y="190415"/>
                      <a:pt x="96242" y="194665"/>
                      <a:pt x="94222" y="200070"/>
                    </a:cubicBezTo>
                    <a:cubicBezTo>
                      <a:pt x="89263" y="210408"/>
                      <a:pt x="96557" y="223606"/>
                      <a:pt x="107315" y="226492"/>
                    </a:cubicBezTo>
                    <a:cubicBezTo>
                      <a:pt x="121457" y="231635"/>
                      <a:pt x="137331" y="215603"/>
                      <a:pt x="131952" y="201513"/>
                    </a:cubicBezTo>
                    <a:cubicBezTo>
                      <a:pt x="129014" y="191044"/>
                      <a:pt x="116314" y="184065"/>
                      <a:pt x="106081" y="188499"/>
                    </a:cubicBezTo>
                    <a:close/>
                    <a:moveTo>
                      <a:pt x="61791" y="287864"/>
                    </a:moveTo>
                    <a:cubicBezTo>
                      <a:pt x="61817" y="291248"/>
                      <a:pt x="61817" y="294633"/>
                      <a:pt x="61817" y="298018"/>
                    </a:cubicBezTo>
                    <a:cubicBezTo>
                      <a:pt x="96478" y="297965"/>
                      <a:pt x="131113" y="298044"/>
                      <a:pt x="165773" y="297965"/>
                    </a:cubicBezTo>
                    <a:cubicBezTo>
                      <a:pt x="165747" y="294607"/>
                      <a:pt x="165747" y="291222"/>
                      <a:pt x="165747" y="287864"/>
                    </a:cubicBezTo>
                    <a:cubicBezTo>
                      <a:pt x="131086" y="287864"/>
                      <a:pt x="96452" y="287864"/>
                      <a:pt x="61791" y="287864"/>
                    </a:cubicBezTo>
                    <a:close/>
                  </a:path>
                </a:pathLst>
              </a:custGeom>
              <a:grpFill/>
              <a:ln w="2609"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9B98183A-60E3-05B6-26BE-5F61B92FC6D4}"/>
                  </a:ext>
                </a:extLst>
              </p:cNvPr>
              <p:cNvSpPr/>
              <p:nvPr/>
            </p:nvSpPr>
            <p:spPr>
              <a:xfrm>
                <a:off x="6556061" y="2094566"/>
                <a:ext cx="471421" cy="614421"/>
              </a:xfrm>
              <a:custGeom>
                <a:avLst/>
                <a:gdLst>
                  <a:gd name="connsiteX0" fmla="*/ 76511 w 471421"/>
                  <a:gd name="connsiteY0" fmla="*/ 925 h 614421"/>
                  <a:gd name="connsiteX1" fmla="*/ 82782 w 471421"/>
                  <a:gd name="connsiteY1" fmla="*/ 558 h 614421"/>
                  <a:gd name="connsiteX2" fmla="*/ 206469 w 471421"/>
                  <a:gd name="connsiteY2" fmla="*/ 65681 h 614421"/>
                  <a:gd name="connsiteX3" fmla="*/ 357785 w 471421"/>
                  <a:gd name="connsiteY3" fmla="*/ 191704 h 614421"/>
                  <a:gd name="connsiteX4" fmla="*/ 411574 w 471421"/>
                  <a:gd name="connsiteY4" fmla="*/ 259687 h 614421"/>
                  <a:gd name="connsiteX5" fmla="*/ 432433 w 471421"/>
                  <a:gd name="connsiteY5" fmla="*/ 296421 h 614421"/>
                  <a:gd name="connsiteX6" fmla="*/ 467435 w 471421"/>
                  <a:gd name="connsiteY6" fmla="*/ 378599 h 614421"/>
                  <a:gd name="connsiteX7" fmla="*/ 465992 w 471421"/>
                  <a:gd name="connsiteY7" fmla="*/ 467704 h 614421"/>
                  <a:gd name="connsiteX8" fmla="*/ 436133 w 471421"/>
                  <a:gd name="connsiteY8" fmla="*/ 539230 h 614421"/>
                  <a:gd name="connsiteX9" fmla="*/ 388746 w 471421"/>
                  <a:gd name="connsiteY9" fmla="*/ 587534 h 614421"/>
                  <a:gd name="connsiteX10" fmla="*/ 370511 w 471421"/>
                  <a:gd name="connsiteY10" fmla="*/ 600496 h 614421"/>
                  <a:gd name="connsiteX11" fmla="*/ 363794 w 471421"/>
                  <a:gd name="connsiteY11" fmla="*/ 614035 h 614421"/>
                  <a:gd name="connsiteX12" fmla="*/ 357050 w 471421"/>
                  <a:gd name="connsiteY12" fmla="*/ 612723 h 614421"/>
                  <a:gd name="connsiteX13" fmla="*/ 362167 w 471421"/>
                  <a:gd name="connsiteY13" fmla="*/ 577564 h 614421"/>
                  <a:gd name="connsiteX14" fmla="*/ 375653 w 471421"/>
                  <a:gd name="connsiteY14" fmla="*/ 563343 h 614421"/>
                  <a:gd name="connsiteX15" fmla="*/ 424325 w 471421"/>
                  <a:gd name="connsiteY15" fmla="*/ 484129 h 614421"/>
                  <a:gd name="connsiteX16" fmla="*/ 431751 w 471421"/>
                  <a:gd name="connsiteY16" fmla="*/ 390511 h 614421"/>
                  <a:gd name="connsiteX17" fmla="*/ 403335 w 471421"/>
                  <a:gd name="connsiteY17" fmla="*/ 309487 h 614421"/>
                  <a:gd name="connsiteX18" fmla="*/ 354531 w 471421"/>
                  <a:gd name="connsiteY18" fmla="*/ 231979 h 614421"/>
                  <a:gd name="connsiteX19" fmla="*/ 300481 w 471421"/>
                  <a:gd name="connsiteY19" fmla="*/ 170451 h 614421"/>
                  <a:gd name="connsiteX20" fmla="*/ 231474 w 471421"/>
                  <a:gd name="connsiteY20" fmla="*/ 111388 h 614421"/>
                  <a:gd name="connsiteX21" fmla="*/ 150135 w 471421"/>
                  <a:gd name="connsiteY21" fmla="*/ 59594 h 614421"/>
                  <a:gd name="connsiteX22" fmla="*/ 76458 w 471421"/>
                  <a:gd name="connsiteY22" fmla="*/ 15487 h 614421"/>
                  <a:gd name="connsiteX23" fmla="*/ 22040 w 471421"/>
                  <a:gd name="connsiteY23" fmla="*/ 40991 h 614421"/>
                  <a:gd name="connsiteX24" fmla="*/ 7084 w 471421"/>
                  <a:gd name="connsiteY24" fmla="*/ 52746 h 614421"/>
                  <a:gd name="connsiteX25" fmla="*/ 0 w 471421"/>
                  <a:gd name="connsiteY25" fmla="*/ 42670 h 614421"/>
                  <a:gd name="connsiteX26" fmla="*/ 23641 w 471421"/>
                  <a:gd name="connsiteY26" fmla="*/ 25510 h 614421"/>
                  <a:gd name="connsiteX27" fmla="*/ 76511 w 471421"/>
                  <a:gd name="connsiteY27" fmla="*/ 925 h 6144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71421" h="614421">
                    <a:moveTo>
                      <a:pt x="76511" y="925"/>
                    </a:moveTo>
                    <a:cubicBezTo>
                      <a:pt x="78505" y="400"/>
                      <a:pt x="80788" y="-649"/>
                      <a:pt x="82782" y="558"/>
                    </a:cubicBezTo>
                    <a:cubicBezTo>
                      <a:pt x="125708" y="18872"/>
                      <a:pt x="166324" y="42067"/>
                      <a:pt x="206469" y="65681"/>
                    </a:cubicBezTo>
                    <a:cubicBezTo>
                      <a:pt x="263301" y="99240"/>
                      <a:pt x="312944" y="143609"/>
                      <a:pt x="357785" y="191704"/>
                    </a:cubicBezTo>
                    <a:cubicBezTo>
                      <a:pt x="377333" y="212983"/>
                      <a:pt x="395883" y="235364"/>
                      <a:pt x="411574" y="259687"/>
                    </a:cubicBezTo>
                    <a:cubicBezTo>
                      <a:pt x="419261" y="271494"/>
                      <a:pt x="425559" y="284141"/>
                      <a:pt x="432433" y="296421"/>
                    </a:cubicBezTo>
                    <a:cubicBezTo>
                      <a:pt x="446707" y="322580"/>
                      <a:pt x="461111" y="349265"/>
                      <a:pt x="467435" y="378599"/>
                    </a:cubicBezTo>
                    <a:cubicBezTo>
                      <a:pt x="473994" y="407933"/>
                      <a:pt x="471712" y="438448"/>
                      <a:pt x="465992" y="467704"/>
                    </a:cubicBezTo>
                    <a:cubicBezTo>
                      <a:pt x="460849" y="493182"/>
                      <a:pt x="451115" y="517898"/>
                      <a:pt x="436133" y="539230"/>
                    </a:cubicBezTo>
                    <a:cubicBezTo>
                      <a:pt x="423171" y="557833"/>
                      <a:pt x="406746" y="573838"/>
                      <a:pt x="388746" y="587534"/>
                    </a:cubicBezTo>
                    <a:cubicBezTo>
                      <a:pt x="382397" y="591444"/>
                      <a:pt x="376178" y="595616"/>
                      <a:pt x="370511" y="600496"/>
                    </a:cubicBezTo>
                    <a:cubicBezTo>
                      <a:pt x="367388" y="604511"/>
                      <a:pt x="366890" y="609994"/>
                      <a:pt x="363794" y="614035"/>
                    </a:cubicBezTo>
                    <a:cubicBezTo>
                      <a:pt x="361485" y="615216"/>
                      <a:pt x="359202" y="613379"/>
                      <a:pt x="357050" y="612723"/>
                    </a:cubicBezTo>
                    <a:cubicBezTo>
                      <a:pt x="352275" y="601100"/>
                      <a:pt x="355214" y="587613"/>
                      <a:pt x="362167" y="577564"/>
                    </a:cubicBezTo>
                    <a:cubicBezTo>
                      <a:pt x="365945" y="572185"/>
                      <a:pt x="371167" y="568092"/>
                      <a:pt x="375653" y="563343"/>
                    </a:cubicBezTo>
                    <a:cubicBezTo>
                      <a:pt x="397877" y="541329"/>
                      <a:pt x="415509" y="514277"/>
                      <a:pt x="424325" y="484129"/>
                    </a:cubicBezTo>
                    <a:cubicBezTo>
                      <a:pt x="433141" y="453877"/>
                      <a:pt x="434794" y="421787"/>
                      <a:pt x="431751" y="390511"/>
                    </a:cubicBezTo>
                    <a:cubicBezTo>
                      <a:pt x="428838" y="361649"/>
                      <a:pt x="417293" y="334597"/>
                      <a:pt x="403335" y="309487"/>
                    </a:cubicBezTo>
                    <a:cubicBezTo>
                      <a:pt x="388615" y="282698"/>
                      <a:pt x="372846" y="256460"/>
                      <a:pt x="354531" y="231979"/>
                    </a:cubicBezTo>
                    <a:cubicBezTo>
                      <a:pt x="338185" y="210070"/>
                      <a:pt x="319871" y="189710"/>
                      <a:pt x="300481" y="170451"/>
                    </a:cubicBezTo>
                    <a:cubicBezTo>
                      <a:pt x="279123" y="148962"/>
                      <a:pt x="256295" y="128837"/>
                      <a:pt x="231474" y="111388"/>
                    </a:cubicBezTo>
                    <a:cubicBezTo>
                      <a:pt x="205236" y="92812"/>
                      <a:pt x="177344" y="76728"/>
                      <a:pt x="150135" y="59594"/>
                    </a:cubicBezTo>
                    <a:cubicBezTo>
                      <a:pt x="125970" y="44245"/>
                      <a:pt x="101490" y="29420"/>
                      <a:pt x="76458" y="15487"/>
                    </a:cubicBezTo>
                    <a:cubicBezTo>
                      <a:pt x="57068" y="20788"/>
                      <a:pt x="38072" y="28685"/>
                      <a:pt x="22040" y="40991"/>
                    </a:cubicBezTo>
                    <a:cubicBezTo>
                      <a:pt x="16924" y="44717"/>
                      <a:pt x="12175" y="48968"/>
                      <a:pt x="7084" y="52746"/>
                    </a:cubicBezTo>
                    <a:cubicBezTo>
                      <a:pt x="4749" y="49361"/>
                      <a:pt x="2361" y="46029"/>
                      <a:pt x="0" y="42670"/>
                    </a:cubicBezTo>
                    <a:cubicBezTo>
                      <a:pt x="7084" y="35901"/>
                      <a:pt x="15638" y="31047"/>
                      <a:pt x="23641" y="25510"/>
                    </a:cubicBezTo>
                    <a:cubicBezTo>
                      <a:pt x="39410" y="13861"/>
                      <a:pt x="58301" y="7642"/>
                      <a:pt x="76511" y="925"/>
                    </a:cubicBezTo>
                    <a:close/>
                  </a:path>
                </a:pathLst>
              </a:custGeom>
              <a:grpFill/>
              <a:ln w="2609"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D3C48D03-90A6-C5FA-9B64-75C1181B50A2}"/>
                  </a:ext>
                </a:extLst>
              </p:cNvPr>
              <p:cNvSpPr/>
              <p:nvPr/>
            </p:nvSpPr>
            <p:spPr>
              <a:xfrm>
                <a:off x="6570545" y="2119602"/>
                <a:ext cx="66343" cy="39044"/>
              </a:xfrm>
              <a:custGeom>
                <a:avLst/>
                <a:gdLst>
                  <a:gd name="connsiteX0" fmla="*/ 0 w 66343"/>
                  <a:gd name="connsiteY0" fmla="*/ 32459 h 39044"/>
                  <a:gd name="connsiteX1" fmla="*/ 60610 w 66343"/>
                  <a:gd name="connsiteY1" fmla="*/ 212 h 39044"/>
                  <a:gd name="connsiteX2" fmla="*/ 63444 w 66343"/>
                  <a:gd name="connsiteY2" fmla="*/ 9291 h 39044"/>
                  <a:gd name="connsiteX3" fmla="*/ 29833 w 66343"/>
                  <a:gd name="connsiteY3" fmla="*/ 22410 h 39044"/>
                  <a:gd name="connsiteX4" fmla="*/ 6743 w 66343"/>
                  <a:gd name="connsiteY4" fmla="*/ 39045 h 39044"/>
                  <a:gd name="connsiteX5" fmla="*/ 0 w 66343"/>
                  <a:gd name="connsiteY5" fmla="*/ 32459 h 39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343" h="39044">
                    <a:moveTo>
                      <a:pt x="0" y="32459"/>
                    </a:moveTo>
                    <a:cubicBezTo>
                      <a:pt x="16032" y="15457"/>
                      <a:pt x="38465" y="6247"/>
                      <a:pt x="60610" y="212"/>
                    </a:cubicBezTo>
                    <a:cubicBezTo>
                      <a:pt x="66042" y="-1493"/>
                      <a:pt x="68823" y="7585"/>
                      <a:pt x="63444" y="9291"/>
                    </a:cubicBezTo>
                    <a:cubicBezTo>
                      <a:pt x="52004" y="13017"/>
                      <a:pt x="40486" y="16716"/>
                      <a:pt x="29833" y="22410"/>
                    </a:cubicBezTo>
                    <a:cubicBezTo>
                      <a:pt x="21096" y="26398"/>
                      <a:pt x="14274" y="33299"/>
                      <a:pt x="6743" y="39045"/>
                    </a:cubicBezTo>
                    <a:cubicBezTo>
                      <a:pt x="4513" y="36815"/>
                      <a:pt x="2256" y="34637"/>
                      <a:pt x="0" y="32459"/>
                    </a:cubicBezTo>
                    <a:close/>
                  </a:path>
                </a:pathLst>
              </a:custGeom>
              <a:grpFill/>
              <a:ln w="2609"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6E345767-A1D5-671A-1499-7F73E0E34C7B}"/>
                  </a:ext>
                </a:extLst>
              </p:cNvPr>
              <p:cNvSpPr/>
              <p:nvPr/>
            </p:nvSpPr>
            <p:spPr>
              <a:xfrm>
                <a:off x="6516311" y="2157545"/>
                <a:ext cx="54627" cy="66356"/>
              </a:xfrm>
              <a:custGeom>
                <a:avLst/>
                <a:gdLst>
                  <a:gd name="connsiteX0" fmla="*/ 236 w 54627"/>
                  <a:gd name="connsiteY0" fmla="*/ 47491 h 66356"/>
                  <a:gd name="connsiteX1" fmla="*/ 48278 w 54627"/>
                  <a:gd name="connsiteY1" fmla="*/ 0 h 66356"/>
                  <a:gd name="connsiteX2" fmla="*/ 54627 w 54627"/>
                  <a:gd name="connsiteY2" fmla="*/ 7478 h 66356"/>
                  <a:gd name="connsiteX3" fmla="*/ 9865 w 54627"/>
                  <a:gd name="connsiteY3" fmla="*/ 51716 h 66356"/>
                  <a:gd name="connsiteX4" fmla="*/ 9839 w 54627"/>
                  <a:gd name="connsiteY4" fmla="*/ 66330 h 66356"/>
                  <a:gd name="connsiteX5" fmla="*/ 26 w 54627"/>
                  <a:gd name="connsiteY5" fmla="*/ 66357 h 66356"/>
                  <a:gd name="connsiteX6" fmla="*/ 236 w 54627"/>
                  <a:gd name="connsiteY6" fmla="*/ 47491 h 663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627" h="66356">
                    <a:moveTo>
                      <a:pt x="236" y="47491"/>
                    </a:moveTo>
                    <a:cubicBezTo>
                      <a:pt x="16110" y="31538"/>
                      <a:pt x="32351" y="15927"/>
                      <a:pt x="48278" y="0"/>
                    </a:cubicBezTo>
                    <a:cubicBezTo>
                      <a:pt x="50403" y="2493"/>
                      <a:pt x="52502" y="4985"/>
                      <a:pt x="54627" y="7478"/>
                    </a:cubicBezTo>
                    <a:cubicBezTo>
                      <a:pt x="39908" y="22434"/>
                      <a:pt x="24742" y="36917"/>
                      <a:pt x="9865" y="51716"/>
                    </a:cubicBezTo>
                    <a:cubicBezTo>
                      <a:pt x="9839" y="56570"/>
                      <a:pt x="9839" y="61450"/>
                      <a:pt x="9839" y="66330"/>
                    </a:cubicBezTo>
                    <a:cubicBezTo>
                      <a:pt x="6559" y="66330"/>
                      <a:pt x="3279" y="66330"/>
                      <a:pt x="26" y="66357"/>
                    </a:cubicBezTo>
                    <a:cubicBezTo>
                      <a:pt x="-106" y="60033"/>
                      <a:pt x="314" y="53762"/>
                      <a:pt x="236" y="47491"/>
                    </a:cubicBezTo>
                    <a:close/>
                  </a:path>
                </a:pathLst>
              </a:custGeom>
              <a:grpFill/>
              <a:ln w="2609"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337ABEEC-106E-6990-F3F0-C1F3AE845BD2}"/>
                  </a:ext>
                </a:extLst>
              </p:cNvPr>
              <p:cNvSpPr/>
              <p:nvPr/>
            </p:nvSpPr>
            <p:spPr>
              <a:xfrm>
                <a:off x="6698063" y="2188296"/>
                <a:ext cx="258892" cy="400467"/>
              </a:xfrm>
              <a:custGeom>
                <a:avLst/>
                <a:gdLst>
                  <a:gd name="connsiteX0" fmla="*/ 0 w 258892"/>
                  <a:gd name="connsiteY0" fmla="*/ 2493 h 400467"/>
                  <a:gd name="connsiteX1" fmla="*/ 1915 w 258892"/>
                  <a:gd name="connsiteY1" fmla="*/ 0 h 400467"/>
                  <a:gd name="connsiteX2" fmla="*/ 110253 w 258892"/>
                  <a:gd name="connsiteY2" fmla="*/ 71945 h 400467"/>
                  <a:gd name="connsiteX3" fmla="*/ 169394 w 258892"/>
                  <a:gd name="connsiteY3" fmla="*/ 126993 h 400467"/>
                  <a:gd name="connsiteX4" fmla="*/ 217436 w 258892"/>
                  <a:gd name="connsiteY4" fmla="*/ 192904 h 400467"/>
                  <a:gd name="connsiteX5" fmla="*/ 252963 w 258892"/>
                  <a:gd name="connsiteY5" fmla="*/ 270149 h 400467"/>
                  <a:gd name="connsiteX6" fmla="*/ 258893 w 258892"/>
                  <a:gd name="connsiteY6" fmla="*/ 303813 h 400467"/>
                  <a:gd name="connsiteX7" fmla="*/ 239188 w 258892"/>
                  <a:gd name="connsiteY7" fmla="*/ 387513 h 400467"/>
                  <a:gd name="connsiteX8" fmla="*/ 228299 w 258892"/>
                  <a:gd name="connsiteY8" fmla="*/ 396355 h 400467"/>
                  <a:gd name="connsiteX9" fmla="*/ 188260 w 258892"/>
                  <a:gd name="connsiteY9" fmla="*/ 398428 h 400467"/>
                  <a:gd name="connsiteX10" fmla="*/ 197758 w 258892"/>
                  <a:gd name="connsiteY10" fmla="*/ 378854 h 400467"/>
                  <a:gd name="connsiteX11" fmla="*/ 209880 w 258892"/>
                  <a:gd name="connsiteY11" fmla="*/ 267709 h 400467"/>
                  <a:gd name="connsiteX12" fmla="*/ 184770 w 258892"/>
                  <a:gd name="connsiteY12" fmla="*/ 197417 h 400467"/>
                  <a:gd name="connsiteX13" fmla="*/ 81391 w 258892"/>
                  <a:gd name="connsiteY13" fmla="*/ 63339 h 400467"/>
                  <a:gd name="connsiteX14" fmla="*/ 7583 w 258892"/>
                  <a:gd name="connsiteY14" fmla="*/ 5510 h 400467"/>
                  <a:gd name="connsiteX15" fmla="*/ 0 w 258892"/>
                  <a:gd name="connsiteY15" fmla="*/ 2493 h 400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58892" h="400467">
                    <a:moveTo>
                      <a:pt x="0" y="2493"/>
                    </a:moveTo>
                    <a:cubicBezTo>
                      <a:pt x="472" y="1863"/>
                      <a:pt x="1417" y="630"/>
                      <a:pt x="1915" y="0"/>
                    </a:cubicBezTo>
                    <a:cubicBezTo>
                      <a:pt x="39751" y="21227"/>
                      <a:pt x="76668" y="44395"/>
                      <a:pt x="110253" y="71945"/>
                    </a:cubicBezTo>
                    <a:cubicBezTo>
                      <a:pt x="131165" y="88974"/>
                      <a:pt x="150686" y="107577"/>
                      <a:pt x="169394" y="126993"/>
                    </a:cubicBezTo>
                    <a:cubicBezTo>
                      <a:pt x="187945" y="146961"/>
                      <a:pt x="203635" y="169447"/>
                      <a:pt x="217436" y="192904"/>
                    </a:cubicBezTo>
                    <a:cubicBezTo>
                      <a:pt x="231710" y="217437"/>
                      <a:pt x="243885" y="243229"/>
                      <a:pt x="252963" y="270149"/>
                    </a:cubicBezTo>
                    <a:cubicBezTo>
                      <a:pt x="256873" y="280959"/>
                      <a:pt x="257240" y="292557"/>
                      <a:pt x="258893" y="303813"/>
                    </a:cubicBezTo>
                    <a:cubicBezTo>
                      <a:pt x="258893" y="332596"/>
                      <a:pt x="254485" y="362587"/>
                      <a:pt x="239188" y="387513"/>
                    </a:cubicBezTo>
                    <a:cubicBezTo>
                      <a:pt x="235961" y="390898"/>
                      <a:pt x="232104" y="393679"/>
                      <a:pt x="228299" y="396355"/>
                    </a:cubicBezTo>
                    <a:cubicBezTo>
                      <a:pt x="215547" y="401078"/>
                      <a:pt x="201457" y="401682"/>
                      <a:pt x="188260" y="398428"/>
                    </a:cubicBezTo>
                    <a:cubicBezTo>
                      <a:pt x="191172" y="391790"/>
                      <a:pt x="194924" y="385519"/>
                      <a:pt x="197758" y="378854"/>
                    </a:cubicBezTo>
                    <a:cubicBezTo>
                      <a:pt x="212661" y="344063"/>
                      <a:pt x="216387" y="304889"/>
                      <a:pt x="209880" y="267709"/>
                    </a:cubicBezTo>
                    <a:cubicBezTo>
                      <a:pt x="204475" y="243334"/>
                      <a:pt x="195737" y="219798"/>
                      <a:pt x="184770" y="197417"/>
                    </a:cubicBezTo>
                    <a:cubicBezTo>
                      <a:pt x="159555" y="146462"/>
                      <a:pt x="122979" y="101805"/>
                      <a:pt x="81391" y="63339"/>
                    </a:cubicBezTo>
                    <a:cubicBezTo>
                      <a:pt x="58328" y="42217"/>
                      <a:pt x="33690" y="22749"/>
                      <a:pt x="7583" y="5510"/>
                    </a:cubicBezTo>
                    <a:cubicBezTo>
                      <a:pt x="5221" y="4067"/>
                      <a:pt x="2912" y="2204"/>
                      <a:pt x="0" y="2493"/>
                    </a:cubicBezTo>
                    <a:close/>
                  </a:path>
                </a:pathLst>
              </a:custGeom>
              <a:grpFill/>
              <a:ln w="2609"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F3099F53-D7C2-4140-C261-F7D76B810D85}"/>
                  </a:ext>
                </a:extLst>
              </p:cNvPr>
              <p:cNvSpPr/>
              <p:nvPr/>
            </p:nvSpPr>
            <p:spPr>
              <a:xfrm>
                <a:off x="6360114" y="2231654"/>
                <a:ext cx="74254" cy="552801"/>
              </a:xfrm>
              <a:custGeom>
                <a:avLst/>
                <a:gdLst>
                  <a:gd name="connsiteX0" fmla="*/ 12621 w 74254"/>
                  <a:gd name="connsiteY0" fmla="*/ 13 h 552801"/>
                  <a:gd name="connsiteX1" fmla="*/ 74254 w 74254"/>
                  <a:gd name="connsiteY1" fmla="*/ 92 h 552801"/>
                  <a:gd name="connsiteX2" fmla="*/ 74176 w 74254"/>
                  <a:gd name="connsiteY2" fmla="*/ 427487 h 552801"/>
                  <a:gd name="connsiteX3" fmla="*/ 73887 w 74254"/>
                  <a:gd name="connsiteY3" fmla="*/ 528426 h 552801"/>
                  <a:gd name="connsiteX4" fmla="*/ 49275 w 74254"/>
                  <a:gd name="connsiteY4" fmla="*/ 552801 h 552801"/>
                  <a:gd name="connsiteX5" fmla="*/ 0 w 74254"/>
                  <a:gd name="connsiteY5" fmla="*/ 503736 h 552801"/>
                  <a:gd name="connsiteX6" fmla="*/ 12621 w 74254"/>
                  <a:gd name="connsiteY6" fmla="*/ 491089 h 552801"/>
                  <a:gd name="connsiteX7" fmla="*/ 12621 w 74254"/>
                  <a:gd name="connsiteY7" fmla="*/ 13 h 5528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4254" h="552801">
                    <a:moveTo>
                      <a:pt x="12621" y="13"/>
                    </a:moveTo>
                    <a:cubicBezTo>
                      <a:pt x="33165" y="66"/>
                      <a:pt x="53710" y="-92"/>
                      <a:pt x="74254" y="92"/>
                    </a:cubicBezTo>
                    <a:cubicBezTo>
                      <a:pt x="74071" y="142566"/>
                      <a:pt x="74228" y="285013"/>
                      <a:pt x="74176" y="427487"/>
                    </a:cubicBezTo>
                    <a:cubicBezTo>
                      <a:pt x="73992" y="461151"/>
                      <a:pt x="74543" y="494788"/>
                      <a:pt x="73887" y="528426"/>
                    </a:cubicBezTo>
                    <a:cubicBezTo>
                      <a:pt x="65464" y="536324"/>
                      <a:pt x="57514" y="544720"/>
                      <a:pt x="49275" y="552801"/>
                    </a:cubicBezTo>
                    <a:cubicBezTo>
                      <a:pt x="32719" y="536586"/>
                      <a:pt x="16425" y="520082"/>
                      <a:pt x="0" y="503736"/>
                    </a:cubicBezTo>
                    <a:cubicBezTo>
                      <a:pt x="4198" y="499485"/>
                      <a:pt x="8422" y="495313"/>
                      <a:pt x="12621" y="491089"/>
                    </a:cubicBezTo>
                    <a:cubicBezTo>
                      <a:pt x="12568" y="327414"/>
                      <a:pt x="12621" y="163740"/>
                      <a:pt x="12621" y="13"/>
                    </a:cubicBezTo>
                    <a:close/>
                  </a:path>
                </a:pathLst>
              </a:custGeom>
              <a:grpFill/>
              <a:ln w="2609"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628BCCE6-369A-778E-8783-1681FDFDBDE1}"/>
                  </a:ext>
                </a:extLst>
              </p:cNvPr>
              <p:cNvSpPr/>
              <p:nvPr/>
            </p:nvSpPr>
            <p:spPr>
              <a:xfrm>
                <a:off x="6411515" y="2231458"/>
                <a:ext cx="32220" cy="559714"/>
              </a:xfrm>
              <a:custGeom>
                <a:avLst/>
                <a:gdLst>
                  <a:gd name="connsiteX0" fmla="*/ 26081 w 32220"/>
                  <a:gd name="connsiteY0" fmla="*/ 0 h 559714"/>
                  <a:gd name="connsiteX1" fmla="*/ 32221 w 32220"/>
                  <a:gd name="connsiteY1" fmla="*/ 367 h 559714"/>
                  <a:gd name="connsiteX2" fmla="*/ 32116 w 32220"/>
                  <a:gd name="connsiteY2" fmla="*/ 531955 h 559714"/>
                  <a:gd name="connsiteX3" fmla="*/ 4303 w 32220"/>
                  <a:gd name="connsiteY3" fmla="*/ 559715 h 559714"/>
                  <a:gd name="connsiteX4" fmla="*/ 0 w 32220"/>
                  <a:gd name="connsiteY4" fmla="*/ 554992 h 559714"/>
                  <a:gd name="connsiteX5" fmla="*/ 25897 w 32220"/>
                  <a:gd name="connsiteY5" fmla="*/ 529305 h 559714"/>
                  <a:gd name="connsiteX6" fmla="*/ 26081 w 32220"/>
                  <a:gd name="connsiteY6" fmla="*/ 0 h 559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220" h="559714">
                    <a:moveTo>
                      <a:pt x="26081" y="0"/>
                    </a:moveTo>
                    <a:cubicBezTo>
                      <a:pt x="28127" y="131"/>
                      <a:pt x="30174" y="236"/>
                      <a:pt x="32221" y="367"/>
                    </a:cubicBezTo>
                    <a:cubicBezTo>
                      <a:pt x="32011" y="177554"/>
                      <a:pt x="32247" y="354768"/>
                      <a:pt x="32116" y="531955"/>
                    </a:cubicBezTo>
                    <a:cubicBezTo>
                      <a:pt x="22801" y="541164"/>
                      <a:pt x="13565" y="550479"/>
                      <a:pt x="4303" y="559715"/>
                    </a:cubicBezTo>
                    <a:cubicBezTo>
                      <a:pt x="2860" y="558141"/>
                      <a:pt x="1417" y="556566"/>
                      <a:pt x="0" y="554992"/>
                    </a:cubicBezTo>
                    <a:cubicBezTo>
                      <a:pt x="8842" y="546648"/>
                      <a:pt x="17239" y="537858"/>
                      <a:pt x="25897" y="529305"/>
                    </a:cubicBezTo>
                    <a:cubicBezTo>
                      <a:pt x="26002" y="352905"/>
                      <a:pt x="25661" y="176426"/>
                      <a:pt x="26081" y="0"/>
                    </a:cubicBezTo>
                    <a:close/>
                  </a:path>
                </a:pathLst>
              </a:custGeom>
              <a:grpFill/>
              <a:ln w="2609"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05F7D171-DAFB-8DA2-6F65-FDED294537CF}"/>
                  </a:ext>
                </a:extLst>
              </p:cNvPr>
              <p:cNvSpPr/>
              <p:nvPr/>
            </p:nvSpPr>
            <p:spPr>
              <a:xfrm>
                <a:off x="6391784" y="2231694"/>
                <a:ext cx="71499" cy="593089"/>
              </a:xfrm>
              <a:custGeom>
                <a:avLst/>
                <a:gdLst>
                  <a:gd name="connsiteX0" fmla="*/ 65176 w 71499"/>
                  <a:gd name="connsiteY0" fmla="*/ 537150 h 593089"/>
                  <a:gd name="connsiteX1" fmla="*/ 65150 w 71499"/>
                  <a:gd name="connsiteY1" fmla="*/ 0 h 593089"/>
                  <a:gd name="connsiteX2" fmla="*/ 71394 w 71499"/>
                  <a:gd name="connsiteY2" fmla="*/ 0 h 593089"/>
                  <a:gd name="connsiteX3" fmla="*/ 71499 w 71499"/>
                  <a:gd name="connsiteY3" fmla="*/ 539590 h 593089"/>
                  <a:gd name="connsiteX4" fmla="*/ 17999 w 71499"/>
                  <a:gd name="connsiteY4" fmla="*/ 593090 h 593089"/>
                  <a:gd name="connsiteX5" fmla="*/ 0 w 71499"/>
                  <a:gd name="connsiteY5" fmla="*/ 574618 h 593089"/>
                  <a:gd name="connsiteX6" fmla="*/ 14195 w 71499"/>
                  <a:gd name="connsiteY6" fmla="*/ 560528 h 593089"/>
                  <a:gd name="connsiteX7" fmla="*/ 18577 w 71499"/>
                  <a:gd name="connsiteY7" fmla="*/ 564910 h 593089"/>
                  <a:gd name="connsiteX8" fmla="*/ 8659 w 71499"/>
                  <a:gd name="connsiteY8" fmla="*/ 574854 h 593089"/>
                  <a:gd name="connsiteX9" fmla="*/ 18341 w 71499"/>
                  <a:gd name="connsiteY9" fmla="*/ 584116 h 593089"/>
                  <a:gd name="connsiteX10" fmla="*/ 65176 w 71499"/>
                  <a:gd name="connsiteY10" fmla="*/ 537150 h 593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1499" h="593089">
                    <a:moveTo>
                      <a:pt x="65176" y="537150"/>
                    </a:moveTo>
                    <a:cubicBezTo>
                      <a:pt x="65150" y="358100"/>
                      <a:pt x="65150" y="179050"/>
                      <a:pt x="65150" y="0"/>
                    </a:cubicBezTo>
                    <a:cubicBezTo>
                      <a:pt x="66724" y="0"/>
                      <a:pt x="69846" y="0"/>
                      <a:pt x="71394" y="0"/>
                    </a:cubicBezTo>
                    <a:cubicBezTo>
                      <a:pt x="71473" y="179863"/>
                      <a:pt x="71289" y="359727"/>
                      <a:pt x="71499" y="539590"/>
                    </a:cubicBezTo>
                    <a:cubicBezTo>
                      <a:pt x="53815" y="557537"/>
                      <a:pt x="35946" y="575379"/>
                      <a:pt x="17999" y="593090"/>
                    </a:cubicBezTo>
                    <a:cubicBezTo>
                      <a:pt x="12148" y="586793"/>
                      <a:pt x="5615" y="581125"/>
                      <a:pt x="0" y="574618"/>
                    </a:cubicBezTo>
                    <a:cubicBezTo>
                      <a:pt x="4854" y="570053"/>
                      <a:pt x="9472" y="565225"/>
                      <a:pt x="14195" y="560528"/>
                    </a:cubicBezTo>
                    <a:cubicBezTo>
                      <a:pt x="15638" y="561971"/>
                      <a:pt x="17107" y="563467"/>
                      <a:pt x="18577" y="564910"/>
                    </a:cubicBezTo>
                    <a:cubicBezTo>
                      <a:pt x="15271" y="568216"/>
                      <a:pt x="11965" y="571522"/>
                      <a:pt x="8659" y="574854"/>
                    </a:cubicBezTo>
                    <a:cubicBezTo>
                      <a:pt x="11781" y="578029"/>
                      <a:pt x="14930" y="581230"/>
                      <a:pt x="18341" y="584116"/>
                    </a:cubicBezTo>
                    <a:cubicBezTo>
                      <a:pt x="33795" y="568321"/>
                      <a:pt x="49590" y="552840"/>
                      <a:pt x="65176" y="537150"/>
                    </a:cubicBezTo>
                    <a:close/>
                  </a:path>
                </a:pathLst>
              </a:custGeom>
              <a:grpFill/>
              <a:ln w="2609"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8BBACF3B-3693-606C-2413-E97F385F3CD9}"/>
                  </a:ext>
                </a:extLst>
              </p:cNvPr>
              <p:cNvSpPr/>
              <p:nvPr/>
            </p:nvSpPr>
            <p:spPr>
              <a:xfrm>
                <a:off x="6292682" y="2231668"/>
                <a:ext cx="237115" cy="707436"/>
              </a:xfrm>
              <a:custGeom>
                <a:avLst/>
                <a:gdLst>
                  <a:gd name="connsiteX0" fmla="*/ 173829 w 237115"/>
                  <a:gd name="connsiteY0" fmla="*/ 26 h 707436"/>
                  <a:gd name="connsiteX1" fmla="*/ 236144 w 237115"/>
                  <a:gd name="connsiteY1" fmla="*/ 0 h 707436"/>
                  <a:gd name="connsiteX2" fmla="*/ 236144 w 237115"/>
                  <a:gd name="connsiteY2" fmla="*/ 500206 h 707436"/>
                  <a:gd name="connsiteX3" fmla="*/ 218932 w 237115"/>
                  <a:gd name="connsiteY3" fmla="*/ 500233 h 707436"/>
                  <a:gd name="connsiteX4" fmla="*/ 218958 w 237115"/>
                  <a:gd name="connsiteY4" fmla="*/ 585428 h 707436"/>
                  <a:gd name="connsiteX5" fmla="*/ 236932 w 237115"/>
                  <a:gd name="connsiteY5" fmla="*/ 585402 h 707436"/>
                  <a:gd name="connsiteX6" fmla="*/ 237115 w 237115"/>
                  <a:gd name="connsiteY6" fmla="*/ 604871 h 707436"/>
                  <a:gd name="connsiteX7" fmla="*/ 134786 w 237115"/>
                  <a:gd name="connsiteY7" fmla="*/ 707436 h 707436"/>
                  <a:gd name="connsiteX8" fmla="*/ 73257 w 237115"/>
                  <a:gd name="connsiteY8" fmla="*/ 645934 h 707436"/>
                  <a:gd name="connsiteX9" fmla="*/ 0 w 237115"/>
                  <a:gd name="connsiteY9" fmla="*/ 572021 h 707436"/>
                  <a:gd name="connsiteX10" fmla="*/ 62237 w 237115"/>
                  <a:gd name="connsiteY10" fmla="*/ 509679 h 707436"/>
                  <a:gd name="connsiteX11" fmla="*/ 111040 w 237115"/>
                  <a:gd name="connsiteY11" fmla="*/ 558560 h 707436"/>
                  <a:gd name="connsiteX12" fmla="*/ 94117 w 237115"/>
                  <a:gd name="connsiteY12" fmla="*/ 575432 h 707436"/>
                  <a:gd name="connsiteX13" fmla="*/ 116629 w 237115"/>
                  <a:gd name="connsiteY13" fmla="*/ 597918 h 707436"/>
                  <a:gd name="connsiteX14" fmla="*/ 173829 w 237115"/>
                  <a:gd name="connsiteY14" fmla="*/ 541060 h 707436"/>
                  <a:gd name="connsiteX15" fmla="*/ 173829 w 237115"/>
                  <a:gd name="connsiteY15" fmla="*/ 26 h 707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37115" h="707436">
                    <a:moveTo>
                      <a:pt x="173829" y="26"/>
                    </a:moveTo>
                    <a:cubicBezTo>
                      <a:pt x="194609" y="0"/>
                      <a:pt x="215390" y="0"/>
                      <a:pt x="236144" y="0"/>
                    </a:cubicBezTo>
                    <a:cubicBezTo>
                      <a:pt x="236171" y="166744"/>
                      <a:pt x="236171" y="333462"/>
                      <a:pt x="236144" y="500206"/>
                    </a:cubicBezTo>
                    <a:cubicBezTo>
                      <a:pt x="230398" y="500206"/>
                      <a:pt x="224678" y="500180"/>
                      <a:pt x="218932" y="500233"/>
                    </a:cubicBezTo>
                    <a:cubicBezTo>
                      <a:pt x="218985" y="528623"/>
                      <a:pt x="218958" y="557012"/>
                      <a:pt x="218958" y="585428"/>
                    </a:cubicBezTo>
                    <a:cubicBezTo>
                      <a:pt x="224941" y="585402"/>
                      <a:pt x="230923" y="585402"/>
                      <a:pt x="236932" y="585402"/>
                    </a:cubicBezTo>
                    <a:cubicBezTo>
                      <a:pt x="236958" y="591883"/>
                      <a:pt x="236774" y="598390"/>
                      <a:pt x="237115" y="604871"/>
                    </a:cubicBezTo>
                    <a:cubicBezTo>
                      <a:pt x="202848" y="638928"/>
                      <a:pt x="169132" y="673484"/>
                      <a:pt x="134786" y="707436"/>
                    </a:cubicBezTo>
                    <a:cubicBezTo>
                      <a:pt x="113874" y="687312"/>
                      <a:pt x="93854" y="666321"/>
                      <a:pt x="73257" y="645934"/>
                    </a:cubicBezTo>
                    <a:cubicBezTo>
                      <a:pt x="48803" y="621322"/>
                      <a:pt x="23956" y="597104"/>
                      <a:pt x="0" y="572021"/>
                    </a:cubicBezTo>
                    <a:cubicBezTo>
                      <a:pt x="20545" y="551056"/>
                      <a:pt x="41509" y="530459"/>
                      <a:pt x="62237" y="509679"/>
                    </a:cubicBezTo>
                    <a:cubicBezTo>
                      <a:pt x="78531" y="525946"/>
                      <a:pt x="94825" y="542214"/>
                      <a:pt x="111040" y="558560"/>
                    </a:cubicBezTo>
                    <a:cubicBezTo>
                      <a:pt x="105399" y="564175"/>
                      <a:pt x="99784" y="569817"/>
                      <a:pt x="94117" y="575432"/>
                    </a:cubicBezTo>
                    <a:cubicBezTo>
                      <a:pt x="101411" y="583172"/>
                      <a:pt x="109204" y="590361"/>
                      <a:pt x="116629" y="597918"/>
                    </a:cubicBezTo>
                    <a:cubicBezTo>
                      <a:pt x="135809" y="579105"/>
                      <a:pt x="154858" y="560109"/>
                      <a:pt x="173829" y="541060"/>
                    </a:cubicBezTo>
                    <a:cubicBezTo>
                      <a:pt x="173802" y="360724"/>
                      <a:pt x="173855" y="180362"/>
                      <a:pt x="173829" y="26"/>
                    </a:cubicBezTo>
                    <a:close/>
                  </a:path>
                </a:pathLst>
              </a:custGeom>
              <a:grpFill/>
              <a:ln w="2609"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EDEE5720-D8D2-37AD-ED91-6932F786C3D1}"/>
                  </a:ext>
                </a:extLst>
              </p:cNvPr>
              <p:cNvSpPr/>
              <p:nvPr/>
            </p:nvSpPr>
            <p:spPr>
              <a:xfrm>
                <a:off x="6534646" y="2231668"/>
                <a:ext cx="10276" cy="473640"/>
              </a:xfrm>
              <a:custGeom>
                <a:avLst/>
                <a:gdLst>
                  <a:gd name="connsiteX0" fmla="*/ 110 w 10276"/>
                  <a:gd name="connsiteY0" fmla="*/ 407166 h 473640"/>
                  <a:gd name="connsiteX1" fmla="*/ 267 w 10276"/>
                  <a:gd name="connsiteY1" fmla="*/ 26 h 473640"/>
                  <a:gd name="connsiteX2" fmla="*/ 10028 w 10276"/>
                  <a:gd name="connsiteY2" fmla="*/ 0 h 473640"/>
                  <a:gd name="connsiteX3" fmla="*/ 10054 w 10276"/>
                  <a:gd name="connsiteY3" fmla="*/ 374499 h 473640"/>
                  <a:gd name="connsiteX4" fmla="*/ 9923 w 10276"/>
                  <a:gd name="connsiteY4" fmla="*/ 469639 h 473640"/>
                  <a:gd name="connsiteX5" fmla="*/ 398 w 10276"/>
                  <a:gd name="connsiteY5" fmla="*/ 469691 h 473640"/>
                  <a:gd name="connsiteX6" fmla="*/ 110 w 10276"/>
                  <a:gd name="connsiteY6" fmla="*/ 407166 h 473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76" h="473640">
                    <a:moveTo>
                      <a:pt x="110" y="407166"/>
                    </a:moveTo>
                    <a:cubicBezTo>
                      <a:pt x="425" y="271461"/>
                      <a:pt x="162" y="135731"/>
                      <a:pt x="267" y="26"/>
                    </a:cubicBezTo>
                    <a:cubicBezTo>
                      <a:pt x="3495" y="26"/>
                      <a:pt x="6774" y="26"/>
                      <a:pt x="10028" y="0"/>
                    </a:cubicBezTo>
                    <a:cubicBezTo>
                      <a:pt x="10054" y="124842"/>
                      <a:pt x="10028" y="249683"/>
                      <a:pt x="10054" y="374499"/>
                    </a:cubicBezTo>
                    <a:cubicBezTo>
                      <a:pt x="10369" y="406195"/>
                      <a:pt x="10369" y="437917"/>
                      <a:pt x="9923" y="469639"/>
                    </a:cubicBezTo>
                    <a:cubicBezTo>
                      <a:pt x="9608" y="474939"/>
                      <a:pt x="713" y="474992"/>
                      <a:pt x="398" y="469691"/>
                    </a:cubicBezTo>
                    <a:cubicBezTo>
                      <a:pt x="241" y="448858"/>
                      <a:pt x="-205" y="427999"/>
                      <a:pt x="110" y="407166"/>
                    </a:cubicBezTo>
                    <a:close/>
                  </a:path>
                </a:pathLst>
              </a:custGeom>
              <a:grpFill/>
              <a:ln w="2609"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177ADDA9-3024-D7F6-8CF1-C67A6312C95E}"/>
                  </a:ext>
                </a:extLst>
              </p:cNvPr>
              <p:cNvSpPr/>
              <p:nvPr/>
            </p:nvSpPr>
            <p:spPr>
              <a:xfrm>
                <a:off x="6517858" y="2715432"/>
                <a:ext cx="445237" cy="118847"/>
              </a:xfrm>
              <a:custGeom>
                <a:avLst/>
                <a:gdLst>
                  <a:gd name="connsiteX0" fmla="*/ 17239 w 445237"/>
                  <a:gd name="connsiteY0" fmla="*/ 43 h 118847"/>
                  <a:gd name="connsiteX1" fmla="*/ 288359 w 445237"/>
                  <a:gd name="connsiteY1" fmla="*/ 95 h 118847"/>
                  <a:gd name="connsiteX2" fmla="*/ 444319 w 445237"/>
                  <a:gd name="connsiteY2" fmla="*/ 305 h 118847"/>
                  <a:gd name="connsiteX3" fmla="*/ 403282 w 445237"/>
                  <a:gd name="connsiteY3" fmla="*/ 24340 h 118847"/>
                  <a:gd name="connsiteX4" fmla="*/ 386857 w 445237"/>
                  <a:gd name="connsiteY4" fmla="*/ 51549 h 118847"/>
                  <a:gd name="connsiteX5" fmla="*/ 397588 w 445237"/>
                  <a:gd name="connsiteY5" fmla="*/ 87784 h 118847"/>
                  <a:gd name="connsiteX6" fmla="*/ 416349 w 445237"/>
                  <a:gd name="connsiteY6" fmla="*/ 101900 h 118847"/>
                  <a:gd name="connsiteX7" fmla="*/ 445237 w 445237"/>
                  <a:gd name="connsiteY7" fmla="*/ 118666 h 118847"/>
                  <a:gd name="connsiteX8" fmla="*/ 318139 w 445237"/>
                  <a:gd name="connsiteY8" fmla="*/ 118220 h 118847"/>
                  <a:gd name="connsiteX9" fmla="*/ 224363 w 445237"/>
                  <a:gd name="connsiteY9" fmla="*/ 118351 h 118847"/>
                  <a:gd name="connsiteX10" fmla="*/ 41483 w 445237"/>
                  <a:gd name="connsiteY10" fmla="*/ 118430 h 118847"/>
                  <a:gd name="connsiteX11" fmla="*/ 18026 w 445237"/>
                  <a:gd name="connsiteY11" fmla="*/ 118142 h 118847"/>
                  <a:gd name="connsiteX12" fmla="*/ 17265 w 445237"/>
                  <a:gd name="connsiteY12" fmla="*/ 95393 h 118847"/>
                  <a:gd name="connsiteX13" fmla="*/ 0 w 445237"/>
                  <a:gd name="connsiteY13" fmla="*/ 95340 h 118847"/>
                  <a:gd name="connsiteX14" fmla="*/ 26 w 445237"/>
                  <a:gd name="connsiteY14" fmla="*/ 22687 h 118847"/>
                  <a:gd name="connsiteX15" fmla="*/ 17212 w 445237"/>
                  <a:gd name="connsiteY15" fmla="*/ 22713 h 118847"/>
                  <a:gd name="connsiteX16" fmla="*/ 17239 w 445237"/>
                  <a:gd name="connsiteY16" fmla="*/ 43 h 118847"/>
                  <a:gd name="connsiteX17" fmla="*/ 48383 w 445237"/>
                  <a:gd name="connsiteY17" fmla="*/ 19459 h 118847"/>
                  <a:gd name="connsiteX18" fmla="*/ 151841 w 445237"/>
                  <a:gd name="connsiteY18" fmla="*/ 19748 h 118847"/>
                  <a:gd name="connsiteX19" fmla="*/ 153022 w 445237"/>
                  <a:gd name="connsiteY19" fmla="*/ 22372 h 118847"/>
                  <a:gd name="connsiteX20" fmla="*/ 44553 w 445237"/>
                  <a:gd name="connsiteY20" fmla="*/ 22398 h 118847"/>
                  <a:gd name="connsiteX21" fmla="*/ 37678 w 445237"/>
                  <a:gd name="connsiteY21" fmla="*/ 24130 h 118847"/>
                  <a:gd name="connsiteX22" fmla="*/ 160027 w 445237"/>
                  <a:gd name="connsiteY22" fmla="*/ 24340 h 118847"/>
                  <a:gd name="connsiteX23" fmla="*/ 159844 w 445237"/>
                  <a:gd name="connsiteY23" fmla="*/ 27095 h 118847"/>
                  <a:gd name="connsiteX24" fmla="*/ 36602 w 445237"/>
                  <a:gd name="connsiteY24" fmla="*/ 27095 h 118847"/>
                  <a:gd name="connsiteX25" fmla="*/ 31591 w 445237"/>
                  <a:gd name="connsiteY25" fmla="*/ 28774 h 118847"/>
                  <a:gd name="connsiteX26" fmla="*/ 179653 w 445237"/>
                  <a:gd name="connsiteY26" fmla="*/ 29141 h 118847"/>
                  <a:gd name="connsiteX27" fmla="*/ 180572 w 445237"/>
                  <a:gd name="connsiteY27" fmla="*/ 32001 h 118847"/>
                  <a:gd name="connsiteX28" fmla="*/ 32011 w 445237"/>
                  <a:gd name="connsiteY28" fmla="*/ 32027 h 118847"/>
                  <a:gd name="connsiteX29" fmla="*/ 26579 w 445237"/>
                  <a:gd name="connsiteY29" fmla="*/ 33602 h 118847"/>
                  <a:gd name="connsiteX30" fmla="*/ 180572 w 445237"/>
                  <a:gd name="connsiteY30" fmla="*/ 33864 h 118847"/>
                  <a:gd name="connsiteX31" fmla="*/ 180598 w 445237"/>
                  <a:gd name="connsiteY31" fmla="*/ 36645 h 118847"/>
                  <a:gd name="connsiteX32" fmla="*/ 27471 w 445237"/>
                  <a:gd name="connsiteY32" fmla="*/ 36645 h 118847"/>
                  <a:gd name="connsiteX33" fmla="*/ 23378 w 445237"/>
                  <a:gd name="connsiteY33" fmla="*/ 38403 h 118847"/>
                  <a:gd name="connsiteX34" fmla="*/ 186843 w 445237"/>
                  <a:gd name="connsiteY34" fmla="*/ 38587 h 118847"/>
                  <a:gd name="connsiteX35" fmla="*/ 186843 w 445237"/>
                  <a:gd name="connsiteY35" fmla="*/ 41342 h 118847"/>
                  <a:gd name="connsiteX36" fmla="*/ 25766 w 445237"/>
                  <a:gd name="connsiteY36" fmla="*/ 41342 h 118847"/>
                  <a:gd name="connsiteX37" fmla="*/ 20754 w 445237"/>
                  <a:gd name="connsiteY37" fmla="*/ 43179 h 118847"/>
                  <a:gd name="connsiteX38" fmla="*/ 142474 w 445237"/>
                  <a:gd name="connsiteY38" fmla="*/ 43336 h 118847"/>
                  <a:gd name="connsiteX39" fmla="*/ 142553 w 445237"/>
                  <a:gd name="connsiteY39" fmla="*/ 46144 h 118847"/>
                  <a:gd name="connsiteX40" fmla="*/ 22670 w 445237"/>
                  <a:gd name="connsiteY40" fmla="*/ 46222 h 118847"/>
                  <a:gd name="connsiteX41" fmla="*/ 18865 w 445237"/>
                  <a:gd name="connsiteY41" fmla="*/ 47849 h 118847"/>
                  <a:gd name="connsiteX42" fmla="*/ 135494 w 445237"/>
                  <a:gd name="connsiteY42" fmla="*/ 48164 h 118847"/>
                  <a:gd name="connsiteX43" fmla="*/ 138722 w 445237"/>
                  <a:gd name="connsiteY43" fmla="*/ 48846 h 118847"/>
                  <a:gd name="connsiteX44" fmla="*/ 136124 w 445237"/>
                  <a:gd name="connsiteY44" fmla="*/ 50211 h 118847"/>
                  <a:gd name="connsiteX45" fmla="*/ 124579 w 445237"/>
                  <a:gd name="connsiteY45" fmla="*/ 52310 h 118847"/>
                  <a:gd name="connsiteX46" fmla="*/ 206731 w 445237"/>
                  <a:gd name="connsiteY46" fmla="*/ 52834 h 118847"/>
                  <a:gd name="connsiteX47" fmla="*/ 207518 w 445237"/>
                  <a:gd name="connsiteY47" fmla="*/ 55537 h 118847"/>
                  <a:gd name="connsiteX48" fmla="*/ 18183 w 445237"/>
                  <a:gd name="connsiteY48" fmla="*/ 55563 h 118847"/>
                  <a:gd name="connsiteX49" fmla="*/ 18026 w 445237"/>
                  <a:gd name="connsiteY49" fmla="*/ 57452 h 118847"/>
                  <a:gd name="connsiteX50" fmla="*/ 207177 w 445237"/>
                  <a:gd name="connsiteY50" fmla="*/ 57479 h 118847"/>
                  <a:gd name="connsiteX51" fmla="*/ 207177 w 445237"/>
                  <a:gd name="connsiteY51" fmla="*/ 60286 h 118847"/>
                  <a:gd name="connsiteX52" fmla="*/ 18655 w 445237"/>
                  <a:gd name="connsiteY52" fmla="*/ 60443 h 118847"/>
                  <a:gd name="connsiteX53" fmla="*/ 17553 w 445237"/>
                  <a:gd name="connsiteY53" fmla="*/ 62228 h 118847"/>
                  <a:gd name="connsiteX54" fmla="*/ 207230 w 445237"/>
                  <a:gd name="connsiteY54" fmla="*/ 62359 h 118847"/>
                  <a:gd name="connsiteX55" fmla="*/ 207125 w 445237"/>
                  <a:gd name="connsiteY55" fmla="*/ 65166 h 118847"/>
                  <a:gd name="connsiteX56" fmla="*/ 18078 w 445237"/>
                  <a:gd name="connsiteY56" fmla="*/ 65245 h 118847"/>
                  <a:gd name="connsiteX57" fmla="*/ 19180 w 445237"/>
                  <a:gd name="connsiteY57" fmla="*/ 66819 h 118847"/>
                  <a:gd name="connsiteX58" fmla="*/ 201274 w 445237"/>
                  <a:gd name="connsiteY58" fmla="*/ 67082 h 118847"/>
                  <a:gd name="connsiteX59" fmla="*/ 200565 w 445237"/>
                  <a:gd name="connsiteY59" fmla="*/ 69784 h 118847"/>
                  <a:gd name="connsiteX60" fmla="*/ 18839 w 445237"/>
                  <a:gd name="connsiteY60" fmla="*/ 70073 h 118847"/>
                  <a:gd name="connsiteX61" fmla="*/ 25818 w 445237"/>
                  <a:gd name="connsiteY61" fmla="*/ 71831 h 118847"/>
                  <a:gd name="connsiteX62" fmla="*/ 178027 w 445237"/>
                  <a:gd name="connsiteY62" fmla="*/ 71910 h 118847"/>
                  <a:gd name="connsiteX63" fmla="*/ 179024 w 445237"/>
                  <a:gd name="connsiteY63" fmla="*/ 74481 h 118847"/>
                  <a:gd name="connsiteX64" fmla="*/ 20492 w 445237"/>
                  <a:gd name="connsiteY64" fmla="*/ 74980 h 118847"/>
                  <a:gd name="connsiteX65" fmla="*/ 25845 w 445237"/>
                  <a:gd name="connsiteY65" fmla="*/ 76501 h 118847"/>
                  <a:gd name="connsiteX66" fmla="*/ 174353 w 445237"/>
                  <a:gd name="connsiteY66" fmla="*/ 76475 h 118847"/>
                  <a:gd name="connsiteX67" fmla="*/ 174301 w 445237"/>
                  <a:gd name="connsiteY67" fmla="*/ 79440 h 118847"/>
                  <a:gd name="connsiteX68" fmla="*/ 23300 w 445237"/>
                  <a:gd name="connsiteY68" fmla="*/ 79571 h 118847"/>
                  <a:gd name="connsiteX69" fmla="*/ 25923 w 445237"/>
                  <a:gd name="connsiteY69" fmla="*/ 81277 h 118847"/>
                  <a:gd name="connsiteX70" fmla="*/ 167741 w 445237"/>
                  <a:gd name="connsiteY70" fmla="*/ 81539 h 118847"/>
                  <a:gd name="connsiteX71" fmla="*/ 168738 w 445237"/>
                  <a:gd name="connsiteY71" fmla="*/ 84137 h 118847"/>
                  <a:gd name="connsiteX72" fmla="*/ 27314 w 445237"/>
                  <a:gd name="connsiteY72" fmla="*/ 84268 h 118847"/>
                  <a:gd name="connsiteX73" fmla="*/ 28678 w 445237"/>
                  <a:gd name="connsiteY73" fmla="*/ 85868 h 118847"/>
                  <a:gd name="connsiteX74" fmla="*/ 165144 w 445237"/>
                  <a:gd name="connsiteY74" fmla="*/ 86288 h 118847"/>
                  <a:gd name="connsiteX75" fmla="*/ 166456 w 445237"/>
                  <a:gd name="connsiteY75" fmla="*/ 88623 h 118847"/>
                  <a:gd name="connsiteX76" fmla="*/ 32116 w 445237"/>
                  <a:gd name="connsiteY76" fmla="*/ 88912 h 118847"/>
                  <a:gd name="connsiteX77" fmla="*/ 36707 w 445237"/>
                  <a:gd name="connsiteY77" fmla="*/ 90985 h 118847"/>
                  <a:gd name="connsiteX78" fmla="*/ 198886 w 445237"/>
                  <a:gd name="connsiteY78" fmla="*/ 91064 h 118847"/>
                  <a:gd name="connsiteX79" fmla="*/ 200801 w 445237"/>
                  <a:gd name="connsiteY79" fmla="*/ 93687 h 118847"/>
                  <a:gd name="connsiteX80" fmla="*/ 38150 w 445237"/>
                  <a:gd name="connsiteY80" fmla="*/ 93897 h 118847"/>
                  <a:gd name="connsiteX81" fmla="*/ 44710 w 445237"/>
                  <a:gd name="connsiteY81" fmla="*/ 95682 h 118847"/>
                  <a:gd name="connsiteX82" fmla="*/ 232497 w 445237"/>
                  <a:gd name="connsiteY82" fmla="*/ 95682 h 118847"/>
                  <a:gd name="connsiteX83" fmla="*/ 232340 w 445237"/>
                  <a:gd name="connsiteY83" fmla="*/ 98410 h 118847"/>
                  <a:gd name="connsiteX84" fmla="*/ 65018 w 445237"/>
                  <a:gd name="connsiteY84" fmla="*/ 98437 h 118847"/>
                  <a:gd name="connsiteX85" fmla="*/ 50640 w 445237"/>
                  <a:gd name="connsiteY85" fmla="*/ 99093 h 118847"/>
                  <a:gd name="connsiteX86" fmla="*/ 89997 w 445237"/>
                  <a:gd name="connsiteY86" fmla="*/ 100457 h 118847"/>
                  <a:gd name="connsiteX87" fmla="*/ 197758 w 445237"/>
                  <a:gd name="connsiteY87" fmla="*/ 99958 h 118847"/>
                  <a:gd name="connsiteX88" fmla="*/ 408976 w 445237"/>
                  <a:gd name="connsiteY88" fmla="*/ 100195 h 118847"/>
                  <a:gd name="connsiteX89" fmla="*/ 402626 w 445237"/>
                  <a:gd name="connsiteY89" fmla="*/ 98410 h 118847"/>
                  <a:gd name="connsiteX90" fmla="*/ 311816 w 445237"/>
                  <a:gd name="connsiteY90" fmla="*/ 98305 h 118847"/>
                  <a:gd name="connsiteX91" fmla="*/ 310373 w 445237"/>
                  <a:gd name="connsiteY91" fmla="*/ 96049 h 118847"/>
                  <a:gd name="connsiteX92" fmla="*/ 401498 w 445237"/>
                  <a:gd name="connsiteY92" fmla="*/ 95209 h 118847"/>
                  <a:gd name="connsiteX93" fmla="*/ 390163 w 445237"/>
                  <a:gd name="connsiteY93" fmla="*/ 93714 h 118847"/>
                  <a:gd name="connsiteX94" fmla="*/ 310950 w 445237"/>
                  <a:gd name="connsiteY94" fmla="*/ 93582 h 118847"/>
                  <a:gd name="connsiteX95" fmla="*/ 310005 w 445237"/>
                  <a:gd name="connsiteY95" fmla="*/ 91090 h 118847"/>
                  <a:gd name="connsiteX96" fmla="*/ 380744 w 445237"/>
                  <a:gd name="connsiteY96" fmla="*/ 91011 h 118847"/>
                  <a:gd name="connsiteX97" fmla="*/ 396513 w 445237"/>
                  <a:gd name="connsiteY97" fmla="*/ 90513 h 118847"/>
                  <a:gd name="connsiteX98" fmla="*/ 391790 w 445237"/>
                  <a:gd name="connsiteY98" fmla="*/ 88886 h 118847"/>
                  <a:gd name="connsiteX99" fmla="*/ 311947 w 445237"/>
                  <a:gd name="connsiteY99" fmla="*/ 88807 h 118847"/>
                  <a:gd name="connsiteX100" fmla="*/ 308326 w 445237"/>
                  <a:gd name="connsiteY100" fmla="*/ 87679 h 118847"/>
                  <a:gd name="connsiteX101" fmla="*/ 311684 w 445237"/>
                  <a:gd name="connsiteY101" fmla="*/ 86210 h 118847"/>
                  <a:gd name="connsiteX102" fmla="*/ 391554 w 445237"/>
                  <a:gd name="connsiteY102" fmla="*/ 86026 h 118847"/>
                  <a:gd name="connsiteX103" fmla="*/ 391501 w 445237"/>
                  <a:gd name="connsiteY103" fmla="*/ 84268 h 118847"/>
                  <a:gd name="connsiteX104" fmla="*/ 308824 w 445237"/>
                  <a:gd name="connsiteY104" fmla="*/ 84189 h 118847"/>
                  <a:gd name="connsiteX105" fmla="*/ 308772 w 445237"/>
                  <a:gd name="connsiteY105" fmla="*/ 81434 h 118847"/>
                  <a:gd name="connsiteX106" fmla="*/ 389428 w 445237"/>
                  <a:gd name="connsiteY106" fmla="*/ 81303 h 118847"/>
                  <a:gd name="connsiteX107" fmla="*/ 386857 w 445237"/>
                  <a:gd name="connsiteY107" fmla="*/ 79519 h 118847"/>
                  <a:gd name="connsiteX108" fmla="*/ 301425 w 445237"/>
                  <a:gd name="connsiteY108" fmla="*/ 79283 h 118847"/>
                  <a:gd name="connsiteX109" fmla="*/ 302055 w 445237"/>
                  <a:gd name="connsiteY109" fmla="*/ 76449 h 118847"/>
                  <a:gd name="connsiteX110" fmla="*/ 387434 w 445237"/>
                  <a:gd name="connsiteY110" fmla="*/ 76213 h 118847"/>
                  <a:gd name="connsiteX111" fmla="*/ 380560 w 445237"/>
                  <a:gd name="connsiteY111" fmla="*/ 74717 h 118847"/>
                  <a:gd name="connsiteX112" fmla="*/ 293213 w 445237"/>
                  <a:gd name="connsiteY112" fmla="*/ 74770 h 118847"/>
                  <a:gd name="connsiteX113" fmla="*/ 293239 w 445237"/>
                  <a:gd name="connsiteY113" fmla="*/ 71805 h 118847"/>
                  <a:gd name="connsiteX114" fmla="*/ 385703 w 445237"/>
                  <a:gd name="connsiteY114" fmla="*/ 71569 h 118847"/>
                  <a:gd name="connsiteX115" fmla="*/ 379143 w 445237"/>
                  <a:gd name="connsiteY115" fmla="*/ 69837 h 118847"/>
                  <a:gd name="connsiteX116" fmla="*/ 285446 w 445237"/>
                  <a:gd name="connsiteY116" fmla="*/ 69889 h 118847"/>
                  <a:gd name="connsiteX117" fmla="*/ 285262 w 445237"/>
                  <a:gd name="connsiteY117" fmla="*/ 67056 h 118847"/>
                  <a:gd name="connsiteX118" fmla="*/ 383866 w 445237"/>
                  <a:gd name="connsiteY118" fmla="*/ 67003 h 118847"/>
                  <a:gd name="connsiteX119" fmla="*/ 383918 w 445237"/>
                  <a:gd name="connsiteY119" fmla="*/ 65219 h 118847"/>
                  <a:gd name="connsiteX120" fmla="*/ 280723 w 445237"/>
                  <a:gd name="connsiteY120" fmla="*/ 65193 h 118847"/>
                  <a:gd name="connsiteX121" fmla="*/ 280618 w 445237"/>
                  <a:gd name="connsiteY121" fmla="*/ 62359 h 118847"/>
                  <a:gd name="connsiteX122" fmla="*/ 383367 w 445237"/>
                  <a:gd name="connsiteY122" fmla="*/ 62333 h 118847"/>
                  <a:gd name="connsiteX123" fmla="*/ 383262 w 445237"/>
                  <a:gd name="connsiteY123" fmla="*/ 60312 h 118847"/>
                  <a:gd name="connsiteX124" fmla="*/ 282665 w 445237"/>
                  <a:gd name="connsiteY124" fmla="*/ 60286 h 118847"/>
                  <a:gd name="connsiteX125" fmla="*/ 285053 w 445237"/>
                  <a:gd name="connsiteY125" fmla="*/ 58056 h 118847"/>
                  <a:gd name="connsiteX126" fmla="*/ 335299 w 445237"/>
                  <a:gd name="connsiteY126" fmla="*/ 57452 h 118847"/>
                  <a:gd name="connsiteX127" fmla="*/ 383971 w 445237"/>
                  <a:gd name="connsiteY127" fmla="*/ 57321 h 118847"/>
                  <a:gd name="connsiteX128" fmla="*/ 380744 w 445237"/>
                  <a:gd name="connsiteY128" fmla="*/ 55616 h 118847"/>
                  <a:gd name="connsiteX129" fmla="*/ 329107 w 445237"/>
                  <a:gd name="connsiteY129" fmla="*/ 55616 h 118847"/>
                  <a:gd name="connsiteX130" fmla="*/ 329133 w 445237"/>
                  <a:gd name="connsiteY130" fmla="*/ 52808 h 118847"/>
                  <a:gd name="connsiteX131" fmla="*/ 383840 w 445237"/>
                  <a:gd name="connsiteY131" fmla="*/ 52782 h 118847"/>
                  <a:gd name="connsiteX132" fmla="*/ 383630 w 445237"/>
                  <a:gd name="connsiteY132" fmla="*/ 50919 h 118847"/>
                  <a:gd name="connsiteX133" fmla="*/ 329107 w 445237"/>
                  <a:gd name="connsiteY133" fmla="*/ 50972 h 118847"/>
                  <a:gd name="connsiteX134" fmla="*/ 329133 w 445237"/>
                  <a:gd name="connsiteY134" fmla="*/ 48138 h 118847"/>
                  <a:gd name="connsiteX135" fmla="*/ 384128 w 445237"/>
                  <a:gd name="connsiteY135" fmla="*/ 47902 h 118847"/>
                  <a:gd name="connsiteX136" fmla="*/ 385624 w 445237"/>
                  <a:gd name="connsiteY136" fmla="*/ 46537 h 118847"/>
                  <a:gd name="connsiteX137" fmla="*/ 243465 w 445237"/>
                  <a:gd name="connsiteY137" fmla="*/ 46117 h 118847"/>
                  <a:gd name="connsiteX138" fmla="*/ 251022 w 445237"/>
                  <a:gd name="connsiteY138" fmla="*/ 43651 h 118847"/>
                  <a:gd name="connsiteX139" fmla="*/ 379248 w 445237"/>
                  <a:gd name="connsiteY139" fmla="*/ 43494 h 118847"/>
                  <a:gd name="connsiteX140" fmla="*/ 387618 w 445237"/>
                  <a:gd name="connsiteY140" fmla="*/ 41867 h 118847"/>
                  <a:gd name="connsiteX141" fmla="*/ 372872 w 445237"/>
                  <a:gd name="connsiteY141" fmla="*/ 41447 h 118847"/>
                  <a:gd name="connsiteX142" fmla="*/ 278336 w 445237"/>
                  <a:gd name="connsiteY142" fmla="*/ 41447 h 118847"/>
                  <a:gd name="connsiteX143" fmla="*/ 278362 w 445237"/>
                  <a:gd name="connsiteY143" fmla="*/ 38639 h 118847"/>
                  <a:gd name="connsiteX144" fmla="*/ 385493 w 445237"/>
                  <a:gd name="connsiteY144" fmla="*/ 38639 h 118847"/>
                  <a:gd name="connsiteX145" fmla="*/ 389297 w 445237"/>
                  <a:gd name="connsiteY145" fmla="*/ 36855 h 118847"/>
                  <a:gd name="connsiteX146" fmla="*/ 275974 w 445237"/>
                  <a:gd name="connsiteY146" fmla="*/ 36750 h 118847"/>
                  <a:gd name="connsiteX147" fmla="*/ 276000 w 445237"/>
                  <a:gd name="connsiteY147" fmla="*/ 33995 h 118847"/>
                  <a:gd name="connsiteX148" fmla="*/ 388694 w 445237"/>
                  <a:gd name="connsiteY148" fmla="*/ 33969 h 118847"/>
                  <a:gd name="connsiteX149" fmla="*/ 392157 w 445237"/>
                  <a:gd name="connsiteY149" fmla="*/ 32264 h 118847"/>
                  <a:gd name="connsiteX150" fmla="*/ 288122 w 445237"/>
                  <a:gd name="connsiteY150" fmla="*/ 32027 h 118847"/>
                  <a:gd name="connsiteX151" fmla="*/ 287230 w 445237"/>
                  <a:gd name="connsiteY151" fmla="*/ 29063 h 118847"/>
                  <a:gd name="connsiteX152" fmla="*/ 391790 w 445237"/>
                  <a:gd name="connsiteY152" fmla="*/ 29036 h 118847"/>
                  <a:gd name="connsiteX153" fmla="*/ 396749 w 445237"/>
                  <a:gd name="connsiteY153" fmla="*/ 27436 h 118847"/>
                  <a:gd name="connsiteX154" fmla="*/ 275187 w 445237"/>
                  <a:gd name="connsiteY154" fmla="*/ 27226 h 118847"/>
                  <a:gd name="connsiteX155" fmla="*/ 275187 w 445237"/>
                  <a:gd name="connsiteY155" fmla="*/ 24418 h 118847"/>
                  <a:gd name="connsiteX156" fmla="*/ 396355 w 445237"/>
                  <a:gd name="connsiteY156" fmla="*/ 24445 h 118847"/>
                  <a:gd name="connsiteX157" fmla="*/ 402101 w 445237"/>
                  <a:gd name="connsiteY157" fmla="*/ 22765 h 118847"/>
                  <a:gd name="connsiteX158" fmla="*/ 251756 w 445237"/>
                  <a:gd name="connsiteY158" fmla="*/ 22503 h 118847"/>
                  <a:gd name="connsiteX159" fmla="*/ 251730 w 445237"/>
                  <a:gd name="connsiteY159" fmla="*/ 19722 h 118847"/>
                  <a:gd name="connsiteX160" fmla="*/ 394860 w 445237"/>
                  <a:gd name="connsiteY160" fmla="*/ 19722 h 118847"/>
                  <a:gd name="connsiteX161" fmla="*/ 409553 w 445237"/>
                  <a:gd name="connsiteY161" fmla="*/ 17859 h 118847"/>
                  <a:gd name="connsiteX162" fmla="*/ 260310 w 445237"/>
                  <a:gd name="connsiteY162" fmla="*/ 17675 h 118847"/>
                  <a:gd name="connsiteX163" fmla="*/ 83805 w 445237"/>
                  <a:gd name="connsiteY163" fmla="*/ 17675 h 118847"/>
                  <a:gd name="connsiteX164" fmla="*/ 48383 w 445237"/>
                  <a:gd name="connsiteY164" fmla="*/ 19459 h 118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Lst>
                <a:rect l="l" t="t" r="r" b="b"/>
                <a:pathLst>
                  <a:path w="445237" h="118847">
                    <a:moveTo>
                      <a:pt x="17239" y="43"/>
                    </a:moveTo>
                    <a:cubicBezTo>
                      <a:pt x="107629" y="-36"/>
                      <a:pt x="197994" y="148"/>
                      <a:pt x="288359" y="95"/>
                    </a:cubicBezTo>
                    <a:cubicBezTo>
                      <a:pt x="340337" y="332"/>
                      <a:pt x="392341" y="-377"/>
                      <a:pt x="444319" y="305"/>
                    </a:cubicBezTo>
                    <a:cubicBezTo>
                      <a:pt x="430150" y="7521"/>
                      <a:pt x="417188" y="16731"/>
                      <a:pt x="403282" y="24340"/>
                    </a:cubicBezTo>
                    <a:cubicBezTo>
                      <a:pt x="395148" y="31319"/>
                      <a:pt x="388694" y="40844"/>
                      <a:pt x="386857" y="51549"/>
                    </a:cubicBezTo>
                    <a:cubicBezTo>
                      <a:pt x="384417" y="64432"/>
                      <a:pt x="388615" y="78259"/>
                      <a:pt x="397588" y="87784"/>
                    </a:cubicBezTo>
                    <a:cubicBezTo>
                      <a:pt x="402705" y="93845"/>
                      <a:pt x="409737" y="97728"/>
                      <a:pt x="416349" y="101900"/>
                    </a:cubicBezTo>
                    <a:cubicBezTo>
                      <a:pt x="425768" y="107830"/>
                      <a:pt x="435765" y="112789"/>
                      <a:pt x="445237" y="118666"/>
                    </a:cubicBezTo>
                    <a:cubicBezTo>
                      <a:pt x="402889" y="119034"/>
                      <a:pt x="360514" y="118824"/>
                      <a:pt x="318139" y="118220"/>
                    </a:cubicBezTo>
                    <a:cubicBezTo>
                      <a:pt x="286889" y="118614"/>
                      <a:pt x="255639" y="118220"/>
                      <a:pt x="224363" y="118351"/>
                    </a:cubicBezTo>
                    <a:cubicBezTo>
                      <a:pt x="163412" y="118850"/>
                      <a:pt x="102434" y="117984"/>
                      <a:pt x="41483" y="118430"/>
                    </a:cubicBezTo>
                    <a:cubicBezTo>
                      <a:pt x="33664" y="118430"/>
                      <a:pt x="25845" y="118089"/>
                      <a:pt x="18026" y="118142"/>
                    </a:cubicBezTo>
                    <a:cubicBezTo>
                      <a:pt x="17842" y="110532"/>
                      <a:pt x="18498" y="102923"/>
                      <a:pt x="17265" y="95393"/>
                    </a:cubicBezTo>
                    <a:cubicBezTo>
                      <a:pt x="11519" y="95340"/>
                      <a:pt x="5772" y="95340"/>
                      <a:pt x="0" y="95340"/>
                    </a:cubicBezTo>
                    <a:cubicBezTo>
                      <a:pt x="52" y="71122"/>
                      <a:pt x="-26" y="46905"/>
                      <a:pt x="26" y="22687"/>
                    </a:cubicBezTo>
                    <a:cubicBezTo>
                      <a:pt x="5746" y="22687"/>
                      <a:pt x="11466" y="22687"/>
                      <a:pt x="17212" y="22713"/>
                    </a:cubicBezTo>
                    <a:cubicBezTo>
                      <a:pt x="17239" y="15156"/>
                      <a:pt x="17239" y="7600"/>
                      <a:pt x="17239" y="43"/>
                    </a:cubicBezTo>
                    <a:close/>
                    <a:moveTo>
                      <a:pt x="48383" y="19459"/>
                    </a:moveTo>
                    <a:cubicBezTo>
                      <a:pt x="82860" y="19932"/>
                      <a:pt x="117364" y="19328"/>
                      <a:pt x="151841" y="19748"/>
                    </a:cubicBezTo>
                    <a:lnTo>
                      <a:pt x="153022" y="22372"/>
                    </a:lnTo>
                    <a:cubicBezTo>
                      <a:pt x="116865" y="22477"/>
                      <a:pt x="80709" y="22398"/>
                      <a:pt x="44553" y="22398"/>
                    </a:cubicBezTo>
                    <a:cubicBezTo>
                      <a:pt x="42086" y="22188"/>
                      <a:pt x="39830" y="23106"/>
                      <a:pt x="37678" y="24130"/>
                    </a:cubicBezTo>
                    <a:cubicBezTo>
                      <a:pt x="78452" y="24418"/>
                      <a:pt x="119253" y="24235"/>
                      <a:pt x="160027" y="24340"/>
                    </a:cubicBezTo>
                    <a:lnTo>
                      <a:pt x="159844" y="27095"/>
                    </a:lnTo>
                    <a:cubicBezTo>
                      <a:pt x="118754" y="26990"/>
                      <a:pt x="77692" y="27252"/>
                      <a:pt x="36602" y="27095"/>
                    </a:cubicBezTo>
                    <a:cubicBezTo>
                      <a:pt x="34739" y="26859"/>
                      <a:pt x="33060" y="27698"/>
                      <a:pt x="31591" y="28774"/>
                    </a:cubicBezTo>
                    <a:cubicBezTo>
                      <a:pt x="80945" y="29246"/>
                      <a:pt x="130325" y="28485"/>
                      <a:pt x="179653" y="29141"/>
                    </a:cubicBezTo>
                    <a:lnTo>
                      <a:pt x="180572" y="32001"/>
                    </a:lnTo>
                    <a:cubicBezTo>
                      <a:pt x="131060" y="32080"/>
                      <a:pt x="81522" y="32027"/>
                      <a:pt x="32011" y="32027"/>
                    </a:cubicBezTo>
                    <a:cubicBezTo>
                      <a:pt x="30017" y="31818"/>
                      <a:pt x="28154" y="32395"/>
                      <a:pt x="26579" y="33602"/>
                    </a:cubicBezTo>
                    <a:cubicBezTo>
                      <a:pt x="77901" y="34048"/>
                      <a:pt x="129250" y="33759"/>
                      <a:pt x="180572" y="33864"/>
                    </a:cubicBezTo>
                    <a:lnTo>
                      <a:pt x="180598" y="36645"/>
                    </a:lnTo>
                    <a:cubicBezTo>
                      <a:pt x="129538" y="36593"/>
                      <a:pt x="78505" y="36724"/>
                      <a:pt x="27471" y="36645"/>
                    </a:cubicBezTo>
                    <a:cubicBezTo>
                      <a:pt x="25792" y="36462"/>
                      <a:pt x="24402" y="37065"/>
                      <a:pt x="23378" y="38403"/>
                    </a:cubicBezTo>
                    <a:cubicBezTo>
                      <a:pt x="77875" y="38744"/>
                      <a:pt x="132372" y="38430"/>
                      <a:pt x="186843" y="38587"/>
                    </a:cubicBezTo>
                    <a:lnTo>
                      <a:pt x="186843" y="41342"/>
                    </a:lnTo>
                    <a:cubicBezTo>
                      <a:pt x="133159" y="41368"/>
                      <a:pt x="79476" y="41368"/>
                      <a:pt x="25766" y="41342"/>
                    </a:cubicBezTo>
                    <a:cubicBezTo>
                      <a:pt x="23877" y="41211"/>
                      <a:pt x="21804" y="41316"/>
                      <a:pt x="20754" y="43179"/>
                    </a:cubicBezTo>
                    <a:cubicBezTo>
                      <a:pt x="61319" y="43599"/>
                      <a:pt x="101883" y="43284"/>
                      <a:pt x="142474" y="43336"/>
                    </a:cubicBezTo>
                    <a:cubicBezTo>
                      <a:pt x="142500" y="44045"/>
                      <a:pt x="142526" y="45435"/>
                      <a:pt x="142553" y="46144"/>
                    </a:cubicBezTo>
                    <a:cubicBezTo>
                      <a:pt x="102592" y="46327"/>
                      <a:pt x="62631" y="46170"/>
                      <a:pt x="22670" y="46222"/>
                    </a:cubicBezTo>
                    <a:cubicBezTo>
                      <a:pt x="21122" y="46091"/>
                      <a:pt x="19862" y="46642"/>
                      <a:pt x="18865" y="47849"/>
                    </a:cubicBezTo>
                    <a:cubicBezTo>
                      <a:pt x="57724" y="48426"/>
                      <a:pt x="96609" y="47797"/>
                      <a:pt x="135494" y="48164"/>
                    </a:cubicBezTo>
                    <a:cubicBezTo>
                      <a:pt x="136308" y="48348"/>
                      <a:pt x="137908" y="48689"/>
                      <a:pt x="138722" y="48846"/>
                    </a:cubicBezTo>
                    <a:lnTo>
                      <a:pt x="136124" y="50211"/>
                    </a:lnTo>
                    <a:lnTo>
                      <a:pt x="124579" y="52310"/>
                    </a:lnTo>
                    <a:cubicBezTo>
                      <a:pt x="151946" y="53333"/>
                      <a:pt x="179365" y="52467"/>
                      <a:pt x="206731" y="52834"/>
                    </a:cubicBezTo>
                    <a:cubicBezTo>
                      <a:pt x="206941" y="53517"/>
                      <a:pt x="207309" y="54855"/>
                      <a:pt x="207518" y="55537"/>
                    </a:cubicBezTo>
                    <a:cubicBezTo>
                      <a:pt x="144415" y="55616"/>
                      <a:pt x="81286" y="55589"/>
                      <a:pt x="18183" y="55563"/>
                    </a:cubicBezTo>
                    <a:cubicBezTo>
                      <a:pt x="18131" y="56035"/>
                      <a:pt x="18052" y="56980"/>
                      <a:pt x="18026" y="57452"/>
                    </a:cubicBezTo>
                    <a:cubicBezTo>
                      <a:pt x="81076" y="57505"/>
                      <a:pt x="144101" y="57452"/>
                      <a:pt x="207177" y="57479"/>
                    </a:cubicBezTo>
                    <a:lnTo>
                      <a:pt x="207177" y="60286"/>
                    </a:lnTo>
                    <a:cubicBezTo>
                      <a:pt x="144337" y="60391"/>
                      <a:pt x="81470" y="60102"/>
                      <a:pt x="18655" y="60443"/>
                    </a:cubicBezTo>
                    <a:cubicBezTo>
                      <a:pt x="18367" y="60890"/>
                      <a:pt x="17816" y="61782"/>
                      <a:pt x="17553" y="62228"/>
                    </a:cubicBezTo>
                    <a:cubicBezTo>
                      <a:pt x="80788" y="62490"/>
                      <a:pt x="143996" y="62280"/>
                      <a:pt x="207230" y="62359"/>
                    </a:cubicBezTo>
                    <a:cubicBezTo>
                      <a:pt x="207204" y="63067"/>
                      <a:pt x="207177" y="64458"/>
                      <a:pt x="207125" y="65166"/>
                    </a:cubicBezTo>
                    <a:cubicBezTo>
                      <a:pt x="144101" y="65166"/>
                      <a:pt x="81103" y="65035"/>
                      <a:pt x="18078" y="65245"/>
                    </a:cubicBezTo>
                    <a:lnTo>
                      <a:pt x="19180" y="66819"/>
                    </a:lnTo>
                    <a:cubicBezTo>
                      <a:pt x="79869" y="67318"/>
                      <a:pt x="140585" y="66846"/>
                      <a:pt x="201274" y="67082"/>
                    </a:cubicBezTo>
                    <a:cubicBezTo>
                      <a:pt x="201090" y="67764"/>
                      <a:pt x="200749" y="69102"/>
                      <a:pt x="200565" y="69784"/>
                    </a:cubicBezTo>
                    <a:cubicBezTo>
                      <a:pt x="139981" y="70073"/>
                      <a:pt x="79397" y="69522"/>
                      <a:pt x="18839" y="70073"/>
                    </a:cubicBezTo>
                    <a:cubicBezTo>
                      <a:pt x="20492" y="72382"/>
                      <a:pt x="23405" y="71674"/>
                      <a:pt x="25818" y="71831"/>
                    </a:cubicBezTo>
                    <a:cubicBezTo>
                      <a:pt x="76537" y="71831"/>
                      <a:pt x="127308" y="71647"/>
                      <a:pt x="178027" y="71910"/>
                    </a:cubicBezTo>
                    <a:cubicBezTo>
                      <a:pt x="179942" y="71385"/>
                      <a:pt x="181175" y="74376"/>
                      <a:pt x="179024" y="74481"/>
                    </a:cubicBezTo>
                    <a:cubicBezTo>
                      <a:pt x="126180" y="75189"/>
                      <a:pt x="73310" y="74192"/>
                      <a:pt x="20492" y="74980"/>
                    </a:cubicBezTo>
                    <a:cubicBezTo>
                      <a:pt x="22093" y="76134"/>
                      <a:pt x="23877" y="76633"/>
                      <a:pt x="25845" y="76501"/>
                    </a:cubicBezTo>
                    <a:cubicBezTo>
                      <a:pt x="75356" y="76449"/>
                      <a:pt x="124842" y="76501"/>
                      <a:pt x="174353" y="76475"/>
                    </a:cubicBezTo>
                    <a:cubicBezTo>
                      <a:pt x="174327" y="77236"/>
                      <a:pt x="174301" y="78705"/>
                      <a:pt x="174301" y="79440"/>
                    </a:cubicBezTo>
                    <a:cubicBezTo>
                      <a:pt x="123976" y="79493"/>
                      <a:pt x="73625" y="79204"/>
                      <a:pt x="23300" y="79571"/>
                    </a:cubicBezTo>
                    <a:cubicBezTo>
                      <a:pt x="23956" y="79991"/>
                      <a:pt x="25267" y="80857"/>
                      <a:pt x="25923" y="81277"/>
                    </a:cubicBezTo>
                    <a:cubicBezTo>
                      <a:pt x="73205" y="81618"/>
                      <a:pt x="120486" y="81251"/>
                      <a:pt x="167741" y="81539"/>
                    </a:cubicBezTo>
                    <a:cubicBezTo>
                      <a:pt x="167977" y="82195"/>
                      <a:pt x="168476" y="83507"/>
                      <a:pt x="168738" y="84137"/>
                    </a:cubicBezTo>
                    <a:cubicBezTo>
                      <a:pt x="121588" y="84163"/>
                      <a:pt x="74438" y="84242"/>
                      <a:pt x="27314" y="84268"/>
                    </a:cubicBezTo>
                    <a:lnTo>
                      <a:pt x="28678" y="85868"/>
                    </a:lnTo>
                    <a:cubicBezTo>
                      <a:pt x="74123" y="86577"/>
                      <a:pt x="119673" y="85763"/>
                      <a:pt x="165144" y="86288"/>
                    </a:cubicBezTo>
                    <a:cubicBezTo>
                      <a:pt x="165485" y="86892"/>
                      <a:pt x="166141" y="88046"/>
                      <a:pt x="166456" y="88623"/>
                    </a:cubicBezTo>
                    <a:cubicBezTo>
                      <a:pt x="121693" y="89227"/>
                      <a:pt x="76878" y="88650"/>
                      <a:pt x="32116" y="88912"/>
                    </a:cubicBezTo>
                    <a:cubicBezTo>
                      <a:pt x="32982" y="90644"/>
                      <a:pt x="34871" y="91116"/>
                      <a:pt x="36707" y="90985"/>
                    </a:cubicBezTo>
                    <a:cubicBezTo>
                      <a:pt x="90758" y="90959"/>
                      <a:pt x="144835" y="90985"/>
                      <a:pt x="198886" y="91064"/>
                    </a:cubicBezTo>
                    <a:cubicBezTo>
                      <a:pt x="199385" y="91720"/>
                      <a:pt x="200329" y="93031"/>
                      <a:pt x="200801" y="93687"/>
                    </a:cubicBezTo>
                    <a:cubicBezTo>
                      <a:pt x="146593" y="93819"/>
                      <a:pt x="92359" y="93556"/>
                      <a:pt x="38150" y="93897"/>
                    </a:cubicBezTo>
                    <a:cubicBezTo>
                      <a:pt x="40171" y="95078"/>
                      <a:pt x="42375" y="95655"/>
                      <a:pt x="44710" y="95682"/>
                    </a:cubicBezTo>
                    <a:cubicBezTo>
                      <a:pt x="107315" y="95708"/>
                      <a:pt x="169893" y="95655"/>
                      <a:pt x="232497" y="95682"/>
                    </a:cubicBezTo>
                    <a:cubicBezTo>
                      <a:pt x="232471" y="96364"/>
                      <a:pt x="232366" y="97728"/>
                      <a:pt x="232340" y="98410"/>
                    </a:cubicBezTo>
                    <a:cubicBezTo>
                      <a:pt x="176557" y="98515"/>
                      <a:pt x="120775" y="98358"/>
                      <a:pt x="65018" y="98437"/>
                    </a:cubicBezTo>
                    <a:cubicBezTo>
                      <a:pt x="60217" y="98542"/>
                      <a:pt x="55337" y="97938"/>
                      <a:pt x="50640" y="99093"/>
                    </a:cubicBezTo>
                    <a:cubicBezTo>
                      <a:pt x="63602" y="101638"/>
                      <a:pt x="76878" y="99880"/>
                      <a:pt x="89997" y="100457"/>
                    </a:cubicBezTo>
                    <a:cubicBezTo>
                      <a:pt x="125891" y="98620"/>
                      <a:pt x="161864" y="100982"/>
                      <a:pt x="197758" y="99958"/>
                    </a:cubicBezTo>
                    <a:cubicBezTo>
                      <a:pt x="268155" y="100667"/>
                      <a:pt x="338579" y="100431"/>
                      <a:pt x="408976" y="100195"/>
                    </a:cubicBezTo>
                    <a:cubicBezTo>
                      <a:pt x="407034" y="98935"/>
                      <a:pt x="404909" y="98332"/>
                      <a:pt x="402626" y="98410"/>
                    </a:cubicBezTo>
                    <a:cubicBezTo>
                      <a:pt x="372374" y="98305"/>
                      <a:pt x="342095" y="98594"/>
                      <a:pt x="311816" y="98305"/>
                    </a:cubicBezTo>
                    <a:cubicBezTo>
                      <a:pt x="311448" y="97728"/>
                      <a:pt x="310740" y="96600"/>
                      <a:pt x="310373" y="96049"/>
                    </a:cubicBezTo>
                    <a:cubicBezTo>
                      <a:pt x="340704" y="94921"/>
                      <a:pt x="371167" y="96574"/>
                      <a:pt x="401498" y="95209"/>
                    </a:cubicBezTo>
                    <a:cubicBezTo>
                      <a:pt x="398192" y="92874"/>
                      <a:pt x="393941" y="93924"/>
                      <a:pt x="390163" y="93714"/>
                    </a:cubicBezTo>
                    <a:cubicBezTo>
                      <a:pt x="363741" y="93635"/>
                      <a:pt x="337345" y="93976"/>
                      <a:pt x="310950" y="93582"/>
                    </a:cubicBezTo>
                    <a:cubicBezTo>
                      <a:pt x="310714" y="92953"/>
                      <a:pt x="310241" y="91720"/>
                      <a:pt x="310005" y="91090"/>
                    </a:cubicBezTo>
                    <a:cubicBezTo>
                      <a:pt x="333593" y="90880"/>
                      <a:pt x="357155" y="91090"/>
                      <a:pt x="380744" y="91011"/>
                    </a:cubicBezTo>
                    <a:cubicBezTo>
                      <a:pt x="385991" y="90906"/>
                      <a:pt x="391291" y="91378"/>
                      <a:pt x="396513" y="90513"/>
                    </a:cubicBezTo>
                    <a:cubicBezTo>
                      <a:pt x="395122" y="89384"/>
                      <a:pt x="393522" y="88860"/>
                      <a:pt x="391790" y="88886"/>
                    </a:cubicBezTo>
                    <a:cubicBezTo>
                      <a:pt x="365184" y="88807"/>
                      <a:pt x="338552" y="88991"/>
                      <a:pt x="311947" y="88807"/>
                    </a:cubicBezTo>
                    <a:cubicBezTo>
                      <a:pt x="311055" y="88518"/>
                      <a:pt x="309218" y="87941"/>
                      <a:pt x="308326" y="87679"/>
                    </a:cubicBezTo>
                    <a:cubicBezTo>
                      <a:pt x="309166" y="87312"/>
                      <a:pt x="310845" y="86577"/>
                      <a:pt x="311684" y="86210"/>
                    </a:cubicBezTo>
                    <a:cubicBezTo>
                      <a:pt x="338290" y="85973"/>
                      <a:pt x="364922" y="86314"/>
                      <a:pt x="391554" y="86026"/>
                    </a:cubicBezTo>
                    <a:lnTo>
                      <a:pt x="391501" y="84268"/>
                    </a:lnTo>
                    <a:cubicBezTo>
                      <a:pt x="363951" y="84058"/>
                      <a:pt x="336375" y="84242"/>
                      <a:pt x="308824" y="84189"/>
                    </a:cubicBezTo>
                    <a:cubicBezTo>
                      <a:pt x="308798" y="83507"/>
                      <a:pt x="308772" y="82116"/>
                      <a:pt x="308772" y="81434"/>
                    </a:cubicBezTo>
                    <a:cubicBezTo>
                      <a:pt x="335666" y="81329"/>
                      <a:pt x="362534" y="81618"/>
                      <a:pt x="389428" y="81303"/>
                    </a:cubicBezTo>
                    <a:cubicBezTo>
                      <a:pt x="388799" y="80857"/>
                      <a:pt x="387487" y="79965"/>
                      <a:pt x="386857" y="79519"/>
                    </a:cubicBezTo>
                    <a:cubicBezTo>
                      <a:pt x="358389" y="79151"/>
                      <a:pt x="329894" y="79676"/>
                      <a:pt x="301425" y="79283"/>
                    </a:cubicBezTo>
                    <a:cubicBezTo>
                      <a:pt x="301609" y="78574"/>
                      <a:pt x="301898" y="77157"/>
                      <a:pt x="302055" y="76449"/>
                    </a:cubicBezTo>
                    <a:cubicBezTo>
                      <a:pt x="330497" y="76344"/>
                      <a:pt x="358992" y="76842"/>
                      <a:pt x="387434" y="76213"/>
                    </a:cubicBezTo>
                    <a:cubicBezTo>
                      <a:pt x="385571" y="74402"/>
                      <a:pt x="382895" y="74717"/>
                      <a:pt x="380560" y="74717"/>
                    </a:cubicBezTo>
                    <a:cubicBezTo>
                      <a:pt x="351462" y="74822"/>
                      <a:pt x="322337" y="74717"/>
                      <a:pt x="293213" y="74770"/>
                    </a:cubicBezTo>
                    <a:cubicBezTo>
                      <a:pt x="293213" y="74009"/>
                      <a:pt x="293239" y="72566"/>
                      <a:pt x="293239" y="71805"/>
                    </a:cubicBezTo>
                    <a:cubicBezTo>
                      <a:pt x="324069" y="71621"/>
                      <a:pt x="354899" y="72146"/>
                      <a:pt x="385703" y="71569"/>
                    </a:cubicBezTo>
                    <a:cubicBezTo>
                      <a:pt x="384181" y="69391"/>
                      <a:pt x="381426" y="69916"/>
                      <a:pt x="379143" y="69837"/>
                    </a:cubicBezTo>
                    <a:cubicBezTo>
                      <a:pt x="347919" y="69942"/>
                      <a:pt x="316670" y="69811"/>
                      <a:pt x="285446" y="69889"/>
                    </a:cubicBezTo>
                    <a:cubicBezTo>
                      <a:pt x="285394" y="69181"/>
                      <a:pt x="285315" y="67764"/>
                      <a:pt x="285262" y="67056"/>
                    </a:cubicBezTo>
                    <a:cubicBezTo>
                      <a:pt x="318139" y="67003"/>
                      <a:pt x="350989" y="67108"/>
                      <a:pt x="383866" y="67003"/>
                    </a:cubicBezTo>
                    <a:lnTo>
                      <a:pt x="383918" y="65219"/>
                    </a:lnTo>
                    <a:cubicBezTo>
                      <a:pt x="349520" y="65114"/>
                      <a:pt x="315122" y="65166"/>
                      <a:pt x="280723" y="65193"/>
                    </a:cubicBezTo>
                    <a:cubicBezTo>
                      <a:pt x="280697" y="64484"/>
                      <a:pt x="280645" y="63067"/>
                      <a:pt x="280618" y="62359"/>
                    </a:cubicBezTo>
                    <a:cubicBezTo>
                      <a:pt x="314859" y="62333"/>
                      <a:pt x="349126" y="62359"/>
                      <a:pt x="383367" y="62333"/>
                    </a:cubicBezTo>
                    <a:lnTo>
                      <a:pt x="383262" y="60312"/>
                    </a:lnTo>
                    <a:cubicBezTo>
                      <a:pt x="349730" y="60286"/>
                      <a:pt x="316197" y="60365"/>
                      <a:pt x="282665" y="60286"/>
                    </a:cubicBezTo>
                    <a:cubicBezTo>
                      <a:pt x="282560" y="58502"/>
                      <a:pt x="283347" y="57741"/>
                      <a:pt x="285053" y="58056"/>
                    </a:cubicBezTo>
                    <a:cubicBezTo>
                      <a:pt x="301819" y="57689"/>
                      <a:pt x="318716" y="59893"/>
                      <a:pt x="335299" y="57452"/>
                    </a:cubicBezTo>
                    <a:cubicBezTo>
                      <a:pt x="351514" y="57479"/>
                      <a:pt x="367756" y="57741"/>
                      <a:pt x="383971" y="57321"/>
                    </a:cubicBezTo>
                    <a:cubicBezTo>
                      <a:pt x="383341" y="55904"/>
                      <a:pt x="382265" y="55353"/>
                      <a:pt x="380744" y="55616"/>
                    </a:cubicBezTo>
                    <a:cubicBezTo>
                      <a:pt x="363531" y="55616"/>
                      <a:pt x="346319" y="55616"/>
                      <a:pt x="329107" y="55616"/>
                    </a:cubicBezTo>
                    <a:lnTo>
                      <a:pt x="329133" y="52808"/>
                    </a:lnTo>
                    <a:cubicBezTo>
                      <a:pt x="347368" y="52782"/>
                      <a:pt x="365604" y="52861"/>
                      <a:pt x="383840" y="52782"/>
                    </a:cubicBezTo>
                    <a:cubicBezTo>
                      <a:pt x="383787" y="52310"/>
                      <a:pt x="383682" y="51365"/>
                      <a:pt x="383630" y="50919"/>
                    </a:cubicBezTo>
                    <a:cubicBezTo>
                      <a:pt x="365447" y="50998"/>
                      <a:pt x="347264" y="50945"/>
                      <a:pt x="329107" y="50972"/>
                    </a:cubicBezTo>
                    <a:lnTo>
                      <a:pt x="329133" y="48138"/>
                    </a:lnTo>
                    <a:cubicBezTo>
                      <a:pt x="347473" y="47928"/>
                      <a:pt x="365840" y="48505"/>
                      <a:pt x="384128" y="47902"/>
                    </a:cubicBezTo>
                    <a:lnTo>
                      <a:pt x="385624" y="46537"/>
                    </a:lnTo>
                    <a:cubicBezTo>
                      <a:pt x="338238" y="45881"/>
                      <a:pt x="290825" y="46695"/>
                      <a:pt x="243465" y="46117"/>
                    </a:cubicBezTo>
                    <a:cubicBezTo>
                      <a:pt x="243937" y="42339"/>
                      <a:pt x="248529" y="44360"/>
                      <a:pt x="251022" y="43651"/>
                    </a:cubicBezTo>
                    <a:cubicBezTo>
                      <a:pt x="293764" y="43231"/>
                      <a:pt x="336506" y="43520"/>
                      <a:pt x="379248" y="43494"/>
                    </a:cubicBezTo>
                    <a:cubicBezTo>
                      <a:pt x="382029" y="43284"/>
                      <a:pt x="385361" y="44150"/>
                      <a:pt x="387618" y="41867"/>
                    </a:cubicBezTo>
                    <a:cubicBezTo>
                      <a:pt x="382711" y="41237"/>
                      <a:pt x="377779" y="41447"/>
                      <a:pt x="372872" y="41447"/>
                    </a:cubicBezTo>
                    <a:cubicBezTo>
                      <a:pt x="341360" y="41447"/>
                      <a:pt x="309848" y="41473"/>
                      <a:pt x="278336" y="41447"/>
                    </a:cubicBezTo>
                    <a:cubicBezTo>
                      <a:pt x="278336" y="40739"/>
                      <a:pt x="278336" y="39348"/>
                      <a:pt x="278362" y="38639"/>
                    </a:cubicBezTo>
                    <a:cubicBezTo>
                      <a:pt x="314072" y="38639"/>
                      <a:pt x="349756" y="38639"/>
                      <a:pt x="385493" y="38639"/>
                    </a:cubicBezTo>
                    <a:cubicBezTo>
                      <a:pt x="387146" y="38876"/>
                      <a:pt x="388431" y="38272"/>
                      <a:pt x="389297" y="36855"/>
                    </a:cubicBezTo>
                    <a:cubicBezTo>
                      <a:pt x="351540" y="36593"/>
                      <a:pt x="313757" y="36829"/>
                      <a:pt x="275974" y="36750"/>
                    </a:cubicBezTo>
                    <a:lnTo>
                      <a:pt x="276000" y="33995"/>
                    </a:lnTo>
                    <a:cubicBezTo>
                      <a:pt x="313574" y="33917"/>
                      <a:pt x="351147" y="33995"/>
                      <a:pt x="388694" y="33969"/>
                    </a:cubicBezTo>
                    <a:cubicBezTo>
                      <a:pt x="390216" y="34153"/>
                      <a:pt x="391370" y="33576"/>
                      <a:pt x="392157" y="32264"/>
                    </a:cubicBezTo>
                    <a:cubicBezTo>
                      <a:pt x="357470" y="31923"/>
                      <a:pt x="322783" y="32421"/>
                      <a:pt x="288122" y="32027"/>
                    </a:cubicBezTo>
                    <a:lnTo>
                      <a:pt x="287230" y="29063"/>
                    </a:lnTo>
                    <a:cubicBezTo>
                      <a:pt x="322075" y="28931"/>
                      <a:pt x="356919" y="29010"/>
                      <a:pt x="391790" y="29036"/>
                    </a:cubicBezTo>
                    <a:cubicBezTo>
                      <a:pt x="393626" y="29246"/>
                      <a:pt x="395227" y="28354"/>
                      <a:pt x="396749" y="27436"/>
                    </a:cubicBezTo>
                    <a:cubicBezTo>
                      <a:pt x="356237" y="26911"/>
                      <a:pt x="315725" y="27383"/>
                      <a:pt x="275187" y="27226"/>
                    </a:cubicBezTo>
                    <a:lnTo>
                      <a:pt x="275187" y="24418"/>
                    </a:lnTo>
                    <a:cubicBezTo>
                      <a:pt x="315568" y="24418"/>
                      <a:pt x="355948" y="24392"/>
                      <a:pt x="396355" y="24445"/>
                    </a:cubicBezTo>
                    <a:cubicBezTo>
                      <a:pt x="398428" y="24655"/>
                      <a:pt x="400291" y="23684"/>
                      <a:pt x="402101" y="22765"/>
                    </a:cubicBezTo>
                    <a:cubicBezTo>
                      <a:pt x="351986" y="22188"/>
                      <a:pt x="301871" y="22687"/>
                      <a:pt x="251756" y="22503"/>
                    </a:cubicBezTo>
                    <a:lnTo>
                      <a:pt x="251730" y="19722"/>
                    </a:lnTo>
                    <a:cubicBezTo>
                      <a:pt x="299431" y="19722"/>
                      <a:pt x="347132" y="19722"/>
                      <a:pt x="394860" y="19722"/>
                    </a:cubicBezTo>
                    <a:cubicBezTo>
                      <a:pt x="399793" y="19591"/>
                      <a:pt x="405093" y="20561"/>
                      <a:pt x="409553" y="17859"/>
                    </a:cubicBezTo>
                    <a:cubicBezTo>
                      <a:pt x="359805" y="17413"/>
                      <a:pt x="310058" y="17780"/>
                      <a:pt x="260310" y="17675"/>
                    </a:cubicBezTo>
                    <a:cubicBezTo>
                      <a:pt x="201484" y="17203"/>
                      <a:pt x="142631" y="18725"/>
                      <a:pt x="83805" y="17675"/>
                    </a:cubicBezTo>
                    <a:cubicBezTo>
                      <a:pt x="71972" y="18121"/>
                      <a:pt x="59902" y="16206"/>
                      <a:pt x="48383" y="19459"/>
                    </a:cubicBezTo>
                    <a:close/>
                  </a:path>
                </a:pathLst>
              </a:custGeom>
              <a:grpFill/>
              <a:ln w="2609" cap="flat">
                <a:noFill/>
                <a:prstDash val="solid"/>
                <a:miter/>
              </a:ln>
            </p:spPr>
            <p:txBody>
              <a:bodyPr rtlCol="0" anchor="ctr"/>
              <a:lstStyle/>
              <a:p>
                <a:endParaRPr lang="en-US"/>
              </a:p>
            </p:txBody>
          </p:sp>
        </p:grpSp>
        <p:grpSp>
          <p:nvGrpSpPr>
            <p:cNvPr id="28" name="Group 27">
              <a:extLst>
                <a:ext uri="{FF2B5EF4-FFF2-40B4-BE49-F238E27FC236}">
                  <a16:creationId xmlns:a16="http://schemas.microsoft.com/office/drawing/2014/main" id="{24BC0686-3A0D-5FCC-5E25-031BE5228B42}"/>
                </a:ext>
              </a:extLst>
            </p:cNvPr>
            <p:cNvGrpSpPr/>
            <p:nvPr/>
          </p:nvGrpSpPr>
          <p:grpSpPr>
            <a:xfrm>
              <a:off x="5490990" y="3329298"/>
              <a:ext cx="1330050" cy="419800"/>
              <a:chOff x="6149965" y="2877077"/>
              <a:chExt cx="961402" cy="303445"/>
            </a:xfrm>
            <a:grpFill/>
          </p:grpSpPr>
          <p:sp>
            <p:nvSpPr>
              <p:cNvPr id="30" name="Freeform: Shape 29">
                <a:extLst>
                  <a:ext uri="{FF2B5EF4-FFF2-40B4-BE49-F238E27FC236}">
                    <a16:creationId xmlns:a16="http://schemas.microsoft.com/office/drawing/2014/main" id="{5123D2AE-C70D-42C8-4602-473849718E3A}"/>
                  </a:ext>
                </a:extLst>
              </p:cNvPr>
              <p:cNvSpPr/>
              <p:nvPr/>
            </p:nvSpPr>
            <p:spPr>
              <a:xfrm>
                <a:off x="6486740" y="2888307"/>
                <a:ext cx="62333" cy="77061"/>
              </a:xfrm>
              <a:custGeom>
                <a:avLst/>
                <a:gdLst>
                  <a:gd name="connsiteX0" fmla="*/ 30463 w 62333"/>
                  <a:gd name="connsiteY0" fmla="*/ 53579 h 77061"/>
                  <a:gd name="connsiteX1" fmla="*/ 26763 w 62333"/>
                  <a:gd name="connsiteY1" fmla="*/ 67039 h 77061"/>
                  <a:gd name="connsiteX2" fmla="*/ 16294 w 62333"/>
                  <a:gd name="connsiteY2" fmla="*/ 77062 h 77061"/>
                  <a:gd name="connsiteX3" fmla="*/ 6455 w 62333"/>
                  <a:gd name="connsiteY3" fmla="*/ 69899 h 77061"/>
                  <a:gd name="connsiteX4" fmla="*/ 0 w 62333"/>
                  <a:gd name="connsiteY4" fmla="*/ 63602 h 77061"/>
                  <a:gd name="connsiteX5" fmla="*/ 630 w 62333"/>
                  <a:gd name="connsiteY5" fmla="*/ 62447 h 77061"/>
                  <a:gd name="connsiteX6" fmla="*/ 7399 w 62333"/>
                  <a:gd name="connsiteY6" fmla="*/ 48698 h 77061"/>
                  <a:gd name="connsiteX7" fmla="*/ 13565 w 62333"/>
                  <a:gd name="connsiteY7" fmla="*/ 38675 h 77061"/>
                  <a:gd name="connsiteX8" fmla="*/ 14798 w 62333"/>
                  <a:gd name="connsiteY8" fmla="*/ 37232 h 77061"/>
                  <a:gd name="connsiteX9" fmla="*/ 19101 w 62333"/>
                  <a:gd name="connsiteY9" fmla="*/ 40092 h 77061"/>
                  <a:gd name="connsiteX10" fmla="*/ 26186 w 62333"/>
                  <a:gd name="connsiteY10" fmla="*/ 45812 h 77061"/>
                  <a:gd name="connsiteX11" fmla="*/ 30463 w 62333"/>
                  <a:gd name="connsiteY11" fmla="*/ 53579 h 77061"/>
                  <a:gd name="connsiteX12" fmla="*/ 46153 w 62333"/>
                  <a:gd name="connsiteY12" fmla="*/ 16320 h 77061"/>
                  <a:gd name="connsiteX13" fmla="*/ 42454 w 62333"/>
                  <a:gd name="connsiteY13" fmla="*/ 29780 h 77061"/>
                  <a:gd name="connsiteX14" fmla="*/ 31984 w 62333"/>
                  <a:gd name="connsiteY14" fmla="*/ 39803 h 77061"/>
                  <a:gd name="connsiteX15" fmla="*/ 22119 w 62333"/>
                  <a:gd name="connsiteY15" fmla="*/ 32929 h 77061"/>
                  <a:gd name="connsiteX16" fmla="*/ 15664 w 62333"/>
                  <a:gd name="connsiteY16" fmla="*/ 26343 h 77061"/>
                  <a:gd name="connsiteX17" fmla="*/ 16268 w 62333"/>
                  <a:gd name="connsiteY17" fmla="*/ 25215 h 77061"/>
                  <a:gd name="connsiteX18" fmla="*/ 23037 w 62333"/>
                  <a:gd name="connsiteY18" fmla="*/ 11466 h 77061"/>
                  <a:gd name="connsiteX19" fmla="*/ 29203 w 62333"/>
                  <a:gd name="connsiteY19" fmla="*/ 1443 h 77061"/>
                  <a:gd name="connsiteX20" fmla="*/ 30436 w 62333"/>
                  <a:gd name="connsiteY20" fmla="*/ 0 h 77061"/>
                  <a:gd name="connsiteX21" fmla="*/ 34739 w 62333"/>
                  <a:gd name="connsiteY21" fmla="*/ 2860 h 77061"/>
                  <a:gd name="connsiteX22" fmla="*/ 41824 w 62333"/>
                  <a:gd name="connsiteY22" fmla="*/ 8580 h 77061"/>
                  <a:gd name="connsiteX23" fmla="*/ 46153 w 62333"/>
                  <a:gd name="connsiteY23" fmla="*/ 16320 h 77061"/>
                  <a:gd name="connsiteX24" fmla="*/ 62185 w 62333"/>
                  <a:gd name="connsiteY24" fmla="*/ 51847 h 77061"/>
                  <a:gd name="connsiteX25" fmla="*/ 58485 w 62333"/>
                  <a:gd name="connsiteY25" fmla="*/ 65307 h 77061"/>
                  <a:gd name="connsiteX26" fmla="*/ 48016 w 62333"/>
                  <a:gd name="connsiteY26" fmla="*/ 75330 h 77061"/>
                  <a:gd name="connsiteX27" fmla="*/ 38150 w 62333"/>
                  <a:gd name="connsiteY27" fmla="*/ 68167 h 77061"/>
                  <a:gd name="connsiteX28" fmla="*/ 31696 w 62333"/>
                  <a:gd name="connsiteY28" fmla="*/ 61870 h 77061"/>
                  <a:gd name="connsiteX29" fmla="*/ 32299 w 62333"/>
                  <a:gd name="connsiteY29" fmla="*/ 60715 h 77061"/>
                  <a:gd name="connsiteX30" fmla="*/ 39069 w 62333"/>
                  <a:gd name="connsiteY30" fmla="*/ 46966 h 77061"/>
                  <a:gd name="connsiteX31" fmla="*/ 45235 w 62333"/>
                  <a:gd name="connsiteY31" fmla="*/ 36944 h 77061"/>
                  <a:gd name="connsiteX32" fmla="*/ 46468 w 62333"/>
                  <a:gd name="connsiteY32" fmla="*/ 35500 h 77061"/>
                  <a:gd name="connsiteX33" fmla="*/ 50771 w 62333"/>
                  <a:gd name="connsiteY33" fmla="*/ 38360 h 77061"/>
                  <a:gd name="connsiteX34" fmla="*/ 57855 w 62333"/>
                  <a:gd name="connsiteY34" fmla="*/ 44107 h 77061"/>
                  <a:gd name="connsiteX35" fmla="*/ 62185 w 62333"/>
                  <a:gd name="connsiteY35" fmla="*/ 51847 h 77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62333" h="77061">
                    <a:moveTo>
                      <a:pt x="30463" y="53579"/>
                    </a:moveTo>
                    <a:cubicBezTo>
                      <a:pt x="31066" y="56832"/>
                      <a:pt x="29859" y="61319"/>
                      <a:pt x="26763" y="67039"/>
                    </a:cubicBezTo>
                    <a:cubicBezTo>
                      <a:pt x="23063" y="73730"/>
                      <a:pt x="19574" y="77062"/>
                      <a:pt x="16294" y="77062"/>
                    </a:cubicBezTo>
                    <a:cubicBezTo>
                      <a:pt x="14037" y="75330"/>
                      <a:pt x="10758" y="72942"/>
                      <a:pt x="6455" y="69899"/>
                    </a:cubicBezTo>
                    <a:cubicBezTo>
                      <a:pt x="2152" y="66829"/>
                      <a:pt x="0" y="64730"/>
                      <a:pt x="0" y="63602"/>
                    </a:cubicBezTo>
                    <a:lnTo>
                      <a:pt x="630" y="62447"/>
                    </a:lnTo>
                    <a:cubicBezTo>
                      <a:pt x="1863" y="59954"/>
                      <a:pt x="4119" y="55389"/>
                      <a:pt x="7399" y="48698"/>
                    </a:cubicBezTo>
                    <a:cubicBezTo>
                      <a:pt x="8213" y="47176"/>
                      <a:pt x="10259" y="43818"/>
                      <a:pt x="13565" y="38675"/>
                    </a:cubicBezTo>
                    <a:lnTo>
                      <a:pt x="14798" y="37232"/>
                    </a:lnTo>
                    <a:cubicBezTo>
                      <a:pt x="15612" y="37993"/>
                      <a:pt x="17055" y="38964"/>
                      <a:pt x="19101" y="40092"/>
                    </a:cubicBezTo>
                    <a:cubicBezTo>
                      <a:pt x="23011" y="42768"/>
                      <a:pt x="25372" y="44684"/>
                      <a:pt x="26186" y="45812"/>
                    </a:cubicBezTo>
                    <a:cubicBezTo>
                      <a:pt x="28390" y="48515"/>
                      <a:pt x="29833" y="51086"/>
                      <a:pt x="30463" y="53579"/>
                    </a:cubicBezTo>
                    <a:close/>
                    <a:moveTo>
                      <a:pt x="46153" y="16320"/>
                    </a:moveTo>
                    <a:cubicBezTo>
                      <a:pt x="46757" y="19574"/>
                      <a:pt x="45523" y="24061"/>
                      <a:pt x="42454" y="29780"/>
                    </a:cubicBezTo>
                    <a:cubicBezTo>
                      <a:pt x="38754" y="36471"/>
                      <a:pt x="35264" y="39803"/>
                      <a:pt x="31984" y="39803"/>
                    </a:cubicBezTo>
                    <a:cubicBezTo>
                      <a:pt x="31381" y="39803"/>
                      <a:pt x="28075" y="37521"/>
                      <a:pt x="22119" y="32929"/>
                    </a:cubicBezTo>
                    <a:cubicBezTo>
                      <a:pt x="17816" y="29675"/>
                      <a:pt x="15664" y="27471"/>
                      <a:pt x="15664" y="26343"/>
                    </a:cubicBezTo>
                    <a:lnTo>
                      <a:pt x="16268" y="25215"/>
                    </a:lnTo>
                    <a:cubicBezTo>
                      <a:pt x="17501" y="22722"/>
                      <a:pt x="19757" y="18157"/>
                      <a:pt x="23037" y="11466"/>
                    </a:cubicBezTo>
                    <a:cubicBezTo>
                      <a:pt x="23851" y="9944"/>
                      <a:pt x="25923" y="6586"/>
                      <a:pt x="29203" y="1443"/>
                    </a:cubicBezTo>
                    <a:lnTo>
                      <a:pt x="30436" y="0"/>
                    </a:lnTo>
                    <a:cubicBezTo>
                      <a:pt x="31250" y="761"/>
                      <a:pt x="32693" y="1732"/>
                      <a:pt x="34739" y="2860"/>
                    </a:cubicBezTo>
                    <a:cubicBezTo>
                      <a:pt x="38649" y="5536"/>
                      <a:pt x="41010" y="7452"/>
                      <a:pt x="41824" y="8580"/>
                    </a:cubicBezTo>
                    <a:cubicBezTo>
                      <a:pt x="44107" y="11256"/>
                      <a:pt x="45550" y="13828"/>
                      <a:pt x="46153" y="16320"/>
                    </a:cubicBezTo>
                    <a:close/>
                    <a:moveTo>
                      <a:pt x="62185" y="51847"/>
                    </a:moveTo>
                    <a:cubicBezTo>
                      <a:pt x="62788" y="55100"/>
                      <a:pt x="61555" y="59587"/>
                      <a:pt x="58485" y="65307"/>
                    </a:cubicBezTo>
                    <a:cubicBezTo>
                      <a:pt x="54786" y="71998"/>
                      <a:pt x="51296" y="75330"/>
                      <a:pt x="48016" y="75330"/>
                    </a:cubicBezTo>
                    <a:cubicBezTo>
                      <a:pt x="45760" y="73625"/>
                      <a:pt x="42480" y="71211"/>
                      <a:pt x="38150" y="68167"/>
                    </a:cubicBezTo>
                    <a:cubicBezTo>
                      <a:pt x="33847" y="65123"/>
                      <a:pt x="31696" y="62998"/>
                      <a:pt x="31696" y="61870"/>
                    </a:cubicBezTo>
                    <a:lnTo>
                      <a:pt x="32299" y="60715"/>
                    </a:lnTo>
                    <a:cubicBezTo>
                      <a:pt x="33533" y="58223"/>
                      <a:pt x="35789" y="53657"/>
                      <a:pt x="39069" y="46966"/>
                    </a:cubicBezTo>
                    <a:cubicBezTo>
                      <a:pt x="39882" y="45445"/>
                      <a:pt x="41955" y="42112"/>
                      <a:pt x="45235" y="36944"/>
                    </a:cubicBezTo>
                    <a:lnTo>
                      <a:pt x="46468" y="35500"/>
                    </a:lnTo>
                    <a:cubicBezTo>
                      <a:pt x="47281" y="36261"/>
                      <a:pt x="48724" y="37206"/>
                      <a:pt x="50771" y="38360"/>
                    </a:cubicBezTo>
                    <a:cubicBezTo>
                      <a:pt x="54654" y="41037"/>
                      <a:pt x="57042" y="42952"/>
                      <a:pt x="57855" y="44107"/>
                    </a:cubicBezTo>
                    <a:cubicBezTo>
                      <a:pt x="60112" y="46783"/>
                      <a:pt x="61555" y="49380"/>
                      <a:pt x="62185" y="51847"/>
                    </a:cubicBezTo>
                    <a:close/>
                  </a:path>
                </a:pathLst>
              </a:custGeom>
              <a:grpFill/>
              <a:ln w="2609"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11DF6744-1713-C3C3-DF18-6AEB62AFBAF0}"/>
                  </a:ext>
                </a:extLst>
              </p:cNvPr>
              <p:cNvSpPr/>
              <p:nvPr/>
            </p:nvSpPr>
            <p:spPr>
              <a:xfrm>
                <a:off x="7049708" y="2913364"/>
                <a:ext cx="28429" cy="39698"/>
              </a:xfrm>
              <a:custGeom>
                <a:avLst/>
                <a:gdLst>
                  <a:gd name="connsiteX0" fmla="*/ 28285 w 28429"/>
                  <a:gd name="connsiteY0" fmla="*/ 16268 h 39698"/>
                  <a:gd name="connsiteX1" fmla="*/ 24848 w 28429"/>
                  <a:gd name="connsiteY1" fmla="*/ 29702 h 39698"/>
                  <a:gd name="connsiteX2" fmla="*/ 15139 w 28429"/>
                  <a:gd name="connsiteY2" fmla="*/ 39699 h 39698"/>
                  <a:gd name="connsiteX3" fmla="*/ 6009 w 28429"/>
                  <a:gd name="connsiteY3" fmla="*/ 32562 h 39698"/>
                  <a:gd name="connsiteX4" fmla="*/ 0 w 28429"/>
                  <a:gd name="connsiteY4" fmla="*/ 26264 h 39698"/>
                  <a:gd name="connsiteX5" fmla="*/ 577 w 28429"/>
                  <a:gd name="connsiteY5" fmla="*/ 25136 h 39698"/>
                  <a:gd name="connsiteX6" fmla="*/ 6848 w 28429"/>
                  <a:gd name="connsiteY6" fmla="*/ 11414 h 39698"/>
                  <a:gd name="connsiteX7" fmla="*/ 12568 w 28429"/>
                  <a:gd name="connsiteY7" fmla="*/ 1417 h 39698"/>
                  <a:gd name="connsiteX8" fmla="*/ 13723 w 28429"/>
                  <a:gd name="connsiteY8" fmla="*/ 0 h 39698"/>
                  <a:gd name="connsiteX9" fmla="*/ 17711 w 28429"/>
                  <a:gd name="connsiteY9" fmla="*/ 2860 h 39698"/>
                  <a:gd name="connsiteX10" fmla="*/ 24270 w 28429"/>
                  <a:gd name="connsiteY10" fmla="*/ 8580 h 39698"/>
                  <a:gd name="connsiteX11" fmla="*/ 28285 w 28429"/>
                  <a:gd name="connsiteY11" fmla="*/ 16268 h 39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8429" h="39698">
                    <a:moveTo>
                      <a:pt x="28285" y="16268"/>
                    </a:moveTo>
                    <a:cubicBezTo>
                      <a:pt x="28862" y="19495"/>
                      <a:pt x="27708" y="23982"/>
                      <a:pt x="24848" y="29702"/>
                    </a:cubicBezTo>
                    <a:cubicBezTo>
                      <a:pt x="21410" y="36366"/>
                      <a:pt x="18183" y="39699"/>
                      <a:pt x="15139" y="39699"/>
                    </a:cubicBezTo>
                    <a:cubicBezTo>
                      <a:pt x="13040" y="37993"/>
                      <a:pt x="9997" y="35605"/>
                      <a:pt x="6009" y="32562"/>
                    </a:cubicBezTo>
                    <a:cubicBezTo>
                      <a:pt x="2020" y="29518"/>
                      <a:pt x="0" y="27419"/>
                      <a:pt x="0" y="26264"/>
                    </a:cubicBezTo>
                    <a:lnTo>
                      <a:pt x="577" y="25136"/>
                    </a:lnTo>
                    <a:cubicBezTo>
                      <a:pt x="1732" y="22670"/>
                      <a:pt x="3805" y="18104"/>
                      <a:pt x="6848" y="11414"/>
                    </a:cubicBezTo>
                    <a:cubicBezTo>
                      <a:pt x="7609" y="9892"/>
                      <a:pt x="9524" y="6560"/>
                      <a:pt x="12568" y="1417"/>
                    </a:cubicBezTo>
                    <a:lnTo>
                      <a:pt x="13723" y="0"/>
                    </a:lnTo>
                    <a:cubicBezTo>
                      <a:pt x="14483" y="761"/>
                      <a:pt x="15822" y="1705"/>
                      <a:pt x="17711" y="2860"/>
                    </a:cubicBezTo>
                    <a:cubicBezTo>
                      <a:pt x="21332" y="5536"/>
                      <a:pt x="23509" y="7425"/>
                      <a:pt x="24270" y="8580"/>
                    </a:cubicBezTo>
                    <a:cubicBezTo>
                      <a:pt x="26369" y="11230"/>
                      <a:pt x="27708" y="13801"/>
                      <a:pt x="28285" y="16268"/>
                    </a:cubicBezTo>
                    <a:close/>
                  </a:path>
                </a:pathLst>
              </a:custGeom>
              <a:grpFill/>
              <a:ln w="2609"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2A1083D9-B7F4-2A6E-5B35-6221B811642F}"/>
                  </a:ext>
                </a:extLst>
              </p:cNvPr>
              <p:cNvSpPr/>
              <p:nvPr/>
            </p:nvSpPr>
            <p:spPr>
              <a:xfrm>
                <a:off x="6948061" y="2877077"/>
                <a:ext cx="50711" cy="67379"/>
              </a:xfrm>
              <a:custGeom>
                <a:avLst/>
                <a:gdLst>
                  <a:gd name="connsiteX0" fmla="*/ 24795 w 50711"/>
                  <a:gd name="connsiteY0" fmla="*/ 46835 h 67379"/>
                  <a:gd name="connsiteX1" fmla="*/ 21778 w 50711"/>
                  <a:gd name="connsiteY1" fmla="*/ 58616 h 67379"/>
                  <a:gd name="connsiteX2" fmla="*/ 13250 w 50711"/>
                  <a:gd name="connsiteY2" fmla="*/ 67380 h 67379"/>
                  <a:gd name="connsiteX3" fmla="*/ 5248 w 50711"/>
                  <a:gd name="connsiteY3" fmla="*/ 61109 h 67379"/>
                  <a:gd name="connsiteX4" fmla="*/ 0 w 50711"/>
                  <a:gd name="connsiteY4" fmla="*/ 55599 h 67379"/>
                  <a:gd name="connsiteX5" fmla="*/ 499 w 50711"/>
                  <a:gd name="connsiteY5" fmla="*/ 54602 h 67379"/>
                  <a:gd name="connsiteX6" fmla="*/ 6009 w 50711"/>
                  <a:gd name="connsiteY6" fmla="*/ 42585 h 67379"/>
                  <a:gd name="connsiteX7" fmla="*/ 11020 w 50711"/>
                  <a:gd name="connsiteY7" fmla="*/ 33821 h 67379"/>
                  <a:gd name="connsiteX8" fmla="*/ 12017 w 50711"/>
                  <a:gd name="connsiteY8" fmla="*/ 32562 h 67379"/>
                  <a:gd name="connsiteX9" fmla="*/ 15533 w 50711"/>
                  <a:gd name="connsiteY9" fmla="*/ 35054 h 67379"/>
                  <a:gd name="connsiteX10" fmla="*/ 21305 w 50711"/>
                  <a:gd name="connsiteY10" fmla="*/ 40066 h 67379"/>
                  <a:gd name="connsiteX11" fmla="*/ 24795 w 50711"/>
                  <a:gd name="connsiteY11" fmla="*/ 46835 h 67379"/>
                  <a:gd name="connsiteX12" fmla="*/ 37547 w 50711"/>
                  <a:gd name="connsiteY12" fmla="*/ 14274 h 67379"/>
                  <a:gd name="connsiteX13" fmla="*/ 34556 w 50711"/>
                  <a:gd name="connsiteY13" fmla="*/ 26055 h 67379"/>
                  <a:gd name="connsiteX14" fmla="*/ 26028 w 50711"/>
                  <a:gd name="connsiteY14" fmla="*/ 34818 h 67379"/>
                  <a:gd name="connsiteX15" fmla="*/ 17999 w 50711"/>
                  <a:gd name="connsiteY15" fmla="*/ 28810 h 67379"/>
                  <a:gd name="connsiteX16" fmla="*/ 12752 w 50711"/>
                  <a:gd name="connsiteY16" fmla="*/ 23037 h 67379"/>
                  <a:gd name="connsiteX17" fmla="*/ 13250 w 50711"/>
                  <a:gd name="connsiteY17" fmla="*/ 22040 h 67379"/>
                  <a:gd name="connsiteX18" fmla="*/ 18760 w 50711"/>
                  <a:gd name="connsiteY18" fmla="*/ 10023 h 67379"/>
                  <a:gd name="connsiteX19" fmla="*/ 23772 w 50711"/>
                  <a:gd name="connsiteY19" fmla="*/ 1259 h 67379"/>
                  <a:gd name="connsiteX20" fmla="*/ 24769 w 50711"/>
                  <a:gd name="connsiteY20" fmla="*/ 0 h 67379"/>
                  <a:gd name="connsiteX21" fmla="*/ 28285 w 50711"/>
                  <a:gd name="connsiteY21" fmla="*/ 2493 h 67379"/>
                  <a:gd name="connsiteX22" fmla="*/ 34057 w 50711"/>
                  <a:gd name="connsiteY22" fmla="*/ 7504 h 67379"/>
                  <a:gd name="connsiteX23" fmla="*/ 37547 w 50711"/>
                  <a:gd name="connsiteY23" fmla="*/ 14274 h 67379"/>
                  <a:gd name="connsiteX24" fmla="*/ 50587 w 50711"/>
                  <a:gd name="connsiteY24" fmla="*/ 45340 h 67379"/>
                  <a:gd name="connsiteX25" fmla="*/ 47570 w 50711"/>
                  <a:gd name="connsiteY25" fmla="*/ 57121 h 67379"/>
                  <a:gd name="connsiteX26" fmla="*/ 39069 w 50711"/>
                  <a:gd name="connsiteY26" fmla="*/ 65884 h 67379"/>
                  <a:gd name="connsiteX27" fmla="*/ 31066 w 50711"/>
                  <a:gd name="connsiteY27" fmla="*/ 59613 h 67379"/>
                  <a:gd name="connsiteX28" fmla="*/ 25818 w 50711"/>
                  <a:gd name="connsiteY28" fmla="*/ 54103 h 67379"/>
                  <a:gd name="connsiteX29" fmla="*/ 26317 w 50711"/>
                  <a:gd name="connsiteY29" fmla="*/ 53106 h 67379"/>
                  <a:gd name="connsiteX30" fmla="*/ 31827 w 50711"/>
                  <a:gd name="connsiteY30" fmla="*/ 41089 h 67379"/>
                  <a:gd name="connsiteX31" fmla="*/ 36839 w 50711"/>
                  <a:gd name="connsiteY31" fmla="*/ 32326 h 67379"/>
                  <a:gd name="connsiteX32" fmla="*/ 37836 w 50711"/>
                  <a:gd name="connsiteY32" fmla="*/ 31066 h 67379"/>
                  <a:gd name="connsiteX33" fmla="*/ 41352 w 50711"/>
                  <a:gd name="connsiteY33" fmla="*/ 33585 h 67379"/>
                  <a:gd name="connsiteX34" fmla="*/ 47124 w 50711"/>
                  <a:gd name="connsiteY34" fmla="*/ 38597 h 67379"/>
                  <a:gd name="connsiteX35" fmla="*/ 50587 w 50711"/>
                  <a:gd name="connsiteY35" fmla="*/ 45340 h 67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0711" h="67379">
                    <a:moveTo>
                      <a:pt x="24795" y="46835"/>
                    </a:moveTo>
                    <a:cubicBezTo>
                      <a:pt x="25294" y="49669"/>
                      <a:pt x="24297" y="53605"/>
                      <a:pt x="21778" y="58616"/>
                    </a:cubicBezTo>
                    <a:cubicBezTo>
                      <a:pt x="18787" y="64467"/>
                      <a:pt x="15927" y="67380"/>
                      <a:pt x="13250" y="67380"/>
                    </a:cubicBezTo>
                    <a:cubicBezTo>
                      <a:pt x="11414" y="65884"/>
                      <a:pt x="8737" y="63785"/>
                      <a:pt x="5248" y="61109"/>
                    </a:cubicBezTo>
                    <a:cubicBezTo>
                      <a:pt x="1732" y="58433"/>
                      <a:pt x="0" y="56596"/>
                      <a:pt x="0" y="55599"/>
                    </a:cubicBezTo>
                    <a:lnTo>
                      <a:pt x="499" y="54602"/>
                    </a:lnTo>
                    <a:cubicBezTo>
                      <a:pt x="1496" y="52424"/>
                      <a:pt x="3332" y="48436"/>
                      <a:pt x="6009" y="42585"/>
                    </a:cubicBezTo>
                    <a:cubicBezTo>
                      <a:pt x="6665" y="41247"/>
                      <a:pt x="8344" y="38334"/>
                      <a:pt x="11020" y="33821"/>
                    </a:cubicBezTo>
                    <a:lnTo>
                      <a:pt x="12017" y="32562"/>
                    </a:lnTo>
                    <a:cubicBezTo>
                      <a:pt x="12673" y="33218"/>
                      <a:pt x="13854" y="34057"/>
                      <a:pt x="15533" y="35054"/>
                    </a:cubicBezTo>
                    <a:cubicBezTo>
                      <a:pt x="18708" y="37390"/>
                      <a:pt x="20623" y="39069"/>
                      <a:pt x="21305" y="40066"/>
                    </a:cubicBezTo>
                    <a:cubicBezTo>
                      <a:pt x="23116" y="42401"/>
                      <a:pt x="24270" y="44658"/>
                      <a:pt x="24795" y="46835"/>
                    </a:cubicBezTo>
                    <a:close/>
                    <a:moveTo>
                      <a:pt x="37547" y="14274"/>
                    </a:moveTo>
                    <a:cubicBezTo>
                      <a:pt x="38045" y="17107"/>
                      <a:pt x="37048" y="21043"/>
                      <a:pt x="34556" y="26055"/>
                    </a:cubicBezTo>
                    <a:cubicBezTo>
                      <a:pt x="31538" y="31906"/>
                      <a:pt x="28705" y="34818"/>
                      <a:pt x="26028" y="34818"/>
                    </a:cubicBezTo>
                    <a:cubicBezTo>
                      <a:pt x="25530" y="34818"/>
                      <a:pt x="22854" y="32824"/>
                      <a:pt x="17999" y="28810"/>
                    </a:cubicBezTo>
                    <a:cubicBezTo>
                      <a:pt x="14484" y="25976"/>
                      <a:pt x="12752" y="24061"/>
                      <a:pt x="12752" y="23037"/>
                    </a:cubicBezTo>
                    <a:lnTo>
                      <a:pt x="13250" y="22040"/>
                    </a:lnTo>
                    <a:cubicBezTo>
                      <a:pt x="14247" y="19862"/>
                      <a:pt x="16084" y="15874"/>
                      <a:pt x="18760" y="10023"/>
                    </a:cubicBezTo>
                    <a:cubicBezTo>
                      <a:pt x="19416" y="8685"/>
                      <a:pt x="21096" y="5772"/>
                      <a:pt x="23772" y="1259"/>
                    </a:cubicBezTo>
                    <a:lnTo>
                      <a:pt x="24769" y="0"/>
                    </a:lnTo>
                    <a:cubicBezTo>
                      <a:pt x="25425" y="656"/>
                      <a:pt x="26606" y="1496"/>
                      <a:pt x="28285" y="2493"/>
                    </a:cubicBezTo>
                    <a:cubicBezTo>
                      <a:pt x="31460" y="4828"/>
                      <a:pt x="33375" y="6507"/>
                      <a:pt x="34057" y="7504"/>
                    </a:cubicBezTo>
                    <a:cubicBezTo>
                      <a:pt x="35894" y="9866"/>
                      <a:pt x="37048" y="12122"/>
                      <a:pt x="37547" y="14274"/>
                    </a:cubicBezTo>
                    <a:close/>
                    <a:moveTo>
                      <a:pt x="50587" y="45340"/>
                    </a:moveTo>
                    <a:cubicBezTo>
                      <a:pt x="51086" y="48174"/>
                      <a:pt x="50089" y="52109"/>
                      <a:pt x="47570" y="57121"/>
                    </a:cubicBezTo>
                    <a:cubicBezTo>
                      <a:pt x="44579" y="62972"/>
                      <a:pt x="41719" y="65884"/>
                      <a:pt x="39069" y="65884"/>
                    </a:cubicBezTo>
                    <a:cubicBezTo>
                      <a:pt x="37232" y="64389"/>
                      <a:pt x="34556" y="62290"/>
                      <a:pt x="31066" y="59613"/>
                    </a:cubicBezTo>
                    <a:cubicBezTo>
                      <a:pt x="27550" y="56937"/>
                      <a:pt x="25818" y="55100"/>
                      <a:pt x="25818" y="54103"/>
                    </a:cubicBezTo>
                    <a:lnTo>
                      <a:pt x="26317" y="53106"/>
                    </a:lnTo>
                    <a:cubicBezTo>
                      <a:pt x="27314" y="50929"/>
                      <a:pt x="29151" y="46940"/>
                      <a:pt x="31827" y="41089"/>
                    </a:cubicBezTo>
                    <a:cubicBezTo>
                      <a:pt x="32483" y="39751"/>
                      <a:pt x="34162" y="36839"/>
                      <a:pt x="36839" y="32326"/>
                    </a:cubicBezTo>
                    <a:lnTo>
                      <a:pt x="37836" y="31066"/>
                    </a:lnTo>
                    <a:cubicBezTo>
                      <a:pt x="38492" y="31748"/>
                      <a:pt x="39672" y="32562"/>
                      <a:pt x="41352" y="33585"/>
                    </a:cubicBezTo>
                    <a:cubicBezTo>
                      <a:pt x="44526" y="35920"/>
                      <a:pt x="46442" y="37599"/>
                      <a:pt x="47124" y="38597"/>
                    </a:cubicBezTo>
                    <a:cubicBezTo>
                      <a:pt x="48908" y="40905"/>
                      <a:pt x="50089" y="43162"/>
                      <a:pt x="50587" y="45340"/>
                    </a:cubicBezTo>
                    <a:close/>
                  </a:path>
                </a:pathLst>
              </a:custGeom>
              <a:grpFill/>
              <a:ln w="2609" cap="flat">
                <a:noFill/>
                <a:prstDash val="solid"/>
                <a:miter/>
              </a:ln>
            </p:spPr>
            <p:txBody>
              <a:bodyPr rtlCol="0" anchor="ctr"/>
              <a:lstStyle/>
              <a:p>
                <a:endParaRPr lang="en-US"/>
              </a:p>
            </p:txBody>
          </p:sp>
          <p:grpSp>
            <p:nvGrpSpPr>
              <p:cNvPr id="33" name="Group 32">
                <a:extLst>
                  <a:ext uri="{FF2B5EF4-FFF2-40B4-BE49-F238E27FC236}">
                    <a16:creationId xmlns:a16="http://schemas.microsoft.com/office/drawing/2014/main" id="{D387F37C-7A94-0AAE-8C92-14A111DA8ABD}"/>
                  </a:ext>
                </a:extLst>
              </p:cNvPr>
              <p:cNvGrpSpPr/>
              <p:nvPr/>
            </p:nvGrpSpPr>
            <p:grpSpPr>
              <a:xfrm>
                <a:off x="6149965" y="2919189"/>
                <a:ext cx="961402" cy="261333"/>
                <a:chOff x="6149965" y="2919189"/>
                <a:chExt cx="961402" cy="261333"/>
              </a:xfrm>
              <a:grpFill/>
            </p:grpSpPr>
            <p:sp>
              <p:nvSpPr>
                <p:cNvPr id="34" name="Freeform: Shape 33">
                  <a:extLst>
                    <a:ext uri="{FF2B5EF4-FFF2-40B4-BE49-F238E27FC236}">
                      <a16:creationId xmlns:a16="http://schemas.microsoft.com/office/drawing/2014/main" id="{3A8E09DA-3663-3E8E-4677-DC95F591C736}"/>
                    </a:ext>
                  </a:extLst>
                </p:cNvPr>
                <p:cNvSpPr/>
                <p:nvPr/>
              </p:nvSpPr>
              <p:spPr>
                <a:xfrm>
                  <a:off x="6722569" y="2983263"/>
                  <a:ext cx="25312" cy="38319"/>
                </a:xfrm>
                <a:custGeom>
                  <a:avLst/>
                  <a:gdLst>
                    <a:gd name="connsiteX0" fmla="*/ 10312 w 25312"/>
                    <a:gd name="connsiteY0" fmla="*/ 15166 h 38319"/>
                    <a:gd name="connsiteX1" fmla="*/ 19731 w 25312"/>
                    <a:gd name="connsiteY1" fmla="*/ 0 h 38319"/>
                    <a:gd name="connsiteX2" fmla="*/ 24375 w 25312"/>
                    <a:gd name="connsiteY2" fmla="*/ 16635 h 38319"/>
                    <a:gd name="connsiteX3" fmla="*/ 10443 w 25312"/>
                    <a:gd name="connsiteY3" fmla="*/ 35789 h 38319"/>
                    <a:gd name="connsiteX4" fmla="*/ 0 w 25312"/>
                    <a:gd name="connsiteY4" fmla="*/ 37048 h 38319"/>
                    <a:gd name="connsiteX5" fmla="*/ 17711 w 25312"/>
                    <a:gd name="connsiteY5" fmla="*/ 21988 h 38319"/>
                    <a:gd name="connsiteX6" fmla="*/ 10312 w 25312"/>
                    <a:gd name="connsiteY6" fmla="*/ 15166 h 383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312" h="38319">
                      <a:moveTo>
                        <a:pt x="10312" y="15166"/>
                      </a:moveTo>
                      <a:cubicBezTo>
                        <a:pt x="12621" y="9761"/>
                        <a:pt x="13250" y="1942"/>
                        <a:pt x="19731" y="0"/>
                      </a:cubicBezTo>
                      <a:cubicBezTo>
                        <a:pt x="25162" y="3621"/>
                        <a:pt x="26448" y="10758"/>
                        <a:pt x="24375" y="16635"/>
                      </a:cubicBezTo>
                      <a:cubicBezTo>
                        <a:pt x="21568" y="24061"/>
                        <a:pt x="17134" y="31276"/>
                        <a:pt x="10443" y="35789"/>
                      </a:cubicBezTo>
                      <a:cubicBezTo>
                        <a:pt x="7320" y="37573"/>
                        <a:pt x="3332" y="39751"/>
                        <a:pt x="0" y="37048"/>
                      </a:cubicBezTo>
                      <a:cubicBezTo>
                        <a:pt x="6350" y="32614"/>
                        <a:pt x="14090" y="29334"/>
                        <a:pt x="17711" y="21988"/>
                      </a:cubicBezTo>
                      <a:cubicBezTo>
                        <a:pt x="14247" y="21410"/>
                        <a:pt x="8265" y="20125"/>
                        <a:pt x="10312" y="15166"/>
                      </a:cubicBezTo>
                      <a:close/>
                    </a:path>
                  </a:pathLst>
                </a:custGeom>
                <a:grpFill/>
                <a:ln w="2609"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67F8C8B0-3718-66F7-02BC-6A5B507F9CD7}"/>
                    </a:ext>
                  </a:extLst>
                </p:cNvPr>
                <p:cNvSpPr/>
                <p:nvPr/>
              </p:nvSpPr>
              <p:spPr>
                <a:xfrm>
                  <a:off x="6583507" y="2929379"/>
                  <a:ext cx="41246" cy="52362"/>
                </a:xfrm>
                <a:custGeom>
                  <a:avLst/>
                  <a:gdLst>
                    <a:gd name="connsiteX0" fmla="*/ 0 w 41246"/>
                    <a:gd name="connsiteY0" fmla="*/ 40608 h 52362"/>
                    <a:gd name="connsiteX1" fmla="*/ 5221 w 41246"/>
                    <a:gd name="connsiteY1" fmla="*/ 36016 h 52362"/>
                    <a:gd name="connsiteX2" fmla="*/ 12621 w 41246"/>
                    <a:gd name="connsiteY2" fmla="*/ 22844 h 52362"/>
                    <a:gd name="connsiteX3" fmla="*/ 21227 w 41246"/>
                    <a:gd name="connsiteY3" fmla="*/ 12821 h 52362"/>
                    <a:gd name="connsiteX4" fmla="*/ 28626 w 41246"/>
                    <a:gd name="connsiteY4" fmla="*/ 201 h 52362"/>
                    <a:gd name="connsiteX5" fmla="*/ 36471 w 41246"/>
                    <a:gd name="connsiteY5" fmla="*/ 7364 h 52362"/>
                    <a:gd name="connsiteX6" fmla="*/ 41247 w 41246"/>
                    <a:gd name="connsiteY6" fmla="*/ 19696 h 52362"/>
                    <a:gd name="connsiteX7" fmla="*/ 36943 w 41246"/>
                    <a:gd name="connsiteY7" fmla="*/ 29876 h 52362"/>
                    <a:gd name="connsiteX8" fmla="*/ 27104 w 41246"/>
                    <a:gd name="connsiteY8" fmla="*/ 34599 h 52362"/>
                    <a:gd name="connsiteX9" fmla="*/ 20650 w 41246"/>
                    <a:gd name="connsiteY9" fmla="*/ 33733 h 52362"/>
                    <a:gd name="connsiteX10" fmla="*/ 10784 w 41246"/>
                    <a:gd name="connsiteY10" fmla="*/ 39480 h 52362"/>
                    <a:gd name="connsiteX11" fmla="*/ 6796 w 41246"/>
                    <a:gd name="connsiteY11" fmla="*/ 45199 h 52362"/>
                    <a:gd name="connsiteX12" fmla="*/ 26 w 41246"/>
                    <a:gd name="connsiteY12" fmla="*/ 52363 h 52362"/>
                    <a:gd name="connsiteX13" fmla="*/ 26 w 41246"/>
                    <a:gd name="connsiteY13" fmla="*/ 40608 h 52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1246" h="52362">
                      <a:moveTo>
                        <a:pt x="0" y="40608"/>
                      </a:moveTo>
                      <a:cubicBezTo>
                        <a:pt x="2886" y="38325"/>
                        <a:pt x="4618" y="36777"/>
                        <a:pt x="5221" y="36016"/>
                      </a:cubicBezTo>
                      <a:lnTo>
                        <a:pt x="12621" y="22844"/>
                      </a:lnTo>
                      <a:cubicBezTo>
                        <a:pt x="15900" y="18463"/>
                        <a:pt x="18787" y="15104"/>
                        <a:pt x="21227" y="12821"/>
                      </a:cubicBezTo>
                      <a:cubicBezTo>
                        <a:pt x="24716" y="7285"/>
                        <a:pt x="27183" y="3087"/>
                        <a:pt x="28626" y="201"/>
                      </a:cubicBezTo>
                      <a:cubicBezTo>
                        <a:pt x="30673" y="-744"/>
                        <a:pt x="33296" y="1644"/>
                        <a:pt x="36471" y="7364"/>
                      </a:cubicBezTo>
                      <a:cubicBezTo>
                        <a:pt x="39646" y="13084"/>
                        <a:pt x="41247" y="17203"/>
                        <a:pt x="41247" y="19696"/>
                      </a:cubicBezTo>
                      <a:cubicBezTo>
                        <a:pt x="41247" y="23343"/>
                        <a:pt x="39803" y="26728"/>
                        <a:pt x="36943" y="29876"/>
                      </a:cubicBezTo>
                      <a:cubicBezTo>
                        <a:pt x="34057" y="33025"/>
                        <a:pt x="30777" y="34599"/>
                        <a:pt x="27104" y="34599"/>
                      </a:cubicBezTo>
                      <a:cubicBezTo>
                        <a:pt x="25267" y="34416"/>
                        <a:pt x="23116" y="34127"/>
                        <a:pt x="20650" y="33733"/>
                      </a:cubicBezTo>
                      <a:cubicBezTo>
                        <a:pt x="16950" y="33156"/>
                        <a:pt x="13670" y="35072"/>
                        <a:pt x="10784" y="39480"/>
                      </a:cubicBezTo>
                      <a:cubicBezTo>
                        <a:pt x="8737" y="42523"/>
                        <a:pt x="7399" y="44439"/>
                        <a:pt x="6796" y="45199"/>
                      </a:cubicBezTo>
                      <a:lnTo>
                        <a:pt x="26" y="52363"/>
                      </a:lnTo>
                      <a:lnTo>
                        <a:pt x="26" y="40608"/>
                      </a:lnTo>
                      <a:close/>
                    </a:path>
                  </a:pathLst>
                </a:custGeom>
                <a:grpFill/>
                <a:ln w="2609"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668E1E5F-01DD-A202-7BD8-043E482C4B8D}"/>
                    </a:ext>
                  </a:extLst>
                </p:cNvPr>
                <p:cNvSpPr/>
                <p:nvPr/>
              </p:nvSpPr>
              <p:spPr>
                <a:xfrm>
                  <a:off x="6487238" y="2969986"/>
                  <a:ext cx="98909" cy="54444"/>
                </a:xfrm>
                <a:custGeom>
                  <a:avLst/>
                  <a:gdLst>
                    <a:gd name="connsiteX0" fmla="*/ 96347 w 98909"/>
                    <a:gd name="connsiteY0" fmla="*/ 11729 h 54444"/>
                    <a:gd name="connsiteX1" fmla="*/ 90811 w 98909"/>
                    <a:gd name="connsiteY1" fmla="*/ 15743 h 54444"/>
                    <a:gd name="connsiteX2" fmla="*/ 86193 w 98909"/>
                    <a:gd name="connsiteY2" fmla="*/ 17737 h 54444"/>
                    <a:gd name="connsiteX3" fmla="*/ 71106 w 98909"/>
                    <a:gd name="connsiteY3" fmla="*/ 27471 h 54444"/>
                    <a:gd name="connsiteX4" fmla="*/ 68639 w 98909"/>
                    <a:gd name="connsiteY4" fmla="*/ 28049 h 54444"/>
                    <a:gd name="connsiteX5" fmla="*/ 50482 w 98909"/>
                    <a:gd name="connsiteY5" fmla="*/ 36944 h 54444"/>
                    <a:gd name="connsiteX6" fmla="*/ 40013 w 98909"/>
                    <a:gd name="connsiteY6" fmla="*/ 34949 h 54444"/>
                    <a:gd name="connsiteX7" fmla="*/ 23090 w 98909"/>
                    <a:gd name="connsiteY7" fmla="*/ 39830 h 54444"/>
                    <a:gd name="connsiteX8" fmla="*/ 10469 w 98909"/>
                    <a:gd name="connsiteY8" fmla="*/ 51007 h 54444"/>
                    <a:gd name="connsiteX9" fmla="*/ 6481 w 98909"/>
                    <a:gd name="connsiteY9" fmla="*/ 54444 h 54444"/>
                    <a:gd name="connsiteX10" fmla="*/ 0 w 98909"/>
                    <a:gd name="connsiteY10" fmla="*/ 53579 h 54444"/>
                    <a:gd name="connsiteX11" fmla="*/ 3700 w 98909"/>
                    <a:gd name="connsiteY11" fmla="*/ 47859 h 54444"/>
                    <a:gd name="connsiteX12" fmla="*/ 11387 w 98909"/>
                    <a:gd name="connsiteY12" fmla="*/ 38964 h 54444"/>
                    <a:gd name="connsiteX13" fmla="*/ 23693 w 98909"/>
                    <a:gd name="connsiteY13" fmla="*/ 27498 h 54444"/>
                    <a:gd name="connsiteX14" fmla="*/ 50168 w 98909"/>
                    <a:gd name="connsiteY14" fmla="*/ 16032 h 54444"/>
                    <a:gd name="connsiteX15" fmla="*/ 56019 w 98909"/>
                    <a:gd name="connsiteY15" fmla="*/ 17475 h 54444"/>
                    <a:gd name="connsiteX16" fmla="*/ 60637 w 98909"/>
                    <a:gd name="connsiteY16" fmla="*/ 18918 h 54444"/>
                    <a:gd name="connsiteX17" fmla="*/ 65858 w 98909"/>
                    <a:gd name="connsiteY17" fmla="*/ 16609 h 54444"/>
                    <a:gd name="connsiteX18" fmla="*/ 69873 w 98909"/>
                    <a:gd name="connsiteY18" fmla="*/ 12594 h 54444"/>
                    <a:gd name="connsiteX19" fmla="*/ 72339 w 98909"/>
                    <a:gd name="connsiteY19" fmla="*/ 10023 h 54444"/>
                    <a:gd name="connsiteX20" fmla="*/ 73572 w 98909"/>
                    <a:gd name="connsiteY20" fmla="*/ 8869 h 54444"/>
                    <a:gd name="connsiteX21" fmla="*/ 76957 w 98909"/>
                    <a:gd name="connsiteY21" fmla="*/ 10023 h 54444"/>
                    <a:gd name="connsiteX22" fmla="*/ 84960 w 98909"/>
                    <a:gd name="connsiteY22" fmla="*/ 4014 h 54444"/>
                    <a:gd name="connsiteX23" fmla="*/ 88029 w 98909"/>
                    <a:gd name="connsiteY23" fmla="*/ 289 h 54444"/>
                    <a:gd name="connsiteX24" fmla="*/ 91414 w 98909"/>
                    <a:gd name="connsiteY24" fmla="*/ 1154 h 54444"/>
                    <a:gd name="connsiteX25" fmla="*/ 96347 w 98909"/>
                    <a:gd name="connsiteY25" fmla="*/ 0 h 54444"/>
                    <a:gd name="connsiteX26" fmla="*/ 97265 w 98909"/>
                    <a:gd name="connsiteY26" fmla="*/ 1417 h 54444"/>
                    <a:gd name="connsiteX27" fmla="*/ 98813 w 98909"/>
                    <a:gd name="connsiteY27" fmla="*/ 4277 h 54444"/>
                    <a:gd name="connsiteX28" fmla="*/ 96347 w 98909"/>
                    <a:gd name="connsiteY28" fmla="*/ 11729 h 54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98909" h="54444">
                      <a:moveTo>
                        <a:pt x="96347" y="11729"/>
                      </a:moveTo>
                      <a:cubicBezTo>
                        <a:pt x="94510" y="13644"/>
                        <a:pt x="92647" y="14982"/>
                        <a:pt x="90811" y="15743"/>
                      </a:cubicBezTo>
                      <a:lnTo>
                        <a:pt x="86193" y="17737"/>
                      </a:lnTo>
                      <a:cubicBezTo>
                        <a:pt x="82913" y="20020"/>
                        <a:pt x="77875" y="23273"/>
                        <a:pt x="71106" y="27471"/>
                      </a:cubicBezTo>
                      <a:lnTo>
                        <a:pt x="68639" y="28049"/>
                      </a:lnTo>
                      <a:cubicBezTo>
                        <a:pt x="61240" y="33979"/>
                        <a:pt x="55205" y="36944"/>
                        <a:pt x="50482" y="36944"/>
                      </a:cubicBezTo>
                      <a:cubicBezTo>
                        <a:pt x="47203" y="35605"/>
                        <a:pt x="43713" y="34949"/>
                        <a:pt x="40013" y="34949"/>
                      </a:cubicBezTo>
                      <a:cubicBezTo>
                        <a:pt x="34871" y="34949"/>
                        <a:pt x="29229" y="36576"/>
                        <a:pt x="23090" y="39830"/>
                      </a:cubicBezTo>
                      <a:cubicBezTo>
                        <a:pt x="16924" y="43083"/>
                        <a:pt x="12726" y="46809"/>
                        <a:pt x="10469" y="51007"/>
                      </a:cubicBezTo>
                      <a:cubicBezTo>
                        <a:pt x="9236" y="52739"/>
                        <a:pt x="7898" y="53867"/>
                        <a:pt x="6481" y="54444"/>
                      </a:cubicBezTo>
                      <a:cubicBezTo>
                        <a:pt x="4014" y="54444"/>
                        <a:pt x="1863" y="54156"/>
                        <a:pt x="0" y="53579"/>
                      </a:cubicBezTo>
                      <a:lnTo>
                        <a:pt x="3700" y="47859"/>
                      </a:lnTo>
                      <a:lnTo>
                        <a:pt x="11387" y="38964"/>
                      </a:lnTo>
                      <a:cubicBezTo>
                        <a:pt x="14457" y="35527"/>
                        <a:pt x="18577" y="31696"/>
                        <a:pt x="23693" y="27498"/>
                      </a:cubicBezTo>
                      <a:cubicBezTo>
                        <a:pt x="33139" y="19862"/>
                        <a:pt x="41955" y="16032"/>
                        <a:pt x="50168" y="16032"/>
                      </a:cubicBezTo>
                      <a:cubicBezTo>
                        <a:pt x="51611" y="16032"/>
                        <a:pt x="53552" y="16504"/>
                        <a:pt x="56019" y="17475"/>
                      </a:cubicBezTo>
                      <a:cubicBezTo>
                        <a:pt x="58485" y="18419"/>
                        <a:pt x="60007" y="18918"/>
                        <a:pt x="60637" y="18918"/>
                      </a:cubicBezTo>
                      <a:cubicBezTo>
                        <a:pt x="62290" y="18918"/>
                        <a:pt x="64021" y="18157"/>
                        <a:pt x="65858" y="16609"/>
                      </a:cubicBezTo>
                      <a:lnTo>
                        <a:pt x="69873" y="12594"/>
                      </a:lnTo>
                      <a:cubicBezTo>
                        <a:pt x="70476" y="11833"/>
                        <a:pt x="71316" y="10968"/>
                        <a:pt x="72339" y="10023"/>
                      </a:cubicBezTo>
                      <a:lnTo>
                        <a:pt x="73572" y="8869"/>
                      </a:lnTo>
                      <a:cubicBezTo>
                        <a:pt x="74595" y="9629"/>
                        <a:pt x="75724" y="10023"/>
                        <a:pt x="76957" y="10023"/>
                      </a:cubicBezTo>
                      <a:cubicBezTo>
                        <a:pt x="79607" y="10023"/>
                        <a:pt x="82283" y="8029"/>
                        <a:pt x="84960" y="4014"/>
                      </a:cubicBezTo>
                      <a:lnTo>
                        <a:pt x="88029" y="289"/>
                      </a:lnTo>
                      <a:cubicBezTo>
                        <a:pt x="88843" y="866"/>
                        <a:pt x="89971" y="1154"/>
                        <a:pt x="91414" y="1154"/>
                      </a:cubicBezTo>
                      <a:cubicBezTo>
                        <a:pt x="94090" y="761"/>
                        <a:pt x="95717" y="394"/>
                        <a:pt x="96347" y="0"/>
                      </a:cubicBezTo>
                      <a:cubicBezTo>
                        <a:pt x="96767" y="761"/>
                        <a:pt x="97055" y="1233"/>
                        <a:pt x="97265" y="1417"/>
                      </a:cubicBezTo>
                      <a:cubicBezTo>
                        <a:pt x="98289" y="2755"/>
                        <a:pt x="98813" y="3700"/>
                        <a:pt x="98813" y="4277"/>
                      </a:cubicBezTo>
                      <a:cubicBezTo>
                        <a:pt x="99207" y="6560"/>
                        <a:pt x="98394" y="9052"/>
                        <a:pt x="96347" y="11729"/>
                      </a:cubicBezTo>
                      <a:close/>
                    </a:path>
                  </a:pathLst>
                </a:custGeom>
                <a:grpFill/>
                <a:ln w="2609"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1FE899F6-AF88-2D9C-38A7-A394EE92C673}"/>
                    </a:ext>
                  </a:extLst>
                </p:cNvPr>
                <p:cNvSpPr/>
                <p:nvPr/>
              </p:nvSpPr>
              <p:spPr>
                <a:xfrm>
                  <a:off x="6240940" y="3014460"/>
                  <a:ext cx="277390" cy="118334"/>
                </a:xfrm>
                <a:custGeom>
                  <a:avLst/>
                  <a:gdLst>
                    <a:gd name="connsiteX0" fmla="*/ 252465 w 277390"/>
                    <a:gd name="connsiteY0" fmla="*/ 7425 h 118334"/>
                    <a:gd name="connsiteX1" fmla="*/ 258001 w 277390"/>
                    <a:gd name="connsiteY1" fmla="*/ 4565 h 118334"/>
                    <a:gd name="connsiteX2" fmla="*/ 259549 w 277390"/>
                    <a:gd name="connsiteY2" fmla="*/ 4565 h 118334"/>
                    <a:gd name="connsiteX3" fmla="*/ 265085 w 277390"/>
                    <a:gd name="connsiteY3" fmla="*/ 3411 h 118334"/>
                    <a:gd name="connsiteX4" fmla="*/ 277391 w 277390"/>
                    <a:gd name="connsiteY4" fmla="*/ 12017 h 118334"/>
                    <a:gd name="connsiteX5" fmla="*/ 269388 w 277390"/>
                    <a:gd name="connsiteY5" fmla="*/ 28652 h 118334"/>
                    <a:gd name="connsiteX6" fmla="*/ 257056 w 277390"/>
                    <a:gd name="connsiteY6" fmla="*/ 40407 h 118334"/>
                    <a:gd name="connsiteX7" fmla="*/ 245984 w 277390"/>
                    <a:gd name="connsiteY7" fmla="*/ 42978 h 118334"/>
                    <a:gd name="connsiteX8" fmla="*/ 222579 w 277390"/>
                    <a:gd name="connsiteY8" fmla="*/ 48987 h 118334"/>
                    <a:gd name="connsiteX9" fmla="*/ 190254 w 277390"/>
                    <a:gd name="connsiteY9" fmla="*/ 68482 h 118334"/>
                    <a:gd name="connsiteX10" fmla="*/ 157010 w 277390"/>
                    <a:gd name="connsiteY10" fmla="*/ 86534 h 118334"/>
                    <a:gd name="connsiteX11" fmla="*/ 26160 w 277390"/>
                    <a:gd name="connsiteY11" fmla="*/ 118335 h 118334"/>
                    <a:gd name="connsiteX12" fmla="*/ 0 w 277390"/>
                    <a:gd name="connsiteY12" fmla="*/ 116052 h 118334"/>
                    <a:gd name="connsiteX13" fmla="*/ 0 w 277390"/>
                    <a:gd name="connsiteY13" fmla="*/ 82519 h 118334"/>
                    <a:gd name="connsiteX14" fmla="*/ 40643 w 277390"/>
                    <a:gd name="connsiteY14" fmla="*/ 87977 h 118334"/>
                    <a:gd name="connsiteX15" fmla="*/ 47727 w 277390"/>
                    <a:gd name="connsiteY15" fmla="*/ 87977 h 118334"/>
                    <a:gd name="connsiteX16" fmla="*/ 82834 w 277390"/>
                    <a:gd name="connsiteY16" fmla="*/ 85117 h 118334"/>
                    <a:gd name="connsiteX17" fmla="*/ 148115 w 277390"/>
                    <a:gd name="connsiteY17" fmla="*/ 67354 h 118334"/>
                    <a:gd name="connsiteX18" fmla="*/ 196157 w 277390"/>
                    <a:gd name="connsiteY18" fmla="*/ 46153 h 118334"/>
                    <a:gd name="connsiteX19" fmla="*/ 200460 w 277390"/>
                    <a:gd name="connsiteY19" fmla="*/ 40722 h 118334"/>
                    <a:gd name="connsiteX20" fmla="*/ 215233 w 277390"/>
                    <a:gd name="connsiteY20" fmla="*/ 16058 h 118334"/>
                    <a:gd name="connsiteX21" fmla="*/ 237089 w 277390"/>
                    <a:gd name="connsiteY21" fmla="*/ 0 h 118334"/>
                    <a:gd name="connsiteX22" fmla="*/ 248791 w 277390"/>
                    <a:gd name="connsiteY22" fmla="*/ 6297 h 118334"/>
                    <a:gd name="connsiteX23" fmla="*/ 252465 w 277390"/>
                    <a:gd name="connsiteY23" fmla="*/ 7425 h 118334"/>
                    <a:gd name="connsiteX24" fmla="*/ 239844 w 277390"/>
                    <a:gd name="connsiteY24" fmla="*/ 18603 h 118334"/>
                    <a:gd name="connsiteX25" fmla="*/ 230923 w 277390"/>
                    <a:gd name="connsiteY25" fmla="*/ 13723 h 118334"/>
                    <a:gd name="connsiteX26" fmla="*/ 215836 w 277390"/>
                    <a:gd name="connsiteY26" fmla="*/ 24612 h 118334"/>
                    <a:gd name="connsiteX27" fmla="*/ 209067 w 277390"/>
                    <a:gd name="connsiteY27" fmla="*/ 35212 h 118334"/>
                    <a:gd name="connsiteX28" fmla="*/ 205078 w 277390"/>
                    <a:gd name="connsiteY28" fmla="*/ 42375 h 118334"/>
                    <a:gd name="connsiteX29" fmla="*/ 239844 w 277390"/>
                    <a:gd name="connsiteY29" fmla="*/ 18603 h 118334"/>
                    <a:gd name="connsiteX30" fmla="*/ 267867 w 277390"/>
                    <a:gd name="connsiteY30" fmla="*/ 19443 h 118334"/>
                    <a:gd name="connsiteX31" fmla="*/ 260152 w 277390"/>
                    <a:gd name="connsiteY31" fmla="*/ 15428 h 118334"/>
                    <a:gd name="connsiteX32" fmla="*/ 232445 w 277390"/>
                    <a:gd name="connsiteY32" fmla="*/ 40354 h 118334"/>
                    <a:gd name="connsiteX33" fmla="*/ 252465 w 277390"/>
                    <a:gd name="connsiteY33" fmla="*/ 31748 h 118334"/>
                    <a:gd name="connsiteX34" fmla="*/ 267867 w 277390"/>
                    <a:gd name="connsiteY34" fmla="*/ 19443 h 1183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77390" h="118334">
                      <a:moveTo>
                        <a:pt x="252465" y="7425"/>
                      </a:moveTo>
                      <a:lnTo>
                        <a:pt x="258001" y="4565"/>
                      </a:lnTo>
                      <a:cubicBezTo>
                        <a:pt x="258421" y="4775"/>
                        <a:pt x="258919" y="4775"/>
                        <a:pt x="259549" y="4565"/>
                      </a:cubicBezTo>
                      <a:cubicBezTo>
                        <a:pt x="262435" y="3805"/>
                        <a:pt x="264272" y="3411"/>
                        <a:pt x="265085" y="3411"/>
                      </a:cubicBezTo>
                      <a:cubicBezTo>
                        <a:pt x="273298" y="3411"/>
                        <a:pt x="277391" y="6271"/>
                        <a:pt x="277391" y="12017"/>
                      </a:cubicBezTo>
                      <a:cubicBezTo>
                        <a:pt x="277391" y="16032"/>
                        <a:pt x="274715" y="21568"/>
                        <a:pt x="269388" y="28652"/>
                      </a:cubicBezTo>
                      <a:cubicBezTo>
                        <a:pt x="265479" y="33821"/>
                        <a:pt x="261386" y="37731"/>
                        <a:pt x="257056" y="40407"/>
                      </a:cubicBezTo>
                      <a:lnTo>
                        <a:pt x="245984" y="42978"/>
                      </a:lnTo>
                      <a:cubicBezTo>
                        <a:pt x="241864" y="43949"/>
                        <a:pt x="234072" y="45943"/>
                        <a:pt x="222579" y="48987"/>
                      </a:cubicBezTo>
                      <a:lnTo>
                        <a:pt x="190254" y="68482"/>
                      </a:lnTo>
                      <a:cubicBezTo>
                        <a:pt x="176898" y="76511"/>
                        <a:pt x="165826" y="82519"/>
                        <a:pt x="157010" y="86534"/>
                      </a:cubicBezTo>
                      <a:cubicBezTo>
                        <a:pt x="109991" y="107734"/>
                        <a:pt x="66383" y="118335"/>
                        <a:pt x="26160" y="118335"/>
                      </a:cubicBezTo>
                      <a:cubicBezTo>
                        <a:pt x="16504" y="118335"/>
                        <a:pt x="7793" y="117574"/>
                        <a:pt x="0" y="116052"/>
                      </a:cubicBezTo>
                      <a:lnTo>
                        <a:pt x="0" y="82519"/>
                      </a:lnTo>
                      <a:cubicBezTo>
                        <a:pt x="12726" y="86140"/>
                        <a:pt x="26265" y="87977"/>
                        <a:pt x="40643" y="87977"/>
                      </a:cubicBezTo>
                      <a:lnTo>
                        <a:pt x="47727" y="87977"/>
                      </a:lnTo>
                      <a:cubicBezTo>
                        <a:pt x="60243" y="87977"/>
                        <a:pt x="71945" y="87032"/>
                        <a:pt x="82834" y="85117"/>
                      </a:cubicBezTo>
                      <a:cubicBezTo>
                        <a:pt x="100283" y="82073"/>
                        <a:pt x="122034" y="76143"/>
                        <a:pt x="148115" y="67354"/>
                      </a:cubicBezTo>
                      <a:cubicBezTo>
                        <a:pt x="169053" y="60296"/>
                        <a:pt x="185059" y="53211"/>
                        <a:pt x="196157" y="46153"/>
                      </a:cubicBezTo>
                      <a:cubicBezTo>
                        <a:pt x="197391" y="45392"/>
                        <a:pt x="198834" y="43582"/>
                        <a:pt x="200460" y="40722"/>
                      </a:cubicBezTo>
                      <a:cubicBezTo>
                        <a:pt x="208463" y="26763"/>
                        <a:pt x="213396" y="18550"/>
                        <a:pt x="215233" y="16058"/>
                      </a:cubicBezTo>
                      <a:cubicBezTo>
                        <a:pt x="222815" y="5379"/>
                        <a:pt x="230110" y="0"/>
                        <a:pt x="237089" y="0"/>
                      </a:cubicBezTo>
                      <a:cubicBezTo>
                        <a:pt x="242022" y="0"/>
                        <a:pt x="245905" y="2099"/>
                        <a:pt x="248791" y="6297"/>
                      </a:cubicBezTo>
                      <a:cubicBezTo>
                        <a:pt x="249185" y="7032"/>
                        <a:pt x="250418" y="7425"/>
                        <a:pt x="252465" y="7425"/>
                      </a:cubicBezTo>
                      <a:close/>
                      <a:moveTo>
                        <a:pt x="239844" y="18603"/>
                      </a:moveTo>
                      <a:cubicBezTo>
                        <a:pt x="239844" y="15349"/>
                        <a:pt x="236879" y="13723"/>
                        <a:pt x="230923" y="13723"/>
                      </a:cubicBezTo>
                      <a:cubicBezTo>
                        <a:pt x="225990" y="13723"/>
                        <a:pt x="220979" y="17343"/>
                        <a:pt x="215836" y="24612"/>
                      </a:cubicBezTo>
                      <a:cubicBezTo>
                        <a:pt x="213160" y="28442"/>
                        <a:pt x="210903" y="31958"/>
                        <a:pt x="209067" y="35212"/>
                      </a:cubicBezTo>
                      <a:lnTo>
                        <a:pt x="205078" y="42375"/>
                      </a:lnTo>
                      <a:cubicBezTo>
                        <a:pt x="228247" y="33218"/>
                        <a:pt x="239844" y="25294"/>
                        <a:pt x="239844" y="18603"/>
                      </a:cubicBezTo>
                      <a:close/>
                      <a:moveTo>
                        <a:pt x="267867" y="19443"/>
                      </a:moveTo>
                      <a:cubicBezTo>
                        <a:pt x="267867" y="16766"/>
                        <a:pt x="265295" y="15428"/>
                        <a:pt x="260152" y="15428"/>
                      </a:cubicBezTo>
                      <a:cubicBezTo>
                        <a:pt x="251336" y="15428"/>
                        <a:pt x="242100" y="23746"/>
                        <a:pt x="232445" y="40354"/>
                      </a:cubicBezTo>
                      <a:cubicBezTo>
                        <a:pt x="237771" y="38833"/>
                        <a:pt x="244462" y="35973"/>
                        <a:pt x="252465" y="31748"/>
                      </a:cubicBezTo>
                      <a:cubicBezTo>
                        <a:pt x="262724" y="26422"/>
                        <a:pt x="267867" y="22329"/>
                        <a:pt x="267867" y="19443"/>
                      </a:cubicBezTo>
                      <a:close/>
                    </a:path>
                  </a:pathLst>
                </a:custGeom>
                <a:grpFill/>
                <a:ln w="2609"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73676BC9-AC0D-2D64-9D77-A37AAC46A949}"/>
                    </a:ext>
                  </a:extLst>
                </p:cNvPr>
                <p:cNvSpPr/>
                <p:nvPr/>
              </p:nvSpPr>
              <p:spPr>
                <a:xfrm>
                  <a:off x="6149965" y="3030938"/>
                  <a:ext cx="95277" cy="99443"/>
                </a:xfrm>
                <a:custGeom>
                  <a:avLst/>
                  <a:gdLst>
                    <a:gd name="connsiteX0" fmla="*/ 90975 w 95277"/>
                    <a:gd name="connsiteY0" fmla="*/ 99443 h 99443"/>
                    <a:gd name="connsiteX1" fmla="*/ 86042 w 95277"/>
                    <a:gd name="connsiteY1" fmla="*/ 98289 h 99443"/>
                    <a:gd name="connsiteX2" fmla="*/ 57101 w 95277"/>
                    <a:gd name="connsiteY2" fmla="*/ 80814 h 99443"/>
                    <a:gd name="connsiteX3" fmla="*/ 49702 w 95277"/>
                    <a:gd name="connsiteY3" fmla="*/ 63628 h 99443"/>
                    <a:gd name="connsiteX4" fmla="*/ 40781 w 95277"/>
                    <a:gd name="connsiteY4" fmla="*/ 80237 h 99443"/>
                    <a:gd name="connsiteX5" fmla="*/ 18006 w 95277"/>
                    <a:gd name="connsiteY5" fmla="*/ 95429 h 99443"/>
                    <a:gd name="connsiteX6" fmla="*/ 453 w 95277"/>
                    <a:gd name="connsiteY6" fmla="*/ 98866 h 99443"/>
                    <a:gd name="connsiteX7" fmla="*/ 2604 w 95277"/>
                    <a:gd name="connsiteY7" fmla="*/ 94851 h 99443"/>
                    <a:gd name="connsiteX8" fmla="*/ 19239 w 95277"/>
                    <a:gd name="connsiteY8" fmla="*/ 82231 h 99443"/>
                    <a:gd name="connsiteX9" fmla="*/ 55579 w 95277"/>
                    <a:gd name="connsiteY9" fmla="*/ 32378 h 99443"/>
                    <a:gd name="connsiteX10" fmla="*/ 61431 w 95277"/>
                    <a:gd name="connsiteY10" fmla="*/ 14903 h 99443"/>
                    <a:gd name="connsiteX11" fmla="*/ 69748 w 95277"/>
                    <a:gd name="connsiteY11" fmla="*/ 0 h 99443"/>
                    <a:gd name="connsiteX12" fmla="*/ 70666 w 95277"/>
                    <a:gd name="connsiteY12" fmla="*/ 1994 h 99443"/>
                    <a:gd name="connsiteX13" fmla="*/ 66652 w 95277"/>
                    <a:gd name="connsiteY13" fmla="*/ 19469 h 99443"/>
                    <a:gd name="connsiteX14" fmla="*/ 64186 w 95277"/>
                    <a:gd name="connsiteY14" fmla="*/ 37232 h 99443"/>
                    <a:gd name="connsiteX15" fmla="*/ 77436 w 95277"/>
                    <a:gd name="connsiteY15" fmla="*/ 60164 h 99443"/>
                    <a:gd name="connsiteX16" fmla="*/ 90975 w 95277"/>
                    <a:gd name="connsiteY16" fmla="*/ 65911 h 99443"/>
                    <a:gd name="connsiteX17" fmla="*/ 95278 w 95277"/>
                    <a:gd name="connsiteY17" fmla="*/ 81391 h 99443"/>
                    <a:gd name="connsiteX18" fmla="*/ 92497 w 95277"/>
                    <a:gd name="connsiteY18" fmla="*/ 95717 h 99443"/>
                    <a:gd name="connsiteX19" fmla="*/ 90975 w 95277"/>
                    <a:gd name="connsiteY19" fmla="*/ 99443 h 994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95277" h="99443">
                      <a:moveTo>
                        <a:pt x="90975" y="99443"/>
                      </a:moveTo>
                      <a:lnTo>
                        <a:pt x="86042" y="98289"/>
                      </a:lnTo>
                      <a:cubicBezTo>
                        <a:pt x="73107" y="95245"/>
                        <a:pt x="63451" y="89394"/>
                        <a:pt x="57101" y="80814"/>
                      </a:cubicBezTo>
                      <a:cubicBezTo>
                        <a:pt x="54215" y="76983"/>
                        <a:pt x="51749" y="71263"/>
                        <a:pt x="49702" y="63628"/>
                      </a:cubicBezTo>
                      <a:cubicBezTo>
                        <a:pt x="47839" y="66698"/>
                        <a:pt x="44874" y="72234"/>
                        <a:pt x="40781" y="80237"/>
                      </a:cubicBezTo>
                      <a:cubicBezTo>
                        <a:pt x="37501" y="86717"/>
                        <a:pt x="29892" y="91808"/>
                        <a:pt x="18006" y="95429"/>
                      </a:cubicBezTo>
                      <a:cubicBezTo>
                        <a:pt x="13703" y="96767"/>
                        <a:pt x="7852" y="97921"/>
                        <a:pt x="453" y="98866"/>
                      </a:cubicBezTo>
                      <a:cubicBezTo>
                        <a:pt x="-570" y="98105"/>
                        <a:pt x="138" y="96767"/>
                        <a:pt x="2604" y="94851"/>
                      </a:cubicBezTo>
                      <a:lnTo>
                        <a:pt x="19239" y="82231"/>
                      </a:lnTo>
                      <a:cubicBezTo>
                        <a:pt x="36898" y="68849"/>
                        <a:pt x="48994" y="52240"/>
                        <a:pt x="55579" y="32378"/>
                      </a:cubicBezTo>
                      <a:lnTo>
                        <a:pt x="61431" y="14903"/>
                      </a:lnTo>
                      <a:cubicBezTo>
                        <a:pt x="64710" y="4985"/>
                        <a:pt x="67492" y="0"/>
                        <a:pt x="69748" y="0"/>
                      </a:cubicBezTo>
                      <a:cubicBezTo>
                        <a:pt x="70561" y="0"/>
                        <a:pt x="70876" y="682"/>
                        <a:pt x="70666" y="1994"/>
                      </a:cubicBezTo>
                      <a:cubicBezTo>
                        <a:pt x="70457" y="3332"/>
                        <a:pt x="69118" y="9157"/>
                        <a:pt x="66652" y="19469"/>
                      </a:cubicBezTo>
                      <a:cubicBezTo>
                        <a:pt x="64999" y="26343"/>
                        <a:pt x="64186" y="32273"/>
                        <a:pt x="64186" y="37232"/>
                      </a:cubicBezTo>
                      <a:cubicBezTo>
                        <a:pt x="64186" y="46416"/>
                        <a:pt x="68594" y="54051"/>
                        <a:pt x="77436" y="60164"/>
                      </a:cubicBezTo>
                      <a:cubicBezTo>
                        <a:pt x="79902" y="61896"/>
                        <a:pt x="84415" y="63812"/>
                        <a:pt x="90975" y="65911"/>
                      </a:cubicBezTo>
                      <a:cubicBezTo>
                        <a:pt x="93835" y="72024"/>
                        <a:pt x="95278" y="77193"/>
                        <a:pt x="95278" y="81391"/>
                      </a:cubicBezTo>
                      <a:cubicBezTo>
                        <a:pt x="95278" y="86560"/>
                        <a:pt x="94360" y="91335"/>
                        <a:pt x="92497" y="95717"/>
                      </a:cubicBezTo>
                      <a:cubicBezTo>
                        <a:pt x="92313" y="96688"/>
                        <a:pt x="91788" y="97921"/>
                        <a:pt x="90975" y="99443"/>
                      </a:cubicBezTo>
                      <a:close/>
                    </a:path>
                  </a:pathLst>
                </a:custGeom>
                <a:grpFill/>
                <a:ln w="2609"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0ECC88B2-0D97-88BE-450E-02261DECF8B6}"/>
                    </a:ext>
                  </a:extLst>
                </p:cNvPr>
                <p:cNvSpPr/>
                <p:nvPr/>
              </p:nvSpPr>
              <p:spPr>
                <a:xfrm>
                  <a:off x="6302259" y="2970275"/>
                  <a:ext cx="132109" cy="102644"/>
                </a:xfrm>
                <a:custGeom>
                  <a:avLst/>
                  <a:gdLst>
                    <a:gd name="connsiteX0" fmla="*/ 90365 w 132109"/>
                    <a:gd name="connsiteY0" fmla="*/ 18236 h 102644"/>
                    <a:gd name="connsiteX1" fmla="*/ 132110 w 132109"/>
                    <a:gd name="connsiteY1" fmla="*/ 0 h 102644"/>
                    <a:gd name="connsiteX2" fmla="*/ 128909 w 132109"/>
                    <a:gd name="connsiteY2" fmla="*/ 5667 h 102644"/>
                    <a:gd name="connsiteX3" fmla="*/ 129145 w 132109"/>
                    <a:gd name="connsiteY3" fmla="*/ 8029 h 102644"/>
                    <a:gd name="connsiteX4" fmla="*/ 127754 w 132109"/>
                    <a:gd name="connsiteY4" fmla="*/ 8265 h 102644"/>
                    <a:gd name="connsiteX5" fmla="*/ 118098 w 132109"/>
                    <a:gd name="connsiteY5" fmla="*/ 18944 h 102644"/>
                    <a:gd name="connsiteX6" fmla="*/ 91965 w 132109"/>
                    <a:gd name="connsiteY6" fmla="*/ 30489 h 102644"/>
                    <a:gd name="connsiteX7" fmla="*/ 87819 w 132109"/>
                    <a:gd name="connsiteY7" fmla="*/ 32824 h 102644"/>
                    <a:gd name="connsiteX8" fmla="*/ 29229 w 132109"/>
                    <a:gd name="connsiteY8" fmla="*/ 57094 h 102644"/>
                    <a:gd name="connsiteX9" fmla="*/ 22145 w 132109"/>
                    <a:gd name="connsiteY9" fmla="*/ 62211 h 102644"/>
                    <a:gd name="connsiteX10" fmla="*/ 22539 w 132109"/>
                    <a:gd name="connsiteY10" fmla="*/ 79869 h 102644"/>
                    <a:gd name="connsiteX11" fmla="*/ 10312 w 132109"/>
                    <a:gd name="connsiteY11" fmla="*/ 95822 h 102644"/>
                    <a:gd name="connsiteX12" fmla="*/ 0 w 132109"/>
                    <a:gd name="connsiteY12" fmla="*/ 102644 h 102644"/>
                    <a:gd name="connsiteX13" fmla="*/ 13434 w 132109"/>
                    <a:gd name="connsiteY13" fmla="*/ 83910 h 102644"/>
                    <a:gd name="connsiteX14" fmla="*/ 10653 w 132109"/>
                    <a:gd name="connsiteY14" fmla="*/ 68351 h 102644"/>
                    <a:gd name="connsiteX15" fmla="*/ 20964 w 132109"/>
                    <a:gd name="connsiteY15" fmla="*/ 51873 h 102644"/>
                    <a:gd name="connsiteX16" fmla="*/ 90365 w 132109"/>
                    <a:gd name="connsiteY16" fmla="*/ 18236 h 102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2109" h="102644">
                      <a:moveTo>
                        <a:pt x="90365" y="18236"/>
                      </a:moveTo>
                      <a:cubicBezTo>
                        <a:pt x="104769" y="13355"/>
                        <a:pt x="117994" y="5589"/>
                        <a:pt x="132110" y="0"/>
                      </a:cubicBezTo>
                      <a:cubicBezTo>
                        <a:pt x="131139" y="1942"/>
                        <a:pt x="130457" y="4067"/>
                        <a:pt x="128909" y="5667"/>
                      </a:cubicBezTo>
                      <a:cubicBezTo>
                        <a:pt x="128961" y="6271"/>
                        <a:pt x="129066" y="7425"/>
                        <a:pt x="129145" y="8029"/>
                      </a:cubicBezTo>
                      <a:lnTo>
                        <a:pt x="127754" y="8265"/>
                      </a:lnTo>
                      <a:cubicBezTo>
                        <a:pt x="125052" y="12227"/>
                        <a:pt x="122664" y="16819"/>
                        <a:pt x="118098" y="18944"/>
                      </a:cubicBezTo>
                      <a:cubicBezTo>
                        <a:pt x="109335" y="22670"/>
                        <a:pt x="101096" y="27655"/>
                        <a:pt x="91965" y="30489"/>
                      </a:cubicBezTo>
                      <a:cubicBezTo>
                        <a:pt x="90601" y="31250"/>
                        <a:pt x="89210" y="32037"/>
                        <a:pt x="87819" y="32824"/>
                      </a:cubicBezTo>
                      <a:cubicBezTo>
                        <a:pt x="68036" y="40223"/>
                        <a:pt x="48462" y="48331"/>
                        <a:pt x="29229" y="57094"/>
                      </a:cubicBezTo>
                      <a:cubicBezTo>
                        <a:pt x="26684" y="58459"/>
                        <a:pt x="23562" y="59456"/>
                        <a:pt x="22145" y="62211"/>
                      </a:cubicBezTo>
                      <a:cubicBezTo>
                        <a:pt x="22119" y="68062"/>
                        <a:pt x="24402" y="74097"/>
                        <a:pt x="22539" y="79869"/>
                      </a:cubicBezTo>
                      <a:cubicBezTo>
                        <a:pt x="19784" y="86062"/>
                        <a:pt x="14982" y="91047"/>
                        <a:pt x="10312" y="95822"/>
                      </a:cubicBezTo>
                      <a:cubicBezTo>
                        <a:pt x="7294" y="98630"/>
                        <a:pt x="4303" y="102041"/>
                        <a:pt x="0" y="102644"/>
                      </a:cubicBezTo>
                      <a:cubicBezTo>
                        <a:pt x="1522" y="94773"/>
                        <a:pt x="11965" y="91939"/>
                        <a:pt x="13434" y="83910"/>
                      </a:cubicBezTo>
                      <a:cubicBezTo>
                        <a:pt x="13277" y="78584"/>
                        <a:pt x="8869" y="73756"/>
                        <a:pt x="10653" y="68351"/>
                      </a:cubicBezTo>
                      <a:cubicBezTo>
                        <a:pt x="13014" y="62316"/>
                        <a:pt x="16320" y="56465"/>
                        <a:pt x="20964" y="51873"/>
                      </a:cubicBezTo>
                      <a:cubicBezTo>
                        <a:pt x="41509" y="35946"/>
                        <a:pt x="66566" y="27917"/>
                        <a:pt x="90365" y="18236"/>
                      </a:cubicBezTo>
                      <a:close/>
                    </a:path>
                  </a:pathLst>
                </a:custGeom>
                <a:grpFill/>
                <a:ln w="2609"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751B047C-8047-567D-411D-40D6A311528B}"/>
                    </a:ext>
                  </a:extLst>
                </p:cNvPr>
                <p:cNvSpPr/>
                <p:nvPr/>
              </p:nvSpPr>
              <p:spPr>
                <a:xfrm>
                  <a:off x="7065687" y="3049725"/>
                  <a:ext cx="45680" cy="84246"/>
                </a:xfrm>
                <a:custGeom>
                  <a:avLst/>
                  <a:gdLst>
                    <a:gd name="connsiteX0" fmla="*/ 45681 w 45680"/>
                    <a:gd name="connsiteY0" fmla="*/ 29151 h 84246"/>
                    <a:gd name="connsiteX1" fmla="*/ 34556 w 45680"/>
                    <a:gd name="connsiteY1" fmla="*/ 64861 h 84246"/>
                    <a:gd name="connsiteX2" fmla="*/ 10285 w 45680"/>
                    <a:gd name="connsiteY2" fmla="*/ 81417 h 84246"/>
                    <a:gd name="connsiteX3" fmla="*/ 2860 w 45680"/>
                    <a:gd name="connsiteY3" fmla="*/ 83989 h 84246"/>
                    <a:gd name="connsiteX4" fmla="*/ 0 w 45680"/>
                    <a:gd name="connsiteY4" fmla="*/ 82834 h 84246"/>
                    <a:gd name="connsiteX5" fmla="*/ 289 w 45680"/>
                    <a:gd name="connsiteY5" fmla="*/ 81706 h 84246"/>
                    <a:gd name="connsiteX6" fmla="*/ 6297 w 45680"/>
                    <a:gd name="connsiteY6" fmla="*/ 75697 h 84246"/>
                    <a:gd name="connsiteX7" fmla="*/ 15428 w 45680"/>
                    <a:gd name="connsiteY7" fmla="*/ 67983 h 84246"/>
                    <a:gd name="connsiteX8" fmla="*/ 29990 w 45680"/>
                    <a:gd name="connsiteY8" fmla="*/ 51427 h 84246"/>
                    <a:gd name="connsiteX9" fmla="*/ 17711 w 45680"/>
                    <a:gd name="connsiteY9" fmla="*/ 32299 h 84246"/>
                    <a:gd name="connsiteX10" fmla="*/ 14274 w 45680"/>
                    <a:gd name="connsiteY10" fmla="*/ 28862 h 84246"/>
                    <a:gd name="connsiteX11" fmla="*/ 19128 w 45680"/>
                    <a:gd name="connsiteY11" fmla="*/ 17448 h 84246"/>
                    <a:gd name="connsiteX12" fmla="*/ 25399 w 45680"/>
                    <a:gd name="connsiteY12" fmla="*/ 3437 h 84246"/>
                    <a:gd name="connsiteX13" fmla="*/ 27681 w 45680"/>
                    <a:gd name="connsiteY13" fmla="*/ 577 h 84246"/>
                    <a:gd name="connsiteX14" fmla="*/ 27970 w 45680"/>
                    <a:gd name="connsiteY14" fmla="*/ 0 h 84246"/>
                    <a:gd name="connsiteX15" fmla="*/ 33979 w 45680"/>
                    <a:gd name="connsiteY15" fmla="*/ 5431 h 84246"/>
                    <a:gd name="connsiteX16" fmla="*/ 41981 w 45680"/>
                    <a:gd name="connsiteY16" fmla="*/ 14562 h 84246"/>
                    <a:gd name="connsiteX17" fmla="*/ 45681 w 45680"/>
                    <a:gd name="connsiteY17" fmla="*/ 29151 h 84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5680" h="84246">
                      <a:moveTo>
                        <a:pt x="45681" y="29151"/>
                      </a:moveTo>
                      <a:cubicBezTo>
                        <a:pt x="45681" y="39436"/>
                        <a:pt x="41981" y="51322"/>
                        <a:pt x="34556" y="64861"/>
                      </a:cubicBezTo>
                      <a:cubicBezTo>
                        <a:pt x="30935" y="71525"/>
                        <a:pt x="22854" y="77036"/>
                        <a:pt x="10285" y="81417"/>
                      </a:cubicBezTo>
                      <a:lnTo>
                        <a:pt x="2860" y="83989"/>
                      </a:lnTo>
                      <a:cubicBezTo>
                        <a:pt x="971" y="84566"/>
                        <a:pt x="0" y="84172"/>
                        <a:pt x="0" y="82834"/>
                      </a:cubicBezTo>
                      <a:cubicBezTo>
                        <a:pt x="0" y="82467"/>
                        <a:pt x="105" y="82073"/>
                        <a:pt x="289" y="81706"/>
                      </a:cubicBezTo>
                      <a:cubicBezTo>
                        <a:pt x="1627" y="80000"/>
                        <a:pt x="3621" y="77980"/>
                        <a:pt x="6297" y="75697"/>
                      </a:cubicBezTo>
                      <a:lnTo>
                        <a:pt x="15428" y="67983"/>
                      </a:lnTo>
                      <a:cubicBezTo>
                        <a:pt x="25136" y="59797"/>
                        <a:pt x="29990" y="54287"/>
                        <a:pt x="29990" y="51427"/>
                      </a:cubicBezTo>
                      <a:cubicBezTo>
                        <a:pt x="29990" y="44946"/>
                        <a:pt x="25897" y="38570"/>
                        <a:pt x="17711" y="32299"/>
                      </a:cubicBezTo>
                      <a:cubicBezTo>
                        <a:pt x="15428" y="30594"/>
                        <a:pt x="14274" y="29439"/>
                        <a:pt x="14274" y="28862"/>
                      </a:cubicBezTo>
                      <a:lnTo>
                        <a:pt x="19128" y="17448"/>
                      </a:lnTo>
                      <a:lnTo>
                        <a:pt x="25399" y="3437"/>
                      </a:lnTo>
                      <a:cubicBezTo>
                        <a:pt x="25976" y="2283"/>
                        <a:pt x="26737" y="1338"/>
                        <a:pt x="27681" y="577"/>
                      </a:cubicBezTo>
                      <a:cubicBezTo>
                        <a:pt x="27681" y="394"/>
                        <a:pt x="27786" y="210"/>
                        <a:pt x="27970" y="0"/>
                      </a:cubicBezTo>
                      <a:lnTo>
                        <a:pt x="33979" y="5431"/>
                      </a:lnTo>
                      <a:cubicBezTo>
                        <a:pt x="37967" y="9052"/>
                        <a:pt x="40643" y="12096"/>
                        <a:pt x="41981" y="14562"/>
                      </a:cubicBezTo>
                      <a:cubicBezTo>
                        <a:pt x="44448" y="19128"/>
                        <a:pt x="45681" y="23982"/>
                        <a:pt x="45681" y="29151"/>
                      </a:cubicBezTo>
                      <a:close/>
                    </a:path>
                  </a:pathLst>
                </a:custGeom>
                <a:grpFill/>
                <a:ln w="2609"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3988910B-83A5-3403-EB55-0B4F228D6675}"/>
                    </a:ext>
                  </a:extLst>
                </p:cNvPr>
                <p:cNvSpPr/>
                <p:nvPr/>
              </p:nvSpPr>
              <p:spPr>
                <a:xfrm>
                  <a:off x="7040472" y="3015064"/>
                  <a:ext cx="29964" cy="105399"/>
                </a:xfrm>
                <a:custGeom>
                  <a:avLst/>
                  <a:gdLst>
                    <a:gd name="connsiteX0" fmla="*/ 25084 w 29964"/>
                    <a:gd name="connsiteY0" fmla="*/ 5982 h 105399"/>
                    <a:gd name="connsiteX1" fmla="*/ 27655 w 29964"/>
                    <a:gd name="connsiteY1" fmla="*/ 1706 h 105399"/>
                    <a:gd name="connsiteX2" fmla="*/ 29098 w 29964"/>
                    <a:gd name="connsiteY2" fmla="*/ 0 h 105399"/>
                    <a:gd name="connsiteX3" fmla="*/ 29964 w 29964"/>
                    <a:gd name="connsiteY3" fmla="*/ 2283 h 105399"/>
                    <a:gd name="connsiteX4" fmla="*/ 28547 w 29964"/>
                    <a:gd name="connsiteY4" fmla="*/ 11991 h 105399"/>
                    <a:gd name="connsiteX5" fmla="*/ 26842 w 29964"/>
                    <a:gd name="connsiteY5" fmla="*/ 27996 h 105399"/>
                    <a:gd name="connsiteX6" fmla="*/ 23693 w 29964"/>
                    <a:gd name="connsiteY6" fmla="*/ 53421 h 105399"/>
                    <a:gd name="connsiteX7" fmla="*/ 16845 w 29964"/>
                    <a:gd name="connsiteY7" fmla="*/ 79423 h 105399"/>
                    <a:gd name="connsiteX8" fmla="*/ 10285 w 29964"/>
                    <a:gd name="connsiteY8" fmla="*/ 93120 h 105399"/>
                    <a:gd name="connsiteX9" fmla="*/ 866 w 29964"/>
                    <a:gd name="connsiteY9" fmla="*/ 105399 h 105399"/>
                    <a:gd name="connsiteX10" fmla="*/ 0 w 29964"/>
                    <a:gd name="connsiteY10" fmla="*/ 103405 h 105399"/>
                    <a:gd name="connsiteX11" fmla="*/ 11125 w 29964"/>
                    <a:gd name="connsiteY11" fmla="*/ 53710 h 105399"/>
                    <a:gd name="connsiteX12" fmla="*/ 13119 w 29964"/>
                    <a:gd name="connsiteY12" fmla="*/ 35710 h 105399"/>
                    <a:gd name="connsiteX13" fmla="*/ 16268 w 29964"/>
                    <a:gd name="connsiteY13" fmla="*/ 26842 h 105399"/>
                    <a:gd name="connsiteX14" fmla="*/ 25084 w 29964"/>
                    <a:gd name="connsiteY14" fmla="*/ 5982 h 105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9964" h="105399">
                      <a:moveTo>
                        <a:pt x="25084" y="5982"/>
                      </a:moveTo>
                      <a:cubicBezTo>
                        <a:pt x="25451" y="5221"/>
                        <a:pt x="26317" y="3805"/>
                        <a:pt x="27655" y="1706"/>
                      </a:cubicBezTo>
                      <a:cubicBezTo>
                        <a:pt x="27839" y="1312"/>
                        <a:pt x="28311" y="761"/>
                        <a:pt x="29098" y="0"/>
                      </a:cubicBezTo>
                      <a:cubicBezTo>
                        <a:pt x="29675" y="971"/>
                        <a:pt x="29964" y="1706"/>
                        <a:pt x="29964" y="2283"/>
                      </a:cubicBezTo>
                      <a:lnTo>
                        <a:pt x="28547" y="11991"/>
                      </a:lnTo>
                      <a:lnTo>
                        <a:pt x="26842" y="27996"/>
                      </a:lnTo>
                      <a:lnTo>
                        <a:pt x="23693" y="53421"/>
                      </a:lnTo>
                      <a:cubicBezTo>
                        <a:pt x="22355" y="63890"/>
                        <a:pt x="20072" y="72549"/>
                        <a:pt x="16845" y="79423"/>
                      </a:cubicBezTo>
                      <a:lnTo>
                        <a:pt x="10285" y="93120"/>
                      </a:lnTo>
                      <a:cubicBezTo>
                        <a:pt x="6297" y="101306"/>
                        <a:pt x="3149" y="105399"/>
                        <a:pt x="866" y="105399"/>
                      </a:cubicBezTo>
                      <a:lnTo>
                        <a:pt x="0" y="103405"/>
                      </a:lnTo>
                      <a:cubicBezTo>
                        <a:pt x="5904" y="83228"/>
                        <a:pt x="9603" y="66671"/>
                        <a:pt x="11125" y="53710"/>
                      </a:cubicBezTo>
                      <a:lnTo>
                        <a:pt x="13119" y="35710"/>
                      </a:lnTo>
                      <a:lnTo>
                        <a:pt x="16268" y="26842"/>
                      </a:lnTo>
                      <a:lnTo>
                        <a:pt x="25084" y="5982"/>
                      </a:lnTo>
                      <a:close/>
                    </a:path>
                  </a:pathLst>
                </a:custGeom>
                <a:grpFill/>
                <a:ln w="2609"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6CE8C766-FA8F-FCC6-1228-8277185FA729}"/>
                    </a:ext>
                  </a:extLst>
                </p:cNvPr>
                <p:cNvSpPr/>
                <p:nvPr/>
              </p:nvSpPr>
              <p:spPr>
                <a:xfrm>
                  <a:off x="7019245" y="3008189"/>
                  <a:ext cx="17133" cy="55415"/>
                </a:xfrm>
                <a:custGeom>
                  <a:avLst/>
                  <a:gdLst>
                    <a:gd name="connsiteX0" fmla="*/ 26 w 17133"/>
                    <a:gd name="connsiteY0" fmla="*/ 43713 h 55415"/>
                    <a:gd name="connsiteX1" fmla="*/ 4014 w 17133"/>
                    <a:gd name="connsiteY1" fmla="*/ 36288 h 55415"/>
                    <a:gd name="connsiteX2" fmla="*/ 4014 w 17133"/>
                    <a:gd name="connsiteY2" fmla="*/ 33139 h 55415"/>
                    <a:gd name="connsiteX3" fmla="*/ 3726 w 17133"/>
                    <a:gd name="connsiteY3" fmla="*/ 29151 h 55415"/>
                    <a:gd name="connsiteX4" fmla="*/ 3726 w 17133"/>
                    <a:gd name="connsiteY4" fmla="*/ 23719 h 55415"/>
                    <a:gd name="connsiteX5" fmla="*/ 10285 w 17133"/>
                    <a:gd name="connsiteY5" fmla="*/ 9997 h 55415"/>
                    <a:gd name="connsiteX6" fmla="*/ 15140 w 17133"/>
                    <a:gd name="connsiteY6" fmla="*/ 1417 h 55415"/>
                    <a:gd name="connsiteX7" fmla="*/ 16556 w 17133"/>
                    <a:gd name="connsiteY7" fmla="*/ 0 h 55415"/>
                    <a:gd name="connsiteX8" fmla="*/ 17134 w 17133"/>
                    <a:gd name="connsiteY8" fmla="*/ 5431 h 55415"/>
                    <a:gd name="connsiteX9" fmla="*/ 17134 w 17133"/>
                    <a:gd name="connsiteY9" fmla="*/ 12279 h 55415"/>
                    <a:gd name="connsiteX10" fmla="*/ 16425 w 17133"/>
                    <a:gd name="connsiteY10" fmla="*/ 23431 h 55415"/>
                    <a:gd name="connsiteX11" fmla="*/ 10705 w 17133"/>
                    <a:gd name="connsiteY11" fmla="*/ 40564 h 55415"/>
                    <a:gd name="connsiteX12" fmla="*/ 0 w 17133"/>
                    <a:gd name="connsiteY12" fmla="*/ 55415 h 55415"/>
                    <a:gd name="connsiteX13" fmla="*/ 0 w 17133"/>
                    <a:gd name="connsiteY13" fmla="*/ 43713 h 55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133" h="55415">
                      <a:moveTo>
                        <a:pt x="26" y="43713"/>
                      </a:moveTo>
                      <a:cubicBezTo>
                        <a:pt x="2676" y="42008"/>
                        <a:pt x="4014" y="39541"/>
                        <a:pt x="4014" y="36288"/>
                      </a:cubicBezTo>
                      <a:lnTo>
                        <a:pt x="4014" y="33139"/>
                      </a:lnTo>
                      <a:cubicBezTo>
                        <a:pt x="3831" y="31617"/>
                        <a:pt x="3726" y="30279"/>
                        <a:pt x="3726" y="29151"/>
                      </a:cubicBezTo>
                      <a:lnTo>
                        <a:pt x="3726" y="23719"/>
                      </a:lnTo>
                      <a:cubicBezTo>
                        <a:pt x="5248" y="19705"/>
                        <a:pt x="7452" y="15140"/>
                        <a:pt x="10285" y="9997"/>
                      </a:cubicBezTo>
                      <a:lnTo>
                        <a:pt x="15140" y="1417"/>
                      </a:lnTo>
                      <a:cubicBezTo>
                        <a:pt x="15323" y="1050"/>
                        <a:pt x="15795" y="551"/>
                        <a:pt x="16556" y="0"/>
                      </a:cubicBezTo>
                      <a:cubicBezTo>
                        <a:pt x="16950" y="0"/>
                        <a:pt x="17134" y="1810"/>
                        <a:pt x="17134" y="5431"/>
                      </a:cubicBezTo>
                      <a:lnTo>
                        <a:pt x="17134" y="12279"/>
                      </a:lnTo>
                      <a:cubicBezTo>
                        <a:pt x="17134" y="14746"/>
                        <a:pt x="16897" y="18472"/>
                        <a:pt x="16425" y="23431"/>
                      </a:cubicBezTo>
                      <a:cubicBezTo>
                        <a:pt x="15953" y="28390"/>
                        <a:pt x="14037" y="34110"/>
                        <a:pt x="10705" y="40564"/>
                      </a:cubicBezTo>
                      <a:cubicBezTo>
                        <a:pt x="7373" y="47045"/>
                        <a:pt x="3805" y="51978"/>
                        <a:pt x="0" y="55415"/>
                      </a:cubicBezTo>
                      <a:lnTo>
                        <a:pt x="0" y="43713"/>
                      </a:lnTo>
                      <a:close/>
                    </a:path>
                  </a:pathLst>
                </a:custGeom>
                <a:grpFill/>
                <a:ln w="2609"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8C032E0F-7231-5E06-F15A-4E9BD7340FEB}"/>
                    </a:ext>
                  </a:extLst>
                </p:cNvPr>
                <p:cNvSpPr/>
                <p:nvPr/>
              </p:nvSpPr>
              <p:spPr>
                <a:xfrm>
                  <a:off x="6926729" y="3051378"/>
                  <a:ext cx="92542" cy="48829"/>
                </a:xfrm>
                <a:custGeom>
                  <a:avLst/>
                  <a:gdLst>
                    <a:gd name="connsiteX0" fmla="*/ 83674 w 92542"/>
                    <a:gd name="connsiteY0" fmla="*/ 18577 h 48829"/>
                    <a:gd name="connsiteX1" fmla="*/ 74832 w 92542"/>
                    <a:gd name="connsiteY1" fmla="*/ 24848 h 48829"/>
                    <a:gd name="connsiteX2" fmla="*/ 69978 w 92542"/>
                    <a:gd name="connsiteY2" fmla="*/ 26842 h 48829"/>
                    <a:gd name="connsiteX3" fmla="*/ 64258 w 92542"/>
                    <a:gd name="connsiteY3" fmla="*/ 31407 h 48829"/>
                    <a:gd name="connsiteX4" fmla="*/ 55704 w 92542"/>
                    <a:gd name="connsiteY4" fmla="*/ 36261 h 48829"/>
                    <a:gd name="connsiteX5" fmla="*/ 49984 w 92542"/>
                    <a:gd name="connsiteY5" fmla="*/ 41693 h 48829"/>
                    <a:gd name="connsiteX6" fmla="*/ 38570 w 92542"/>
                    <a:gd name="connsiteY6" fmla="*/ 48829 h 48829"/>
                    <a:gd name="connsiteX7" fmla="*/ 32299 w 92542"/>
                    <a:gd name="connsiteY7" fmla="*/ 46258 h 48829"/>
                    <a:gd name="connsiteX8" fmla="*/ 28285 w 92542"/>
                    <a:gd name="connsiteY8" fmla="*/ 45392 h 48829"/>
                    <a:gd name="connsiteX9" fmla="*/ 0 w 92542"/>
                    <a:gd name="connsiteY9" fmla="*/ 23405 h 48829"/>
                    <a:gd name="connsiteX10" fmla="*/ 21699 w 92542"/>
                    <a:gd name="connsiteY10" fmla="*/ 27970 h 48829"/>
                    <a:gd name="connsiteX11" fmla="*/ 29990 w 92542"/>
                    <a:gd name="connsiteY11" fmla="*/ 30253 h 48829"/>
                    <a:gd name="connsiteX12" fmla="*/ 42270 w 92542"/>
                    <a:gd name="connsiteY12" fmla="*/ 32824 h 48829"/>
                    <a:gd name="connsiteX13" fmla="*/ 52267 w 92542"/>
                    <a:gd name="connsiteY13" fmla="*/ 24821 h 48829"/>
                    <a:gd name="connsiteX14" fmla="*/ 57698 w 92542"/>
                    <a:gd name="connsiteY14" fmla="*/ 17973 h 48829"/>
                    <a:gd name="connsiteX15" fmla="*/ 60269 w 92542"/>
                    <a:gd name="connsiteY15" fmla="*/ 17685 h 48829"/>
                    <a:gd name="connsiteX16" fmla="*/ 62263 w 92542"/>
                    <a:gd name="connsiteY16" fmla="*/ 18262 h 48829"/>
                    <a:gd name="connsiteX17" fmla="*/ 64546 w 92542"/>
                    <a:gd name="connsiteY17" fmla="*/ 17973 h 48829"/>
                    <a:gd name="connsiteX18" fmla="*/ 67983 w 92542"/>
                    <a:gd name="connsiteY18" fmla="*/ 15691 h 48829"/>
                    <a:gd name="connsiteX19" fmla="*/ 74254 w 92542"/>
                    <a:gd name="connsiteY19" fmla="*/ 8265 h 48829"/>
                    <a:gd name="connsiteX20" fmla="*/ 79108 w 92542"/>
                    <a:gd name="connsiteY20" fmla="*/ 9420 h 48829"/>
                    <a:gd name="connsiteX21" fmla="*/ 84251 w 92542"/>
                    <a:gd name="connsiteY21" fmla="*/ 4277 h 48829"/>
                    <a:gd name="connsiteX22" fmla="*/ 87400 w 92542"/>
                    <a:gd name="connsiteY22" fmla="*/ 0 h 48829"/>
                    <a:gd name="connsiteX23" fmla="*/ 91126 w 92542"/>
                    <a:gd name="connsiteY23" fmla="*/ 1154 h 48829"/>
                    <a:gd name="connsiteX24" fmla="*/ 92542 w 92542"/>
                    <a:gd name="connsiteY24" fmla="*/ 577 h 48829"/>
                    <a:gd name="connsiteX25" fmla="*/ 92542 w 92542"/>
                    <a:gd name="connsiteY25" fmla="*/ 12280 h 48829"/>
                    <a:gd name="connsiteX26" fmla="*/ 83674 w 92542"/>
                    <a:gd name="connsiteY26" fmla="*/ 18577 h 48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92542" h="48829">
                      <a:moveTo>
                        <a:pt x="83674" y="18577"/>
                      </a:moveTo>
                      <a:cubicBezTo>
                        <a:pt x="79869" y="21253"/>
                        <a:pt x="76904" y="23326"/>
                        <a:pt x="74832" y="24848"/>
                      </a:cubicBezTo>
                      <a:lnTo>
                        <a:pt x="69978" y="26842"/>
                      </a:lnTo>
                      <a:lnTo>
                        <a:pt x="64258" y="31407"/>
                      </a:lnTo>
                      <a:lnTo>
                        <a:pt x="55704" y="36261"/>
                      </a:lnTo>
                      <a:cubicBezTo>
                        <a:pt x="54733" y="36839"/>
                        <a:pt x="52844" y="38649"/>
                        <a:pt x="49984" y="41693"/>
                      </a:cubicBezTo>
                      <a:cubicBezTo>
                        <a:pt x="45602" y="46442"/>
                        <a:pt x="41798" y="48829"/>
                        <a:pt x="38570" y="48829"/>
                      </a:cubicBezTo>
                      <a:cubicBezTo>
                        <a:pt x="38177" y="48829"/>
                        <a:pt x="36104" y="47964"/>
                        <a:pt x="32299" y="46258"/>
                      </a:cubicBezTo>
                      <a:cubicBezTo>
                        <a:pt x="30961" y="45681"/>
                        <a:pt x="29623" y="45392"/>
                        <a:pt x="28285" y="45392"/>
                      </a:cubicBezTo>
                      <a:lnTo>
                        <a:pt x="0" y="23405"/>
                      </a:lnTo>
                      <a:lnTo>
                        <a:pt x="21699" y="27970"/>
                      </a:lnTo>
                      <a:cubicBezTo>
                        <a:pt x="25504" y="28731"/>
                        <a:pt x="28259" y="29492"/>
                        <a:pt x="29990" y="30253"/>
                      </a:cubicBezTo>
                      <a:cubicBezTo>
                        <a:pt x="35500" y="31958"/>
                        <a:pt x="39594" y="32824"/>
                        <a:pt x="42270" y="32824"/>
                      </a:cubicBezTo>
                      <a:cubicBezTo>
                        <a:pt x="44553" y="32824"/>
                        <a:pt x="47885" y="30174"/>
                        <a:pt x="52267" y="24821"/>
                      </a:cubicBezTo>
                      <a:cubicBezTo>
                        <a:pt x="54943" y="21594"/>
                        <a:pt x="56753" y="19311"/>
                        <a:pt x="57698" y="17973"/>
                      </a:cubicBezTo>
                      <a:cubicBezTo>
                        <a:pt x="58275" y="17606"/>
                        <a:pt x="59115" y="17501"/>
                        <a:pt x="60269" y="17685"/>
                      </a:cubicBezTo>
                      <a:cubicBezTo>
                        <a:pt x="61214" y="18078"/>
                        <a:pt x="61896" y="18262"/>
                        <a:pt x="62263" y="18262"/>
                      </a:cubicBezTo>
                      <a:lnTo>
                        <a:pt x="64546" y="17973"/>
                      </a:lnTo>
                      <a:cubicBezTo>
                        <a:pt x="65884" y="17606"/>
                        <a:pt x="67013" y="16845"/>
                        <a:pt x="67983" y="15691"/>
                      </a:cubicBezTo>
                      <a:cubicBezTo>
                        <a:pt x="71421" y="10941"/>
                        <a:pt x="73493" y="8449"/>
                        <a:pt x="74254" y="8265"/>
                      </a:cubicBezTo>
                      <a:cubicBezTo>
                        <a:pt x="75776" y="8659"/>
                        <a:pt x="77403" y="9026"/>
                        <a:pt x="79108" y="9420"/>
                      </a:cubicBezTo>
                      <a:cubicBezTo>
                        <a:pt x="80053" y="9236"/>
                        <a:pt x="81785" y="7530"/>
                        <a:pt x="84251" y="4277"/>
                      </a:cubicBezTo>
                      <a:lnTo>
                        <a:pt x="87400" y="0"/>
                      </a:lnTo>
                      <a:cubicBezTo>
                        <a:pt x="88344" y="0"/>
                        <a:pt x="89577" y="394"/>
                        <a:pt x="91126" y="1154"/>
                      </a:cubicBezTo>
                      <a:lnTo>
                        <a:pt x="92542" y="577"/>
                      </a:lnTo>
                      <a:lnTo>
                        <a:pt x="92542" y="12280"/>
                      </a:lnTo>
                      <a:cubicBezTo>
                        <a:pt x="88712" y="15349"/>
                        <a:pt x="85747" y="17449"/>
                        <a:pt x="83674" y="18577"/>
                      </a:cubicBezTo>
                      <a:close/>
                    </a:path>
                  </a:pathLst>
                </a:custGeom>
                <a:grpFill/>
                <a:ln w="2609"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38782FB9-76C6-8AB8-0C5B-0B4707220EAE}"/>
                    </a:ext>
                  </a:extLst>
                </p:cNvPr>
                <p:cNvSpPr/>
                <p:nvPr/>
              </p:nvSpPr>
              <p:spPr>
                <a:xfrm>
                  <a:off x="6895821" y="2919189"/>
                  <a:ext cx="147642" cy="230240"/>
                </a:xfrm>
                <a:custGeom>
                  <a:avLst/>
                  <a:gdLst>
                    <a:gd name="connsiteX0" fmla="*/ 59403 w 147642"/>
                    <a:gd name="connsiteY0" fmla="*/ 177686 h 230240"/>
                    <a:gd name="connsiteX1" fmla="*/ 56544 w 147642"/>
                    <a:gd name="connsiteY1" fmla="*/ 184245 h 230240"/>
                    <a:gd name="connsiteX2" fmla="*/ 53972 w 147642"/>
                    <a:gd name="connsiteY2" fmla="*/ 192825 h 230240"/>
                    <a:gd name="connsiteX3" fmla="*/ 44264 w 147642"/>
                    <a:gd name="connsiteY3" fmla="*/ 215390 h 230240"/>
                    <a:gd name="connsiteX4" fmla="*/ 20282 w 147642"/>
                    <a:gd name="connsiteY4" fmla="*/ 230241 h 230240"/>
                    <a:gd name="connsiteX5" fmla="*/ 0 w 147642"/>
                    <a:gd name="connsiteY5" fmla="*/ 192825 h 230240"/>
                    <a:gd name="connsiteX6" fmla="*/ 7714 w 147642"/>
                    <a:gd name="connsiteY6" fmla="*/ 135704 h 230240"/>
                    <a:gd name="connsiteX7" fmla="*/ 11991 w 147642"/>
                    <a:gd name="connsiteY7" fmla="*/ 112274 h 230240"/>
                    <a:gd name="connsiteX8" fmla="*/ 15979 w 147642"/>
                    <a:gd name="connsiteY8" fmla="*/ 96557 h 230240"/>
                    <a:gd name="connsiteX9" fmla="*/ 25399 w 147642"/>
                    <a:gd name="connsiteY9" fmla="*/ 76852 h 230240"/>
                    <a:gd name="connsiteX10" fmla="*/ 26816 w 147642"/>
                    <a:gd name="connsiteY10" fmla="*/ 76275 h 230240"/>
                    <a:gd name="connsiteX11" fmla="*/ 27104 w 147642"/>
                    <a:gd name="connsiteY11" fmla="*/ 78557 h 230240"/>
                    <a:gd name="connsiteX12" fmla="*/ 25950 w 147642"/>
                    <a:gd name="connsiteY12" fmla="*/ 85983 h 230240"/>
                    <a:gd name="connsiteX13" fmla="*/ 19941 w 147642"/>
                    <a:gd name="connsiteY13" fmla="*/ 127098 h 230240"/>
                    <a:gd name="connsiteX14" fmla="*/ 15953 w 147642"/>
                    <a:gd name="connsiteY14" fmla="*/ 155094 h 230240"/>
                    <a:gd name="connsiteX15" fmla="*/ 41955 w 147642"/>
                    <a:gd name="connsiteY15" fmla="*/ 127387 h 230240"/>
                    <a:gd name="connsiteX16" fmla="*/ 92516 w 147642"/>
                    <a:gd name="connsiteY16" fmla="*/ 69400 h 230240"/>
                    <a:gd name="connsiteX17" fmla="*/ 113087 w 147642"/>
                    <a:gd name="connsiteY17" fmla="*/ 45969 h 230240"/>
                    <a:gd name="connsiteX18" fmla="*/ 144494 w 147642"/>
                    <a:gd name="connsiteY18" fmla="*/ 3700 h 230240"/>
                    <a:gd name="connsiteX19" fmla="*/ 147066 w 147642"/>
                    <a:gd name="connsiteY19" fmla="*/ 0 h 230240"/>
                    <a:gd name="connsiteX20" fmla="*/ 147643 w 147642"/>
                    <a:gd name="connsiteY20" fmla="*/ 2283 h 230240"/>
                    <a:gd name="connsiteX21" fmla="*/ 145071 w 147642"/>
                    <a:gd name="connsiteY21" fmla="*/ 11702 h 230240"/>
                    <a:gd name="connsiteX22" fmla="*/ 98813 w 147642"/>
                    <a:gd name="connsiteY22" fmla="*/ 78242 h 230240"/>
                    <a:gd name="connsiteX23" fmla="*/ 83385 w 147642"/>
                    <a:gd name="connsiteY23" fmla="*/ 95376 h 230240"/>
                    <a:gd name="connsiteX24" fmla="*/ 63969 w 147642"/>
                    <a:gd name="connsiteY24" fmla="*/ 117941 h 230240"/>
                    <a:gd name="connsiteX25" fmla="*/ 46835 w 147642"/>
                    <a:gd name="connsiteY25" fmla="*/ 137935 h 230240"/>
                    <a:gd name="connsiteX26" fmla="*/ 31119 w 147642"/>
                    <a:gd name="connsiteY26" fmla="*/ 155645 h 230240"/>
                    <a:gd name="connsiteX27" fmla="*/ 57383 w 147642"/>
                    <a:gd name="connsiteY27" fmla="*/ 174222 h 230240"/>
                    <a:gd name="connsiteX28" fmla="*/ 59403 w 147642"/>
                    <a:gd name="connsiteY28" fmla="*/ 177686 h 230240"/>
                    <a:gd name="connsiteX29" fmla="*/ 49695 w 147642"/>
                    <a:gd name="connsiteY29" fmla="*/ 179417 h 230240"/>
                    <a:gd name="connsiteX30" fmla="*/ 26553 w 147642"/>
                    <a:gd name="connsiteY30" fmla="*/ 168843 h 230240"/>
                    <a:gd name="connsiteX31" fmla="*/ 19416 w 147642"/>
                    <a:gd name="connsiteY31" fmla="*/ 169709 h 230240"/>
                    <a:gd name="connsiteX32" fmla="*/ 13696 w 147642"/>
                    <a:gd name="connsiteY32" fmla="*/ 181123 h 230240"/>
                    <a:gd name="connsiteX33" fmla="*/ 28259 w 147642"/>
                    <a:gd name="connsiteY33" fmla="*/ 198545 h 230240"/>
                    <a:gd name="connsiteX34" fmla="*/ 43110 w 147642"/>
                    <a:gd name="connsiteY34" fmla="*/ 192982 h 230240"/>
                    <a:gd name="connsiteX35" fmla="*/ 49695 w 147642"/>
                    <a:gd name="connsiteY35" fmla="*/ 179417 h 230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47642" h="230240">
                      <a:moveTo>
                        <a:pt x="59403" y="177686"/>
                      </a:moveTo>
                      <a:cubicBezTo>
                        <a:pt x="58826" y="177686"/>
                        <a:pt x="57882" y="179890"/>
                        <a:pt x="56544" y="184245"/>
                      </a:cubicBezTo>
                      <a:cubicBezTo>
                        <a:pt x="56150" y="185767"/>
                        <a:pt x="55310" y="188627"/>
                        <a:pt x="53972" y="192825"/>
                      </a:cubicBezTo>
                      <a:cubicBezTo>
                        <a:pt x="49774" y="204239"/>
                        <a:pt x="46547" y="211769"/>
                        <a:pt x="44264" y="215390"/>
                      </a:cubicBezTo>
                      <a:cubicBezTo>
                        <a:pt x="37993" y="225282"/>
                        <a:pt x="29990" y="230241"/>
                        <a:pt x="20282" y="230241"/>
                      </a:cubicBezTo>
                      <a:cubicBezTo>
                        <a:pt x="6770" y="230241"/>
                        <a:pt x="0" y="217778"/>
                        <a:pt x="0" y="192825"/>
                      </a:cubicBezTo>
                      <a:cubicBezTo>
                        <a:pt x="0" y="182933"/>
                        <a:pt x="2571" y="163884"/>
                        <a:pt x="7714" y="135704"/>
                      </a:cubicBezTo>
                      <a:lnTo>
                        <a:pt x="11991" y="112274"/>
                      </a:lnTo>
                      <a:cubicBezTo>
                        <a:pt x="13513" y="104271"/>
                        <a:pt x="14851" y="99049"/>
                        <a:pt x="15979" y="96557"/>
                      </a:cubicBezTo>
                      <a:lnTo>
                        <a:pt x="25399" y="76852"/>
                      </a:lnTo>
                      <a:cubicBezTo>
                        <a:pt x="26160" y="76275"/>
                        <a:pt x="26632" y="76091"/>
                        <a:pt x="26816" y="76275"/>
                      </a:cubicBezTo>
                      <a:cubicBezTo>
                        <a:pt x="26999" y="76668"/>
                        <a:pt x="27104" y="77403"/>
                        <a:pt x="27104" y="78557"/>
                      </a:cubicBezTo>
                      <a:cubicBezTo>
                        <a:pt x="27104" y="81234"/>
                        <a:pt x="26737" y="83700"/>
                        <a:pt x="25950" y="85983"/>
                      </a:cubicBezTo>
                      <a:cubicBezTo>
                        <a:pt x="25950" y="87137"/>
                        <a:pt x="23956" y="100834"/>
                        <a:pt x="19941" y="127098"/>
                      </a:cubicBezTo>
                      <a:cubicBezTo>
                        <a:pt x="17658" y="141582"/>
                        <a:pt x="16320" y="150896"/>
                        <a:pt x="15953" y="155094"/>
                      </a:cubicBezTo>
                      <a:cubicBezTo>
                        <a:pt x="17107" y="155094"/>
                        <a:pt x="25766" y="145859"/>
                        <a:pt x="41955" y="127387"/>
                      </a:cubicBezTo>
                      <a:lnTo>
                        <a:pt x="92516" y="69400"/>
                      </a:lnTo>
                      <a:cubicBezTo>
                        <a:pt x="96504" y="64835"/>
                        <a:pt x="103379" y="57016"/>
                        <a:pt x="113087" y="45969"/>
                      </a:cubicBezTo>
                      <a:cubicBezTo>
                        <a:pt x="125655" y="31302"/>
                        <a:pt x="136124" y="17212"/>
                        <a:pt x="144494" y="3700"/>
                      </a:cubicBezTo>
                      <a:cubicBezTo>
                        <a:pt x="145649" y="1233"/>
                        <a:pt x="146488" y="0"/>
                        <a:pt x="147066" y="0"/>
                      </a:cubicBezTo>
                      <a:lnTo>
                        <a:pt x="147643" y="2283"/>
                      </a:lnTo>
                      <a:cubicBezTo>
                        <a:pt x="146488" y="6664"/>
                        <a:pt x="145649" y="9813"/>
                        <a:pt x="145071" y="11702"/>
                      </a:cubicBezTo>
                      <a:cubicBezTo>
                        <a:pt x="139535" y="27130"/>
                        <a:pt x="124133" y="49302"/>
                        <a:pt x="98813" y="78242"/>
                      </a:cubicBezTo>
                      <a:cubicBezTo>
                        <a:pt x="96347" y="80919"/>
                        <a:pt x="91204" y="86612"/>
                        <a:pt x="83385" y="95376"/>
                      </a:cubicBezTo>
                      <a:cubicBezTo>
                        <a:pt x="81863" y="96898"/>
                        <a:pt x="75383" y="104428"/>
                        <a:pt x="63969" y="117941"/>
                      </a:cubicBezTo>
                      <a:lnTo>
                        <a:pt x="46835" y="137935"/>
                      </a:lnTo>
                      <a:lnTo>
                        <a:pt x="31119" y="155645"/>
                      </a:lnTo>
                      <a:cubicBezTo>
                        <a:pt x="42532" y="158899"/>
                        <a:pt x="51296" y="165065"/>
                        <a:pt x="57383" y="174222"/>
                      </a:cubicBezTo>
                      <a:cubicBezTo>
                        <a:pt x="57777" y="175036"/>
                        <a:pt x="58459" y="176190"/>
                        <a:pt x="59403" y="177686"/>
                      </a:cubicBezTo>
                      <a:close/>
                      <a:moveTo>
                        <a:pt x="49695" y="179417"/>
                      </a:moveTo>
                      <a:cubicBezTo>
                        <a:pt x="49695" y="172385"/>
                        <a:pt x="41981" y="168843"/>
                        <a:pt x="26553" y="168843"/>
                      </a:cubicBezTo>
                      <a:cubicBezTo>
                        <a:pt x="22932" y="168843"/>
                        <a:pt x="20545" y="169132"/>
                        <a:pt x="19416" y="169709"/>
                      </a:cubicBezTo>
                      <a:cubicBezTo>
                        <a:pt x="15612" y="171415"/>
                        <a:pt x="13696" y="175219"/>
                        <a:pt x="13696" y="181123"/>
                      </a:cubicBezTo>
                      <a:cubicBezTo>
                        <a:pt x="13696" y="192746"/>
                        <a:pt x="18550" y="198545"/>
                        <a:pt x="28259" y="198545"/>
                      </a:cubicBezTo>
                      <a:cubicBezTo>
                        <a:pt x="33769" y="198545"/>
                        <a:pt x="38728" y="196682"/>
                        <a:pt x="43110" y="192982"/>
                      </a:cubicBezTo>
                      <a:cubicBezTo>
                        <a:pt x="47518" y="189257"/>
                        <a:pt x="49695" y="184744"/>
                        <a:pt x="49695" y="179417"/>
                      </a:cubicBezTo>
                      <a:close/>
                    </a:path>
                  </a:pathLst>
                </a:custGeom>
                <a:grpFill/>
                <a:ln w="2609"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6D88BE20-7790-7CAB-2B24-7602F08F45B3}"/>
                    </a:ext>
                  </a:extLst>
                </p:cNvPr>
                <p:cNvSpPr/>
                <p:nvPr/>
              </p:nvSpPr>
              <p:spPr>
                <a:xfrm>
                  <a:off x="6980570" y="2941282"/>
                  <a:ext cx="34009" cy="44290"/>
                </a:xfrm>
                <a:custGeom>
                  <a:avLst/>
                  <a:gdLst>
                    <a:gd name="connsiteX0" fmla="*/ 23693 w 34009"/>
                    <a:gd name="connsiteY0" fmla="*/ 15743 h 44290"/>
                    <a:gd name="connsiteX1" fmla="*/ 12279 w 34009"/>
                    <a:gd name="connsiteY1" fmla="*/ 32299 h 44290"/>
                    <a:gd name="connsiteX2" fmla="*/ 0 w 34009"/>
                    <a:gd name="connsiteY2" fmla="*/ 44290 h 44290"/>
                    <a:gd name="connsiteX3" fmla="*/ 7714 w 34009"/>
                    <a:gd name="connsiteY3" fmla="*/ 30856 h 44290"/>
                    <a:gd name="connsiteX4" fmla="*/ 34005 w 34009"/>
                    <a:gd name="connsiteY4" fmla="*/ 0 h 44290"/>
                    <a:gd name="connsiteX5" fmla="*/ 23693 w 34009"/>
                    <a:gd name="connsiteY5" fmla="*/ 15743 h 44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009" h="44290">
                      <a:moveTo>
                        <a:pt x="23693" y="15743"/>
                      </a:moveTo>
                      <a:cubicBezTo>
                        <a:pt x="16635" y="26212"/>
                        <a:pt x="12830" y="31748"/>
                        <a:pt x="12279" y="32299"/>
                      </a:cubicBezTo>
                      <a:cubicBezTo>
                        <a:pt x="7530" y="37048"/>
                        <a:pt x="3411" y="41063"/>
                        <a:pt x="0" y="44290"/>
                      </a:cubicBezTo>
                      <a:cubicBezTo>
                        <a:pt x="1889" y="38964"/>
                        <a:pt x="4460" y="34477"/>
                        <a:pt x="7714" y="30856"/>
                      </a:cubicBezTo>
                      <a:cubicBezTo>
                        <a:pt x="21804" y="15061"/>
                        <a:pt x="30568" y="4775"/>
                        <a:pt x="34005" y="0"/>
                      </a:cubicBezTo>
                      <a:cubicBezTo>
                        <a:pt x="34162" y="26"/>
                        <a:pt x="30725" y="5274"/>
                        <a:pt x="23693" y="15743"/>
                      </a:cubicBezTo>
                      <a:close/>
                    </a:path>
                  </a:pathLst>
                </a:custGeom>
                <a:grpFill/>
                <a:ln w="2609"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3C981AB6-D7AE-AD23-669C-F23F0C648295}"/>
                    </a:ext>
                  </a:extLst>
                </p:cNvPr>
                <p:cNvSpPr/>
                <p:nvPr/>
              </p:nvSpPr>
              <p:spPr>
                <a:xfrm>
                  <a:off x="6835263" y="3064602"/>
                  <a:ext cx="39698" cy="71709"/>
                </a:xfrm>
                <a:custGeom>
                  <a:avLst/>
                  <a:gdLst>
                    <a:gd name="connsiteX0" fmla="*/ 39699 w 39698"/>
                    <a:gd name="connsiteY0" fmla="*/ 25162 h 71709"/>
                    <a:gd name="connsiteX1" fmla="*/ 32562 w 39698"/>
                    <a:gd name="connsiteY1" fmla="*/ 52004 h 71709"/>
                    <a:gd name="connsiteX2" fmla="*/ 10285 w 39698"/>
                    <a:gd name="connsiteY2" fmla="*/ 71709 h 71709"/>
                    <a:gd name="connsiteX3" fmla="*/ 0 w 39698"/>
                    <a:gd name="connsiteY3" fmla="*/ 59141 h 71709"/>
                    <a:gd name="connsiteX4" fmla="*/ 1417 w 39698"/>
                    <a:gd name="connsiteY4" fmla="*/ 50010 h 71709"/>
                    <a:gd name="connsiteX5" fmla="*/ 5982 w 39698"/>
                    <a:gd name="connsiteY5" fmla="*/ 40302 h 71709"/>
                    <a:gd name="connsiteX6" fmla="*/ 10259 w 39698"/>
                    <a:gd name="connsiteY6" fmla="*/ 32877 h 71709"/>
                    <a:gd name="connsiteX7" fmla="*/ 8265 w 39698"/>
                    <a:gd name="connsiteY7" fmla="*/ 32011 h 71709"/>
                    <a:gd name="connsiteX8" fmla="*/ 7399 w 39698"/>
                    <a:gd name="connsiteY8" fmla="*/ 32011 h 71709"/>
                    <a:gd name="connsiteX9" fmla="*/ 9105 w 39698"/>
                    <a:gd name="connsiteY9" fmla="*/ 26291 h 71709"/>
                    <a:gd name="connsiteX10" fmla="*/ 19101 w 39698"/>
                    <a:gd name="connsiteY10" fmla="*/ 3437 h 71709"/>
                    <a:gd name="connsiteX11" fmla="*/ 22250 w 39698"/>
                    <a:gd name="connsiteY11" fmla="*/ 0 h 71709"/>
                    <a:gd name="connsiteX12" fmla="*/ 31381 w 39698"/>
                    <a:gd name="connsiteY12" fmla="*/ 4854 h 71709"/>
                    <a:gd name="connsiteX13" fmla="*/ 39699 w 39698"/>
                    <a:gd name="connsiteY13" fmla="*/ 25162 h 71709"/>
                    <a:gd name="connsiteX14" fmla="*/ 26291 w 39698"/>
                    <a:gd name="connsiteY14" fmla="*/ 47150 h 71709"/>
                    <a:gd name="connsiteX15" fmla="*/ 19443 w 39698"/>
                    <a:gd name="connsiteY15" fmla="*/ 37442 h 71709"/>
                    <a:gd name="connsiteX16" fmla="*/ 15166 w 39698"/>
                    <a:gd name="connsiteY16" fmla="*/ 36025 h 71709"/>
                    <a:gd name="connsiteX17" fmla="*/ 10600 w 39698"/>
                    <a:gd name="connsiteY17" fmla="*/ 41299 h 71709"/>
                    <a:gd name="connsiteX18" fmla="*/ 7740 w 39698"/>
                    <a:gd name="connsiteY18" fmla="*/ 48856 h 71709"/>
                    <a:gd name="connsiteX19" fmla="*/ 15166 w 39698"/>
                    <a:gd name="connsiteY19" fmla="*/ 55153 h 71709"/>
                    <a:gd name="connsiteX20" fmla="*/ 22460 w 39698"/>
                    <a:gd name="connsiteY20" fmla="*/ 52713 h 71709"/>
                    <a:gd name="connsiteX21" fmla="*/ 26291 w 39698"/>
                    <a:gd name="connsiteY21" fmla="*/ 47150 h 717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9698" h="71709">
                      <a:moveTo>
                        <a:pt x="39699" y="25162"/>
                      </a:moveTo>
                      <a:cubicBezTo>
                        <a:pt x="39699" y="33926"/>
                        <a:pt x="37311" y="42873"/>
                        <a:pt x="32562" y="52004"/>
                      </a:cubicBezTo>
                      <a:cubicBezTo>
                        <a:pt x="25713" y="65150"/>
                        <a:pt x="18288" y="71709"/>
                        <a:pt x="10285" y="71709"/>
                      </a:cubicBezTo>
                      <a:cubicBezTo>
                        <a:pt x="3437" y="71709"/>
                        <a:pt x="0" y="67511"/>
                        <a:pt x="0" y="59141"/>
                      </a:cubicBezTo>
                      <a:cubicBezTo>
                        <a:pt x="0" y="56281"/>
                        <a:pt x="472" y="53237"/>
                        <a:pt x="1417" y="50010"/>
                      </a:cubicBezTo>
                      <a:lnTo>
                        <a:pt x="5982" y="40302"/>
                      </a:lnTo>
                      <a:lnTo>
                        <a:pt x="10259" y="32877"/>
                      </a:lnTo>
                      <a:lnTo>
                        <a:pt x="8265" y="32011"/>
                      </a:lnTo>
                      <a:lnTo>
                        <a:pt x="7399" y="32011"/>
                      </a:lnTo>
                      <a:cubicBezTo>
                        <a:pt x="7216" y="31250"/>
                        <a:pt x="7767" y="29361"/>
                        <a:pt x="9105" y="26291"/>
                      </a:cubicBezTo>
                      <a:lnTo>
                        <a:pt x="19101" y="3437"/>
                      </a:lnTo>
                      <a:cubicBezTo>
                        <a:pt x="20046" y="1154"/>
                        <a:pt x="21096" y="0"/>
                        <a:pt x="22250" y="0"/>
                      </a:cubicBezTo>
                      <a:cubicBezTo>
                        <a:pt x="23772" y="0"/>
                        <a:pt x="26816" y="1627"/>
                        <a:pt x="31381" y="4854"/>
                      </a:cubicBezTo>
                      <a:cubicBezTo>
                        <a:pt x="36943" y="10023"/>
                        <a:pt x="39699" y="16792"/>
                        <a:pt x="39699" y="25162"/>
                      </a:cubicBezTo>
                      <a:close/>
                      <a:moveTo>
                        <a:pt x="26291" y="47150"/>
                      </a:moveTo>
                      <a:cubicBezTo>
                        <a:pt x="26291" y="43529"/>
                        <a:pt x="24008" y="40302"/>
                        <a:pt x="19443" y="37442"/>
                      </a:cubicBezTo>
                      <a:cubicBezTo>
                        <a:pt x="17921" y="36497"/>
                        <a:pt x="16478" y="36025"/>
                        <a:pt x="15166" y="36025"/>
                      </a:cubicBezTo>
                      <a:cubicBezTo>
                        <a:pt x="14037" y="36025"/>
                        <a:pt x="12489" y="37783"/>
                        <a:pt x="10600" y="41299"/>
                      </a:cubicBezTo>
                      <a:cubicBezTo>
                        <a:pt x="8685" y="44815"/>
                        <a:pt x="7740" y="47334"/>
                        <a:pt x="7740" y="48856"/>
                      </a:cubicBezTo>
                      <a:cubicBezTo>
                        <a:pt x="7740" y="53054"/>
                        <a:pt x="10207" y="55153"/>
                        <a:pt x="15166" y="55153"/>
                      </a:cubicBezTo>
                      <a:cubicBezTo>
                        <a:pt x="17448" y="55153"/>
                        <a:pt x="19889" y="54339"/>
                        <a:pt x="22460" y="52713"/>
                      </a:cubicBezTo>
                      <a:cubicBezTo>
                        <a:pt x="25005" y="51112"/>
                        <a:pt x="26291" y="49249"/>
                        <a:pt x="26291" y="47150"/>
                      </a:cubicBezTo>
                      <a:close/>
                    </a:path>
                  </a:pathLst>
                </a:custGeom>
                <a:grpFill/>
                <a:ln w="2609"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4870BFAE-3137-787E-90C5-D0B67B3F4BA1}"/>
                    </a:ext>
                  </a:extLst>
                </p:cNvPr>
                <p:cNvSpPr/>
                <p:nvPr/>
              </p:nvSpPr>
              <p:spPr>
                <a:xfrm>
                  <a:off x="6739231" y="2984050"/>
                  <a:ext cx="121981" cy="155802"/>
                </a:xfrm>
                <a:custGeom>
                  <a:avLst/>
                  <a:gdLst>
                    <a:gd name="connsiteX0" fmla="*/ 53001 w 121981"/>
                    <a:gd name="connsiteY0" fmla="*/ 99705 h 155802"/>
                    <a:gd name="connsiteX1" fmla="*/ 76511 w 121981"/>
                    <a:gd name="connsiteY1" fmla="*/ 69295 h 155802"/>
                    <a:gd name="connsiteX2" fmla="*/ 97528 w 121981"/>
                    <a:gd name="connsiteY2" fmla="*/ 55494 h 155802"/>
                    <a:gd name="connsiteX3" fmla="*/ 106003 w 121981"/>
                    <a:gd name="connsiteY3" fmla="*/ 47019 h 155802"/>
                    <a:gd name="connsiteX4" fmla="*/ 100676 w 121981"/>
                    <a:gd name="connsiteY4" fmla="*/ 40433 h 155802"/>
                    <a:gd name="connsiteX5" fmla="*/ 94720 w 121981"/>
                    <a:gd name="connsiteY5" fmla="*/ 42007 h 155802"/>
                    <a:gd name="connsiteX6" fmla="*/ 86718 w 121981"/>
                    <a:gd name="connsiteY6" fmla="*/ 38413 h 155802"/>
                    <a:gd name="connsiteX7" fmla="*/ 84041 w 121981"/>
                    <a:gd name="connsiteY7" fmla="*/ 30410 h 155802"/>
                    <a:gd name="connsiteX8" fmla="*/ 92831 w 121981"/>
                    <a:gd name="connsiteY8" fmla="*/ 11282 h 155802"/>
                    <a:gd name="connsiteX9" fmla="*/ 103484 w 121981"/>
                    <a:gd name="connsiteY9" fmla="*/ 0 h 155802"/>
                    <a:gd name="connsiteX10" fmla="*/ 117285 w 121981"/>
                    <a:gd name="connsiteY10" fmla="*/ 10338 h 155802"/>
                    <a:gd name="connsiteX11" fmla="*/ 121982 w 121981"/>
                    <a:gd name="connsiteY11" fmla="*/ 27891 h 155802"/>
                    <a:gd name="connsiteX12" fmla="*/ 116813 w 121981"/>
                    <a:gd name="connsiteY12" fmla="*/ 49984 h 155802"/>
                    <a:gd name="connsiteX13" fmla="*/ 105058 w 121981"/>
                    <a:gd name="connsiteY13" fmla="*/ 69269 h 155802"/>
                    <a:gd name="connsiteX14" fmla="*/ 76852 w 121981"/>
                    <a:gd name="connsiteY14" fmla="*/ 85878 h 155802"/>
                    <a:gd name="connsiteX15" fmla="*/ 67747 w 121981"/>
                    <a:gd name="connsiteY15" fmla="*/ 94641 h 155802"/>
                    <a:gd name="connsiteX16" fmla="*/ 21961 w 121981"/>
                    <a:gd name="connsiteY16" fmla="*/ 146383 h 155802"/>
                    <a:gd name="connsiteX17" fmla="*/ 1889 w 121981"/>
                    <a:gd name="connsiteY17" fmla="*/ 155803 h 155802"/>
                    <a:gd name="connsiteX18" fmla="*/ 0 w 121981"/>
                    <a:gd name="connsiteY18" fmla="*/ 154858 h 155802"/>
                    <a:gd name="connsiteX19" fmla="*/ 53001 w 121981"/>
                    <a:gd name="connsiteY19" fmla="*/ 99705 h 1558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21981" h="155802">
                      <a:moveTo>
                        <a:pt x="53001" y="99705"/>
                      </a:moveTo>
                      <a:cubicBezTo>
                        <a:pt x="60112" y="86534"/>
                        <a:pt x="67957" y="76406"/>
                        <a:pt x="76511" y="69295"/>
                      </a:cubicBezTo>
                      <a:cubicBezTo>
                        <a:pt x="77350" y="68456"/>
                        <a:pt x="84356" y="63864"/>
                        <a:pt x="97528" y="55494"/>
                      </a:cubicBezTo>
                      <a:cubicBezTo>
                        <a:pt x="103169" y="51952"/>
                        <a:pt x="106003" y="49118"/>
                        <a:pt x="106003" y="47019"/>
                      </a:cubicBezTo>
                      <a:cubicBezTo>
                        <a:pt x="106003" y="43897"/>
                        <a:pt x="104218" y="41693"/>
                        <a:pt x="100676" y="40433"/>
                      </a:cubicBezTo>
                      <a:cubicBezTo>
                        <a:pt x="98157" y="41483"/>
                        <a:pt x="96190" y="42007"/>
                        <a:pt x="94720" y="42007"/>
                      </a:cubicBezTo>
                      <a:cubicBezTo>
                        <a:pt x="91781" y="42007"/>
                        <a:pt x="89131" y="40800"/>
                        <a:pt x="86718" y="38413"/>
                      </a:cubicBezTo>
                      <a:cubicBezTo>
                        <a:pt x="84304" y="35999"/>
                        <a:pt x="83438" y="33349"/>
                        <a:pt x="84041" y="30410"/>
                      </a:cubicBezTo>
                      <a:cubicBezTo>
                        <a:pt x="84881" y="26658"/>
                        <a:pt x="87793" y="20282"/>
                        <a:pt x="92831" y="11282"/>
                      </a:cubicBezTo>
                      <a:cubicBezTo>
                        <a:pt x="97003" y="3752"/>
                        <a:pt x="100571" y="0"/>
                        <a:pt x="103484" y="0"/>
                      </a:cubicBezTo>
                      <a:cubicBezTo>
                        <a:pt x="108915" y="0"/>
                        <a:pt x="113507" y="3463"/>
                        <a:pt x="117285" y="10338"/>
                      </a:cubicBezTo>
                      <a:cubicBezTo>
                        <a:pt x="120434" y="15979"/>
                        <a:pt x="121982" y="21830"/>
                        <a:pt x="121982" y="27891"/>
                      </a:cubicBezTo>
                      <a:cubicBezTo>
                        <a:pt x="121982" y="34162"/>
                        <a:pt x="120250" y="41535"/>
                        <a:pt x="116813" y="49984"/>
                      </a:cubicBezTo>
                      <a:cubicBezTo>
                        <a:pt x="113376" y="58459"/>
                        <a:pt x="109440" y="64887"/>
                        <a:pt x="105058" y="69269"/>
                      </a:cubicBezTo>
                      <a:cubicBezTo>
                        <a:pt x="103169" y="71158"/>
                        <a:pt x="93776" y="76694"/>
                        <a:pt x="76852" y="85878"/>
                      </a:cubicBezTo>
                      <a:cubicBezTo>
                        <a:pt x="73100" y="87977"/>
                        <a:pt x="70056" y="90889"/>
                        <a:pt x="67747" y="94641"/>
                      </a:cubicBezTo>
                      <a:cubicBezTo>
                        <a:pt x="52083" y="120145"/>
                        <a:pt x="36812" y="137384"/>
                        <a:pt x="21961" y="146383"/>
                      </a:cubicBezTo>
                      <a:cubicBezTo>
                        <a:pt x="11729" y="152654"/>
                        <a:pt x="5038" y="155803"/>
                        <a:pt x="1889" y="155803"/>
                      </a:cubicBezTo>
                      <a:cubicBezTo>
                        <a:pt x="840" y="155803"/>
                        <a:pt x="210" y="155488"/>
                        <a:pt x="0" y="154858"/>
                      </a:cubicBezTo>
                      <a:cubicBezTo>
                        <a:pt x="22801" y="141293"/>
                        <a:pt x="40459" y="122900"/>
                        <a:pt x="53001" y="99705"/>
                      </a:cubicBezTo>
                      <a:close/>
                    </a:path>
                  </a:pathLst>
                </a:custGeom>
                <a:grpFill/>
                <a:ln w="2609"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073E0447-C28C-411D-6995-CEB71BC538A2}"/>
                    </a:ext>
                  </a:extLst>
                </p:cNvPr>
                <p:cNvSpPr/>
                <p:nvPr/>
              </p:nvSpPr>
              <p:spPr>
                <a:xfrm>
                  <a:off x="6782839" y="2922968"/>
                  <a:ext cx="31171" cy="43607"/>
                </a:xfrm>
                <a:custGeom>
                  <a:avLst/>
                  <a:gdLst>
                    <a:gd name="connsiteX0" fmla="*/ 31014 w 31171"/>
                    <a:gd name="connsiteY0" fmla="*/ 17894 h 43607"/>
                    <a:gd name="connsiteX1" fmla="*/ 27262 w 31171"/>
                    <a:gd name="connsiteY1" fmla="*/ 32640 h 43607"/>
                    <a:gd name="connsiteX2" fmla="*/ 16609 w 31171"/>
                    <a:gd name="connsiteY2" fmla="*/ 43608 h 43607"/>
                    <a:gd name="connsiteX3" fmla="*/ 6586 w 31171"/>
                    <a:gd name="connsiteY3" fmla="*/ 35763 h 43607"/>
                    <a:gd name="connsiteX4" fmla="*/ 0 w 31171"/>
                    <a:gd name="connsiteY4" fmla="*/ 28862 h 43607"/>
                    <a:gd name="connsiteX5" fmla="*/ 630 w 31171"/>
                    <a:gd name="connsiteY5" fmla="*/ 27603 h 43607"/>
                    <a:gd name="connsiteX6" fmla="*/ 7530 w 31171"/>
                    <a:gd name="connsiteY6" fmla="*/ 12542 h 43607"/>
                    <a:gd name="connsiteX7" fmla="*/ 13801 w 31171"/>
                    <a:gd name="connsiteY7" fmla="*/ 1574 h 43607"/>
                    <a:gd name="connsiteX8" fmla="*/ 15061 w 31171"/>
                    <a:gd name="connsiteY8" fmla="*/ 0 h 43607"/>
                    <a:gd name="connsiteX9" fmla="*/ 19443 w 31171"/>
                    <a:gd name="connsiteY9" fmla="*/ 3149 h 43607"/>
                    <a:gd name="connsiteX10" fmla="*/ 26658 w 31171"/>
                    <a:gd name="connsiteY10" fmla="*/ 9420 h 43607"/>
                    <a:gd name="connsiteX11" fmla="*/ 31014 w 31171"/>
                    <a:gd name="connsiteY11" fmla="*/ 17894 h 43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171" h="43607">
                      <a:moveTo>
                        <a:pt x="31014" y="17894"/>
                      </a:moveTo>
                      <a:cubicBezTo>
                        <a:pt x="31643" y="21437"/>
                        <a:pt x="30384" y="26369"/>
                        <a:pt x="27262" y="32640"/>
                      </a:cubicBezTo>
                      <a:cubicBezTo>
                        <a:pt x="23510" y="39961"/>
                        <a:pt x="19941" y="43608"/>
                        <a:pt x="16609" y="43608"/>
                      </a:cubicBezTo>
                      <a:cubicBezTo>
                        <a:pt x="14300" y="41719"/>
                        <a:pt x="10968" y="39121"/>
                        <a:pt x="6586" y="35763"/>
                      </a:cubicBezTo>
                      <a:cubicBezTo>
                        <a:pt x="2204" y="32430"/>
                        <a:pt x="0" y="30121"/>
                        <a:pt x="0" y="28862"/>
                      </a:cubicBezTo>
                      <a:lnTo>
                        <a:pt x="630" y="27603"/>
                      </a:lnTo>
                      <a:cubicBezTo>
                        <a:pt x="1889" y="24874"/>
                        <a:pt x="4172" y="19862"/>
                        <a:pt x="7530" y="12542"/>
                      </a:cubicBezTo>
                      <a:cubicBezTo>
                        <a:pt x="8370" y="10863"/>
                        <a:pt x="10469" y="7216"/>
                        <a:pt x="13801" y="1574"/>
                      </a:cubicBezTo>
                      <a:lnTo>
                        <a:pt x="15061" y="0"/>
                      </a:lnTo>
                      <a:cubicBezTo>
                        <a:pt x="15900" y="840"/>
                        <a:pt x="17370" y="1889"/>
                        <a:pt x="19443" y="3149"/>
                      </a:cubicBezTo>
                      <a:cubicBezTo>
                        <a:pt x="23405" y="6087"/>
                        <a:pt x="25818" y="8160"/>
                        <a:pt x="26658" y="9420"/>
                      </a:cubicBezTo>
                      <a:cubicBezTo>
                        <a:pt x="28915" y="12358"/>
                        <a:pt x="30384" y="15166"/>
                        <a:pt x="31014" y="17894"/>
                      </a:cubicBezTo>
                      <a:close/>
                    </a:path>
                  </a:pathLst>
                </a:custGeom>
                <a:grpFill/>
                <a:ln w="2609"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AAE084A9-DE9C-1C96-4D8B-EDE6184BBED5}"/>
                    </a:ext>
                  </a:extLst>
                </p:cNvPr>
                <p:cNvSpPr/>
                <p:nvPr/>
              </p:nvSpPr>
              <p:spPr>
                <a:xfrm>
                  <a:off x="6691923" y="3043900"/>
                  <a:ext cx="50193" cy="92484"/>
                </a:xfrm>
                <a:custGeom>
                  <a:avLst/>
                  <a:gdLst>
                    <a:gd name="connsiteX0" fmla="*/ 50194 w 50193"/>
                    <a:gd name="connsiteY0" fmla="*/ 31984 h 92484"/>
                    <a:gd name="connsiteX1" fmla="*/ 37967 w 50193"/>
                    <a:gd name="connsiteY1" fmla="*/ 71184 h 92484"/>
                    <a:gd name="connsiteX2" fmla="*/ 11309 w 50193"/>
                    <a:gd name="connsiteY2" fmla="*/ 89368 h 92484"/>
                    <a:gd name="connsiteX3" fmla="*/ 3149 w 50193"/>
                    <a:gd name="connsiteY3" fmla="*/ 92201 h 92484"/>
                    <a:gd name="connsiteX4" fmla="*/ 0 w 50193"/>
                    <a:gd name="connsiteY4" fmla="*/ 90942 h 92484"/>
                    <a:gd name="connsiteX5" fmla="*/ 315 w 50193"/>
                    <a:gd name="connsiteY5" fmla="*/ 89682 h 92484"/>
                    <a:gd name="connsiteX6" fmla="*/ 6901 w 50193"/>
                    <a:gd name="connsiteY6" fmla="*/ 83097 h 92484"/>
                    <a:gd name="connsiteX7" fmla="*/ 16924 w 50193"/>
                    <a:gd name="connsiteY7" fmla="*/ 74622 h 92484"/>
                    <a:gd name="connsiteX8" fmla="*/ 32903 w 50193"/>
                    <a:gd name="connsiteY8" fmla="*/ 56438 h 92484"/>
                    <a:gd name="connsiteX9" fmla="*/ 19416 w 50193"/>
                    <a:gd name="connsiteY9" fmla="*/ 35422 h 92484"/>
                    <a:gd name="connsiteX10" fmla="*/ 15664 w 50193"/>
                    <a:gd name="connsiteY10" fmla="*/ 31670 h 92484"/>
                    <a:gd name="connsiteX11" fmla="*/ 20991 w 50193"/>
                    <a:gd name="connsiteY11" fmla="*/ 19128 h 92484"/>
                    <a:gd name="connsiteX12" fmla="*/ 27891 w 50193"/>
                    <a:gd name="connsiteY12" fmla="*/ 3752 h 92484"/>
                    <a:gd name="connsiteX13" fmla="*/ 30410 w 50193"/>
                    <a:gd name="connsiteY13" fmla="*/ 630 h 92484"/>
                    <a:gd name="connsiteX14" fmla="*/ 30725 w 50193"/>
                    <a:gd name="connsiteY14" fmla="*/ 0 h 92484"/>
                    <a:gd name="connsiteX15" fmla="*/ 37311 w 50193"/>
                    <a:gd name="connsiteY15" fmla="*/ 5956 h 92484"/>
                    <a:gd name="connsiteX16" fmla="*/ 46101 w 50193"/>
                    <a:gd name="connsiteY16" fmla="*/ 15979 h 92484"/>
                    <a:gd name="connsiteX17" fmla="*/ 50194 w 50193"/>
                    <a:gd name="connsiteY17" fmla="*/ 31984 h 92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0193" h="92484">
                      <a:moveTo>
                        <a:pt x="50194" y="31984"/>
                      </a:moveTo>
                      <a:cubicBezTo>
                        <a:pt x="50194" y="43267"/>
                        <a:pt x="46127" y="56334"/>
                        <a:pt x="37967" y="71184"/>
                      </a:cubicBezTo>
                      <a:cubicBezTo>
                        <a:pt x="34005" y="78505"/>
                        <a:pt x="25110" y="84566"/>
                        <a:pt x="11309" y="89368"/>
                      </a:cubicBezTo>
                      <a:lnTo>
                        <a:pt x="3149" y="92201"/>
                      </a:lnTo>
                      <a:cubicBezTo>
                        <a:pt x="1050" y="92831"/>
                        <a:pt x="0" y="92411"/>
                        <a:pt x="0" y="90942"/>
                      </a:cubicBezTo>
                      <a:cubicBezTo>
                        <a:pt x="0" y="90522"/>
                        <a:pt x="105" y="90102"/>
                        <a:pt x="315" y="89682"/>
                      </a:cubicBezTo>
                      <a:cubicBezTo>
                        <a:pt x="1784" y="87793"/>
                        <a:pt x="3962" y="85616"/>
                        <a:pt x="6901" y="83097"/>
                      </a:cubicBezTo>
                      <a:lnTo>
                        <a:pt x="16924" y="74622"/>
                      </a:lnTo>
                      <a:cubicBezTo>
                        <a:pt x="27576" y="65648"/>
                        <a:pt x="32903" y="59561"/>
                        <a:pt x="32903" y="56438"/>
                      </a:cubicBezTo>
                      <a:cubicBezTo>
                        <a:pt x="32903" y="49328"/>
                        <a:pt x="28416" y="42322"/>
                        <a:pt x="19416" y="35422"/>
                      </a:cubicBezTo>
                      <a:cubicBezTo>
                        <a:pt x="16897" y="33533"/>
                        <a:pt x="15664" y="32273"/>
                        <a:pt x="15664" y="31670"/>
                      </a:cubicBezTo>
                      <a:lnTo>
                        <a:pt x="20991" y="19128"/>
                      </a:lnTo>
                      <a:lnTo>
                        <a:pt x="27891" y="3752"/>
                      </a:lnTo>
                      <a:cubicBezTo>
                        <a:pt x="28521" y="2493"/>
                        <a:pt x="29361" y="1443"/>
                        <a:pt x="30410" y="630"/>
                      </a:cubicBezTo>
                      <a:cubicBezTo>
                        <a:pt x="30410" y="420"/>
                        <a:pt x="30515" y="210"/>
                        <a:pt x="30725" y="0"/>
                      </a:cubicBezTo>
                      <a:lnTo>
                        <a:pt x="37311" y="5956"/>
                      </a:lnTo>
                      <a:cubicBezTo>
                        <a:pt x="41693" y="9918"/>
                        <a:pt x="44631" y="13277"/>
                        <a:pt x="46101" y="15979"/>
                      </a:cubicBezTo>
                      <a:cubicBezTo>
                        <a:pt x="48829" y="20991"/>
                        <a:pt x="50194" y="26343"/>
                        <a:pt x="50194" y="31984"/>
                      </a:cubicBezTo>
                      <a:close/>
                    </a:path>
                  </a:pathLst>
                </a:custGeom>
                <a:grpFill/>
                <a:ln w="2609"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AB96C8E9-9960-3562-90B8-EA0A83843858}"/>
                    </a:ext>
                  </a:extLst>
                </p:cNvPr>
                <p:cNvSpPr/>
                <p:nvPr/>
              </p:nvSpPr>
              <p:spPr>
                <a:xfrm>
                  <a:off x="6634645" y="3047389"/>
                  <a:ext cx="60190" cy="88685"/>
                </a:xfrm>
                <a:custGeom>
                  <a:avLst/>
                  <a:gdLst>
                    <a:gd name="connsiteX0" fmla="*/ 54864 w 60190"/>
                    <a:gd name="connsiteY0" fmla="*/ 45733 h 88685"/>
                    <a:gd name="connsiteX1" fmla="*/ 50482 w 60190"/>
                    <a:gd name="connsiteY1" fmla="*/ 57331 h 88685"/>
                    <a:gd name="connsiteX2" fmla="*/ 37311 w 60190"/>
                    <a:gd name="connsiteY2" fmla="*/ 76143 h 88685"/>
                    <a:gd name="connsiteX3" fmla="*/ 21332 w 60190"/>
                    <a:gd name="connsiteY3" fmla="*/ 83044 h 88685"/>
                    <a:gd name="connsiteX4" fmla="*/ 11309 w 60190"/>
                    <a:gd name="connsiteY4" fmla="*/ 86481 h 88685"/>
                    <a:gd name="connsiteX5" fmla="*/ 1259 w 60190"/>
                    <a:gd name="connsiteY5" fmla="*/ 88685 h 88685"/>
                    <a:gd name="connsiteX6" fmla="*/ 0 w 60190"/>
                    <a:gd name="connsiteY6" fmla="*/ 88056 h 88685"/>
                    <a:gd name="connsiteX7" fmla="*/ 11282 w 60190"/>
                    <a:gd name="connsiteY7" fmla="*/ 78662 h 88685"/>
                    <a:gd name="connsiteX8" fmla="*/ 23510 w 60190"/>
                    <a:gd name="connsiteY8" fmla="*/ 69899 h 88685"/>
                    <a:gd name="connsiteX9" fmla="*/ 44212 w 60190"/>
                    <a:gd name="connsiteY9" fmla="*/ 47019 h 88685"/>
                    <a:gd name="connsiteX10" fmla="*/ 44526 w 60190"/>
                    <a:gd name="connsiteY10" fmla="*/ 45130 h 88685"/>
                    <a:gd name="connsiteX11" fmla="*/ 36366 w 60190"/>
                    <a:gd name="connsiteY11" fmla="*/ 45760 h 88685"/>
                    <a:gd name="connsiteX12" fmla="*/ 27262 w 60190"/>
                    <a:gd name="connsiteY12" fmla="*/ 42480 h 88685"/>
                    <a:gd name="connsiteX13" fmla="*/ 23824 w 60190"/>
                    <a:gd name="connsiteY13" fmla="*/ 34162 h 88685"/>
                    <a:gd name="connsiteX14" fmla="*/ 31040 w 60190"/>
                    <a:gd name="connsiteY14" fmla="*/ 15664 h 88685"/>
                    <a:gd name="connsiteX15" fmla="*/ 44526 w 60190"/>
                    <a:gd name="connsiteY15" fmla="*/ 0 h 88685"/>
                    <a:gd name="connsiteX16" fmla="*/ 55809 w 60190"/>
                    <a:gd name="connsiteY16" fmla="*/ 5484 h 88685"/>
                    <a:gd name="connsiteX17" fmla="*/ 60191 w 60190"/>
                    <a:gd name="connsiteY17" fmla="*/ 18183 h 88685"/>
                    <a:gd name="connsiteX18" fmla="*/ 59561 w 60190"/>
                    <a:gd name="connsiteY18" fmla="*/ 25714 h 88685"/>
                    <a:gd name="connsiteX19" fmla="*/ 58616 w 60190"/>
                    <a:gd name="connsiteY19" fmla="*/ 32299 h 88685"/>
                    <a:gd name="connsiteX20" fmla="*/ 54864 w 60190"/>
                    <a:gd name="connsiteY20" fmla="*/ 45733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60190" h="88685">
                      <a:moveTo>
                        <a:pt x="54864" y="45733"/>
                      </a:moveTo>
                      <a:lnTo>
                        <a:pt x="50482" y="57331"/>
                      </a:lnTo>
                      <a:cubicBezTo>
                        <a:pt x="47124" y="66120"/>
                        <a:pt x="42742" y="72391"/>
                        <a:pt x="37311" y="76143"/>
                      </a:cubicBezTo>
                      <a:cubicBezTo>
                        <a:pt x="34582" y="78033"/>
                        <a:pt x="29256" y="80342"/>
                        <a:pt x="21332" y="83044"/>
                      </a:cubicBezTo>
                      <a:lnTo>
                        <a:pt x="11309" y="86481"/>
                      </a:lnTo>
                      <a:cubicBezTo>
                        <a:pt x="7111" y="87951"/>
                        <a:pt x="3778" y="88685"/>
                        <a:pt x="1259" y="88685"/>
                      </a:cubicBezTo>
                      <a:lnTo>
                        <a:pt x="0" y="88056"/>
                      </a:lnTo>
                      <a:cubicBezTo>
                        <a:pt x="0" y="87216"/>
                        <a:pt x="3752" y="84094"/>
                        <a:pt x="11282" y="78662"/>
                      </a:cubicBezTo>
                      <a:lnTo>
                        <a:pt x="23510" y="69899"/>
                      </a:lnTo>
                      <a:cubicBezTo>
                        <a:pt x="35212" y="61529"/>
                        <a:pt x="42112" y="53920"/>
                        <a:pt x="44212" y="47019"/>
                      </a:cubicBezTo>
                      <a:cubicBezTo>
                        <a:pt x="44212" y="46389"/>
                        <a:pt x="44316" y="45760"/>
                        <a:pt x="44526" y="45130"/>
                      </a:cubicBezTo>
                      <a:lnTo>
                        <a:pt x="36366" y="45760"/>
                      </a:lnTo>
                      <a:cubicBezTo>
                        <a:pt x="33008" y="45969"/>
                        <a:pt x="29990" y="44867"/>
                        <a:pt x="27262" y="42480"/>
                      </a:cubicBezTo>
                      <a:cubicBezTo>
                        <a:pt x="24533" y="40066"/>
                        <a:pt x="23405" y="37311"/>
                        <a:pt x="23824" y="34162"/>
                      </a:cubicBezTo>
                      <a:cubicBezTo>
                        <a:pt x="24244" y="31014"/>
                        <a:pt x="26658" y="24874"/>
                        <a:pt x="31040" y="15664"/>
                      </a:cubicBezTo>
                      <a:cubicBezTo>
                        <a:pt x="36051" y="5221"/>
                        <a:pt x="40538" y="0"/>
                        <a:pt x="44526" y="0"/>
                      </a:cubicBezTo>
                      <a:cubicBezTo>
                        <a:pt x="49118" y="0"/>
                        <a:pt x="52896" y="1837"/>
                        <a:pt x="55809" y="5484"/>
                      </a:cubicBezTo>
                      <a:cubicBezTo>
                        <a:pt x="58721" y="9131"/>
                        <a:pt x="60191" y="13382"/>
                        <a:pt x="60191" y="18183"/>
                      </a:cubicBezTo>
                      <a:cubicBezTo>
                        <a:pt x="60191" y="20282"/>
                        <a:pt x="59981" y="22775"/>
                        <a:pt x="59561" y="25714"/>
                      </a:cubicBezTo>
                      <a:lnTo>
                        <a:pt x="58616" y="32299"/>
                      </a:lnTo>
                      <a:cubicBezTo>
                        <a:pt x="57987" y="35999"/>
                        <a:pt x="56727" y="40512"/>
                        <a:pt x="54864" y="45733"/>
                      </a:cubicBezTo>
                      <a:close/>
                    </a:path>
                  </a:pathLst>
                </a:custGeom>
                <a:grpFill/>
                <a:ln w="2609"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3A774737-3816-4923-6BB4-27613F37B734}"/>
                    </a:ext>
                  </a:extLst>
                </p:cNvPr>
                <p:cNvSpPr/>
                <p:nvPr/>
              </p:nvSpPr>
              <p:spPr>
                <a:xfrm>
                  <a:off x="6518567" y="2998639"/>
                  <a:ext cx="163516" cy="181883"/>
                </a:xfrm>
                <a:custGeom>
                  <a:avLst/>
                  <a:gdLst>
                    <a:gd name="connsiteX0" fmla="*/ 162703 w 163516"/>
                    <a:gd name="connsiteY0" fmla="*/ 7294 h 181883"/>
                    <a:gd name="connsiteX1" fmla="*/ 154229 w 163516"/>
                    <a:gd name="connsiteY1" fmla="*/ 24533 h 181883"/>
                    <a:gd name="connsiteX2" fmla="*/ 130719 w 163516"/>
                    <a:gd name="connsiteY2" fmla="*/ 40197 h 181883"/>
                    <a:gd name="connsiteX3" fmla="*/ 123818 w 163516"/>
                    <a:gd name="connsiteY3" fmla="*/ 42401 h 181883"/>
                    <a:gd name="connsiteX4" fmla="*/ 115973 w 163516"/>
                    <a:gd name="connsiteY4" fmla="*/ 41142 h 181883"/>
                    <a:gd name="connsiteX5" fmla="*/ 97475 w 163516"/>
                    <a:gd name="connsiteY5" fmla="*/ 50535 h 181883"/>
                    <a:gd name="connsiteX6" fmla="*/ 89630 w 163516"/>
                    <a:gd name="connsiteY6" fmla="*/ 62447 h 181883"/>
                    <a:gd name="connsiteX7" fmla="*/ 104376 w 163516"/>
                    <a:gd name="connsiteY7" fmla="*/ 73100 h 181883"/>
                    <a:gd name="connsiteX8" fmla="*/ 110647 w 163516"/>
                    <a:gd name="connsiteY8" fmla="*/ 85012 h 181883"/>
                    <a:gd name="connsiteX9" fmla="*/ 110647 w 163516"/>
                    <a:gd name="connsiteY9" fmla="*/ 88764 h 181883"/>
                    <a:gd name="connsiteX10" fmla="*/ 104218 w 163516"/>
                    <a:gd name="connsiteY10" fmla="*/ 120906 h 181883"/>
                    <a:gd name="connsiteX11" fmla="*/ 89341 w 163516"/>
                    <a:gd name="connsiteY11" fmla="*/ 151159 h 181883"/>
                    <a:gd name="connsiteX12" fmla="*/ 35422 w 163516"/>
                    <a:gd name="connsiteY12" fmla="*/ 181884 h 181883"/>
                    <a:gd name="connsiteX13" fmla="*/ 7530 w 163516"/>
                    <a:gd name="connsiteY13" fmla="*/ 165275 h 181883"/>
                    <a:gd name="connsiteX14" fmla="*/ 0 w 163516"/>
                    <a:gd name="connsiteY14" fmla="*/ 132057 h 181883"/>
                    <a:gd name="connsiteX15" fmla="*/ 21017 w 163516"/>
                    <a:gd name="connsiteY15" fmla="*/ 61817 h 181883"/>
                    <a:gd name="connsiteX16" fmla="*/ 31984 w 163516"/>
                    <a:gd name="connsiteY16" fmla="*/ 40171 h 181883"/>
                    <a:gd name="connsiteX17" fmla="*/ 32299 w 163516"/>
                    <a:gd name="connsiteY17" fmla="*/ 46442 h 181883"/>
                    <a:gd name="connsiteX18" fmla="*/ 24769 w 163516"/>
                    <a:gd name="connsiteY18" fmla="*/ 66829 h 181883"/>
                    <a:gd name="connsiteX19" fmla="*/ 14116 w 163516"/>
                    <a:gd name="connsiteY19" fmla="*/ 93802 h 181883"/>
                    <a:gd name="connsiteX20" fmla="*/ 10679 w 163516"/>
                    <a:gd name="connsiteY20" fmla="*/ 113244 h 181883"/>
                    <a:gd name="connsiteX21" fmla="*/ 18524 w 163516"/>
                    <a:gd name="connsiteY21" fmla="*/ 138328 h 181883"/>
                    <a:gd name="connsiteX22" fmla="*/ 42349 w 163516"/>
                    <a:gd name="connsiteY22" fmla="*/ 148666 h 181883"/>
                    <a:gd name="connsiteX23" fmla="*/ 75907 w 163516"/>
                    <a:gd name="connsiteY23" fmla="*/ 140191 h 181883"/>
                    <a:gd name="connsiteX24" fmla="*/ 90653 w 163516"/>
                    <a:gd name="connsiteY24" fmla="*/ 127020 h 181883"/>
                    <a:gd name="connsiteX25" fmla="*/ 98498 w 163516"/>
                    <a:gd name="connsiteY25" fmla="*/ 109466 h 181883"/>
                    <a:gd name="connsiteX26" fmla="*/ 84697 w 163516"/>
                    <a:gd name="connsiteY26" fmla="*/ 99443 h 181883"/>
                    <a:gd name="connsiteX27" fmla="*/ 75592 w 163516"/>
                    <a:gd name="connsiteY27" fmla="*/ 84067 h 181883"/>
                    <a:gd name="connsiteX28" fmla="*/ 85012 w 163516"/>
                    <a:gd name="connsiteY28" fmla="*/ 54917 h 181883"/>
                    <a:gd name="connsiteX29" fmla="*/ 100073 w 163516"/>
                    <a:gd name="connsiteY29" fmla="*/ 37363 h 181883"/>
                    <a:gd name="connsiteX30" fmla="*/ 118256 w 163516"/>
                    <a:gd name="connsiteY30" fmla="*/ 23877 h 181883"/>
                    <a:gd name="connsiteX31" fmla="*/ 125157 w 163516"/>
                    <a:gd name="connsiteY31" fmla="*/ 21988 h 181883"/>
                    <a:gd name="connsiteX32" fmla="*/ 133002 w 163516"/>
                    <a:gd name="connsiteY32" fmla="*/ 24165 h 181883"/>
                    <a:gd name="connsiteX33" fmla="*/ 146803 w 163516"/>
                    <a:gd name="connsiteY33" fmla="*/ 14142 h 181883"/>
                    <a:gd name="connsiteX34" fmla="*/ 149925 w 163516"/>
                    <a:gd name="connsiteY34" fmla="*/ 10390 h 181883"/>
                    <a:gd name="connsiteX35" fmla="*/ 153074 w 163516"/>
                    <a:gd name="connsiteY35" fmla="*/ 10390 h 181883"/>
                    <a:gd name="connsiteX36" fmla="*/ 157771 w 163516"/>
                    <a:gd name="connsiteY36" fmla="*/ 6953 h 181883"/>
                    <a:gd name="connsiteX37" fmla="*/ 160919 w 163516"/>
                    <a:gd name="connsiteY37" fmla="*/ 1312 h 181883"/>
                    <a:gd name="connsiteX38" fmla="*/ 162808 w 163516"/>
                    <a:gd name="connsiteY38" fmla="*/ 52 h 181883"/>
                    <a:gd name="connsiteX39" fmla="*/ 163438 w 163516"/>
                    <a:gd name="connsiteY39" fmla="*/ 2886 h 181883"/>
                    <a:gd name="connsiteX40" fmla="*/ 162703 w 163516"/>
                    <a:gd name="connsiteY40" fmla="*/ 7294 h 181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63516" h="181883">
                      <a:moveTo>
                        <a:pt x="162703" y="7294"/>
                      </a:moveTo>
                      <a:cubicBezTo>
                        <a:pt x="160604" y="15034"/>
                        <a:pt x="157797" y="20781"/>
                        <a:pt x="154229" y="24533"/>
                      </a:cubicBezTo>
                      <a:cubicBezTo>
                        <a:pt x="148377" y="28285"/>
                        <a:pt x="140532" y="33533"/>
                        <a:pt x="130719" y="40197"/>
                      </a:cubicBezTo>
                      <a:cubicBezTo>
                        <a:pt x="128830" y="41666"/>
                        <a:pt x="126547" y="42401"/>
                        <a:pt x="123818" y="42401"/>
                      </a:cubicBezTo>
                      <a:cubicBezTo>
                        <a:pt x="120696" y="41561"/>
                        <a:pt x="118072" y="41142"/>
                        <a:pt x="115973" y="41142"/>
                      </a:cubicBezTo>
                      <a:cubicBezTo>
                        <a:pt x="110752" y="41142"/>
                        <a:pt x="104586" y="44264"/>
                        <a:pt x="97475" y="50535"/>
                      </a:cubicBezTo>
                      <a:cubicBezTo>
                        <a:pt x="92254" y="55127"/>
                        <a:pt x="89630" y="59115"/>
                        <a:pt x="89630" y="62447"/>
                      </a:cubicBezTo>
                      <a:cubicBezTo>
                        <a:pt x="89630" y="64756"/>
                        <a:pt x="94536" y="68298"/>
                        <a:pt x="104376" y="73100"/>
                      </a:cubicBezTo>
                      <a:cubicBezTo>
                        <a:pt x="108548" y="76038"/>
                        <a:pt x="110647" y="80000"/>
                        <a:pt x="110647" y="85012"/>
                      </a:cubicBezTo>
                      <a:lnTo>
                        <a:pt x="110647" y="88764"/>
                      </a:lnTo>
                      <a:cubicBezTo>
                        <a:pt x="110647" y="98157"/>
                        <a:pt x="108495" y="108889"/>
                        <a:pt x="104218" y="120906"/>
                      </a:cubicBezTo>
                      <a:cubicBezTo>
                        <a:pt x="99942" y="132923"/>
                        <a:pt x="94983" y="142999"/>
                        <a:pt x="89341" y="151159"/>
                      </a:cubicBezTo>
                      <a:cubicBezTo>
                        <a:pt x="74910" y="171651"/>
                        <a:pt x="56937" y="181884"/>
                        <a:pt x="35422" y="181884"/>
                      </a:cubicBezTo>
                      <a:cubicBezTo>
                        <a:pt x="23090" y="181884"/>
                        <a:pt x="13801" y="176347"/>
                        <a:pt x="7530" y="165275"/>
                      </a:cubicBezTo>
                      <a:cubicBezTo>
                        <a:pt x="2519" y="156511"/>
                        <a:pt x="0" y="145412"/>
                        <a:pt x="0" y="132057"/>
                      </a:cubicBezTo>
                      <a:cubicBezTo>
                        <a:pt x="0" y="116393"/>
                        <a:pt x="7006" y="92962"/>
                        <a:pt x="21017" y="61817"/>
                      </a:cubicBezTo>
                      <a:cubicBezTo>
                        <a:pt x="23116" y="57016"/>
                        <a:pt x="26763" y="49800"/>
                        <a:pt x="31984" y="40171"/>
                      </a:cubicBezTo>
                      <a:cubicBezTo>
                        <a:pt x="32194" y="42270"/>
                        <a:pt x="32299" y="44343"/>
                        <a:pt x="32299" y="46442"/>
                      </a:cubicBezTo>
                      <a:cubicBezTo>
                        <a:pt x="31040" y="51033"/>
                        <a:pt x="28547" y="57829"/>
                        <a:pt x="24769" y="66829"/>
                      </a:cubicBezTo>
                      <a:cubicBezTo>
                        <a:pt x="18708" y="81260"/>
                        <a:pt x="15166" y="90233"/>
                        <a:pt x="14116" y="93802"/>
                      </a:cubicBezTo>
                      <a:cubicBezTo>
                        <a:pt x="11807" y="101542"/>
                        <a:pt x="10679" y="108023"/>
                        <a:pt x="10679" y="113244"/>
                      </a:cubicBezTo>
                      <a:cubicBezTo>
                        <a:pt x="10679" y="123687"/>
                        <a:pt x="13303" y="132057"/>
                        <a:pt x="18524" y="138328"/>
                      </a:cubicBezTo>
                      <a:cubicBezTo>
                        <a:pt x="24165" y="145229"/>
                        <a:pt x="32116" y="148666"/>
                        <a:pt x="42349" y="148666"/>
                      </a:cubicBezTo>
                      <a:cubicBezTo>
                        <a:pt x="55310" y="148666"/>
                        <a:pt x="66488" y="145832"/>
                        <a:pt x="75907" y="140191"/>
                      </a:cubicBezTo>
                      <a:cubicBezTo>
                        <a:pt x="81339" y="137042"/>
                        <a:pt x="86245" y="132661"/>
                        <a:pt x="90653" y="127020"/>
                      </a:cubicBezTo>
                      <a:cubicBezTo>
                        <a:pt x="95875" y="120539"/>
                        <a:pt x="98498" y="114687"/>
                        <a:pt x="98498" y="109466"/>
                      </a:cubicBezTo>
                      <a:cubicBezTo>
                        <a:pt x="98498" y="107393"/>
                        <a:pt x="93907" y="104035"/>
                        <a:pt x="84697" y="99443"/>
                      </a:cubicBezTo>
                      <a:cubicBezTo>
                        <a:pt x="78636" y="96504"/>
                        <a:pt x="75592" y="91388"/>
                        <a:pt x="75592" y="84067"/>
                      </a:cubicBezTo>
                      <a:cubicBezTo>
                        <a:pt x="75592" y="75278"/>
                        <a:pt x="78741" y="65569"/>
                        <a:pt x="85012" y="54917"/>
                      </a:cubicBezTo>
                      <a:cubicBezTo>
                        <a:pt x="88134" y="49695"/>
                        <a:pt x="93172" y="43844"/>
                        <a:pt x="100073" y="37363"/>
                      </a:cubicBezTo>
                      <a:cubicBezTo>
                        <a:pt x="106973" y="30882"/>
                        <a:pt x="113034" y="26396"/>
                        <a:pt x="118256" y="23877"/>
                      </a:cubicBezTo>
                      <a:cubicBezTo>
                        <a:pt x="120355" y="22617"/>
                        <a:pt x="122638" y="21988"/>
                        <a:pt x="125157" y="21988"/>
                      </a:cubicBezTo>
                      <a:cubicBezTo>
                        <a:pt x="126626" y="21988"/>
                        <a:pt x="129223" y="22722"/>
                        <a:pt x="133002" y="24165"/>
                      </a:cubicBezTo>
                      <a:cubicBezTo>
                        <a:pt x="136544" y="24165"/>
                        <a:pt x="141162" y="20833"/>
                        <a:pt x="146803" y="14142"/>
                      </a:cubicBezTo>
                      <a:lnTo>
                        <a:pt x="149925" y="10390"/>
                      </a:lnTo>
                      <a:lnTo>
                        <a:pt x="153074" y="10390"/>
                      </a:lnTo>
                      <a:cubicBezTo>
                        <a:pt x="154753" y="10810"/>
                        <a:pt x="156301" y="9656"/>
                        <a:pt x="157771" y="6953"/>
                      </a:cubicBezTo>
                      <a:lnTo>
                        <a:pt x="160919" y="1312"/>
                      </a:lnTo>
                      <a:cubicBezTo>
                        <a:pt x="161549" y="262"/>
                        <a:pt x="162179" y="-157"/>
                        <a:pt x="162808" y="52"/>
                      </a:cubicBezTo>
                      <a:cubicBezTo>
                        <a:pt x="163438" y="262"/>
                        <a:pt x="163648" y="1207"/>
                        <a:pt x="163438" y="2886"/>
                      </a:cubicBezTo>
                      <a:cubicBezTo>
                        <a:pt x="163123" y="3752"/>
                        <a:pt x="162913" y="5221"/>
                        <a:pt x="162703" y="7294"/>
                      </a:cubicBezTo>
                      <a:close/>
                    </a:path>
                  </a:pathLst>
                </a:custGeom>
                <a:grpFill/>
                <a:ln w="2609" cap="flat">
                  <a:noFill/>
                  <a:prstDash val="solid"/>
                  <a:miter/>
                </a:ln>
              </p:spPr>
              <p:txBody>
                <a:bodyPr rtlCol="0" anchor="ctr"/>
                <a:lstStyle/>
                <a:p>
                  <a:endParaRPr lang="en-US"/>
                </a:p>
              </p:txBody>
            </p:sp>
          </p:grpSp>
        </p:grpSp>
        <p:cxnSp>
          <p:nvCxnSpPr>
            <p:cNvPr id="29" name="Straight Connector 28">
              <a:extLst>
                <a:ext uri="{FF2B5EF4-FFF2-40B4-BE49-F238E27FC236}">
                  <a16:creationId xmlns:a16="http://schemas.microsoft.com/office/drawing/2014/main" id="{2D2CA662-4814-27F2-92FD-4040DB8ACE74}"/>
                </a:ext>
              </a:extLst>
            </p:cNvPr>
            <p:cNvCxnSpPr>
              <a:cxnSpLocks/>
            </p:cNvCxnSpPr>
            <p:nvPr/>
          </p:nvCxnSpPr>
          <p:spPr>
            <a:xfrm flipH="1">
              <a:off x="5701681" y="3777655"/>
              <a:ext cx="1147059" cy="0"/>
            </a:xfrm>
            <a:prstGeom prst="line">
              <a:avLst/>
            </a:prstGeom>
            <a:grpFill/>
            <a:ln w="9525">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63" name="TextBox 62">
            <a:extLst>
              <a:ext uri="{FF2B5EF4-FFF2-40B4-BE49-F238E27FC236}">
                <a16:creationId xmlns:a16="http://schemas.microsoft.com/office/drawing/2014/main" id="{84A383C4-3244-89DD-90D3-3D7C974D003A}"/>
              </a:ext>
            </a:extLst>
          </p:cNvPr>
          <p:cNvSpPr txBox="1"/>
          <p:nvPr/>
        </p:nvSpPr>
        <p:spPr>
          <a:xfrm>
            <a:off x="455173" y="576358"/>
            <a:ext cx="1248298" cy="276999"/>
          </a:xfrm>
          <a:prstGeom prst="rect">
            <a:avLst/>
          </a:prstGeom>
          <a:noFill/>
          <a:ln>
            <a:noFill/>
          </a:ln>
        </p:spPr>
        <p:txBody>
          <a:bodyPr wrap="square" rtlCol="0">
            <a:spAutoFit/>
          </a:bodyPr>
          <a:lstStyle/>
          <a:p>
            <a:r>
              <a:rPr lang="fa-IR" sz="1200" dirty="0">
                <a:solidFill>
                  <a:schemeClr val="bg1"/>
                </a:solidFill>
                <a:latin typeface="IranNastaliq" panose="02020505000000020003" pitchFamily="18" charset="0"/>
                <a:cs typeface="IranNastaliq" panose="02020505000000020003" pitchFamily="18" charset="0"/>
              </a:rPr>
              <a:t>دانشجوی کارشناسی ارشد دانشگاه فردوسی مشهد</a:t>
            </a:r>
            <a:endParaRPr lang="en-US" sz="1200" dirty="0">
              <a:solidFill>
                <a:schemeClr val="bg1"/>
              </a:solidFill>
              <a:latin typeface="IranNastaliq" panose="02020505000000020003" pitchFamily="18" charset="0"/>
              <a:cs typeface="IranNastaliq" panose="02020505000000020003" pitchFamily="18" charset="0"/>
            </a:endParaRPr>
          </a:p>
        </p:txBody>
      </p:sp>
      <p:sp>
        <p:nvSpPr>
          <p:cNvPr id="64" name="TextBox 63">
            <a:extLst>
              <a:ext uri="{FF2B5EF4-FFF2-40B4-BE49-F238E27FC236}">
                <a16:creationId xmlns:a16="http://schemas.microsoft.com/office/drawing/2014/main" id="{02188585-F105-07D3-1E6A-DB54C1C1833E}"/>
              </a:ext>
            </a:extLst>
          </p:cNvPr>
          <p:cNvSpPr txBox="1"/>
          <p:nvPr/>
        </p:nvSpPr>
        <p:spPr>
          <a:xfrm>
            <a:off x="4465913" y="24113"/>
            <a:ext cx="2471152" cy="307777"/>
          </a:xfrm>
          <a:prstGeom prst="rect">
            <a:avLst/>
          </a:prstGeom>
          <a:noFill/>
        </p:spPr>
        <p:txBody>
          <a:bodyPr wrap="square">
            <a:spAutoFit/>
          </a:bodyPr>
          <a:lstStyle/>
          <a:p>
            <a:r>
              <a:rPr lang="fa-IR" sz="1400" dirty="0">
                <a:solidFill>
                  <a:schemeClr val="bg1"/>
                </a:solidFill>
                <a:cs typeface="B Yekan" panose="00000400000000000000" pitchFamily="2" charset="-78"/>
              </a:rPr>
              <a:t>چهارشنبه 09 فروردین ماه 1402</a:t>
            </a:r>
            <a:endParaRPr lang="en-US" sz="1400" dirty="0">
              <a:solidFill>
                <a:schemeClr val="bg1"/>
              </a:solidFill>
            </a:endParaRPr>
          </a:p>
        </p:txBody>
      </p:sp>
      <p:grpSp>
        <p:nvGrpSpPr>
          <p:cNvPr id="68" name="Graphic 65">
            <a:extLst>
              <a:ext uri="{FF2B5EF4-FFF2-40B4-BE49-F238E27FC236}">
                <a16:creationId xmlns:a16="http://schemas.microsoft.com/office/drawing/2014/main" id="{2801BE5F-94C0-B970-B40A-A373A96E037B}"/>
              </a:ext>
            </a:extLst>
          </p:cNvPr>
          <p:cNvGrpSpPr/>
          <p:nvPr/>
        </p:nvGrpSpPr>
        <p:grpSpPr>
          <a:xfrm>
            <a:off x="4822429" y="2080430"/>
            <a:ext cx="736051" cy="4056566"/>
            <a:chOff x="2523944" y="1987004"/>
            <a:chExt cx="736051" cy="4056566"/>
          </a:xfrm>
          <a:solidFill>
            <a:srgbClr val="013D9D"/>
          </a:solidFill>
          <a:effectLst/>
        </p:grpSpPr>
        <p:grpSp>
          <p:nvGrpSpPr>
            <p:cNvPr id="69" name="Graphic 65">
              <a:extLst>
                <a:ext uri="{FF2B5EF4-FFF2-40B4-BE49-F238E27FC236}">
                  <a16:creationId xmlns:a16="http://schemas.microsoft.com/office/drawing/2014/main" id="{01DF7FF5-D1B2-48DD-3D61-0B4CC8B4E53A}"/>
                </a:ext>
              </a:extLst>
            </p:cNvPr>
            <p:cNvGrpSpPr/>
            <p:nvPr/>
          </p:nvGrpSpPr>
          <p:grpSpPr>
            <a:xfrm>
              <a:off x="2523944" y="1987004"/>
              <a:ext cx="736051" cy="736051"/>
              <a:chOff x="2523944" y="1987004"/>
              <a:chExt cx="736051" cy="736051"/>
            </a:xfrm>
            <a:grpFill/>
          </p:grpSpPr>
          <p:sp>
            <p:nvSpPr>
              <p:cNvPr id="70" name="Freeform: Shape 69">
                <a:extLst>
                  <a:ext uri="{FF2B5EF4-FFF2-40B4-BE49-F238E27FC236}">
                    <a16:creationId xmlns:a16="http://schemas.microsoft.com/office/drawing/2014/main" id="{4DECBF7B-8FC5-979A-2D61-F188FDE11FE6}"/>
                  </a:ext>
                </a:extLst>
              </p:cNvPr>
              <p:cNvSpPr/>
              <p:nvPr/>
            </p:nvSpPr>
            <p:spPr>
              <a:xfrm>
                <a:off x="2523944" y="1987004"/>
                <a:ext cx="736051" cy="736051"/>
              </a:xfrm>
              <a:custGeom>
                <a:avLst/>
                <a:gdLst>
                  <a:gd name="connsiteX0" fmla="*/ 368026 w 736051"/>
                  <a:gd name="connsiteY0" fmla="*/ 736051 h 736051"/>
                  <a:gd name="connsiteX1" fmla="*/ 0 w 736051"/>
                  <a:gd name="connsiteY1" fmla="*/ 368026 h 736051"/>
                  <a:gd name="connsiteX2" fmla="*/ 368026 w 736051"/>
                  <a:gd name="connsiteY2" fmla="*/ 0 h 736051"/>
                  <a:gd name="connsiteX3" fmla="*/ 736051 w 736051"/>
                  <a:gd name="connsiteY3" fmla="*/ 368026 h 736051"/>
                  <a:gd name="connsiteX4" fmla="*/ 368026 w 736051"/>
                  <a:gd name="connsiteY4" fmla="*/ 736051 h 736051"/>
                  <a:gd name="connsiteX5" fmla="*/ 368026 w 736051"/>
                  <a:gd name="connsiteY5" fmla="*/ 54806 h 736051"/>
                  <a:gd name="connsiteX6" fmla="*/ 54487 w 736051"/>
                  <a:gd name="connsiteY6" fmla="*/ 368344 h 736051"/>
                  <a:gd name="connsiteX7" fmla="*/ 368026 w 736051"/>
                  <a:gd name="connsiteY7" fmla="*/ 681883 h 736051"/>
                  <a:gd name="connsiteX8" fmla="*/ 681564 w 736051"/>
                  <a:gd name="connsiteY8" fmla="*/ 368344 h 736051"/>
                  <a:gd name="connsiteX9" fmla="*/ 368026 w 736051"/>
                  <a:gd name="connsiteY9" fmla="*/ 54806 h 7360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36051" h="736051">
                    <a:moveTo>
                      <a:pt x="368026" y="736051"/>
                    </a:moveTo>
                    <a:cubicBezTo>
                      <a:pt x="165054" y="736051"/>
                      <a:pt x="0" y="570997"/>
                      <a:pt x="0" y="368026"/>
                    </a:cubicBezTo>
                    <a:cubicBezTo>
                      <a:pt x="0" y="165054"/>
                      <a:pt x="165054" y="0"/>
                      <a:pt x="368026" y="0"/>
                    </a:cubicBezTo>
                    <a:cubicBezTo>
                      <a:pt x="570997" y="0"/>
                      <a:pt x="736051" y="165054"/>
                      <a:pt x="736051" y="368026"/>
                    </a:cubicBezTo>
                    <a:cubicBezTo>
                      <a:pt x="736051" y="570997"/>
                      <a:pt x="570679" y="736051"/>
                      <a:pt x="368026" y="736051"/>
                    </a:cubicBezTo>
                    <a:close/>
                    <a:moveTo>
                      <a:pt x="368026" y="54806"/>
                    </a:moveTo>
                    <a:cubicBezTo>
                      <a:pt x="195324" y="54806"/>
                      <a:pt x="54487" y="195324"/>
                      <a:pt x="54487" y="368344"/>
                    </a:cubicBezTo>
                    <a:cubicBezTo>
                      <a:pt x="54487" y="541045"/>
                      <a:pt x="195006" y="681883"/>
                      <a:pt x="368026" y="681883"/>
                    </a:cubicBezTo>
                    <a:cubicBezTo>
                      <a:pt x="541045" y="681883"/>
                      <a:pt x="681564" y="541364"/>
                      <a:pt x="681564" y="368344"/>
                    </a:cubicBezTo>
                    <a:cubicBezTo>
                      <a:pt x="681246" y="195324"/>
                      <a:pt x="540727" y="54806"/>
                      <a:pt x="368026" y="54806"/>
                    </a:cubicBezTo>
                    <a:close/>
                  </a:path>
                </a:pathLst>
              </a:custGeom>
              <a:grpFill/>
              <a:ln w="31842" cap="flat">
                <a:noFill/>
                <a:prstDash val="solid"/>
                <a:miter/>
              </a:ln>
            </p:spPr>
            <p:txBody>
              <a:bodyPr rtlCol="0" anchor="ctr"/>
              <a:lstStyle/>
              <a:p>
                <a:endParaRPr lang="en-US"/>
              </a:p>
            </p:txBody>
          </p:sp>
          <p:grpSp>
            <p:nvGrpSpPr>
              <p:cNvPr id="71" name="Graphic 65">
                <a:extLst>
                  <a:ext uri="{FF2B5EF4-FFF2-40B4-BE49-F238E27FC236}">
                    <a16:creationId xmlns:a16="http://schemas.microsoft.com/office/drawing/2014/main" id="{0B48026D-6F51-D657-A746-BAB290C56395}"/>
                  </a:ext>
                </a:extLst>
              </p:cNvPr>
              <p:cNvGrpSpPr/>
              <p:nvPr/>
            </p:nvGrpSpPr>
            <p:grpSpPr>
              <a:xfrm>
                <a:off x="2727712" y="2145047"/>
                <a:ext cx="320230" cy="420919"/>
                <a:chOff x="2727712" y="2145047"/>
                <a:chExt cx="320230" cy="420919"/>
              </a:xfrm>
              <a:grpFill/>
            </p:grpSpPr>
            <p:sp>
              <p:nvSpPr>
                <p:cNvPr id="72" name="Freeform: Shape 71">
                  <a:extLst>
                    <a:ext uri="{FF2B5EF4-FFF2-40B4-BE49-F238E27FC236}">
                      <a16:creationId xmlns:a16="http://schemas.microsoft.com/office/drawing/2014/main" id="{40503169-DE54-09EA-D31F-D5FCB342765D}"/>
                    </a:ext>
                  </a:extLst>
                </p:cNvPr>
                <p:cNvSpPr/>
                <p:nvPr/>
              </p:nvSpPr>
              <p:spPr>
                <a:xfrm>
                  <a:off x="2808168" y="2457312"/>
                  <a:ext cx="159637" cy="108655"/>
                </a:xfrm>
                <a:custGeom>
                  <a:avLst/>
                  <a:gdLst>
                    <a:gd name="connsiteX0" fmla="*/ 125224 w 159637"/>
                    <a:gd name="connsiteY0" fmla="*/ 18481 h 108655"/>
                    <a:gd name="connsiteX1" fmla="*/ 119170 w 159637"/>
                    <a:gd name="connsiteY1" fmla="*/ 17844 h 108655"/>
                    <a:gd name="connsiteX2" fmla="*/ 79659 w 159637"/>
                    <a:gd name="connsiteY2" fmla="*/ 11471 h 108655"/>
                    <a:gd name="connsiteX3" fmla="*/ 40148 w 159637"/>
                    <a:gd name="connsiteY3" fmla="*/ 17844 h 108655"/>
                    <a:gd name="connsiteX4" fmla="*/ 34094 w 159637"/>
                    <a:gd name="connsiteY4" fmla="*/ 18481 h 108655"/>
                    <a:gd name="connsiteX5" fmla="*/ 7329 w 159637"/>
                    <a:gd name="connsiteY5" fmla="*/ 7329 h 108655"/>
                    <a:gd name="connsiteX6" fmla="*/ 0 w 159637"/>
                    <a:gd name="connsiteY6" fmla="*/ 0 h 108655"/>
                    <a:gd name="connsiteX7" fmla="*/ 0 w 159637"/>
                    <a:gd name="connsiteY7" fmla="*/ 96228 h 108655"/>
                    <a:gd name="connsiteX8" fmla="*/ 6054 w 159637"/>
                    <a:gd name="connsiteY8" fmla="*/ 106743 h 108655"/>
                    <a:gd name="connsiteX9" fmla="*/ 12745 w 159637"/>
                    <a:gd name="connsiteY9" fmla="*/ 108655 h 108655"/>
                    <a:gd name="connsiteX10" fmla="*/ 18481 w 159637"/>
                    <a:gd name="connsiteY10" fmla="*/ 107381 h 108655"/>
                    <a:gd name="connsiteX11" fmla="*/ 79978 w 159637"/>
                    <a:gd name="connsiteY11" fmla="*/ 76791 h 108655"/>
                    <a:gd name="connsiteX12" fmla="*/ 141475 w 159637"/>
                    <a:gd name="connsiteY12" fmla="*/ 107381 h 108655"/>
                    <a:gd name="connsiteX13" fmla="*/ 153583 w 159637"/>
                    <a:gd name="connsiteY13" fmla="*/ 106743 h 108655"/>
                    <a:gd name="connsiteX14" fmla="*/ 159637 w 159637"/>
                    <a:gd name="connsiteY14" fmla="*/ 96228 h 108655"/>
                    <a:gd name="connsiteX15" fmla="*/ 159637 w 159637"/>
                    <a:gd name="connsiteY15" fmla="*/ 0 h 108655"/>
                    <a:gd name="connsiteX16" fmla="*/ 152308 w 159637"/>
                    <a:gd name="connsiteY16" fmla="*/ 7329 h 108655"/>
                    <a:gd name="connsiteX17" fmla="*/ 125224 w 159637"/>
                    <a:gd name="connsiteY17" fmla="*/ 18481 h 1086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59637" h="108655">
                      <a:moveTo>
                        <a:pt x="125224" y="18481"/>
                      </a:moveTo>
                      <a:cubicBezTo>
                        <a:pt x="123312" y="18481"/>
                        <a:pt x="121082" y="18162"/>
                        <a:pt x="119170" y="17844"/>
                      </a:cubicBezTo>
                      <a:lnTo>
                        <a:pt x="79659" y="11471"/>
                      </a:lnTo>
                      <a:lnTo>
                        <a:pt x="40148" y="17844"/>
                      </a:lnTo>
                      <a:cubicBezTo>
                        <a:pt x="38236" y="18162"/>
                        <a:pt x="36006" y="18481"/>
                        <a:pt x="34094" y="18481"/>
                      </a:cubicBezTo>
                      <a:cubicBezTo>
                        <a:pt x="24216" y="18481"/>
                        <a:pt x="14339" y="14339"/>
                        <a:pt x="7329" y="7329"/>
                      </a:cubicBezTo>
                      <a:lnTo>
                        <a:pt x="0" y="0"/>
                      </a:lnTo>
                      <a:lnTo>
                        <a:pt x="0" y="96228"/>
                      </a:lnTo>
                      <a:cubicBezTo>
                        <a:pt x="0" y="100689"/>
                        <a:pt x="2230" y="104513"/>
                        <a:pt x="6054" y="106743"/>
                      </a:cubicBezTo>
                      <a:cubicBezTo>
                        <a:pt x="7966" y="108018"/>
                        <a:pt x="10196" y="108655"/>
                        <a:pt x="12745" y="108655"/>
                      </a:cubicBezTo>
                      <a:cubicBezTo>
                        <a:pt x="14657" y="108655"/>
                        <a:pt x="16569" y="108337"/>
                        <a:pt x="18481" y="107381"/>
                      </a:cubicBezTo>
                      <a:lnTo>
                        <a:pt x="79978" y="76791"/>
                      </a:lnTo>
                      <a:lnTo>
                        <a:pt x="141475" y="107381"/>
                      </a:lnTo>
                      <a:cubicBezTo>
                        <a:pt x="145298" y="109292"/>
                        <a:pt x="150078" y="108974"/>
                        <a:pt x="153583" y="106743"/>
                      </a:cubicBezTo>
                      <a:cubicBezTo>
                        <a:pt x="157407" y="104513"/>
                        <a:pt x="159637" y="100371"/>
                        <a:pt x="159637" y="96228"/>
                      </a:cubicBezTo>
                      <a:lnTo>
                        <a:pt x="159637" y="0"/>
                      </a:lnTo>
                      <a:lnTo>
                        <a:pt x="152308" y="7329"/>
                      </a:lnTo>
                      <a:cubicBezTo>
                        <a:pt x="144980" y="14657"/>
                        <a:pt x="135102" y="18481"/>
                        <a:pt x="125224" y="18481"/>
                      </a:cubicBezTo>
                      <a:close/>
                    </a:path>
                  </a:pathLst>
                </a:custGeom>
                <a:grpFill/>
                <a:ln w="31842"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768EE3B3-D465-2AB5-0B79-A75A8B5D0B4A}"/>
                    </a:ext>
                  </a:extLst>
                </p:cNvPr>
                <p:cNvSpPr/>
                <p:nvPr/>
              </p:nvSpPr>
              <p:spPr>
                <a:xfrm>
                  <a:off x="2826649" y="2236815"/>
                  <a:ext cx="122356" cy="122356"/>
                </a:xfrm>
                <a:custGeom>
                  <a:avLst/>
                  <a:gdLst>
                    <a:gd name="connsiteX0" fmla="*/ 61178 w 122356"/>
                    <a:gd name="connsiteY0" fmla="*/ 0 h 122356"/>
                    <a:gd name="connsiteX1" fmla="*/ 0 w 122356"/>
                    <a:gd name="connsiteY1" fmla="*/ 61178 h 122356"/>
                    <a:gd name="connsiteX2" fmla="*/ 61178 w 122356"/>
                    <a:gd name="connsiteY2" fmla="*/ 122357 h 122356"/>
                    <a:gd name="connsiteX3" fmla="*/ 122357 w 122356"/>
                    <a:gd name="connsiteY3" fmla="*/ 61178 h 122356"/>
                    <a:gd name="connsiteX4" fmla="*/ 61178 w 122356"/>
                    <a:gd name="connsiteY4" fmla="*/ 0 h 1223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356" h="122356">
                      <a:moveTo>
                        <a:pt x="61178" y="0"/>
                      </a:moveTo>
                      <a:cubicBezTo>
                        <a:pt x="27403" y="0"/>
                        <a:pt x="0" y="27403"/>
                        <a:pt x="0" y="61178"/>
                      </a:cubicBezTo>
                      <a:cubicBezTo>
                        <a:pt x="0" y="94954"/>
                        <a:pt x="27403" y="122357"/>
                        <a:pt x="61178" y="122357"/>
                      </a:cubicBezTo>
                      <a:cubicBezTo>
                        <a:pt x="94954" y="122357"/>
                        <a:pt x="122357" y="94954"/>
                        <a:pt x="122357" y="61178"/>
                      </a:cubicBezTo>
                      <a:cubicBezTo>
                        <a:pt x="122357" y="27403"/>
                        <a:pt x="94954" y="0"/>
                        <a:pt x="61178" y="0"/>
                      </a:cubicBezTo>
                      <a:close/>
                    </a:path>
                  </a:pathLst>
                </a:custGeom>
                <a:grpFill/>
                <a:ln w="31842"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993C7133-95CD-835F-2A77-1B45C56F9A06}"/>
                    </a:ext>
                  </a:extLst>
                </p:cNvPr>
                <p:cNvSpPr/>
                <p:nvPr/>
              </p:nvSpPr>
              <p:spPr>
                <a:xfrm>
                  <a:off x="2727712" y="2145047"/>
                  <a:ext cx="320230" cy="305891"/>
                </a:xfrm>
                <a:custGeom>
                  <a:avLst/>
                  <a:gdLst>
                    <a:gd name="connsiteX0" fmla="*/ 318796 w 320230"/>
                    <a:gd name="connsiteY0" fmla="*/ 147210 h 305891"/>
                    <a:gd name="connsiteX1" fmla="*/ 298403 w 320230"/>
                    <a:gd name="connsiteY1" fmla="*/ 108018 h 305891"/>
                    <a:gd name="connsiteX2" fmla="*/ 291712 w 320230"/>
                    <a:gd name="connsiteY2" fmla="*/ 64365 h 305891"/>
                    <a:gd name="connsiteX3" fmla="*/ 285021 w 320230"/>
                    <a:gd name="connsiteY3" fmla="*/ 55124 h 305891"/>
                    <a:gd name="connsiteX4" fmla="*/ 245510 w 320230"/>
                    <a:gd name="connsiteY4" fmla="*/ 35369 h 305891"/>
                    <a:gd name="connsiteX5" fmla="*/ 214602 w 320230"/>
                    <a:gd name="connsiteY5" fmla="*/ 3824 h 305891"/>
                    <a:gd name="connsiteX6" fmla="*/ 205680 w 320230"/>
                    <a:gd name="connsiteY6" fmla="*/ 0 h 305891"/>
                    <a:gd name="connsiteX7" fmla="*/ 203768 w 320230"/>
                    <a:gd name="connsiteY7" fmla="*/ 319 h 305891"/>
                    <a:gd name="connsiteX8" fmla="*/ 160115 w 320230"/>
                    <a:gd name="connsiteY8" fmla="*/ 7647 h 305891"/>
                    <a:gd name="connsiteX9" fmla="*/ 116462 w 320230"/>
                    <a:gd name="connsiteY9" fmla="*/ 319 h 305891"/>
                    <a:gd name="connsiteX10" fmla="*/ 114550 w 320230"/>
                    <a:gd name="connsiteY10" fmla="*/ 0 h 305891"/>
                    <a:gd name="connsiteX11" fmla="*/ 105628 w 320230"/>
                    <a:gd name="connsiteY11" fmla="*/ 3824 h 305891"/>
                    <a:gd name="connsiteX12" fmla="*/ 74720 w 320230"/>
                    <a:gd name="connsiteY12" fmla="*/ 35369 h 305891"/>
                    <a:gd name="connsiteX13" fmla="*/ 35209 w 320230"/>
                    <a:gd name="connsiteY13" fmla="*/ 55124 h 305891"/>
                    <a:gd name="connsiteX14" fmla="*/ 28518 w 320230"/>
                    <a:gd name="connsiteY14" fmla="*/ 64365 h 305891"/>
                    <a:gd name="connsiteX15" fmla="*/ 21827 w 320230"/>
                    <a:gd name="connsiteY15" fmla="*/ 108018 h 305891"/>
                    <a:gd name="connsiteX16" fmla="*/ 1434 w 320230"/>
                    <a:gd name="connsiteY16" fmla="*/ 147210 h 305891"/>
                    <a:gd name="connsiteX17" fmla="*/ 1434 w 320230"/>
                    <a:gd name="connsiteY17" fmla="*/ 158681 h 305891"/>
                    <a:gd name="connsiteX18" fmla="*/ 21827 w 320230"/>
                    <a:gd name="connsiteY18" fmla="*/ 197873 h 305891"/>
                    <a:gd name="connsiteX19" fmla="*/ 28518 w 320230"/>
                    <a:gd name="connsiteY19" fmla="*/ 241527 h 305891"/>
                    <a:gd name="connsiteX20" fmla="*/ 35209 w 320230"/>
                    <a:gd name="connsiteY20" fmla="*/ 250767 h 305891"/>
                    <a:gd name="connsiteX21" fmla="*/ 74720 w 320230"/>
                    <a:gd name="connsiteY21" fmla="*/ 270523 h 305891"/>
                    <a:gd name="connsiteX22" fmla="*/ 105628 w 320230"/>
                    <a:gd name="connsiteY22" fmla="*/ 302068 h 305891"/>
                    <a:gd name="connsiteX23" fmla="*/ 114550 w 320230"/>
                    <a:gd name="connsiteY23" fmla="*/ 305891 h 305891"/>
                    <a:gd name="connsiteX24" fmla="*/ 116462 w 320230"/>
                    <a:gd name="connsiteY24" fmla="*/ 305573 h 305891"/>
                    <a:gd name="connsiteX25" fmla="*/ 160115 w 320230"/>
                    <a:gd name="connsiteY25" fmla="*/ 298244 h 305891"/>
                    <a:gd name="connsiteX26" fmla="*/ 203768 w 320230"/>
                    <a:gd name="connsiteY26" fmla="*/ 305573 h 305891"/>
                    <a:gd name="connsiteX27" fmla="*/ 205680 w 320230"/>
                    <a:gd name="connsiteY27" fmla="*/ 305891 h 305891"/>
                    <a:gd name="connsiteX28" fmla="*/ 214602 w 320230"/>
                    <a:gd name="connsiteY28" fmla="*/ 302068 h 305891"/>
                    <a:gd name="connsiteX29" fmla="*/ 245510 w 320230"/>
                    <a:gd name="connsiteY29" fmla="*/ 270523 h 305891"/>
                    <a:gd name="connsiteX30" fmla="*/ 285021 w 320230"/>
                    <a:gd name="connsiteY30" fmla="*/ 250767 h 305891"/>
                    <a:gd name="connsiteX31" fmla="*/ 291712 w 320230"/>
                    <a:gd name="connsiteY31" fmla="*/ 241527 h 305891"/>
                    <a:gd name="connsiteX32" fmla="*/ 298403 w 320230"/>
                    <a:gd name="connsiteY32" fmla="*/ 197873 h 305891"/>
                    <a:gd name="connsiteX33" fmla="*/ 318796 w 320230"/>
                    <a:gd name="connsiteY33" fmla="*/ 158681 h 305891"/>
                    <a:gd name="connsiteX34" fmla="*/ 318796 w 320230"/>
                    <a:gd name="connsiteY34" fmla="*/ 147210 h 305891"/>
                    <a:gd name="connsiteX35" fmla="*/ 160115 w 320230"/>
                    <a:gd name="connsiteY35" fmla="*/ 239296 h 305891"/>
                    <a:gd name="connsiteX36" fmla="*/ 73764 w 320230"/>
                    <a:gd name="connsiteY36" fmla="*/ 152946 h 305891"/>
                    <a:gd name="connsiteX37" fmla="*/ 160115 w 320230"/>
                    <a:gd name="connsiteY37" fmla="*/ 66595 h 305891"/>
                    <a:gd name="connsiteX38" fmla="*/ 246466 w 320230"/>
                    <a:gd name="connsiteY38" fmla="*/ 152946 h 305891"/>
                    <a:gd name="connsiteX39" fmla="*/ 160115 w 320230"/>
                    <a:gd name="connsiteY39" fmla="*/ 239296 h 305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20230" h="305891">
                      <a:moveTo>
                        <a:pt x="318796" y="147210"/>
                      </a:moveTo>
                      <a:lnTo>
                        <a:pt x="298403" y="108018"/>
                      </a:lnTo>
                      <a:lnTo>
                        <a:pt x="291712" y="64365"/>
                      </a:lnTo>
                      <a:cubicBezTo>
                        <a:pt x="291075" y="60222"/>
                        <a:pt x="288526" y="56717"/>
                        <a:pt x="285021" y="55124"/>
                      </a:cubicBezTo>
                      <a:lnTo>
                        <a:pt x="245510" y="35369"/>
                      </a:lnTo>
                      <a:lnTo>
                        <a:pt x="214602" y="3824"/>
                      </a:lnTo>
                      <a:cubicBezTo>
                        <a:pt x="212372" y="1275"/>
                        <a:pt x="208866" y="0"/>
                        <a:pt x="205680" y="0"/>
                      </a:cubicBezTo>
                      <a:cubicBezTo>
                        <a:pt x="205043" y="0"/>
                        <a:pt x="204406" y="0"/>
                        <a:pt x="203768" y="319"/>
                      </a:cubicBezTo>
                      <a:lnTo>
                        <a:pt x="160115" y="7647"/>
                      </a:lnTo>
                      <a:lnTo>
                        <a:pt x="116462" y="319"/>
                      </a:lnTo>
                      <a:cubicBezTo>
                        <a:pt x="115825" y="319"/>
                        <a:pt x="115187" y="0"/>
                        <a:pt x="114550" y="0"/>
                      </a:cubicBezTo>
                      <a:cubicBezTo>
                        <a:pt x="111364" y="0"/>
                        <a:pt x="107859" y="1275"/>
                        <a:pt x="105628" y="3824"/>
                      </a:cubicBezTo>
                      <a:lnTo>
                        <a:pt x="74720" y="35369"/>
                      </a:lnTo>
                      <a:lnTo>
                        <a:pt x="35209" y="55124"/>
                      </a:lnTo>
                      <a:cubicBezTo>
                        <a:pt x="31704" y="57036"/>
                        <a:pt x="29155" y="60541"/>
                        <a:pt x="28518" y="64365"/>
                      </a:cubicBezTo>
                      <a:lnTo>
                        <a:pt x="21827" y="108018"/>
                      </a:lnTo>
                      <a:lnTo>
                        <a:pt x="1434" y="147210"/>
                      </a:lnTo>
                      <a:cubicBezTo>
                        <a:pt x="-478" y="150715"/>
                        <a:pt x="-478" y="155176"/>
                        <a:pt x="1434" y="158681"/>
                      </a:cubicBezTo>
                      <a:lnTo>
                        <a:pt x="21827" y="197873"/>
                      </a:lnTo>
                      <a:lnTo>
                        <a:pt x="28518" y="241527"/>
                      </a:lnTo>
                      <a:cubicBezTo>
                        <a:pt x="29155" y="245669"/>
                        <a:pt x="31704" y="249174"/>
                        <a:pt x="35209" y="250767"/>
                      </a:cubicBezTo>
                      <a:lnTo>
                        <a:pt x="74720" y="270523"/>
                      </a:lnTo>
                      <a:lnTo>
                        <a:pt x="105628" y="302068"/>
                      </a:lnTo>
                      <a:cubicBezTo>
                        <a:pt x="107859" y="304617"/>
                        <a:pt x="111364" y="305891"/>
                        <a:pt x="114550" y="305891"/>
                      </a:cubicBezTo>
                      <a:cubicBezTo>
                        <a:pt x="115187" y="305891"/>
                        <a:pt x="115825" y="305891"/>
                        <a:pt x="116462" y="305573"/>
                      </a:cubicBezTo>
                      <a:lnTo>
                        <a:pt x="160115" y="298244"/>
                      </a:lnTo>
                      <a:lnTo>
                        <a:pt x="203768" y="305573"/>
                      </a:lnTo>
                      <a:cubicBezTo>
                        <a:pt x="204406" y="305573"/>
                        <a:pt x="205043" y="305891"/>
                        <a:pt x="205680" y="305891"/>
                      </a:cubicBezTo>
                      <a:cubicBezTo>
                        <a:pt x="208866" y="305891"/>
                        <a:pt x="212372" y="304617"/>
                        <a:pt x="214602" y="302068"/>
                      </a:cubicBezTo>
                      <a:lnTo>
                        <a:pt x="245510" y="270523"/>
                      </a:lnTo>
                      <a:lnTo>
                        <a:pt x="285021" y="250767"/>
                      </a:lnTo>
                      <a:cubicBezTo>
                        <a:pt x="288526" y="248855"/>
                        <a:pt x="291075" y="245350"/>
                        <a:pt x="291712" y="241527"/>
                      </a:cubicBezTo>
                      <a:lnTo>
                        <a:pt x="298403" y="197873"/>
                      </a:lnTo>
                      <a:lnTo>
                        <a:pt x="318796" y="158681"/>
                      </a:lnTo>
                      <a:cubicBezTo>
                        <a:pt x="320708" y="155176"/>
                        <a:pt x="320708" y="150715"/>
                        <a:pt x="318796" y="147210"/>
                      </a:cubicBezTo>
                      <a:close/>
                      <a:moveTo>
                        <a:pt x="160115" y="239296"/>
                      </a:moveTo>
                      <a:cubicBezTo>
                        <a:pt x="112638" y="239296"/>
                        <a:pt x="73764" y="200741"/>
                        <a:pt x="73764" y="152946"/>
                      </a:cubicBezTo>
                      <a:cubicBezTo>
                        <a:pt x="73764" y="105469"/>
                        <a:pt x="112320" y="66595"/>
                        <a:pt x="160115" y="66595"/>
                      </a:cubicBezTo>
                      <a:cubicBezTo>
                        <a:pt x="207592" y="66595"/>
                        <a:pt x="246466" y="105150"/>
                        <a:pt x="246466" y="152946"/>
                      </a:cubicBezTo>
                      <a:cubicBezTo>
                        <a:pt x="246466" y="200423"/>
                        <a:pt x="207592" y="239296"/>
                        <a:pt x="160115" y="239296"/>
                      </a:cubicBezTo>
                      <a:close/>
                    </a:path>
                  </a:pathLst>
                </a:custGeom>
                <a:grpFill/>
                <a:ln w="31842" cap="flat">
                  <a:noFill/>
                  <a:prstDash val="solid"/>
                  <a:miter/>
                </a:ln>
              </p:spPr>
              <p:txBody>
                <a:bodyPr rtlCol="0" anchor="ctr"/>
                <a:lstStyle/>
                <a:p>
                  <a:endParaRPr lang="en-US"/>
                </a:p>
              </p:txBody>
            </p:sp>
          </p:grpSp>
        </p:grpSp>
        <p:grpSp>
          <p:nvGrpSpPr>
            <p:cNvPr id="75" name="Graphic 65">
              <a:extLst>
                <a:ext uri="{FF2B5EF4-FFF2-40B4-BE49-F238E27FC236}">
                  <a16:creationId xmlns:a16="http://schemas.microsoft.com/office/drawing/2014/main" id="{BC00B2A2-3615-59E5-CDA2-16FA022D9368}"/>
                </a:ext>
              </a:extLst>
            </p:cNvPr>
            <p:cNvGrpSpPr/>
            <p:nvPr/>
          </p:nvGrpSpPr>
          <p:grpSpPr>
            <a:xfrm>
              <a:off x="2523944" y="3093948"/>
              <a:ext cx="735732" cy="735732"/>
              <a:chOff x="2523944" y="3093948"/>
              <a:chExt cx="735732" cy="735732"/>
            </a:xfrm>
            <a:grpFill/>
          </p:grpSpPr>
          <p:sp>
            <p:nvSpPr>
              <p:cNvPr id="76" name="Freeform: Shape 75">
                <a:extLst>
                  <a:ext uri="{FF2B5EF4-FFF2-40B4-BE49-F238E27FC236}">
                    <a16:creationId xmlns:a16="http://schemas.microsoft.com/office/drawing/2014/main" id="{1BF1E09C-55B2-BEC6-A45A-47598CAC23C4}"/>
                  </a:ext>
                </a:extLst>
              </p:cNvPr>
              <p:cNvSpPr/>
              <p:nvPr/>
            </p:nvSpPr>
            <p:spPr>
              <a:xfrm>
                <a:off x="2523944" y="3093948"/>
                <a:ext cx="735732" cy="735732"/>
              </a:xfrm>
              <a:custGeom>
                <a:avLst/>
                <a:gdLst>
                  <a:gd name="connsiteX0" fmla="*/ 368026 w 735732"/>
                  <a:gd name="connsiteY0" fmla="*/ 735733 h 735732"/>
                  <a:gd name="connsiteX1" fmla="*/ 0 w 735732"/>
                  <a:gd name="connsiteY1" fmla="*/ 368026 h 735732"/>
                  <a:gd name="connsiteX2" fmla="*/ 368026 w 735732"/>
                  <a:gd name="connsiteY2" fmla="*/ 0 h 735732"/>
                  <a:gd name="connsiteX3" fmla="*/ 735733 w 735732"/>
                  <a:gd name="connsiteY3" fmla="*/ 368026 h 735732"/>
                  <a:gd name="connsiteX4" fmla="*/ 368026 w 735732"/>
                  <a:gd name="connsiteY4" fmla="*/ 735733 h 735732"/>
                  <a:gd name="connsiteX5" fmla="*/ 368026 w 735732"/>
                  <a:gd name="connsiteY5" fmla="*/ 54487 h 735732"/>
                  <a:gd name="connsiteX6" fmla="*/ 54487 w 735732"/>
                  <a:gd name="connsiteY6" fmla="*/ 368026 h 735732"/>
                  <a:gd name="connsiteX7" fmla="*/ 368026 w 735732"/>
                  <a:gd name="connsiteY7" fmla="*/ 681564 h 735732"/>
                  <a:gd name="connsiteX8" fmla="*/ 681564 w 735732"/>
                  <a:gd name="connsiteY8" fmla="*/ 368026 h 735732"/>
                  <a:gd name="connsiteX9" fmla="*/ 368026 w 735732"/>
                  <a:gd name="connsiteY9" fmla="*/ 54487 h 7357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35732" h="735732">
                    <a:moveTo>
                      <a:pt x="368026" y="735733"/>
                    </a:moveTo>
                    <a:cubicBezTo>
                      <a:pt x="165054" y="735733"/>
                      <a:pt x="0" y="570997"/>
                      <a:pt x="0" y="368026"/>
                    </a:cubicBezTo>
                    <a:cubicBezTo>
                      <a:pt x="0" y="165054"/>
                      <a:pt x="165054" y="0"/>
                      <a:pt x="368026" y="0"/>
                    </a:cubicBezTo>
                    <a:cubicBezTo>
                      <a:pt x="570997" y="0"/>
                      <a:pt x="735733" y="165054"/>
                      <a:pt x="735733" y="368026"/>
                    </a:cubicBezTo>
                    <a:cubicBezTo>
                      <a:pt x="735733" y="570997"/>
                      <a:pt x="570679" y="735733"/>
                      <a:pt x="368026" y="735733"/>
                    </a:cubicBezTo>
                    <a:close/>
                    <a:moveTo>
                      <a:pt x="368026" y="54487"/>
                    </a:moveTo>
                    <a:cubicBezTo>
                      <a:pt x="195324" y="54487"/>
                      <a:pt x="54487" y="195006"/>
                      <a:pt x="54487" y="368026"/>
                    </a:cubicBezTo>
                    <a:cubicBezTo>
                      <a:pt x="54487" y="540727"/>
                      <a:pt x="195006" y="681564"/>
                      <a:pt x="368026" y="681564"/>
                    </a:cubicBezTo>
                    <a:cubicBezTo>
                      <a:pt x="541045" y="681564"/>
                      <a:pt x="681564" y="541046"/>
                      <a:pt x="681564" y="368026"/>
                    </a:cubicBezTo>
                    <a:cubicBezTo>
                      <a:pt x="681246" y="195324"/>
                      <a:pt x="540727" y="54487"/>
                      <a:pt x="368026" y="54487"/>
                    </a:cubicBezTo>
                    <a:close/>
                  </a:path>
                </a:pathLst>
              </a:custGeom>
              <a:grpFill/>
              <a:ln w="31842" cap="flat">
                <a:noFill/>
                <a:prstDash val="solid"/>
                <a:miter/>
              </a:ln>
            </p:spPr>
            <p:txBody>
              <a:bodyPr rtlCol="0" anchor="ctr"/>
              <a:lstStyle/>
              <a:p>
                <a:endParaRPr lang="en-US"/>
              </a:p>
            </p:txBody>
          </p:sp>
          <p:grpSp>
            <p:nvGrpSpPr>
              <p:cNvPr id="77" name="Graphic 65">
                <a:extLst>
                  <a:ext uri="{FF2B5EF4-FFF2-40B4-BE49-F238E27FC236}">
                    <a16:creationId xmlns:a16="http://schemas.microsoft.com/office/drawing/2014/main" id="{11B908B9-31A2-EEE2-5742-34E5CC5E9B4F}"/>
                  </a:ext>
                </a:extLst>
              </p:cNvPr>
              <p:cNvGrpSpPr/>
              <p:nvPr/>
            </p:nvGrpSpPr>
            <p:grpSpPr>
              <a:xfrm>
                <a:off x="2721180" y="3293096"/>
                <a:ext cx="340941" cy="319592"/>
                <a:chOff x="2721180" y="3293096"/>
                <a:chExt cx="340941" cy="319592"/>
              </a:xfrm>
              <a:grpFill/>
            </p:grpSpPr>
            <p:sp>
              <p:nvSpPr>
                <p:cNvPr id="78" name="Freeform: Shape 77">
                  <a:extLst>
                    <a:ext uri="{FF2B5EF4-FFF2-40B4-BE49-F238E27FC236}">
                      <a16:creationId xmlns:a16="http://schemas.microsoft.com/office/drawing/2014/main" id="{A5993F29-7020-560D-747F-B0C0A1C19F81}"/>
                    </a:ext>
                  </a:extLst>
                </p:cNvPr>
                <p:cNvSpPr/>
                <p:nvPr/>
              </p:nvSpPr>
              <p:spPr>
                <a:xfrm>
                  <a:off x="2782039" y="3572859"/>
                  <a:ext cx="219556" cy="39829"/>
                </a:xfrm>
                <a:custGeom>
                  <a:avLst/>
                  <a:gdLst>
                    <a:gd name="connsiteX0" fmla="*/ 209663 w 219556"/>
                    <a:gd name="connsiteY0" fmla="*/ 20074 h 39829"/>
                    <a:gd name="connsiteX1" fmla="*/ 176843 w 219556"/>
                    <a:gd name="connsiteY1" fmla="*/ 20074 h 39829"/>
                    <a:gd name="connsiteX2" fmla="*/ 170152 w 219556"/>
                    <a:gd name="connsiteY2" fmla="*/ 0 h 39829"/>
                    <a:gd name="connsiteX3" fmla="*/ 49070 w 219556"/>
                    <a:gd name="connsiteY3" fmla="*/ 0 h 39829"/>
                    <a:gd name="connsiteX4" fmla="*/ 42379 w 219556"/>
                    <a:gd name="connsiteY4" fmla="*/ 20074 h 39829"/>
                    <a:gd name="connsiteX5" fmla="*/ 9878 w 219556"/>
                    <a:gd name="connsiteY5" fmla="*/ 20074 h 39829"/>
                    <a:gd name="connsiteX6" fmla="*/ 0 w 219556"/>
                    <a:gd name="connsiteY6" fmla="*/ 29952 h 39829"/>
                    <a:gd name="connsiteX7" fmla="*/ 9878 w 219556"/>
                    <a:gd name="connsiteY7" fmla="*/ 39830 h 39829"/>
                    <a:gd name="connsiteX8" fmla="*/ 209663 w 219556"/>
                    <a:gd name="connsiteY8" fmla="*/ 39830 h 39829"/>
                    <a:gd name="connsiteX9" fmla="*/ 219541 w 219556"/>
                    <a:gd name="connsiteY9" fmla="*/ 29952 h 39829"/>
                    <a:gd name="connsiteX10" fmla="*/ 209663 w 219556"/>
                    <a:gd name="connsiteY10" fmla="*/ 20074 h 39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9556" h="39829">
                      <a:moveTo>
                        <a:pt x="209663" y="20074"/>
                      </a:moveTo>
                      <a:lnTo>
                        <a:pt x="176843" y="20074"/>
                      </a:lnTo>
                      <a:lnTo>
                        <a:pt x="170152" y="0"/>
                      </a:lnTo>
                      <a:lnTo>
                        <a:pt x="49070" y="0"/>
                      </a:lnTo>
                      <a:lnTo>
                        <a:pt x="42379" y="20074"/>
                      </a:lnTo>
                      <a:lnTo>
                        <a:pt x="9878" y="20074"/>
                      </a:lnTo>
                      <a:cubicBezTo>
                        <a:pt x="4461" y="20074"/>
                        <a:pt x="0" y="24535"/>
                        <a:pt x="0" y="29952"/>
                      </a:cubicBezTo>
                      <a:cubicBezTo>
                        <a:pt x="0" y="35369"/>
                        <a:pt x="4461" y="39830"/>
                        <a:pt x="9878" y="39830"/>
                      </a:cubicBezTo>
                      <a:lnTo>
                        <a:pt x="209663" y="39830"/>
                      </a:lnTo>
                      <a:cubicBezTo>
                        <a:pt x="215080" y="39830"/>
                        <a:pt x="219541" y="35369"/>
                        <a:pt x="219541" y="29952"/>
                      </a:cubicBezTo>
                      <a:cubicBezTo>
                        <a:pt x="219859" y="24535"/>
                        <a:pt x="215399" y="20074"/>
                        <a:pt x="209663" y="20074"/>
                      </a:cubicBezTo>
                      <a:close/>
                    </a:path>
                  </a:pathLst>
                </a:custGeom>
                <a:grpFill/>
                <a:ln w="31842"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BEA81FAD-E03A-ACF5-1C1E-E4C46C82FE52}"/>
                    </a:ext>
                  </a:extLst>
                </p:cNvPr>
                <p:cNvSpPr/>
                <p:nvPr/>
              </p:nvSpPr>
              <p:spPr>
                <a:xfrm>
                  <a:off x="2981825" y="3353000"/>
                  <a:ext cx="19771" cy="19755"/>
                </a:xfrm>
                <a:custGeom>
                  <a:avLst/>
                  <a:gdLst>
                    <a:gd name="connsiteX0" fmla="*/ 9878 w 19771"/>
                    <a:gd name="connsiteY0" fmla="*/ 0 h 19755"/>
                    <a:gd name="connsiteX1" fmla="*/ 0 w 19771"/>
                    <a:gd name="connsiteY1" fmla="*/ 9878 h 19755"/>
                    <a:gd name="connsiteX2" fmla="*/ 9878 w 19771"/>
                    <a:gd name="connsiteY2" fmla="*/ 19755 h 19755"/>
                    <a:gd name="connsiteX3" fmla="*/ 19755 w 19771"/>
                    <a:gd name="connsiteY3" fmla="*/ 9878 h 19755"/>
                    <a:gd name="connsiteX4" fmla="*/ 9878 w 19771"/>
                    <a:gd name="connsiteY4" fmla="*/ 0 h 197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771" h="19755">
                      <a:moveTo>
                        <a:pt x="9878" y="0"/>
                      </a:moveTo>
                      <a:cubicBezTo>
                        <a:pt x="4461" y="0"/>
                        <a:pt x="0" y="4461"/>
                        <a:pt x="0" y="9878"/>
                      </a:cubicBezTo>
                      <a:cubicBezTo>
                        <a:pt x="0" y="15295"/>
                        <a:pt x="4461" y="19755"/>
                        <a:pt x="9878" y="19755"/>
                      </a:cubicBezTo>
                      <a:cubicBezTo>
                        <a:pt x="15295" y="19755"/>
                        <a:pt x="19755" y="15295"/>
                        <a:pt x="19755" y="9878"/>
                      </a:cubicBezTo>
                      <a:cubicBezTo>
                        <a:pt x="20074" y="4461"/>
                        <a:pt x="15613" y="0"/>
                        <a:pt x="9878" y="0"/>
                      </a:cubicBezTo>
                      <a:close/>
                    </a:path>
                  </a:pathLst>
                </a:custGeom>
                <a:grpFill/>
                <a:ln w="31842"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0714EBC9-F01D-76AD-24F8-7C06F28B399A}"/>
                    </a:ext>
                  </a:extLst>
                </p:cNvPr>
                <p:cNvSpPr/>
                <p:nvPr/>
              </p:nvSpPr>
              <p:spPr>
                <a:xfrm>
                  <a:off x="2721498" y="3293096"/>
                  <a:ext cx="340031" cy="199785"/>
                </a:xfrm>
                <a:custGeom>
                  <a:avLst/>
                  <a:gdLst>
                    <a:gd name="connsiteX0" fmla="*/ 310352 w 340031"/>
                    <a:gd name="connsiteY0" fmla="*/ 0 h 199785"/>
                    <a:gd name="connsiteX1" fmla="*/ 29952 w 340031"/>
                    <a:gd name="connsiteY1" fmla="*/ 0 h 199785"/>
                    <a:gd name="connsiteX2" fmla="*/ 0 w 340031"/>
                    <a:gd name="connsiteY2" fmla="*/ 29952 h 199785"/>
                    <a:gd name="connsiteX3" fmla="*/ 0 w 340031"/>
                    <a:gd name="connsiteY3" fmla="*/ 199785 h 199785"/>
                    <a:gd name="connsiteX4" fmla="*/ 60541 w 340031"/>
                    <a:gd name="connsiteY4" fmla="*/ 199785 h 199785"/>
                    <a:gd name="connsiteX5" fmla="*/ 60541 w 340031"/>
                    <a:gd name="connsiteY5" fmla="*/ 169834 h 199785"/>
                    <a:gd name="connsiteX6" fmla="*/ 70419 w 340031"/>
                    <a:gd name="connsiteY6" fmla="*/ 159956 h 199785"/>
                    <a:gd name="connsiteX7" fmla="*/ 85713 w 340031"/>
                    <a:gd name="connsiteY7" fmla="*/ 159956 h 199785"/>
                    <a:gd name="connsiteX8" fmla="*/ 89218 w 340031"/>
                    <a:gd name="connsiteY8" fmla="*/ 151353 h 199785"/>
                    <a:gd name="connsiteX9" fmla="*/ 78385 w 340031"/>
                    <a:gd name="connsiteY9" fmla="*/ 140519 h 199785"/>
                    <a:gd name="connsiteX10" fmla="*/ 78385 w 340031"/>
                    <a:gd name="connsiteY10" fmla="*/ 126499 h 199785"/>
                    <a:gd name="connsiteX11" fmla="*/ 106743 w 340031"/>
                    <a:gd name="connsiteY11" fmla="*/ 98140 h 199785"/>
                    <a:gd name="connsiteX12" fmla="*/ 120763 w 340031"/>
                    <a:gd name="connsiteY12" fmla="*/ 98140 h 199785"/>
                    <a:gd name="connsiteX13" fmla="*/ 131597 w 340031"/>
                    <a:gd name="connsiteY13" fmla="*/ 108974 h 199785"/>
                    <a:gd name="connsiteX14" fmla="*/ 140200 w 340031"/>
                    <a:gd name="connsiteY14" fmla="*/ 105469 h 199785"/>
                    <a:gd name="connsiteX15" fmla="*/ 140200 w 340031"/>
                    <a:gd name="connsiteY15" fmla="*/ 90174 h 199785"/>
                    <a:gd name="connsiteX16" fmla="*/ 150078 w 340031"/>
                    <a:gd name="connsiteY16" fmla="*/ 80297 h 199785"/>
                    <a:gd name="connsiteX17" fmla="*/ 189908 w 340031"/>
                    <a:gd name="connsiteY17" fmla="*/ 80297 h 199785"/>
                    <a:gd name="connsiteX18" fmla="*/ 199785 w 340031"/>
                    <a:gd name="connsiteY18" fmla="*/ 90174 h 199785"/>
                    <a:gd name="connsiteX19" fmla="*/ 199785 w 340031"/>
                    <a:gd name="connsiteY19" fmla="*/ 105469 h 199785"/>
                    <a:gd name="connsiteX20" fmla="*/ 208389 w 340031"/>
                    <a:gd name="connsiteY20" fmla="*/ 108974 h 199785"/>
                    <a:gd name="connsiteX21" fmla="*/ 219222 w 340031"/>
                    <a:gd name="connsiteY21" fmla="*/ 98140 h 199785"/>
                    <a:gd name="connsiteX22" fmla="*/ 233242 w 340031"/>
                    <a:gd name="connsiteY22" fmla="*/ 98140 h 199785"/>
                    <a:gd name="connsiteX23" fmla="*/ 261601 w 340031"/>
                    <a:gd name="connsiteY23" fmla="*/ 126499 h 199785"/>
                    <a:gd name="connsiteX24" fmla="*/ 261601 w 340031"/>
                    <a:gd name="connsiteY24" fmla="*/ 140519 h 199785"/>
                    <a:gd name="connsiteX25" fmla="*/ 250767 w 340031"/>
                    <a:gd name="connsiteY25" fmla="*/ 151353 h 199785"/>
                    <a:gd name="connsiteX26" fmla="*/ 254272 w 340031"/>
                    <a:gd name="connsiteY26" fmla="*/ 159956 h 199785"/>
                    <a:gd name="connsiteX27" fmla="*/ 269567 w 340031"/>
                    <a:gd name="connsiteY27" fmla="*/ 159956 h 199785"/>
                    <a:gd name="connsiteX28" fmla="*/ 279445 w 340031"/>
                    <a:gd name="connsiteY28" fmla="*/ 169834 h 199785"/>
                    <a:gd name="connsiteX29" fmla="*/ 279445 w 340031"/>
                    <a:gd name="connsiteY29" fmla="*/ 199785 h 199785"/>
                    <a:gd name="connsiteX30" fmla="*/ 339986 w 340031"/>
                    <a:gd name="connsiteY30" fmla="*/ 199785 h 199785"/>
                    <a:gd name="connsiteX31" fmla="*/ 339986 w 340031"/>
                    <a:gd name="connsiteY31" fmla="*/ 29952 h 199785"/>
                    <a:gd name="connsiteX32" fmla="*/ 310352 w 340031"/>
                    <a:gd name="connsiteY32" fmla="*/ 0 h 199785"/>
                    <a:gd name="connsiteX33" fmla="*/ 270204 w 340031"/>
                    <a:gd name="connsiteY33" fmla="*/ 100052 h 199785"/>
                    <a:gd name="connsiteX34" fmla="*/ 240252 w 340031"/>
                    <a:gd name="connsiteY34" fmla="*/ 70100 h 199785"/>
                    <a:gd name="connsiteX35" fmla="*/ 270204 w 340031"/>
                    <a:gd name="connsiteY35" fmla="*/ 40148 h 199785"/>
                    <a:gd name="connsiteX36" fmla="*/ 300156 w 340031"/>
                    <a:gd name="connsiteY36" fmla="*/ 70100 h 199785"/>
                    <a:gd name="connsiteX37" fmla="*/ 270204 w 340031"/>
                    <a:gd name="connsiteY37" fmla="*/ 100052 h 1997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340031" h="199785">
                      <a:moveTo>
                        <a:pt x="310352" y="0"/>
                      </a:moveTo>
                      <a:lnTo>
                        <a:pt x="29952" y="0"/>
                      </a:lnTo>
                      <a:cubicBezTo>
                        <a:pt x="13383" y="0"/>
                        <a:pt x="0" y="13383"/>
                        <a:pt x="0" y="29952"/>
                      </a:cubicBezTo>
                      <a:lnTo>
                        <a:pt x="0" y="199785"/>
                      </a:lnTo>
                      <a:lnTo>
                        <a:pt x="60541" y="199785"/>
                      </a:lnTo>
                      <a:lnTo>
                        <a:pt x="60541" y="169834"/>
                      </a:lnTo>
                      <a:cubicBezTo>
                        <a:pt x="60541" y="164417"/>
                        <a:pt x="65002" y="159956"/>
                        <a:pt x="70419" y="159956"/>
                      </a:cubicBezTo>
                      <a:lnTo>
                        <a:pt x="85713" y="159956"/>
                      </a:lnTo>
                      <a:cubicBezTo>
                        <a:pt x="86988" y="157088"/>
                        <a:pt x="87944" y="154220"/>
                        <a:pt x="89218" y="151353"/>
                      </a:cubicBezTo>
                      <a:lnTo>
                        <a:pt x="78385" y="140519"/>
                      </a:lnTo>
                      <a:cubicBezTo>
                        <a:pt x="74561" y="136695"/>
                        <a:pt x="74561" y="130322"/>
                        <a:pt x="78385" y="126499"/>
                      </a:cubicBezTo>
                      <a:lnTo>
                        <a:pt x="106743" y="98140"/>
                      </a:lnTo>
                      <a:cubicBezTo>
                        <a:pt x="110567" y="94316"/>
                        <a:pt x="116940" y="94316"/>
                        <a:pt x="120763" y="98140"/>
                      </a:cubicBezTo>
                      <a:lnTo>
                        <a:pt x="131597" y="108974"/>
                      </a:lnTo>
                      <a:cubicBezTo>
                        <a:pt x="134465" y="107699"/>
                        <a:pt x="137333" y="106425"/>
                        <a:pt x="140200" y="105469"/>
                      </a:cubicBezTo>
                      <a:lnTo>
                        <a:pt x="140200" y="90174"/>
                      </a:lnTo>
                      <a:cubicBezTo>
                        <a:pt x="140200" y="84757"/>
                        <a:pt x="144661" y="80297"/>
                        <a:pt x="150078" y="80297"/>
                      </a:cubicBezTo>
                      <a:lnTo>
                        <a:pt x="189908" y="80297"/>
                      </a:lnTo>
                      <a:cubicBezTo>
                        <a:pt x="195324" y="80297"/>
                        <a:pt x="199785" y="84757"/>
                        <a:pt x="199785" y="90174"/>
                      </a:cubicBezTo>
                      <a:lnTo>
                        <a:pt x="199785" y="105469"/>
                      </a:lnTo>
                      <a:cubicBezTo>
                        <a:pt x="202653" y="106425"/>
                        <a:pt x="205521" y="107699"/>
                        <a:pt x="208389" y="108974"/>
                      </a:cubicBezTo>
                      <a:lnTo>
                        <a:pt x="219222" y="98140"/>
                      </a:lnTo>
                      <a:cubicBezTo>
                        <a:pt x="223046" y="94316"/>
                        <a:pt x="229419" y="94316"/>
                        <a:pt x="233242" y="98140"/>
                      </a:cubicBezTo>
                      <a:lnTo>
                        <a:pt x="261601" y="126499"/>
                      </a:lnTo>
                      <a:cubicBezTo>
                        <a:pt x="265425" y="130322"/>
                        <a:pt x="265425" y="136695"/>
                        <a:pt x="261601" y="140519"/>
                      </a:cubicBezTo>
                      <a:lnTo>
                        <a:pt x="250767" y="151353"/>
                      </a:lnTo>
                      <a:cubicBezTo>
                        <a:pt x="252042" y="154220"/>
                        <a:pt x="253316" y="157088"/>
                        <a:pt x="254272" y="159956"/>
                      </a:cubicBezTo>
                      <a:lnTo>
                        <a:pt x="269567" y="159956"/>
                      </a:lnTo>
                      <a:cubicBezTo>
                        <a:pt x="274984" y="159956"/>
                        <a:pt x="279445" y="164417"/>
                        <a:pt x="279445" y="169834"/>
                      </a:cubicBezTo>
                      <a:lnTo>
                        <a:pt x="279445" y="199785"/>
                      </a:lnTo>
                      <a:lnTo>
                        <a:pt x="339986" y="199785"/>
                      </a:lnTo>
                      <a:lnTo>
                        <a:pt x="339986" y="29952"/>
                      </a:lnTo>
                      <a:cubicBezTo>
                        <a:pt x="340941" y="13383"/>
                        <a:pt x="326921" y="0"/>
                        <a:pt x="310352" y="0"/>
                      </a:cubicBezTo>
                      <a:close/>
                      <a:moveTo>
                        <a:pt x="270204" y="100052"/>
                      </a:moveTo>
                      <a:cubicBezTo>
                        <a:pt x="253635" y="100052"/>
                        <a:pt x="240252" y="86669"/>
                        <a:pt x="240252" y="70100"/>
                      </a:cubicBezTo>
                      <a:cubicBezTo>
                        <a:pt x="240252" y="53531"/>
                        <a:pt x="253635" y="40148"/>
                        <a:pt x="270204" y="40148"/>
                      </a:cubicBezTo>
                      <a:cubicBezTo>
                        <a:pt x="286773" y="40148"/>
                        <a:pt x="300156" y="53531"/>
                        <a:pt x="300156" y="70100"/>
                      </a:cubicBezTo>
                      <a:cubicBezTo>
                        <a:pt x="300156" y="86669"/>
                        <a:pt x="286773" y="100052"/>
                        <a:pt x="270204" y="100052"/>
                      </a:cubicBezTo>
                      <a:close/>
                    </a:path>
                  </a:pathLst>
                </a:custGeom>
                <a:grpFill/>
                <a:ln w="31842"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F513928B-F8CF-2F54-57BE-29E974D700D8}"/>
                    </a:ext>
                  </a:extLst>
                </p:cNvPr>
                <p:cNvSpPr/>
                <p:nvPr/>
              </p:nvSpPr>
              <p:spPr>
                <a:xfrm>
                  <a:off x="2861699" y="3453052"/>
                  <a:ext cx="59903" cy="39829"/>
                </a:xfrm>
                <a:custGeom>
                  <a:avLst/>
                  <a:gdLst>
                    <a:gd name="connsiteX0" fmla="*/ 0 w 59903"/>
                    <a:gd name="connsiteY0" fmla="*/ 29952 h 39829"/>
                    <a:gd name="connsiteX1" fmla="*/ 1912 w 59903"/>
                    <a:gd name="connsiteY1" fmla="*/ 39830 h 39829"/>
                    <a:gd name="connsiteX2" fmla="*/ 57992 w 59903"/>
                    <a:gd name="connsiteY2" fmla="*/ 39830 h 39829"/>
                    <a:gd name="connsiteX3" fmla="*/ 59904 w 59903"/>
                    <a:gd name="connsiteY3" fmla="*/ 29952 h 39829"/>
                    <a:gd name="connsiteX4" fmla="*/ 29952 w 59903"/>
                    <a:gd name="connsiteY4" fmla="*/ 0 h 39829"/>
                    <a:gd name="connsiteX5" fmla="*/ 0 w 59903"/>
                    <a:gd name="connsiteY5" fmla="*/ 29952 h 39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9903" h="39829">
                      <a:moveTo>
                        <a:pt x="0" y="29952"/>
                      </a:moveTo>
                      <a:cubicBezTo>
                        <a:pt x="0" y="33457"/>
                        <a:pt x="637" y="36643"/>
                        <a:pt x="1912" y="39830"/>
                      </a:cubicBezTo>
                      <a:lnTo>
                        <a:pt x="57992" y="39830"/>
                      </a:lnTo>
                      <a:cubicBezTo>
                        <a:pt x="59266" y="36643"/>
                        <a:pt x="59904" y="33138"/>
                        <a:pt x="59904" y="29952"/>
                      </a:cubicBezTo>
                      <a:cubicBezTo>
                        <a:pt x="59904" y="13383"/>
                        <a:pt x="46521" y="0"/>
                        <a:pt x="29952" y="0"/>
                      </a:cubicBezTo>
                      <a:cubicBezTo>
                        <a:pt x="13701" y="0"/>
                        <a:pt x="0" y="13383"/>
                        <a:pt x="0" y="29952"/>
                      </a:cubicBezTo>
                      <a:close/>
                    </a:path>
                  </a:pathLst>
                </a:custGeom>
                <a:grpFill/>
                <a:ln w="31842"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9DF9EB8A-2300-F4DF-2AD0-E421E8B9D2A8}"/>
                    </a:ext>
                  </a:extLst>
                </p:cNvPr>
                <p:cNvSpPr/>
                <p:nvPr/>
              </p:nvSpPr>
              <p:spPr>
                <a:xfrm>
                  <a:off x="2802113" y="3393467"/>
                  <a:ext cx="180348" cy="99733"/>
                </a:xfrm>
                <a:custGeom>
                  <a:avLst/>
                  <a:gdLst>
                    <a:gd name="connsiteX0" fmla="*/ 22305 w 180348"/>
                    <a:gd name="connsiteY0" fmla="*/ 72012 h 99733"/>
                    <a:gd name="connsiteX1" fmla="*/ 12745 w 180348"/>
                    <a:gd name="connsiteY1" fmla="*/ 79659 h 99733"/>
                    <a:gd name="connsiteX2" fmla="*/ 0 w 180348"/>
                    <a:gd name="connsiteY2" fmla="*/ 79659 h 99733"/>
                    <a:gd name="connsiteX3" fmla="*/ 0 w 180348"/>
                    <a:gd name="connsiteY3" fmla="*/ 99733 h 99733"/>
                    <a:gd name="connsiteX4" fmla="*/ 41423 w 180348"/>
                    <a:gd name="connsiteY4" fmla="*/ 99733 h 99733"/>
                    <a:gd name="connsiteX5" fmla="*/ 40148 w 180348"/>
                    <a:gd name="connsiteY5" fmla="*/ 89856 h 99733"/>
                    <a:gd name="connsiteX6" fmla="*/ 90174 w 180348"/>
                    <a:gd name="connsiteY6" fmla="*/ 39830 h 99733"/>
                    <a:gd name="connsiteX7" fmla="*/ 140200 w 180348"/>
                    <a:gd name="connsiteY7" fmla="*/ 89856 h 99733"/>
                    <a:gd name="connsiteX8" fmla="*/ 138926 w 180348"/>
                    <a:gd name="connsiteY8" fmla="*/ 99733 h 99733"/>
                    <a:gd name="connsiteX9" fmla="*/ 180349 w 180348"/>
                    <a:gd name="connsiteY9" fmla="*/ 99733 h 99733"/>
                    <a:gd name="connsiteX10" fmla="*/ 180349 w 180348"/>
                    <a:gd name="connsiteY10" fmla="*/ 79659 h 99733"/>
                    <a:gd name="connsiteX11" fmla="*/ 167603 w 180348"/>
                    <a:gd name="connsiteY11" fmla="*/ 79659 h 99733"/>
                    <a:gd name="connsiteX12" fmla="*/ 158044 w 180348"/>
                    <a:gd name="connsiteY12" fmla="*/ 72012 h 99733"/>
                    <a:gd name="connsiteX13" fmla="*/ 150715 w 180348"/>
                    <a:gd name="connsiteY13" fmla="*/ 54168 h 99733"/>
                    <a:gd name="connsiteX14" fmla="*/ 152308 w 180348"/>
                    <a:gd name="connsiteY14" fmla="*/ 42060 h 99733"/>
                    <a:gd name="connsiteX15" fmla="*/ 161549 w 180348"/>
                    <a:gd name="connsiteY15" fmla="*/ 32820 h 99733"/>
                    <a:gd name="connsiteX16" fmla="*/ 147529 w 180348"/>
                    <a:gd name="connsiteY16" fmla="*/ 18800 h 99733"/>
                    <a:gd name="connsiteX17" fmla="*/ 138288 w 180348"/>
                    <a:gd name="connsiteY17" fmla="*/ 28040 h 99733"/>
                    <a:gd name="connsiteX18" fmla="*/ 126180 w 180348"/>
                    <a:gd name="connsiteY18" fmla="*/ 29633 h 99733"/>
                    <a:gd name="connsiteX19" fmla="*/ 108337 w 180348"/>
                    <a:gd name="connsiteY19" fmla="*/ 22304 h 99733"/>
                    <a:gd name="connsiteX20" fmla="*/ 100689 w 180348"/>
                    <a:gd name="connsiteY20" fmla="*/ 12745 h 99733"/>
                    <a:gd name="connsiteX21" fmla="*/ 100689 w 180348"/>
                    <a:gd name="connsiteY21" fmla="*/ 0 h 99733"/>
                    <a:gd name="connsiteX22" fmla="*/ 80615 w 180348"/>
                    <a:gd name="connsiteY22" fmla="*/ 0 h 99733"/>
                    <a:gd name="connsiteX23" fmla="*/ 80615 w 180348"/>
                    <a:gd name="connsiteY23" fmla="*/ 12745 h 99733"/>
                    <a:gd name="connsiteX24" fmla="*/ 72968 w 180348"/>
                    <a:gd name="connsiteY24" fmla="*/ 22304 h 99733"/>
                    <a:gd name="connsiteX25" fmla="*/ 55124 w 180348"/>
                    <a:gd name="connsiteY25" fmla="*/ 29633 h 99733"/>
                    <a:gd name="connsiteX26" fmla="*/ 43016 w 180348"/>
                    <a:gd name="connsiteY26" fmla="*/ 28040 h 99733"/>
                    <a:gd name="connsiteX27" fmla="*/ 33776 w 180348"/>
                    <a:gd name="connsiteY27" fmla="*/ 18800 h 99733"/>
                    <a:gd name="connsiteX28" fmla="*/ 19756 w 180348"/>
                    <a:gd name="connsiteY28" fmla="*/ 32820 h 99733"/>
                    <a:gd name="connsiteX29" fmla="*/ 28996 w 180348"/>
                    <a:gd name="connsiteY29" fmla="*/ 42060 h 99733"/>
                    <a:gd name="connsiteX30" fmla="*/ 30589 w 180348"/>
                    <a:gd name="connsiteY30" fmla="*/ 54168 h 99733"/>
                    <a:gd name="connsiteX31" fmla="*/ 22305 w 180348"/>
                    <a:gd name="connsiteY31" fmla="*/ 72012 h 99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80348" h="99733">
                      <a:moveTo>
                        <a:pt x="22305" y="72012"/>
                      </a:moveTo>
                      <a:cubicBezTo>
                        <a:pt x="21030" y="76473"/>
                        <a:pt x="17206" y="79659"/>
                        <a:pt x="12745" y="79659"/>
                      </a:cubicBezTo>
                      <a:lnTo>
                        <a:pt x="0" y="79659"/>
                      </a:lnTo>
                      <a:lnTo>
                        <a:pt x="0" y="99733"/>
                      </a:lnTo>
                      <a:lnTo>
                        <a:pt x="41423" y="99733"/>
                      </a:lnTo>
                      <a:cubicBezTo>
                        <a:pt x="40786" y="96547"/>
                        <a:pt x="40148" y="93042"/>
                        <a:pt x="40148" y="89856"/>
                      </a:cubicBezTo>
                      <a:cubicBezTo>
                        <a:pt x="40148" y="62453"/>
                        <a:pt x="62453" y="39830"/>
                        <a:pt x="90174" y="39830"/>
                      </a:cubicBezTo>
                      <a:cubicBezTo>
                        <a:pt x="117577" y="39830"/>
                        <a:pt x="140200" y="62134"/>
                        <a:pt x="140200" y="89856"/>
                      </a:cubicBezTo>
                      <a:cubicBezTo>
                        <a:pt x="140200" y="93361"/>
                        <a:pt x="139563" y="96547"/>
                        <a:pt x="138926" y="99733"/>
                      </a:cubicBezTo>
                      <a:lnTo>
                        <a:pt x="180349" y="99733"/>
                      </a:lnTo>
                      <a:lnTo>
                        <a:pt x="180349" y="79659"/>
                      </a:lnTo>
                      <a:lnTo>
                        <a:pt x="167603" y="79659"/>
                      </a:lnTo>
                      <a:cubicBezTo>
                        <a:pt x="163142" y="79659"/>
                        <a:pt x="159000" y="76473"/>
                        <a:pt x="158044" y="72012"/>
                      </a:cubicBezTo>
                      <a:cubicBezTo>
                        <a:pt x="156451" y="65958"/>
                        <a:pt x="153902" y="59904"/>
                        <a:pt x="150715" y="54168"/>
                      </a:cubicBezTo>
                      <a:cubicBezTo>
                        <a:pt x="148485" y="50345"/>
                        <a:pt x="149122" y="45246"/>
                        <a:pt x="152308" y="42060"/>
                      </a:cubicBezTo>
                      <a:lnTo>
                        <a:pt x="161549" y="32820"/>
                      </a:lnTo>
                      <a:lnTo>
                        <a:pt x="147529" y="18800"/>
                      </a:lnTo>
                      <a:lnTo>
                        <a:pt x="138288" y="28040"/>
                      </a:lnTo>
                      <a:cubicBezTo>
                        <a:pt x="135102" y="31226"/>
                        <a:pt x="130004" y="31864"/>
                        <a:pt x="126180" y="29633"/>
                      </a:cubicBezTo>
                      <a:cubicBezTo>
                        <a:pt x="120445" y="26447"/>
                        <a:pt x="114709" y="23898"/>
                        <a:pt x="108337" y="22304"/>
                      </a:cubicBezTo>
                      <a:cubicBezTo>
                        <a:pt x="103876" y="21030"/>
                        <a:pt x="100689" y="17206"/>
                        <a:pt x="100689" y="12745"/>
                      </a:cubicBezTo>
                      <a:lnTo>
                        <a:pt x="100689" y="0"/>
                      </a:lnTo>
                      <a:lnTo>
                        <a:pt x="80615" y="0"/>
                      </a:lnTo>
                      <a:lnTo>
                        <a:pt x="80615" y="12745"/>
                      </a:lnTo>
                      <a:cubicBezTo>
                        <a:pt x="80615" y="17206"/>
                        <a:pt x="77429" y="21349"/>
                        <a:pt x="72968" y="22304"/>
                      </a:cubicBezTo>
                      <a:cubicBezTo>
                        <a:pt x="66914" y="23898"/>
                        <a:pt x="60860" y="26447"/>
                        <a:pt x="55124" y="29633"/>
                      </a:cubicBezTo>
                      <a:cubicBezTo>
                        <a:pt x="51301" y="31864"/>
                        <a:pt x="46202" y="31226"/>
                        <a:pt x="43016" y="28040"/>
                      </a:cubicBezTo>
                      <a:lnTo>
                        <a:pt x="33776" y="18800"/>
                      </a:lnTo>
                      <a:lnTo>
                        <a:pt x="19756" y="32820"/>
                      </a:lnTo>
                      <a:lnTo>
                        <a:pt x="28996" y="42060"/>
                      </a:lnTo>
                      <a:cubicBezTo>
                        <a:pt x="32182" y="45246"/>
                        <a:pt x="32820" y="50345"/>
                        <a:pt x="30589" y="54168"/>
                      </a:cubicBezTo>
                      <a:cubicBezTo>
                        <a:pt x="26447" y="59904"/>
                        <a:pt x="23898" y="65958"/>
                        <a:pt x="22305" y="72012"/>
                      </a:cubicBezTo>
                      <a:close/>
                    </a:path>
                  </a:pathLst>
                </a:custGeom>
                <a:grpFill/>
                <a:ln w="31842"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B80236AF-6E51-0DF7-916F-1BD203C8515D}"/>
                    </a:ext>
                  </a:extLst>
                </p:cNvPr>
                <p:cNvSpPr/>
                <p:nvPr/>
              </p:nvSpPr>
              <p:spPr>
                <a:xfrm>
                  <a:off x="2721180" y="3513274"/>
                  <a:ext cx="340941" cy="39829"/>
                </a:xfrm>
                <a:custGeom>
                  <a:avLst/>
                  <a:gdLst>
                    <a:gd name="connsiteX0" fmla="*/ 0 w 340941"/>
                    <a:gd name="connsiteY0" fmla="*/ 9878 h 39829"/>
                    <a:gd name="connsiteX1" fmla="*/ 29952 w 340941"/>
                    <a:gd name="connsiteY1" fmla="*/ 39830 h 39829"/>
                    <a:gd name="connsiteX2" fmla="*/ 310352 w 340941"/>
                    <a:gd name="connsiteY2" fmla="*/ 39830 h 39829"/>
                    <a:gd name="connsiteX3" fmla="*/ 340941 w 340941"/>
                    <a:gd name="connsiteY3" fmla="*/ 9878 h 39829"/>
                    <a:gd name="connsiteX4" fmla="*/ 340941 w 340941"/>
                    <a:gd name="connsiteY4" fmla="*/ 0 h 39829"/>
                    <a:gd name="connsiteX5" fmla="*/ 0 w 340941"/>
                    <a:gd name="connsiteY5" fmla="*/ 0 h 39829"/>
                    <a:gd name="connsiteX6" fmla="*/ 0 w 340941"/>
                    <a:gd name="connsiteY6" fmla="*/ 9878 h 39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0941" h="39829">
                      <a:moveTo>
                        <a:pt x="0" y="9878"/>
                      </a:moveTo>
                      <a:cubicBezTo>
                        <a:pt x="0" y="26447"/>
                        <a:pt x="13383" y="39830"/>
                        <a:pt x="29952" y="39830"/>
                      </a:cubicBezTo>
                      <a:lnTo>
                        <a:pt x="310352" y="39830"/>
                      </a:lnTo>
                      <a:cubicBezTo>
                        <a:pt x="326921" y="39830"/>
                        <a:pt x="340941" y="26447"/>
                        <a:pt x="340941" y="9878"/>
                      </a:cubicBezTo>
                      <a:lnTo>
                        <a:pt x="340941" y="0"/>
                      </a:lnTo>
                      <a:lnTo>
                        <a:pt x="0" y="0"/>
                      </a:lnTo>
                      <a:lnTo>
                        <a:pt x="0" y="9878"/>
                      </a:lnTo>
                      <a:close/>
                    </a:path>
                  </a:pathLst>
                </a:custGeom>
                <a:grpFill/>
                <a:ln w="31842" cap="flat">
                  <a:noFill/>
                  <a:prstDash val="solid"/>
                  <a:miter/>
                </a:ln>
              </p:spPr>
              <p:txBody>
                <a:bodyPr rtlCol="0" anchor="ctr"/>
                <a:lstStyle/>
                <a:p>
                  <a:endParaRPr lang="en-US"/>
                </a:p>
              </p:txBody>
            </p:sp>
          </p:grpSp>
        </p:grpSp>
        <p:grpSp>
          <p:nvGrpSpPr>
            <p:cNvPr id="84" name="Graphic 65">
              <a:extLst>
                <a:ext uri="{FF2B5EF4-FFF2-40B4-BE49-F238E27FC236}">
                  <a16:creationId xmlns:a16="http://schemas.microsoft.com/office/drawing/2014/main" id="{BDD0B7CD-AB99-25A8-9F71-9D71B1665CAC}"/>
                </a:ext>
              </a:extLst>
            </p:cNvPr>
            <p:cNvGrpSpPr/>
            <p:nvPr/>
          </p:nvGrpSpPr>
          <p:grpSpPr>
            <a:xfrm>
              <a:off x="2523944" y="4200893"/>
              <a:ext cx="736051" cy="735732"/>
              <a:chOff x="2523944" y="4200893"/>
              <a:chExt cx="736051" cy="735732"/>
            </a:xfrm>
            <a:grpFill/>
          </p:grpSpPr>
          <p:sp>
            <p:nvSpPr>
              <p:cNvPr id="85" name="Freeform: Shape 84">
                <a:extLst>
                  <a:ext uri="{FF2B5EF4-FFF2-40B4-BE49-F238E27FC236}">
                    <a16:creationId xmlns:a16="http://schemas.microsoft.com/office/drawing/2014/main" id="{B7FA9F8B-AB09-13EB-2E1D-E59540835776}"/>
                  </a:ext>
                </a:extLst>
              </p:cNvPr>
              <p:cNvSpPr/>
              <p:nvPr/>
            </p:nvSpPr>
            <p:spPr>
              <a:xfrm>
                <a:off x="2523944" y="4200893"/>
                <a:ext cx="736051" cy="735732"/>
              </a:xfrm>
              <a:custGeom>
                <a:avLst/>
                <a:gdLst>
                  <a:gd name="connsiteX0" fmla="*/ 368026 w 736051"/>
                  <a:gd name="connsiteY0" fmla="*/ 735733 h 735732"/>
                  <a:gd name="connsiteX1" fmla="*/ 0 w 736051"/>
                  <a:gd name="connsiteY1" fmla="*/ 368026 h 735732"/>
                  <a:gd name="connsiteX2" fmla="*/ 368026 w 736051"/>
                  <a:gd name="connsiteY2" fmla="*/ 0 h 735732"/>
                  <a:gd name="connsiteX3" fmla="*/ 736051 w 736051"/>
                  <a:gd name="connsiteY3" fmla="*/ 368026 h 735732"/>
                  <a:gd name="connsiteX4" fmla="*/ 368026 w 736051"/>
                  <a:gd name="connsiteY4" fmla="*/ 735733 h 735732"/>
                  <a:gd name="connsiteX5" fmla="*/ 368026 w 736051"/>
                  <a:gd name="connsiteY5" fmla="*/ 54487 h 735732"/>
                  <a:gd name="connsiteX6" fmla="*/ 54487 w 736051"/>
                  <a:gd name="connsiteY6" fmla="*/ 368026 h 735732"/>
                  <a:gd name="connsiteX7" fmla="*/ 368026 w 736051"/>
                  <a:gd name="connsiteY7" fmla="*/ 681564 h 735732"/>
                  <a:gd name="connsiteX8" fmla="*/ 681564 w 736051"/>
                  <a:gd name="connsiteY8" fmla="*/ 368026 h 735732"/>
                  <a:gd name="connsiteX9" fmla="*/ 368026 w 736051"/>
                  <a:gd name="connsiteY9" fmla="*/ 54487 h 7357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36051" h="735732">
                    <a:moveTo>
                      <a:pt x="368026" y="735733"/>
                    </a:moveTo>
                    <a:cubicBezTo>
                      <a:pt x="165054" y="735733"/>
                      <a:pt x="0" y="570679"/>
                      <a:pt x="0" y="368026"/>
                    </a:cubicBezTo>
                    <a:cubicBezTo>
                      <a:pt x="0" y="165373"/>
                      <a:pt x="165054" y="0"/>
                      <a:pt x="368026" y="0"/>
                    </a:cubicBezTo>
                    <a:cubicBezTo>
                      <a:pt x="570997" y="0"/>
                      <a:pt x="736051" y="165054"/>
                      <a:pt x="736051" y="368026"/>
                    </a:cubicBezTo>
                    <a:cubicBezTo>
                      <a:pt x="736051" y="570998"/>
                      <a:pt x="570679" y="735733"/>
                      <a:pt x="368026" y="735733"/>
                    </a:cubicBezTo>
                    <a:close/>
                    <a:moveTo>
                      <a:pt x="368026" y="54487"/>
                    </a:moveTo>
                    <a:cubicBezTo>
                      <a:pt x="195324" y="54487"/>
                      <a:pt x="54487" y="195006"/>
                      <a:pt x="54487" y="368026"/>
                    </a:cubicBezTo>
                    <a:cubicBezTo>
                      <a:pt x="54487" y="540727"/>
                      <a:pt x="195006" y="681564"/>
                      <a:pt x="368026" y="681564"/>
                    </a:cubicBezTo>
                    <a:cubicBezTo>
                      <a:pt x="541045" y="681564"/>
                      <a:pt x="681564" y="541046"/>
                      <a:pt x="681564" y="368026"/>
                    </a:cubicBezTo>
                    <a:cubicBezTo>
                      <a:pt x="681246" y="195006"/>
                      <a:pt x="540727" y="54487"/>
                      <a:pt x="368026" y="54487"/>
                    </a:cubicBezTo>
                    <a:close/>
                  </a:path>
                </a:pathLst>
              </a:custGeom>
              <a:grpFill/>
              <a:ln w="31842" cap="flat">
                <a:noFill/>
                <a:prstDash val="solid"/>
                <a:miter/>
              </a:ln>
            </p:spPr>
            <p:txBody>
              <a:bodyPr rtlCol="0" anchor="ctr"/>
              <a:lstStyle/>
              <a:p>
                <a:endParaRPr lang="en-US"/>
              </a:p>
            </p:txBody>
          </p:sp>
          <p:grpSp>
            <p:nvGrpSpPr>
              <p:cNvPr id="86" name="Graphic 65">
                <a:extLst>
                  <a:ext uri="{FF2B5EF4-FFF2-40B4-BE49-F238E27FC236}">
                    <a16:creationId xmlns:a16="http://schemas.microsoft.com/office/drawing/2014/main" id="{7526816C-6F71-4C18-B438-FEB6F51F848F}"/>
                  </a:ext>
                </a:extLst>
              </p:cNvPr>
              <p:cNvGrpSpPr/>
              <p:nvPr/>
            </p:nvGrpSpPr>
            <p:grpSpPr>
              <a:xfrm>
                <a:off x="2714358" y="4390989"/>
                <a:ext cx="355013" cy="355250"/>
                <a:chOff x="2714358" y="4390989"/>
                <a:chExt cx="355013" cy="355250"/>
              </a:xfrm>
              <a:grpFill/>
            </p:grpSpPr>
            <p:sp>
              <p:nvSpPr>
                <p:cNvPr id="87" name="Freeform: Shape 86">
                  <a:extLst>
                    <a:ext uri="{FF2B5EF4-FFF2-40B4-BE49-F238E27FC236}">
                      <a16:creationId xmlns:a16="http://schemas.microsoft.com/office/drawing/2014/main" id="{DC42ABB5-0F1E-A8A5-1395-D6FD5E596D06}"/>
                    </a:ext>
                  </a:extLst>
                </p:cNvPr>
                <p:cNvSpPr/>
                <p:nvPr/>
              </p:nvSpPr>
              <p:spPr>
                <a:xfrm>
                  <a:off x="2906626" y="4391597"/>
                  <a:ext cx="162745" cy="162982"/>
                </a:xfrm>
                <a:custGeom>
                  <a:avLst/>
                  <a:gdLst>
                    <a:gd name="connsiteX0" fmla="*/ 153583 w 162745"/>
                    <a:gd name="connsiteY0" fmla="*/ 38396 h 162982"/>
                    <a:gd name="connsiteX1" fmla="*/ 124268 w 162745"/>
                    <a:gd name="connsiteY1" fmla="*/ 9081 h 162982"/>
                    <a:gd name="connsiteX2" fmla="*/ 80296 w 162745"/>
                    <a:gd name="connsiteY2" fmla="*/ 9081 h 162982"/>
                    <a:gd name="connsiteX3" fmla="*/ 73286 w 162745"/>
                    <a:gd name="connsiteY3" fmla="*/ 16091 h 162982"/>
                    <a:gd name="connsiteX4" fmla="*/ 109930 w 162745"/>
                    <a:gd name="connsiteY4" fmla="*/ 52734 h 162982"/>
                    <a:gd name="connsiteX5" fmla="*/ 109930 w 162745"/>
                    <a:gd name="connsiteY5" fmla="*/ 67392 h 162982"/>
                    <a:gd name="connsiteX6" fmla="*/ 95272 w 162745"/>
                    <a:gd name="connsiteY6" fmla="*/ 67392 h 162982"/>
                    <a:gd name="connsiteX7" fmla="*/ 58629 w 162745"/>
                    <a:gd name="connsiteY7" fmla="*/ 30749 h 162982"/>
                    <a:gd name="connsiteX8" fmla="*/ 43972 w 162745"/>
                    <a:gd name="connsiteY8" fmla="*/ 45406 h 162982"/>
                    <a:gd name="connsiteX9" fmla="*/ 65958 w 162745"/>
                    <a:gd name="connsiteY9" fmla="*/ 67392 h 162982"/>
                    <a:gd name="connsiteX10" fmla="*/ 65958 w 162745"/>
                    <a:gd name="connsiteY10" fmla="*/ 82049 h 162982"/>
                    <a:gd name="connsiteX11" fmla="*/ 51301 w 162745"/>
                    <a:gd name="connsiteY11" fmla="*/ 82049 h 162982"/>
                    <a:gd name="connsiteX12" fmla="*/ 29315 w 162745"/>
                    <a:gd name="connsiteY12" fmla="*/ 60063 h 162982"/>
                    <a:gd name="connsiteX13" fmla="*/ 0 w 162745"/>
                    <a:gd name="connsiteY13" fmla="*/ 89378 h 162982"/>
                    <a:gd name="connsiteX14" fmla="*/ 73605 w 162745"/>
                    <a:gd name="connsiteY14" fmla="*/ 162983 h 162982"/>
                    <a:gd name="connsiteX15" fmla="*/ 154220 w 162745"/>
                    <a:gd name="connsiteY15" fmla="*/ 82368 h 162982"/>
                    <a:gd name="connsiteX16" fmla="*/ 153583 w 162745"/>
                    <a:gd name="connsiteY16" fmla="*/ 38396 h 162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2745" h="162982">
                      <a:moveTo>
                        <a:pt x="153583" y="38396"/>
                      </a:moveTo>
                      <a:lnTo>
                        <a:pt x="124268" y="9081"/>
                      </a:lnTo>
                      <a:cubicBezTo>
                        <a:pt x="112160" y="-3027"/>
                        <a:pt x="92405" y="-3027"/>
                        <a:pt x="80296" y="9081"/>
                      </a:cubicBezTo>
                      <a:lnTo>
                        <a:pt x="73286" y="16091"/>
                      </a:lnTo>
                      <a:lnTo>
                        <a:pt x="109930" y="52734"/>
                      </a:lnTo>
                      <a:cubicBezTo>
                        <a:pt x="114072" y="56877"/>
                        <a:pt x="114072" y="63249"/>
                        <a:pt x="109930" y="67392"/>
                      </a:cubicBezTo>
                      <a:cubicBezTo>
                        <a:pt x="105787" y="71534"/>
                        <a:pt x="99415" y="71534"/>
                        <a:pt x="95272" y="67392"/>
                      </a:cubicBezTo>
                      <a:lnTo>
                        <a:pt x="58629" y="30749"/>
                      </a:lnTo>
                      <a:lnTo>
                        <a:pt x="43972" y="45406"/>
                      </a:lnTo>
                      <a:lnTo>
                        <a:pt x="65958" y="67392"/>
                      </a:lnTo>
                      <a:cubicBezTo>
                        <a:pt x="70100" y="71534"/>
                        <a:pt x="70100" y="77907"/>
                        <a:pt x="65958" y="82049"/>
                      </a:cubicBezTo>
                      <a:cubicBezTo>
                        <a:pt x="61816" y="86191"/>
                        <a:pt x="55443" y="86191"/>
                        <a:pt x="51301" y="82049"/>
                      </a:cubicBezTo>
                      <a:lnTo>
                        <a:pt x="29315" y="60063"/>
                      </a:lnTo>
                      <a:lnTo>
                        <a:pt x="0" y="89378"/>
                      </a:lnTo>
                      <a:lnTo>
                        <a:pt x="73605" y="162983"/>
                      </a:lnTo>
                      <a:lnTo>
                        <a:pt x="154220" y="82368"/>
                      </a:lnTo>
                      <a:cubicBezTo>
                        <a:pt x="165691" y="70259"/>
                        <a:pt x="165691" y="50504"/>
                        <a:pt x="153583" y="38396"/>
                      </a:cubicBezTo>
                      <a:close/>
                    </a:path>
                  </a:pathLst>
                </a:custGeom>
                <a:grpFill/>
                <a:ln w="31842"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2124ED10-CD1B-9B57-E5FA-28D40C87B572}"/>
                    </a:ext>
                  </a:extLst>
                </p:cNvPr>
                <p:cNvSpPr/>
                <p:nvPr/>
              </p:nvSpPr>
              <p:spPr>
                <a:xfrm>
                  <a:off x="2714648" y="4583894"/>
                  <a:ext cx="162026" cy="162345"/>
                </a:xfrm>
                <a:custGeom>
                  <a:avLst/>
                  <a:gdLst>
                    <a:gd name="connsiteX0" fmla="*/ 38396 w 162026"/>
                    <a:gd name="connsiteY0" fmla="*/ 153264 h 162345"/>
                    <a:gd name="connsiteX1" fmla="*/ 82368 w 162026"/>
                    <a:gd name="connsiteY1" fmla="*/ 153264 h 162345"/>
                    <a:gd name="connsiteX2" fmla="*/ 162027 w 162026"/>
                    <a:gd name="connsiteY2" fmla="*/ 73605 h 162345"/>
                    <a:gd name="connsiteX3" fmla="*/ 88422 w 162026"/>
                    <a:gd name="connsiteY3" fmla="*/ 0 h 162345"/>
                    <a:gd name="connsiteX4" fmla="*/ 59107 w 162026"/>
                    <a:gd name="connsiteY4" fmla="*/ 29315 h 162345"/>
                    <a:gd name="connsiteX5" fmla="*/ 81093 w 162026"/>
                    <a:gd name="connsiteY5" fmla="*/ 51301 h 162345"/>
                    <a:gd name="connsiteX6" fmla="*/ 81093 w 162026"/>
                    <a:gd name="connsiteY6" fmla="*/ 65958 h 162345"/>
                    <a:gd name="connsiteX7" fmla="*/ 66436 w 162026"/>
                    <a:gd name="connsiteY7" fmla="*/ 65958 h 162345"/>
                    <a:gd name="connsiteX8" fmla="*/ 44450 w 162026"/>
                    <a:gd name="connsiteY8" fmla="*/ 43972 h 162345"/>
                    <a:gd name="connsiteX9" fmla="*/ 29793 w 162026"/>
                    <a:gd name="connsiteY9" fmla="*/ 58629 h 162345"/>
                    <a:gd name="connsiteX10" fmla="*/ 66436 w 162026"/>
                    <a:gd name="connsiteY10" fmla="*/ 95272 h 162345"/>
                    <a:gd name="connsiteX11" fmla="*/ 66436 w 162026"/>
                    <a:gd name="connsiteY11" fmla="*/ 109930 h 162345"/>
                    <a:gd name="connsiteX12" fmla="*/ 51779 w 162026"/>
                    <a:gd name="connsiteY12" fmla="*/ 109930 h 162345"/>
                    <a:gd name="connsiteX13" fmla="*/ 15135 w 162026"/>
                    <a:gd name="connsiteY13" fmla="*/ 73286 h 162345"/>
                    <a:gd name="connsiteX14" fmla="*/ 9081 w 162026"/>
                    <a:gd name="connsiteY14" fmla="*/ 79341 h 162345"/>
                    <a:gd name="connsiteX15" fmla="*/ 9081 w 162026"/>
                    <a:gd name="connsiteY15" fmla="*/ 123312 h 162345"/>
                    <a:gd name="connsiteX16" fmla="*/ 38396 w 162026"/>
                    <a:gd name="connsiteY16" fmla="*/ 153264 h 1623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2026" h="162345">
                      <a:moveTo>
                        <a:pt x="38396" y="153264"/>
                      </a:moveTo>
                      <a:cubicBezTo>
                        <a:pt x="50504" y="165372"/>
                        <a:pt x="70259" y="165372"/>
                        <a:pt x="82368" y="153264"/>
                      </a:cubicBezTo>
                      <a:lnTo>
                        <a:pt x="162027" y="73605"/>
                      </a:lnTo>
                      <a:lnTo>
                        <a:pt x="88422" y="0"/>
                      </a:lnTo>
                      <a:lnTo>
                        <a:pt x="59107" y="29315"/>
                      </a:lnTo>
                      <a:lnTo>
                        <a:pt x="81093" y="51301"/>
                      </a:lnTo>
                      <a:cubicBezTo>
                        <a:pt x="85235" y="55443"/>
                        <a:pt x="85235" y="61815"/>
                        <a:pt x="81093" y="65958"/>
                      </a:cubicBezTo>
                      <a:cubicBezTo>
                        <a:pt x="76951" y="70100"/>
                        <a:pt x="70578" y="70100"/>
                        <a:pt x="66436" y="65958"/>
                      </a:cubicBezTo>
                      <a:lnTo>
                        <a:pt x="44450" y="43972"/>
                      </a:lnTo>
                      <a:lnTo>
                        <a:pt x="29793" y="58629"/>
                      </a:lnTo>
                      <a:lnTo>
                        <a:pt x="66436" y="95272"/>
                      </a:lnTo>
                      <a:cubicBezTo>
                        <a:pt x="70578" y="99415"/>
                        <a:pt x="70578" y="105787"/>
                        <a:pt x="66436" y="109930"/>
                      </a:cubicBezTo>
                      <a:cubicBezTo>
                        <a:pt x="62294" y="114072"/>
                        <a:pt x="55921" y="114072"/>
                        <a:pt x="51779" y="109930"/>
                      </a:cubicBezTo>
                      <a:lnTo>
                        <a:pt x="15135" y="73286"/>
                      </a:lnTo>
                      <a:lnTo>
                        <a:pt x="9081" y="79341"/>
                      </a:lnTo>
                      <a:cubicBezTo>
                        <a:pt x="-3027" y="91449"/>
                        <a:pt x="-3027" y="111204"/>
                        <a:pt x="9081" y="123312"/>
                      </a:cubicBezTo>
                      <a:lnTo>
                        <a:pt x="38396" y="153264"/>
                      </a:lnTo>
                      <a:close/>
                    </a:path>
                  </a:pathLst>
                </a:custGeom>
                <a:grpFill/>
                <a:ln w="31842"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7D173F15-D6A5-5F2E-E2E7-8D69A09E855C}"/>
                    </a:ext>
                  </a:extLst>
                </p:cNvPr>
                <p:cNvSpPr/>
                <p:nvPr/>
              </p:nvSpPr>
              <p:spPr>
                <a:xfrm>
                  <a:off x="2714358" y="4390989"/>
                  <a:ext cx="108148" cy="109422"/>
                </a:xfrm>
                <a:custGeom>
                  <a:avLst/>
                  <a:gdLst>
                    <a:gd name="connsiteX0" fmla="*/ 767 w 108148"/>
                    <a:gd name="connsiteY0" fmla="*/ 14469 h 109422"/>
                    <a:gd name="connsiteX1" fmla="*/ 39960 w 108148"/>
                    <a:gd name="connsiteY1" fmla="*/ 109423 h 109422"/>
                    <a:gd name="connsiteX2" fmla="*/ 108148 w 108148"/>
                    <a:gd name="connsiteY2" fmla="*/ 40916 h 109422"/>
                    <a:gd name="connsiteX3" fmla="*/ 14150 w 108148"/>
                    <a:gd name="connsiteY3" fmla="*/ 768 h 109422"/>
                    <a:gd name="connsiteX4" fmla="*/ 2998 w 108148"/>
                    <a:gd name="connsiteY4" fmla="*/ 2998 h 109422"/>
                    <a:gd name="connsiteX5" fmla="*/ 767 w 108148"/>
                    <a:gd name="connsiteY5" fmla="*/ 14469 h 109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8148" h="109422">
                      <a:moveTo>
                        <a:pt x="767" y="14469"/>
                      </a:moveTo>
                      <a:lnTo>
                        <a:pt x="39960" y="109423"/>
                      </a:lnTo>
                      <a:lnTo>
                        <a:pt x="108148" y="40916"/>
                      </a:lnTo>
                      <a:lnTo>
                        <a:pt x="14150" y="768"/>
                      </a:lnTo>
                      <a:cubicBezTo>
                        <a:pt x="10327" y="-826"/>
                        <a:pt x="5866" y="130"/>
                        <a:pt x="2998" y="2998"/>
                      </a:cubicBezTo>
                      <a:cubicBezTo>
                        <a:pt x="130" y="6184"/>
                        <a:pt x="-826" y="10645"/>
                        <a:pt x="767" y="14469"/>
                      </a:cubicBezTo>
                      <a:close/>
                    </a:path>
                  </a:pathLst>
                </a:custGeom>
                <a:grpFill/>
                <a:ln w="31842"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7D604F4C-7911-DDE5-3B40-3D6391C16E31}"/>
                    </a:ext>
                  </a:extLst>
                </p:cNvPr>
                <p:cNvSpPr/>
                <p:nvPr/>
              </p:nvSpPr>
              <p:spPr>
                <a:xfrm>
                  <a:off x="2810717" y="4444331"/>
                  <a:ext cx="219540" cy="218903"/>
                </a:xfrm>
                <a:custGeom>
                  <a:avLst/>
                  <a:gdLst>
                    <a:gd name="connsiteX0" fmla="*/ 190226 w 219540"/>
                    <a:gd name="connsiteY0" fmla="*/ 218904 h 218903"/>
                    <a:gd name="connsiteX1" fmla="*/ 219541 w 219540"/>
                    <a:gd name="connsiteY1" fmla="*/ 189589 h 218903"/>
                    <a:gd name="connsiteX2" fmla="*/ 29315 w 219540"/>
                    <a:gd name="connsiteY2" fmla="*/ 0 h 218903"/>
                    <a:gd name="connsiteX3" fmla="*/ 0 w 219540"/>
                    <a:gd name="connsiteY3" fmla="*/ 29315 h 218903"/>
                    <a:gd name="connsiteX4" fmla="*/ 190226 w 219540"/>
                    <a:gd name="connsiteY4" fmla="*/ 218904 h 2189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9540" h="218903">
                      <a:moveTo>
                        <a:pt x="190226" y="218904"/>
                      </a:moveTo>
                      <a:lnTo>
                        <a:pt x="219541" y="189589"/>
                      </a:lnTo>
                      <a:lnTo>
                        <a:pt x="29315" y="0"/>
                      </a:lnTo>
                      <a:lnTo>
                        <a:pt x="0" y="29315"/>
                      </a:lnTo>
                      <a:lnTo>
                        <a:pt x="190226" y="218904"/>
                      </a:lnTo>
                      <a:close/>
                    </a:path>
                  </a:pathLst>
                </a:custGeom>
                <a:grpFill/>
                <a:ln w="31842"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002C738D-91DF-B74F-73D1-FFD060FAFF19}"/>
                    </a:ext>
                  </a:extLst>
                </p:cNvPr>
                <p:cNvSpPr/>
                <p:nvPr/>
              </p:nvSpPr>
              <p:spPr>
                <a:xfrm>
                  <a:off x="2766426" y="4488622"/>
                  <a:ext cx="219859" cy="218584"/>
                </a:xfrm>
                <a:custGeom>
                  <a:avLst/>
                  <a:gdLst>
                    <a:gd name="connsiteX0" fmla="*/ 219859 w 219859"/>
                    <a:gd name="connsiteY0" fmla="*/ 189589 h 218584"/>
                    <a:gd name="connsiteX1" fmla="*/ 29315 w 219859"/>
                    <a:gd name="connsiteY1" fmla="*/ 0 h 218584"/>
                    <a:gd name="connsiteX2" fmla="*/ 0 w 219859"/>
                    <a:gd name="connsiteY2" fmla="*/ 28996 h 218584"/>
                    <a:gd name="connsiteX3" fmla="*/ 190545 w 219859"/>
                    <a:gd name="connsiteY3" fmla="*/ 218585 h 218584"/>
                    <a:gd name="connsiteX4" fmla="*/ 219859 w 219859"/>
                    <a:gd name="connsiteY4" fmla="*/ 189589 h 218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9859" h="218584">
                      <a:moveTo>
                        <a:pt x="219859" y="189589"/>
                      </a:moveTo>
                      <a:lnTo>
                        <a:pt x="29315" y="0"/>
                      </a:lnTo>
                      <a:lnTo>
                        <a:pt x="0" y="28996"/>
                      </a:lnTo>
                      <a:lnTo>
                        <a:pt x="190545" y="218585"/>
                      </a:lnTo>
                      <a:lnTo>
                        <a:pt x="219859" y="189589"/>
                      </a:lnTo>
                      <a:close/>
                    </a:path>
                  </a:pathLst>
                </a:custGeom>
                <a:grpFill/>
                <a:ln w="31842"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D88AA5A2-2929-8014-7660-4161494654A7}"/>
                    </a:ext>
                  </a:extLst>
                </p:cNvPr>
                <p:cNvSpPr/>
                <p:nvPr/>
              </p:nvSpPr>
              <p:spPr>
                <a:xfrm>
                  <a:off x="2971628" y="4648577"/>
                  <a:ext cx="97622" cy="97662"/>
                </a:xfrm>
                <a:custGeom>
                  <a:avLst/>
                  <a:gdLst>
                    <a:gd name="connsiteX0" fmla="*/ 88581 w 97622"/>
                    <a:gd name="connsiteY0" fmla="*/ 14976 h 97662"/>
                    <a:gd name="connsiteX1" fmla="*/ 73605 w 97622"/>
                    <a:gd name="connsiteY1" fmla="*/ 0 h 97662"/>
                    <a:gd name="connsiteX2" fmla="*/ 0 w 97622"/>
                    <a:gd name="connsiteY2" fmla="*/ 73605 h 97662"/>
                    <a:gd name="connsiteX3" fmla="*/ 14976 w 97622"/>
                    <a:gd name="connsiteY3" fmla="*/ 88581 h 97662"/>
                    <a:gd name="connsiteX4" fmla="*/ 58948 w 97622"/>
                    <a:gd name="connsiteY4" fmla="*/ 88581 h 97662"/>
                    <a:gd name="connsiteX5" fmla="*/ 58948 w 97622"/>
                    <a:gd name="connsiteY5" fmla="*/ 88581 h 97662"/>
                    <a:gd name="connsiteX6" fmla="*/ 88262 w 97622"/>
                    <a:gd name="connsiteY6" fmla="*/ 59266 h 97662"/>
                    <a:gd name="connsiteX7" fmla="*/ 88581 w 97622"/>
                    <a:gd name="connsiteY7" fmla="*/ 14976 h 97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7622" h="97662">
                      <a:moveTo>
                        <a:pt x="88581" y="14976"/>
                      </a:moveTo>
                      <a:lnTo>
                        <a:pt x="73605" y="0"/>
                      </a:lnTo>
                      <a:lnTo>
                        <a:pt x="0" y="73605"/>
                      </a:lnTo>
                      <a:lnTo>
                        <a:pt x="14976" y="88581"/>
                      </a:lnTo>
                      <a:cubicBezTo>
                        <a:pt x="27084" y="100689"/>
                        <a:pt x="46840" y="100689"/>
                        <a:pt x="58948" y="88581"/>
                      </a:cubicBezTo>
                      <a:cubicBezTo>
                        <a:pt x="58948" y="88581"/>
                        <a:pt x="58948" y="88581"/>
                        <a:pt x="58948" y="88581"/>
                      </a:cubicBezTo>
                      <a:lnTo>
                        <a:pt x="88262" y="59266"/>
                      </a:lnTo>
                      <a:cubicBezTo>
                        <a:pt x="100689" y="46840"/>
                        <a:pt x="100689" y="27084"/>
                        <a:pt x="88581" y="14976"/>
                      </a:cubicBezTo>
                      <a:close/>
                    </a:path>
                  </a:pathLst>
                </a:custGeom>
                <a:grpFill/>
                <a:ln w="31842" cap="flat">
                  <a:noFill/>
                  <a:prstDash val="solid"/>
                  <a:miter/>
                </a:ln>
              </p:spPr>
              <p:txBody>
                <a:bodyPr rtlCol="0" anchor="ctr"/>
                <a:lstStyle/>
                <a:p>
                  <a:endParaRPr lang="en-US"/>
                </a:p>
              </p:txBody>
            </p:sp>
          </p:grpSp>
        </p:grpSp>
        <p:grpSp>
          <p:nvGrpSpPr>
            <p:cNvPr id="93" name="Graphic 65">
              <a:extLst>
                <a:ext uri="{FF2B5EF4-FFF2-40B4-BE49-F238E27FC236}">
                  <a16:creationId xmlns:a16="http://schemas.microsoft.com/office/drawing/2014/main" id="{F94D69C8-CEE7-3457-1D8E-62C0E4CCDC19}"/>
                </a:ext>
              </a:extLst>
            </p:cNvPr>
            <p:cNvGrpSpPr/>
            <p:nvPr/>
          </p:nvGrpSpPr>
          <p:grpSpPr>
            <a:xfrm>
              <a:off x="2523944" y="5307837"/>
              <a:ext cx="736051" cy="735732"/>
              <a:chOff x="2523944" y="5307837"/>
              <a:chExt cx="736051" cy="735732"/>
            </a:xfrm>
            <a:grpFill/>
          </p:grpSpPr>
          <p:sp>
            <p:nvSpPr>
              <p:cNvPr id="94" name="Freeform: Shape 93">
                <a:extLst>
                  <a:ext uri="{FF2B5EF4-FFF2-40B4-BE49-F238E27FC236}">
                    <a16:creationId xmlns:a16="http://schemas.microsoft.com/office/drawing/2014/main" id="{C9663CAA-698A-7397-0497-9BC3ECC69DEB}"/>
                  </a:ext>
                </a:extLst>
              </p:cNvPr>
              <p:cNvSpPr/>
              <p:nvPr/>
            </p:nvSpPr>
            <p:spPr>
              <a:xfrm>
                <a:off x="2523944" y="5307837"/>
                <a:ext cx="736051" cy="735732"/>
              </a:xfrm>
              <a:custGeom>
                <a:avLst/>
                <a:gdLst>
                  <a:gd name="connsiteX0" fmla="*/ 368026 w 736051"/>
                  <a:gd name="connsiteY0" fmla="*/ 735732 h 735732"/>
                  <a:gd name="connsiteX1" fmla="*/ 0 w 736051"/>
                  <a:gd name="connsiteY1" fmla="*/ 367707 h 735732"/>
                  <a:gd name="connsiteX2" fmla="*/ 368026 w 736051"/>
                  <a:gd name="connsiteY2" fmla="*/ 0 h 735732"/>
                  <a:gd name="connsiteX3" fmla="*/ 736051 w 736051"/>
                  <a:gd name="connsiteY3" fmla="*/ 367707 h 735732"/>
                  <a:gd name="connsiteX4" fmla="*/ 368026 w 736051"/>
                  <a:gd name="connsiteY4" fmla="*/ 735732 h 735732"/>
                  <a:gd name="connsiteX5" fmla="*/ 368026 w 736051"/>
                  <a:gd name="connsiteY5" fmla="*/ 54168 h 735732"/>
                  <a:gd name="connsiteX6" fmla="*/ 54487 w 736051"/>
                  <a:gd name="connsiteY6" fmla="*/ 367707 h 735732"/>
                  <a:gd name="connsiteX7" fmla="*/ 368026 w 736051"/>
                  <a:gd name="connsiteY7" fmla="*/ 681245 h 735732"/>
                  <a:gd name="connsiteX8" fmla="*/ 681564 w 736051"/>
                  <a:gd name="connsiteY8" fmla="*/ 367707 h 735732"/>
                  <a:gd name="connsiteX9" fmla="*/ 368026 w 736051"/>
                  <a:gd name="connsiteY9" fmla="*/ 54168 h 7357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36051" h="735732">
                    <a:moveTo>
                      <a:pt x="368026" y="735732"/>
                    </a:moveTo>
                    <a:cubicBezTo>
                      <a:pt x="165054" y="735732"/>
                      <a:pt x="0" y="570679"/>
                      <a:pt x="0" y="367707"/>
                    </a:cubicBezTo>
                    <a:cubicBezTo>
                      <a:pt x="0" y="164735"/>
                      <a:pt x="165054" y="0"/>
                      <a:pt x="368026" y="0"/>
                    </a:cubicBezTo>
                    <a:cubicBezTo>
                      <a:pt x="570997" y="0"/>
                      <a:pt x="736051" y="165054"/>
                      <a:pt x="736051" y="367707"/>
                    </a:cubicBezTo>
                    <a:cubicBezTo>
                      <a:pt x="735733" y="570679"/>
                      <a:pt x="570679" y="735732"/>
                      <a:pt x="368026" y="735732"/>
                    </a:cubicBezTo>
                    <a:close/>
                    <a:moveTo>
                      <a:pt x="368026" y="54168"/>
                    </a:moveTo>
                    <a:cubicBezTo>
                      <a:pt x="195324" y="54168"/>
                      <a:pt x="54487" y="194687"/>
                      <a:pt x="54487" y="367707"/>
                    </a:cubicBezTo>
                    <a:cubicBezTo>
                      <a:pt x="54487" y="540408"/>
                      <a:pt x="195006" y="681245"/>
                      <a:pt x="368026" y="681245"/>
                    </a:cubicBezTo>
                    <a:cubicBezTo>
                      <a:pt x="541045" y="681245"/>
                      <a:pt x="681564" y="540727"/>
                      <a:pt x="681564" y="367707"/>
                    </a:cubicBezTo>
                    <a:cubicBezTo>
                      <a:pt x="681246" y="195006"/>
                      <a:pt x="540727" y="54168"/>
                      <a:pt x="368026" y="54168"/>
                    </a:cubicBezTo>
                    <a:close/>
                  </a:path>
                </a:pathLst>
              </a:custGeom>
              <a:grpFill/>
              <a:ln w="31842" cap="flat">
                <a:noFill/>
                <a:prstDash val="solid"/>
                <a:miter/>
              </a:ln>
            </p:spPr>
            <p:txBody>
              <a:bodyPr rtlCol="0" anchor="ctr"/>
              <a:lstStyle/>
              <a:p>
                <a:endParaRPr lang="en-US"/>
              </a:p>
            </p:txBody>
          </p:sp>
          <p:grpSp>
            <p:nvGrpSpPr>
              <p:cNvPr id="95" name="Graphic 65">
                <a:extLst>
                  <a:ext uri="{FF2B5EF4-FFF2-40B4-BE49-F238E27FC236}">
                    <a16:creationId xmlns:a16="http://schemas.microsoft.com/office/drawing/2014/main" id="{534F09D3-625E-9E00-6ED0-4510645F2A5D}"/>
                  </a:ext>
                </a:extLst>
              </p:cNvPr>
              <p:cNvGrpSpPr/>
              <p:nvPr/>
            </p:nvGrpSpPr>
            <p:grpSpPr>
              <a:xfrm>
                <a:off x="2755593" y="5476396"/>
                <a:ext cx="278807" cy="388099"/>
                <a:chOff x="2755593" y="5476396"/>
                <a:chExt cx="278807" cy="388099"/>
              </a:xfrm>
              <a:grpFill/>
            </p:grpSpPr>
            <p:sp>
              <p:nvSpPr>
                <p:cNvPr id="96" name="Freeform: Shape 95">
                  <a:extLst>
                    <a:ext uri="{FF2B5EF4-FFF2-40B4-BE49-F238E27FC236}">
                      <a16:creationId xmlns:a16="http://schemas.microsoft.com/office/drawing/2014/main" id="{C3B3283C-0DDB-D542-E186-50EB3CB26699}"/>
                    </a:ext>
                  </a:extLst>
                </p:cNvPr>
                <p:cNvSpPr/>
                <p:nvPr/>
              </p:nvSpPr>
              <p:spPr>
                <a:xfrm>
                  <a:off x="2755593" y="5476396"/>
                  <a:ext cx="278807" cy="388099"/>
                </a:xfrm>
                <a:custGeom>
                  <a:avLst/>
                  <a:gdLst>
                    <a:gd name="connsiteX0" fmla="*/ 266699 w 278807"/>
                    <a:gd name="connsiteY0" fmla="*/ 0 h 388099"/>
                    <a:gd name="connsiteX1" fmla="*/ 50026 w 278807"/>
                    <a:gd name="connsiteY1" fmla="*/ 0 h 388099"/>
                    <a:gd name="connsiteX2" fmla="*/ 0 w 278807"/>
                    <a:gd name="connsiteY2" fmla="*/ 50026 h 388099"/>
                    <a:gd name="connsiteX3" fmla="*/ 0 w 278807"/>
                    <a:gd name="connsiteY3" fmla="*/ 333613 h 388099"/>
                    <a:gd name="connsiteX4" fmla="*/ 54487 w 278807"/>
                    <a:gd name="connsiteY4" fmla="*/ 388100 h 388099"/>
                    <a:gd name="connsiteX5" fmla="*/ 266699 w 278807"/>
                    <a:gd name="connsiteY5" fmla="*/ 388100 h 388099"/>
                    <a:gd name="connsiteX6" fmla="*/ 278807 w 278807"/>
                    <a:gd name="connsiteY6" fmla="*/ 375992 h 388099"/>
                    <a:gd name="connsiteX7" fmla="*/ 266699 w 278807"/>
                    <a:gd name="connsiteY7" fmla="*/ 363883 h 388099"/>
                    <a:gd name="connsiteX8" fmla="*/ 54487 w 278807"/>
                    <a:gd name="connsiteY8" fmla="*/ 363883 h 388099"/>
                    <a:gd name="connsiteX9" fmla="*/ 24216 w 278807"/>
                    <a:gd name="connsiteY9" fmla="*/ 333613 h 388099"/>
                    <a:gd name="connsiteX10" fmla="*/ 54487 w 278807"/>
                    <a:gd name="connsiteY10" fmla="*/ 303342 h 388099"/>
                    <a:gd name="connsiteX11" fmla="*/ 266699 w 278807"/>
                    <a:gd name="connsiteY11" fmla="*/ 303342 h 388099"/>
                    <a:gd name="connsiteX12" fmla="*/ 278807 w 278807"/>
                    <a:gd name="connsiteY12" fmla="*/ 291234 h 388099"/>
                    <a:gd name="connsiteX13" fmla="*/ 278807 w 278807"/>
                    <a:gd name="connsiteY13" fmla="*/ 12108 h 388099"/>
                    <a:gd name="connsiteX14" fmla="*/ 266699 w 278807"/>
                    <a:gd name="connsiteY14" fmla="*/ 0 h 388099"/>
                    <a:gd name="connsiteX15" fmla="*/ 24216 w 278807"/>
                    <a:gd name="connsiteY15" fmla="*/ 281356 h 388099"/>
                    <a:gd name="connsiteX16" fmla="*/ 24216 w 278807"/>
                    <a:gd name="connsiteY16" fmla="*/ 49708 h 388099"/>
                    <a:gd name="connsiteX17" fmla="*/ 50026 w 278807"/>
                    <a:gd name="connsiteY17" fmla="*/ 23898 h 388099"/>
                    <a:gd name="connsiteX18" fmla="*/ 50663 w 278807"/>
                    <a:gd name="connsiteY18" fmla="*/ 23898 h 388099"/>
                    <a:gd name="connsiteX19" fmla="*/ 54487 w 278807"/>
                    <a:gd name="connsiteY19" fmla="*/ 27721 h 388099"/>
                    <a:gd name="connsiteX20" fmla="*/ 54487 w 278807"/>
                    <a:gd name="connsiteY20" fmla="*/ 274984 h 388099"/>
                    <a:gd name="connsiteX21" fmla="*/ 50982 w 278807"/>
                    <a:gd name="connsiteY21" fmla="*/ 278807 h 388099"/>
                    <a:gd name="connsiteX22" fmla="*/ 29633 w 278807"/>
                    <a:gd name="connsiteY22" fmla="*/ 284543 h 388099"/>
                    <a:gd name="connsiteX23" fmla="*/ 24216 w 278807"/>
                    <a:gd name="connsiteY23" fmla="*/ 281356 h 388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78807" h="388099">
                      <a:moveTo>
                        <a:pt x="266699" y="0"/>
                      </a:moveTo>
                      <a:lnTo>
                        <a:pt x="50026" y="0"/>
                      </a:lnTo>
                      <a:cubicBezTo>
                        <a:pt x="22305" y="0"/>
                        <a:pt x="0" y="22305"/>
                        <a:pt x="0" y="50026"/>
                      </a:cubicBezTo>
                      <a:lnTo>
                        <a:pt x="0" y="333613"/>
                      </a:lnTo>
                      <a:cubicBezTo>
                        <a:pt x="0" y="363565"/>
                        <a:pt x="24535" y="388100"/>
                        <a:pt x="54487" y="388100"/>
                      </a:cubicBezTo>
                      <a:lnTo>
                        <a:pt x="266699" y="388100"/>
                      </a:lnTo>
                      <a:cubicBezTo>
                        <a:pt x="273390" y="388100"/>
                        <a:pt x="278807" y="382683"/>
                        <a:pt x="278807" y="375992"/>
                      </a:cubicBezTo>
                      <a:cubicBezTo>
                        <a:pt x="278807" y="369300"/>
                        <a:pt x="273390" y="363883"/>
                        <a:pt x="266699" y="363883"/>
                      </a:cubicBezTo>
                      <a:lnTo>
                        <a:pt x="54487" y="363883"/>
                      </a:lnTo>
                      <a:cubicBezTo>
                        <a:pt x="37918" y="363883"/>
                        <a:pt x="24216" y="350182"/>
                        <a:pt x="24216" y="333613"/>
                      </a:cubicBezTo>
                      <a:cubicBezTo>
                        <a:pt x="24216" y="317044"/>
                        <a:pt x="37918" y="303342"/>
                        <a:pt x="54487" y="303342"/>
                      </a:cubicBezTo>
                      <a:lnTo>
                        <a:pt x="266699" y="303342"/>
                      </a:lnTo>
                      <a:cubicBezTo>
                        <a:pt x="273390" y="303342"/>
                        <a:pt x="278807" y="297926"/>
                        <a:pt x="278807" y="291234"/>
                      </a:cubicBezTo>
                      <a:lnTo>
                        <a:pt x="278807" y="12108"/>
                      </a:lnTo>
                      <a:cubicBezTo>
                        <a:pt x="278807" y="5417"/>
                        <a:pt x="273390" y="0"/>
                        <a:pt x="266699" y="0"/>
                      </a:cubicBezTo>
                      <a:close/>
                      <a:moveTo>
                        <a:pt x="24216" y="281356"/>
                      </a:moveTo>
                      <a:lnTo>
                        <a:pt x="24216" y="49708"/>
                      </a:lnTo>
                      <a:cubicBezTo>
                        <a:pt x="24216" y="35369"/>
                        <a:pt x="35687" y="23898"/>
                        <a:pt x="50026" y="23898"/>
                      </a:cubicBezTo>
                      <a:lnTo>
                        <a:pt x="50663" y="23898"/>
                      </a:lnTo>
                      <a:cubicBezTo>
                        <a:pt x="52894" y="23898"/>
                        <a:pt x="54487" y="25491"/>
                        <a:pt x="54487" y="27721"/>
                      </a:cubicBezTo>
                      <a:lnTo>
                        <a:pt x="54487" y="274984"/>
                      </a:lnTo>
                      <a:cubicBezTo>
                        <a:pt x="54487" y="276896"/>
                        <a:pt x="52894" y="278489"/>
                        <a:pt x="50982" y="278807"/>
                      </a:cubicBezTo>
                      <a:cubicBezTo>
                        <a:pt x="43335" y="279445"/>
                        <a:pt x="36006" y="281356"/>
                        <a:pt x="29633" y="284543"/>
                      </a:cubicBezTo>
                      <a:cubicBezTo>
                        <a:pt x="27084" y="286136"/>
                        <a:pt x="24216" y="284224"/>
                        <a:pt x="24216" y="281356"/>
                      </a:cubicBezTo>
                      <a:close/>
                    </a:path>
                  </a:pathLst>
                </a:custGeom>
                <a:grpFill/>
                <a:ln w="31842"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10C64E07-E222-F999-E46B-493653962BF7}"/>
                    </a:ext>
                  </a:extLst>
                </p:cNvPr>
                <p:cNvSpPr/>
                <p:nvPr/>
              </p:nvSpPr>
              <p:spPr>
                <a:xfrm>
                  <a:off x="2797971" y="5797582"/>
                  <a:ext cx="236428" cy="24216"/>
                </a:xfrm>
                <a:custGeom>
                  <a:avLst/>
                  <a:gdLst>
                    <a:gd name="connsiteX0" fmla="*/ 224320 w 236428"/>
                    <a:gd name="connsiteY0" fmla="*/ 0 h 24216"/>
                    <a:gd name="connsiteX1" fmla="*/ 12108 w 236428"/>
                    <a:gd name="connsiteY1" fmla="*/ 0 h 24216"/>
                    <a:gd name="connsiteX2" fmla="*/ 0 w 236428"/>
                    <a:gd name="connsiteY2" fmla="*/ 12108 h 24216"/>
                    <a:gd name="connsiteX3" fmla="*/ 12108 w 236428"/>
                    <a:gd name="connsiteY3" fmla="*/ 24216 h 24216"/>
                    <a:gd name="connsiteX4" fmla="*/ 224320 w 236428"/>
                    <a:gd name="connsiteY4" fmla="*/ 24216 h 24216"/>
                    <a:gd name="connsiteX5" fmla="*/ 236429 w 236428"/>
                    <a:gd name="connsiteY5" fmla="*/ 12108 h 24216"/>
                    <a:gd name="connsiteX6" fmla="*/ 224320 w 236428"/>
                    <a:gd name="connsiteY6" fmla="*/ 0 h 24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6428" h="24216">
                      <a:moveTo>
                        <a:pt x="224320" y="0"/>
                      </a:moveTo>
                      <a:lnTo>
                        <a:pt x="12108" y="0"/>
                      </a:lnTo>
                      <a:cubicBezTo>
                        <a:pt x="5417" y="0"/>
                        <a:pt x="0" y="5417"/>
                        <a:pt x="0" y="12108"/>
                      </a:cubicBezTo>
                      <a:cubicBezTo>
                        <a:pt x="0" y="18799"/>
                        <a:pt x="5417" y="24216"/>
                        <a:pt x="12108" y="24216"/>
                      </a:cubicBezTo>
                      <a:lnTo>
                        <a:pt x="224320" y="24216"/>
                      </a:lnTo>
                      <a:cubicBezTo>
                        <a:pt x="231012" y="24216"/>
                        <a:pt x="236429" y="18799"/>
                        <a:pt x="236429" y="12108"/>
                      </a:cubicBezTo>
                      <a:cubicBezTo>
                        <a:pt x="236429" y="5417"/>
                        <a:pt x="231012" y="0"/>
                        <a:pt x="224320" y="0"/>
                      </a:cubicBezTo>
                      <a:close/>
                    </a:path>
                  </a:pathLst>
                </a:custGeom>
                <a:grpFill/>
                <a:ln w="31842" cap="flat">
                  <a:noFill/>
                  <a:prstDash val="solid"/>
                  <a:miter/>
                </a:ln>
              </p:spPr>
              <p:txBody>
                <a:bodyPr rtlCol="0" anchor="ctr"/>
                <a:lstStyle/>
                <a:p>
                  <a:endParaRPr lang="en-US"/>
                </a:p>
              </p:txBody>
            </p:sp>
          </p:grpSp>
        </p:grpSp>
      </p:grpSp>
      <p:grpSp>
        <p:nvGrpSpPr>
          <p:cNvPr id="18" name="Group 17">
            <a:extLst>
              <a:ext uri="{FF2B5EF4-FFF2-40B4-BE49-F238E27FC236}">
                <a16:creationId xmlns:a16="http://schemas.microsoft.com/office/drawing/2014/main" id="{E56B5D9E-F508-A885-0A34-B122842BDF9E}"/>
              </a:ext>
            </a:extLst>
          </p:cNvPr>
          <p:cNvGrpSpPr/>
          <p:nvPr/>
        </p:nvGrpSpPr>
        <p:grpSpPr>
          <a:xfrm>
            <a:off x="2523944" y="1570227"/>
            <a:ext cx="9271537" cy="4681140"/>
            <a:chOff x="2523944" y="1570227"/>
            <a:chExt cx="9271537" cy="4681140"/>
          </a:xfrm>
        </p:grpSpPr>
        <p:grpSp>
          <p:nvGrpSpPr>
            <p:cNvPr id="99" name="Graphic 65">
              <a:extLst>
                <a:ext uri="{FF2B5EF4-FFF2-40B4-BE49-F238E27FC236}">
                  <a16:creationId xmlns:a16="http://schemas.microsoft.com/office/drawing/2014/main" id="{5A9B1C6C-EA40-77D7-1074-9BCCD4FE00D4}"/>
                </a:ext>
              </a:extLst>
            </p:cNvPr>
            <p:cNvGrpSpPr/>
            <p:nvPr/>
          </p:nvGrpSpPr>
          <p:grpSpPr>
            <a:xfrm>
              <a:off x="2523944" y="1570227"/>
              <a:ext cx="7815525" cy="4466332"/>
              <a:chOff x="2523944" y="1570227"/>
              <a:chExt cx="7815525" cy="4466332"/>
            </a:xfrm>
          </p:grpSpPr>
          <p:grpSp>
            <p:nvGrpSpPr>
              <p:cNvPr id="100" name="Graphic 65">
                <a:extLst>
                  <a:ext uri="{FF2B5EF4-FFF2-40B4-BE49-F238E27FC236}">
                    <a16:creationId xmlns:a16="http://schemas.microsoft.com/office/drawing/2014/main" id="{ED95D4DC-E3CF-D5FE-98CE-68FFB114CBF1}"/>
                  </a:ext>
                </a:extLst>
              </p:cNvPr>
              <p:cNvGrpSpPr/>
              <p:nvPr/>
            </p:nvGrpSpPr>
            <p:grpSpPr>
              <a:xfrm>
                <a:off x="7646988" y="2215785"/>
                <a:ext cx="2692481" cy="3600596"/>
                <a:chOff x="7646988" y="2215785"/>
                <a:chExt cx="2692481" cy="3600596"/>
              </a:xfrm>
              <a:noFill/>
            </p:grpSpPr>
            <p:sp>
              <p:nvSpPr>
                <p:cNvPr id="101" name="Freeform: Shape 100">
                  <a:extLst>
                    <a:ext uri="{FF2B5EF4-FFF2-40B4-BE49-F238E27FC236}">
                      <a16:creationId xmlns:a16="http://schemas.microsoft.com/office/drawing/2014/main" id="{ADA3FAB1-7711-113A-2BE8-A71607E88CEF}"/>
                    </a:ext>
                  </a:extLst>
                </p:cNvPr>
                <p:cNvSpPr/>
                <p:nvPr/>
              </p:nvSpPr>
              <p:spPr>
                <a:xfrm>
                  <a:off x="7648581" y="2215785"/>
                  <a:ext cx="2690888" cy="3600596"/>
                </a:xfrm>
                <a:custGeom>
                  <a:avLst/>
                  <a:gdLst>
                    <a:gd name="connsiteX0" fmla="*/ 2690889 w 2690888"/>
                    <a:gd name="connsiteY0" fmla="*/ 3600597 h 3600596"/>
                    <a:gd name="connsiteX1" fmla="*/ 605729 w 2690888"/>
                    <a:gd name="connsiteY1" fmla="*/ 3600597 h 3600596"/>
                    <a:gd name="connsiteX2" fmla="*/ 0 w 2690888"/>
                    <a:gd name="connsiteY2" fmla="*/ 3062419 h 3600596"/>
                    <a:gd name="connsiteX3" fmla="*/ 0 w 2690888"/>
                    <a:gd name="connsiteY3" fmla="*/ 538178 h 3600596"/>
                    <a:gd name="connsiteX4" fmla="*/ 605729 w 2690888"/>
                    <a:gd name="connsiteY4" fmla="*/ 0 h 3600596"/>
                    <a:gd name="connsiteX5" fmla="*/ 2690889 w 2690888"/>
                    <a:gd name="connsiteY5" fmla="*/ 0 h 3600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90888" h="3600596">
                      <a:moveTo>
                        <a:pt x="2690889" y="3600597"/>
                      </a:moveTo>
                      <a:lnTo>
                        <a:pt x="605729" y="3600597"/>
                      </a:lnTo>
                      <a:cubicBezTo>
                        <a:pt x="272435" y="3600597"/>
                        <a:pt x="0" y="3358433"/>
                        <a:pt x="0" y="3062419"/>
                      </a:cubicBezTo>
                      <a:lnTo>
                        <a:pt x="0" y="538178"/>
                      </a:lnTo>
                      <a:cubicBezTo>
                        <a:pt x="0" y="242164"/>
                        <a:pt x="272435" y="0"/>
                        <a:pt x="605729" y="0"/>
                      </a:cubicBezTo>
                      <a:lnTo>
                        <a:pt x="2690889" y="0"/>
                      </a:lnTo>
                    </a:path>
                  </a:pathLst>
                </a:custGeom>
                <a:noFill/>
                <a:ln w="29291" cap="rnd">
                  <a:solidFill>
                    <a:srgbClr val="969AA4">
                      <a:alpha val="35000"/>
                    </a:srgbClr>
                  </a:solidFill>
                  <a:prstDash val="solid"/>
                  <a:round/>
                </a:ln>
              </p:spPr>
              <p:txBody>
                <a:bodyPr rtlCol="0" anchor="ctr"/>
                <a:lstStyle/>
                <a:p>
                  <a:endParaRPr lang="en-US"/>
                </a:p>
              </p:txBody>
            </p:sp>
            <p:sp>
              <p:nvSpPr>
                <p:cNvPr id="102" name="Freeform: Shape 101">
                  <a:extLst>
                    <a:ext uri="{FF2B5EF4-FFF2-40B4-BE49-F238E27FC236}">
                      <a16:creationId xmlns:a16="http://schemas.microsoft.com/office/drawing/2014/main" id="{7CA5C1CE-3B61-CB03-5DF0-9C13DBF60849}"/>
                    </a:ext>
                  </a:extLst>
                </p:cNvPr>
                <p:cNvSpPr/>
                <p:nvPr/>
              </p:nvSpPr>
              <p:spPr>
                <a:xfrm>
                  <a:off x="7646988" y="4622131"/>
                  <a:ext cx="2692481" cy="31863"/>
                </a:xfrm>
                <a:custGeom>
                  <a:avLst/>
                  <a:gdLst>
                    <a:gd name="connsiteX0" fmla="*/ 2692482 w 2692481"/>
                    <a:gd name="connsiteY0" fmla="*/ 0 h 31863"/>
                    <a:gd name="connsiteX1" fmla="*/ 0 w 2692481"/>
                    <a:gd name="connsiteY1" fmla="*/ 0 h 31863"/>
                  </a:gdLst>
                  <a:ahLst/>
                  <a:cxnLst>
                    <a:cxn ang="0">
                      <a:pos x="connsiteX0" y="connsiteY0"/>
                    </a:cxn>
                    <a:cxn ang="0">
                      <a:pos x="connsiteX1" y="connsiteY1"/>
                    </a:cxn>
                  </a:cxnLst>
                  <a:rect l="l" t="t" r="r" b="b"/>
                  <a:pathLst>
                    <a:path w="2692481" h="31863">
                      <a:moveTo>
                        <a:pt x="2692482" y="0"/>
                      </a:moveTo>
                      <a:lnTo>
                        <a:pt x="0" y="0"/>
                      </a:lnTo>
                    </a:path>
                  </a:pathLst>
                </a:custGeom>
                <a:ln w="29291" cap="rnd">
                  <a:solidFill>
                    <a:srgbClr val="969AA4">
                      <a:alpha val="35000"/>
                    </a:srgbClr>
                  </a:solidFill>
                  <a:prstDash val="solid"/>
                  <a:round/>
                </a:ln>
              </p:spPr>
              <p:txBody>
                <a:bodyPr rtlCol="0" anchor="ctr"/>
                <a:lstStyle/>
                <a:p>
                  <a:endParaRPr lang="en-US"/>
                </a:p>
              </p:txBody>
            </p:sp>
            <p:sp>
              <p:nvSpPr>
                <p:cNvPr id="103" name="Freeform: Shape 102">
                  <a:extLst>
                    <a:ext uri="{FF2B5EF4-FFF2-40B4-BE49-F238E27FC236}">
                      <a16:creationId xmlns:a16="http://schemas.microsoft.com/office/drawing/2014/main" id="{CBECC49F-2423-B19A-5528-0A738C8C55A3}"/>
                    </a:ext>
                  </a:extLst>
                </p:cNvPr>
                <p:cNvSpPr/>
                <p:nvPr/>
              </p:nvSpPr>
              <p:spPr>
                <a:xfrm>
                  <a:off x="7646988" y="3411948"/>
                  <a:ext cx="2692481" cy="31863"/>
                </a:xfrm>
                <a:custGeom>
                  <a:avLst/>
                  <a:gdLst>
                    <a:gd name="connsiteX0" fmla="*/ 2692482 w 2692481"/>
                    <a:gd name="connsiteY0" fmla="*/ 0 h 31863"/>
                    <a:gd name="connsiteX1" fmla="*/ 0 w 2692481"/>
                    <a:gd name="connsiteY1" fmla="*/ 0 h 31863"/>
                  </a:gdLst>
                  <a:ahLst/>
                  <a:cxnLst>
                    <a:cxn ang="0">
                      <a:pos x="connsiteX0" y="connsiteY0"/>
                    </a:cxn>
                    <a:cxn ang="0">
                      <a:pos x="connsiteX1" y="connsiteY1"/>
                    </a:cxn>
                  </a:cxnLst>
                  <a:rect l="l" t="t" r="r" b="b"/>
                  <a:pathLst>
                    <a:path w="2692481" h="31863">
                      <a:moveTo>
                        <a:pt x="2692482" y="0"/>
                      </a:moveTo>
                      <a:lnTo>
                        <a:pt x="0" y="0"/>
                      </a:lnTo>
                    </a:path>
                  </a:pathLst>
                </a:custGeom>
                <a:ln w="29291" cap="rnd">
                  <a:solidFill>
                    <a:srgbClr val="969AA4">
                      <a:alpha val="35000"/>
                    </a:srgbClr>
                  </a:solidFill>
                  <a:prstDash val="solid"/>
                  <a:round/>
                </a:ln>
              </p:spPr>
              <p:txBody>
                <a:bodyPr rtlCol="0" anchor="ctr"/>
                <a:lstStyle/>
                <a:p>
                  <a:endParaRPr lang="en-US"/>
                </a:p>
              </p:txBody>
            </p:sp>
          </p:grpSp>
          <p:grpSp>
            <p:nvGrpSpPr>
              <p:cNvPr id="104" name="Graphic 65">
                <a:extLst>
                  <a:ext uri="{FF2B5EF4-FFF2-40B4-BE49-F238E27FC236}">
                    <a16:creationId xmlns:a16="http://schemas.microsoft.com/office/drawing/2014/main" id="{9C25CC9B-A43D-24CD-41E9-7052D292D9AD}"/>
                  </a:ext>
                </a:extLst>
              </p:cNvPr>
              <p:cNvGrpSpPr/>
              <p:nvPr/>
            </p:nvGrpSpPr>
            <p:grpSpPr>
              <a:xfrm>
                <a:off x="2523944" y="1570227"/>
                <a:ext cx="6971137" cy="865735"/>
                <a:chOff x="2523944" y="1570227"/>
                <a:chExt cx="6971137" cy="865735"/>
              </a:xfrm>
            </p:grpSpPr>
            <p:grpSp>
              <p:nvGrpSpPr>
                <p:cNvPr id="108" name="Graphic 65">
                  <a:extLst>
                    <a:ext uri="{FF2B5EF4-FFF2-40B4-BE49-F238E27FC236}">
                      <a16:creationId xmlns:a16="http://schemas.microsoft.com/office/drawing/2014/main" id="{C8CE2B45-0617-643C-1381-C069584F8070}"/>
                    </a:ext>
                  </a:extLst>
                </p:cNvPr>
                <p:cNvGrpSpPr/>
                <p:nvPr/>
              </p:nvGrpSpPr>
              <p:grpSpPr>
                <a:xfrm>
                  <a:off x="2523944" y="1570227"/>
                  <a:ext cx="31863" cy="31863"/>
                  <a:chOff x="2523944" y="1570227"/>
                  <a:chExt cx="31863" cy="31863"/>
                </a:xfrm>
                <a:noFill/>
              </p:grpSpPr>
              <p:sp>
                <p:nvSpPr>
                  <p:cNvPr id="109" name="Freeform: Shape 108">
                    <a:extLst>
                      <a:ext uri="{FF2B5EF4-FFF2-40B4-BE49-F238E27FC236}">
                        <a16:creationId xmlns:a16="http://schemas.microsoft.com/office/drawing/2014/main" id="{3B09519B-28A7-C6FF-D771-660ED4B8FB18}"/>
                      </a:ext>
                    </a:extLst>
                  </p:cNvPr>
                  <p:cNvSpPr/>
                  <p:nvPr/>
                </p:nvSpPr>
                <p:spPr>
                  <a:xfrm>
                    <a:off x="2523944" y="1570227"/>
                    <a:ext cx="31863" cy="31863"/>
                  </a:xfrm>
                  <a:custGeom>
                    <a:avLst/>
                    <a:gdLst/>
                    <a:ahLst/>
                    <a:cxnLst/>
                    <a:rect l="l" t="t" r="r" b="b"/>
                    <a:pathLst>
                      <a:path w="31863" h="31863"/>
                    </a:pathLst>
                  </a:custGeom>
                  <a:noFill/>
                  <a:ln w="16666" cap="flat">
                    <a:solidFill>
                      <a:srgbClr val="C3C3C3"/>
                    </a:solid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A14DC5B5-8A3F-88D5-618E-08385178976D}"/>
                      </a:ext>
                    </a:extLst>
                  </p:cNvPr>
                  <p:cNvSpPr/>
                  <p:nvPr/>
                </p:nvSpPr>
                <p:spPr>
                  <a:xfrm>
                    <a:off x="2523944" y="1570227"/>
                    <a:ext cx="31863" cy="31863"/>
                  </a:xfrm>
                  <a:custGeom>
                    <a:avLst/>
                    <a:gdLst/>
                    <a:ahLst/>
                    <a:cxnLst/>
                    <a:rect l="l" t="t" r="r" b="b"/>
                    <a:pathLst>
                      <a:path w="31863" h="31863"/>
                    </a:pathLst>
                  </a:custGeom>
                  <a:noFill/>
                  <a:ln w="16666" cap="flat">
                    <a:solidFill>
                      <a:srgbClr val="C3C3C3"/>
                    </a:solidFill>
                    <a:prstDash val="solid"/>
                    <a:miter/>
                  </a:ln>
                </p:spPr>
                <p:txBody>
                  <a:bodyPr rtlCol="0" anchor="ctr"/>
                  <a:lstStyle/>
                  <a:p>
                    <a:endParaRPr lang="en-US"/>
                  </a:p>
                </p:txBody>
              </p:sp>
            </p:grpSp>
            <p:sp>
              <p:nvSpPr>
                <p:cNvPr id="113" name="Freeform: Shape 112">
                  <a:extLst>
                    <a:ext uri="{FF2B5EF4-FFF2-40B4-BE49-F238E27FC236}">
                      <a16:creationId xmlns:a16="http://schemas.microsoft.com/office/drawing/2014/main" id="{2A1AF65E-9361-4874-8908-ED49D08154EC}"/>
                    </a:ext>
                  </a:extLst>
                </p:cNvPr>
                <p:cNvSpPr/>
                <p:nvPr/>
              </p:nvSpPr>
              <p:spPr>
                <a:xfrm>
                  <a:off x="8555740" y="1989871"/>
                  <a:ext cx="939341" cy="446091"/>
                </a:xfrm>
                <a:custGeom>
                  <a:avLst/>
                  <a:gdLst>
                    <a:gd name="connsiteX0" fmla="*/ 939341 w 939341"/>
                    <a:gd name="connsiteY0" fmla="*/ 222727 h 446091"/>
                    <a:gd name="connsiteX1" fmla="*/ 702594 w 939341"/>
                    <a:gd name="connsiteY1" fmla="*/ 0 h 446091"/>
                    <a:gd name="connsiteX2" fmla="*/ 229418 w 939341"/>
                    <a:gd name="connsiteY2" fmla="*/ 0 h 446091"/>
                    <a:gd name="connsiteX3" fmla="*/ 229418 w 939341"/>
                    <a:gd name="connsiteY3" fmla="*/ 319 h 446091"/>
                    <a:gd name="connsiteX4" fmla="*/ 0 w 939341"/>
                    <a:gd name="connsiteY4" fmla="*/ 223046 h 446091"/>
                    <a:gd name="connsiteX5" fmla="*/ 229418 w 939341"/>
                    <a:gd name="connsiteY5" fmla="*/ 445773 h 446091"/>
                    <a:gd name="connsiteX6" fmla="*/ 229418 w 939341"/>
                    <a:gd name="connsiteY6" fmla="*/ 446092 h 446091"/>
                    <a:gd name="connsiteX7" fmla="*/ 702594 w 939341"/>
                    <a:gd name="connsiteY7" fmla="*/ 446092 h 446091"/>
                    <a:gd name="connsiteX8" fmla="*/ 939341 w 939341"/>
                    <a:gd name="connsiteY8" fmla="*/ 222727 h 4460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39341" h="446091">
                      <a:moveTo>
                        <a:pt x="939341" y="222727"/>
                      </a:moveTo>
                      <a:cubicBezTo>
                        <a:pt x="939341" y="99733"/>
                        <a:pt x="833235" y="0"/>
                        <a:pt x="702594" y="0"/>
                      </a:cubicBezTo>
                      <a:lnTo>
                        <a:pt x="229418" y="0"/>
                      </a:lnTo>
                      <a:lnTo>
                        <a:pt x="229418" y="319"/>
                      </a:lnTo>
                      <a:cubicBezTo>
                        <a:pt x="101964" y="3824"/>
                        <a:pt x="0" y="102282"/>
                        <a:pt x="0" y="223046"/>
                      </a:cubicBezTo>
                      <a:cubicBezTo>
                        <a:pt x="0" y="343809"/>
                        <a:pt x="101964" y="441949"/>
                        <a:pt x="229418" y="445773"/>
                      </a:cubicBezTo>
                      <a:lnTo>
                        <a:pt x="229418" y="446092"/>
                      </a:lnTo>
                      <a:lnTo>
                        <a:pt x="702594" y="446092"/>
                      </a:lnTo>
                      <a:cubicBezTo>
                        <a:pt x="833554" y="445773"/>
                        <a:pt x="939341" y="346040"/>
                        <a:pt x="939341" y="222727"/>
                      </a:cubicBezTo>
                      <a:close/>
                    </a:path>
                  </a:pathLst>
                </a:custGeom>
                <a:solidFill>
                  <a:schemeClr val="bg1"/>
                </a:solidFill>
                <a:ln w="31842" cap="flat">
                  <a:noFill/>
                  <a:prstDash val="solid"/>
                  <a:miter/>
                </a:ln>
                <a:effectLst>
                  <a:outerShdw blurRad="63500" algn="ctr" rotWithShape="0">
                    <a:prstClr val="black">
                      <a:alpha val="40000"/>
                    </a:prstClr>
                  </a:outerShdw>
                </a:effectLst>
              </p:spPr>
              <p:txBody>
                <a:bodyPr rtlCol="0" anchor="ctr"/>
                <a:lstStyle/>
                <a:p>
                  <a:endParaRPr lang="en-US"/>
                </a:p>
              </p:txBody>
            </p:sp>
          </p:grpSp>
          <p:grpSp>
            <p:nvGrpSpPr>
              <p:cNvPr id="114" name="Graphic 65">
                <a:extLst>
                  <a:ext uri="{FF2B5EF4-FFF2-40B4-BE49-F238E27FC236}">
                    <a16:creationId xmlns:a16="http://schemas.microsoft.com/office/drawing/2014/main" id="{533B2114-5F35-FC38-7F08-8019C0ECD9CB}"/>
                  </a:ext>
                </a:extLst>
              </p:cNvPr>
              <p:cNvGrpSpPr/>
              <p:nvPr/>
            </p:nvGrpSpPr>
            <p:grpSpPr>
              <a:xfrm>
                <a:off x="2523944" y="1570227"/>
                <a:ext cx="6971137" cy="2076555"/>
                <a:chOff x="2523944" y="1570227"/>
                <a:chExt cx="6971137" cy="2076555"/>
              </a:xfrm>
            </p:grpSpPr>
            <p:grpSp>
              <p:nvGrpSpPr>
                <p:cNvPr id="118" name="Graphic 65">
                  <a:extLst>
                    <a:ext uri="{FF2B5EF4-FFF2-40B4-BE49-F238E27FC236}">
                      <a16:creationId xmlns:a16="http://schemas.microsoft.com/office/drawing/2014/main" id="{D42E1053-746A-481E-DF89-248BC2A96F66}"/>
                    </a:ext>
                  </a:extLst>
                </p:cNvPr>
                <p:cNvGrpSpPr/>
                <p:nvPr/>
              </p:nvGrpSpPr>
              <p:grpSpPr>
                <a:xfrm>
                  <a:off x="2523944" y="1570227"/>
                  <a:ext cx="31863" cy="31863"/>
                  <a:chOff x="2523944" y="1570227"/>
                  <a:chExt cx="31863" cy="31863"/>
                </a:xfrm>
                <a:noFill/>
              </p:grpSpPr>
              <p:sp>
                <p:nvSpPr>
                  <p:cNvPr id="119" name="Freeform: Shape 118">
                    <a:extLst>
                      <a:ext uri="{FF2B5EF4-FFF2-40B4-BE49-F238E27FC236}">
                        <a16:creationId xmlns:a16="http://schemas.microsoft.com/office/drawing/2014/main" id="{AE540B00-E2F3-9545-D412-E7AD0F1E0668}"/>
                      </a:ext>
                    </a:extLst>
                  </p:cNvPr>
                  <p:cNvSpPr/>
                  <p:nvPr/>
                </p:nvSpPr>
                <p:spPr>
                  <a:xfrm>
                    <a:off x="2523944" y="1570227"/>
                    <a:ext cx="31863" cy="31863"/>
                  </a:xfrm>
                  <a:custGeom>
                    <a:avLst/>
                    <a:gdLst/>
                    <a:ahLst/>
                    <a:cxnLst/>
                    <a:rect l="l" t="t" r="r" b="b"/>
                    <a:pathLst>
                      <a:path w="31863" h="31863"/>
                    </a:pathLst>
                  </a:custGeom>
                  <a:noFill/>
                  <a:ln w="16666" cap="flat">
                    <a:solidFill>
                      <a:srgbClr val="C3C3C3"/>
                    </a:solidFill>
                    <a:prstDash val="solid"/>
                    <a:miter/>
                  </a:ln>
                </p:spPr>
                <p:txBody>
                  <a:bodyPr rtlCol="0" anchor="ctr"/>
                  <a:lstStyle/>
                  <a:p>
                    <a:endParaRPr lang="en-US"/>
                  </a:p>
                </p:txBody>
              </p:sp>
              <p:sp>
                <p:nvSpPr>
                  <p:cNvPr id="120" name="Freeform: Shape 119">
                    <a:extLst>
                      <a:ext uri="{FF2B5EF4-FFF2-40B4-BE49-F238E27FC236}">
                        <a16:creationId xmlns:a16="http://schemas.microsoft.com/office/drawing/2014/main" id="{0F5E4253-66E8-25AB-90D4-0857D60FB520}"/>
                      </a:ext>
                    </a:extLst>
                  </p:cNvPr>
                  <p:cNvSpPr/>
                  <p:nvPr/>
                </p:nvSpPr>
                <p:spPr>
                  <a:xfrm>
                    <a:off x="2523944" y="1570227"/>
                    <a:ext cx="31863" cy="31863"/>
                  </a:xfrm>
                  <a:custGeom>
                    <a:avLst/>
                    <a:gdLst/>
                    <a:ahLst/>
                    <a:cxnLst/>
                    <a:rect l="l" t="t" r="r" b="b"/>
                    <a:pathLst>
                      <a:path w="31863" h="31863"/>
                    </a:pathLst>
                  </a:custGeom>
                  <a:noFill/>
                  <a:ln w="16666" cap="flat">
                    <a:solidFill>
                      <a:srgbClr val="C3C3C3"/>
                    </a:solidFill>
                    <a:prstDash val="solid"/>
                    <a:miter/>
                  </a:ln>
                </p:spPr>
                <p:txBody>
                  <a:bodyPr rtlCol="0" anchor="ctr"/>
                  <a:lstStyle/>
                  <a:p>
                    <a:endParaRPr lang="en-US"/>
                  </a:p>
                </p:txBody>
              </p:sp>
            </p:grpSp>
            <p:sp>
              <p:nvSpPr>
                <p:cNvPr id="123" name="Freeform: Shape 122">
                  <a:extLst>
                    <a:ext uri="{FF2B5EF4-FFF2-40B4-BE49-F238E27FC236}">
                      <a16:creationId xmlns:a16="http://schemas.microsoft.com/office/drawing/2014/main" id="{7E2505D3-C892-363E-BEAC-F72626A39D1D}"/>
                    </a:ext>
                  </a:extLst>
                </p:cNvPr>
                <p:cNvSpPr/>
                <p:nvPr/>
              </p:nvSpPr>
              <p:spPr>
                <a:xfrm>
                  <a:off x="8555740" y="3200691"/>
                  <a:ext cx="939341" cy="446091"/>
                </a:xfrm>
                <a:custGeom>
                  <a:avLst/>
                  <a:gdLst>
                    <a:gd name="connsiteX0" fmla="*/ 939341 w 939341"/>
                    <a:gd name="connsiteY0" fmla="*/ 222727 h 446091"/>
                    <a:gd name="connsiteX1" fmla="*/ 702594 w 939341"/>
                    <a:gd name="connsiteY1" fmla="*/ 0 h 446091"/>
                    <a:gd name="connsiteX2" fmla="*/ 229418 w 939341"/>
                    <a:gd name="connsiteY2" fmla="*/ 0 h 446091"/>
                    <a:gd name="connsiteX3" fmla="*/ 229418 w 939341"/>
                    <a:gd name="connsiteY3" fmla="*/ 319 h 446091"/>
                    <a:gd name="connsiteX4" fmla="*/ 0 w 939341"/>
                    <a:gd name="connsiteY4" fmla="*/ 223046 h 446091"/>
                    <a:gd name="connsiteX5" fmla="*/ 229418 w 939341"/>
                    <a:gd name="connsiteY5" fmla="*/ 445773 h 446091"/>
                    <a:gd name="connsiteX6" fmla="*/ 229418 w 939341"/>
                    <a:gd name="connsiteY6" fmla="*/ 446092 h 446091"/>
                    <a:gd name="connsiteX7" fmla="*/ 702594 w 939341"/>
                    <a:gd name="connsiteY7" fmla="*/ 446092 h 446091"/>
                    <a:gd name="connsiteX8" fmla="*/ 939341 w 939341"/>
                    <a:gd name="connsiteY8" fmla="*/ 222727 h 4460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39341" h="446091">
                      <a:moveTo>
                        <a:pt x="939341" y="222727"/>
                      </a:moveTo>
                      <a:cubicBezTo>
                        <a:pt x="939341" y="99733"/>
                        <a:pt x="833235" y="0"/>
                        <a:pt x="702594" y="0"/>
                      </a:cubicBezTo>
                      <a:lnTo>
                        <a:pt x="229418" y="0"/>
                      </a:lnTo>
                      <a:lnTo>
                        <a:pt x="229418" y="319"/>
                      </a:lnTo>
                      <a:cubicBezTo>
                        <a:pt x="101964" y="3824"/>
                        <a:pt x="0" y="102283"/>
                        <a:pt x="0" y="223046"/>
                      </a:cubicBezTo>
                      <a:cubicBezTo>
                        <a:pt x="0" y="343809"/>
                        <a:pt x="101964" y="441949"/>
                        <a:pt x="229418" y="445773"/>
                      </a:cubicBezTo>
                      <a:lnTo>
                        <a:pt x="229418" y="446092"/>
                      </a:lnTo>
                      <a:lnTo>
                        <a:pt x="702594" y="446092"/>
                      </a:lnTo>
                      <a:cubicBezTo>
                        <a:pt x="833554" y="445773"/>
                        <a:pt x="939341" y="346040"/>
                        <a:pt x="939341" y="222727"/>
                      </a:cubicBezTo>
                      <a:close/>
                    </a:path>
                  </a:pathLst>
                </a:custGeom>
                <a:solidFill>
                  <a:schemeClr val="bg1"/>
                </a:solidFill>
                <a:ln w="31842" cap="flat">
                  <a:noFill/>
                  <a:prstDash val="solid"/>
                  <a:miter/>
                </a:ln>
                <a:effectLst>
                  <a:outerShdw blurRad="63500" algn="ctr" rotWithShape="0">
                    <a:prstClr val="black">
                      <a:alpha val="40000"/>
                    </a:prstClr>
                  </a:outerShdw>
                </a:effectLst>
              </p:spPr>
              <p:txBody>
                <a:bodyPr rtlCol="0" anchor="ctr"/>
                <a:lstStyle/>
                <a:p>
                  <a:endParaRPr lang="en-US"/>
                </a:p>
              </p:txBody>
            </p:sp>
          </p:grpSp>
          <p:grpSp>
            <p:nvGrpSpPr>
              <p:cNvPr id="124" name="Graphic 65">
                <a:extLst>
                  <a:ext uri="{FF2B5EF4-FFF2-40B4-BE49-F238E27FC236}">
                    <a16:creationId xmlns:a16="http://schemas.microsoft.com/office/drawing/2014/main" id="{ABE0860B-F966-01B0-3F46-B40DC21F6FCA}"/>
                  </a:ext>
                </a:extLst>
              </p:cNvPr>
              <p:cNvGrpSpPr/>
              <p:nvPr/>
            </p:nvGrpSpPr>
            <p:grpSpPr>
              <a:xfrm>
                <a:off x="2523944" y="1570227"/>
                <a:ext cx="6971137" cy="3287376"/>
                <a:chOff x="2523944" y="1570227"/>
                <a:chExt cx="6971137" cy="3287376"/>
              </a:xfrm>
            </p:grpSpPr>
            <p:grpSp>
              <p:nvGrpSpPr>
                <p:cNvPr id="128" name="Graphic 65">
                  <a:extLst>
                    <a:ext uri="{FF2B5EF4-FFF2-40B4-BE49-F238E27FC236}">
                      <a16:creationId xmlns:a16="http://schemas.microsoft.com/office/drawing/2014/main" id="{BDEAE94A-8B38-E2F6-BE73-B7E99C48508D}"/>
                    </a:ext>
                  </a:extLst>
                </p:cNvPr>
                <p:cNvGrpSpPr/>
                <p:nvPr/>
              </p:nvGrpSpPr>
              <p:grpSpPr>
                <a:xfrm>
                  <a:off x="2523944" y="1570227"/>
                  <a:ext cx="31863" cy="31863"/>
                  <a:chOff x="2523944" y="1570227"/>
                  <a:chExt cx="31863" cy="31863"/>
                </a:xfrm>
                <a:noFill/>
              </p:grpSpPr>
              <p:sp>
                <p:nvSpPr>
                  <p:cNvPr id="129" name="Freeform: Shape 128">
                    <a:extLst>
                      <a:ext uri="{FF2B5EF4-FFF2-40B4-BE49-F238E27FC236}">
                        <a16:creationId xmlns:a16="http://schemas.microsoft.com/office/drawing/2014/main" id="{9E473E22-F8D6-C50A-14C6-844129D36A03}"/>
                      </a:ext>
                    </a:extLst>
                  </p:cNvPr>
                  <p:cNvSpPr/>
                  <p:nvPr/>
                </p:nvSpPr>
                <p:spPr>
                  <a:xfrm>
                    <a:off x="2523944" y="1570227"/>
                    <a:ext cx="31863" cy="31863"/>
                  </a:xfrm>
                  <a:custGeom>
                    <a:avLst/>
                    <a:gdLst/>
                    <a:ahLst/>
                    <a:cxnLst/>
                    <a:rect l="l" t="t" r="r" b="b"/>
                    <a:pathLst>
                      <a:path w="31863" h="31863"/>
                    </a:pathLst>
                  </a:custGeom>
                  <a:noFill/>
                  <a:ln w="16666" cap="flat">
                    <a:solidFill>
                      <a:srgbClr val="C3C3C3"/>
                    </a:solidFill>
                    <a:prstDash val="solid"/>
                    <a:miter/>
                  </a:ln>
                </p:spPr>
                <p:txBody>
                  <a:bodyPr rtlCol="0" anchor="ctr"/>
                  <a:lstStyle/>
                  <a:p>
                    <a:endParaRPr lang="en-US"/>
                  </a:p>
                </p:txBody>
              </p:sp>
              <p:sp>
                <p:nvSpPr>
                  <p:cNvPr id="130" name="Freeform: Shape 129">
                    <a:extLst>
                      <a:ext uri="{FF2B5EF4-FFF2-40B4-BE49-F238E27FC236}">
                        <a16:creationId xmlns:a16="http://schemas.microsoft.com/office/drawing/2014/main" id="{40038C49-3BD9-0FB2-E9D4-A32A2DBEDA83}"/>
                      </a:ext>
                    </a:extLst>
                  </p:cNvPr>
                  <p:cNvSpPr/>
                  <p:nvPr/>
                </p:nvSpPr>
                <p:spPr>
                  <a:xfrm>
                    <a:off x="2523944" y="1570227"/>
                    <a:ext cx="31863" cy="31863"/>
                  </a:xfrm>
                  <a:custGeom>
                    <a:avLst/>
                    <a:gdLst/>
                    <a:ahLst/>
                    <a:cxnLst/>
                    <a:rect l="l" t="t" r="r" b="b"/>
                    <a:pathLst>
                      <a:path w="31863" h="31863"/>
                    </a:pathLst>
                  </a:custGeom>
                  <a:noFill/>
                  <a:ln w="16666" cap="flat">
                    <a:solidFill>
                      <a:srgbClr val="C3C3C3"/>
                    </a:solidFill>
                    <a:prstDash val="solid"/>
                    <a:miter/>
                  </a:ln>
                </p:spPr>
                <p:txBody>
                  <a:bodyPr rtlCol="0" anchor="ctr"/>
                  <a:lstStyle/>
                  <a:p>
                    <a:endParaRPr lang="en-US"/>
                  </a:p>
                </p:txBody>
              </p:sp>
            </p:grpSp>
            <p:sp>
              <p:nvSpPr>
                <p:cNvPr id="133" name="Freeform: Shape 132">
                  <a:extLst>
                    <a:ext uri="{FF2B5EF4-FFF2-40B4-BE49-F238E27FC236}">
                      <a16:creationId xmlns:a16="http://schemas.microsoft.com/office/drawing/2014/main" id="{7928CD0B-D2ED-4F38-C7A4-62324A7B7C27}"/>
                    </a:ext>
                  </a:extLst>
                </p:cNvPr>
                <p:cNvSpPr/>
                <p:nvPr/>
              </p:nvSpPr>
              <p:spPr>
                <a:xfrm>
                  <a:off x="8555740" y="4411512"/>
                  <a:ext cx="939341" cy="446091"/>
                </a:xfrm>
                <a:custGeom>
                  <a:avLst/>
                  <a:gdLst>
                    <a:gd name="connsiteX0" fmla="*/ 939341 w 939341"/>
                    <a:gd name="connsiteY0" fmla="*/ 222727 h 446091"/>
                    <a:gd name="connsiteX1" fmla="*/ 702594 w 939341"/>
                    <a:gd name="connsiteY1" fmla="*/ 0 h 446091"/>
                    <a:gd name="connsiteX2" fmla="*/ 229418 w 939341"/>
                    <a:gd name="connsiteY2" fmla="*/ 0 h 446091"/>
                    <a:gd name="connsiteX3" fmla="*/ 229418 w 939341"/>
                    <a:gd name="connsiteY3" fmla="*/ 319 h 446091"/>
                    <a:gd name="connsiteX4" fmla="*/ 0 w 939341"/>
                    <a:gd name="connsiteY4" fmla="*/ 223046 h 446091"/>
                    <a:gd name="connsiteX5" fmla="*/ 229418 w 939341"/>
                    <a:gd name="connsiteY5" fmla="*/ 445773 h 446091"/>
                    <a:gd name="connsiteX6" fmla="*/ 229418 w 939341"/>
                    <a:gd name="connsiteY6" fmla="*/ 446092 h 446091"/>
                    <a:gd name="connsiteX7" fmla="*/ 702594 w 939341"/>
                    <a:gd name="connsiteY7" fmla="*/ 446092 h 446091"/>
                    <a:gd name="connsiteX8" fmla="*/ 939341 w 939341"/>
                    <a:gd name="connsiteY8" fmla="*/ 222727 h 4460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39341" h="446091">
                      <a:moveTo>
                        <a:pt x="939341" y="222727"/>
                      </a:moveTo>
                      <a:cubicBezTo>
                        <a:pt x="939341" y="99734"/>
                        <a:pt x="833235" y="0"/>
                        <a:pt x="702594" y="0"/>
                      </a:cubicBezTo>
                      <a:lnTo>
                        <a:pt x="229418" y="0"/>
                      </a:lnTo>
                      <a:lnTo>
                        <a:pt x="229418" y="319"/>
                      </a:lnTo>
                      <a:cubicBezTo>
                        <a:pt x="101964" y="3824"/>
                        <a:pt x="0" y="102282"/>
                        <a:pt x="0" y="223046"/>
                      </a:cubicBezTo>
                      <a:cubicBezTo>
                        <a:pt x="0" y="343809"/>
                        <a:pt x="101964" y="441949"/>
                        <a:pt x="229418" y="445773"/>
                      </a:cubicBezTo>
                      <a:lnTo>
                        <a:pt x="229418" y="446092"/>
                      </a:lnTo>
                      <a:lnTo>
                        <a:pt x="702594" y="446092"/>
                      </a:lnTo>
                      <a:cubicBezTo>
                        <a:pt x="833554" y="445773"/>
                        <a:pt x="939341" y="346040"/>
                        <a:pt x="939341" y="222727"/>
                      </a:cubicBezTo>
                      <a:close/>
                    </a:path>
                  </a:pathLst>
                </a:custGeom>
                <a:solidFill>
                  <a:schemeClr val="bg1"/>
                </a:solidFill>
                <a:ln w="31842" cap="flat">
                  <a:noFill/>
                  <a:prstDash val="solid"/>
                  <a:miter/>
                </a:ln>
                <a:effectLst>
                  <a:outerShdw blurRad="63500" algn="ctr" rotWithShape="0">
                    <a:prstClr val="black">
                      <a:alpha val="40000"/>
                    </a:prstClr>
                  </a:outerShdw>
                </a:effectLst>
              </p:spPr>
              <p:txBody>
                <a:bodyPr rtlCol="0" anchor="ctr"/>
                <a:lstStyle/>
                <a:p>
                  <a:endParaRPr lang="en-US"/>
                </a:p>
              </p:txBody>
            </p:sp>
          </p:grpSp>
          <p:grpSp>
            <p:nvGrpSpPr>
              <p:cNvPr id="134" name="Graphic 65">
                <a:extLst>
                  <a:ext uri="{FF2B5EF4-FFF2-40B4-BE49-F238E27FC236}">
                    <a16:creationId xmlns:a16="http://schemas.microsoft.com/office/drawing/2014/main" id="{96FAD01C-74EE-E201-A5ED-1C815C63CF4E}"/>
                  </a:ext>
                </a:extLst>
              </p:cNvPr>
              <p:cNvGrpSpPr/>
              <p:nvPr/>
            </p:nvGrpSpPr>
            <p:grpSpPr>
              <a:xfrm>
                <a:off x="2523944" y="1570227"/>
                <a:ext cx="6971137" cy="4466332"/>
                <a:chOff x="2523944" y="1570227"/>
                <a:chExt cx="6971137" cy="4466332"/>
              </a:xfrm>
            </p:grpSpPr>
            <p:grpSp>
              <p:nvGrpSpPr>
                <p:cNvPr id="138" name="Graphic 65">
                  <a:extLst>
                    <a:ext uri="{FF2B5EF4-FFF2-40B4-BE49-F238E27FC236}">
                      <a16:creationId xmlns:a16="http://schemas.microsoft.com/office/drawing/2014/main" id="{CD435748-BEAE-D56E-3715-268015C1E39E}"/>
                    </a:ext>
                  </a:extLst>
                </p:cNvPr>
                <p:cNvGrpSpPr/>
                <p:nvPr/>
              </p:nvGrpSpPr>
              <p:grpSpPr>
                <a:xfrm>
                  <a:off x="2523944" y="1570227"/>
                  <a:ext cx="31863" cy="31863"/>
                  <a:chOff x="2523944" y="1570227"/>
                  <a:chExt cx="31863" cy="31863"/>
                </a:xfrm>
                <a:noFill/>
              </p:grpSpPr>
              <p:sp>
                <p:nvSpPr>
                  <p:cNvPr id="139" name="Freeform: Shape 138">
                    <a:extLst>
                      <a:ext uri="{FF2B5EF4-FFF2-40B4-BE49-F238E27FC236}">
                        <a16:creationId xmlns:a16="http://schemas.microsoft.com/office/drawing/2014/main" id="{F877F389-478C-90BD-64C9-4CD1BADE68BF}"/>
                      </a:ext>
                    </a:extLst>
                  </p:cNvPr>
                  <p:cNvSpPr/>
                  <p:nvPr/>
                </p:nvSpPr>
                <p:spPr>
                  <a:xfrm>
                    <a:off x="2523944" y="1570227"/>
                    <a:ext cx="31863" cy="31863"/>
                  </a:xfrm>
                  <a:custGeom>
                    <a:avLst/>
                    <a:gdLst/>
                    <a:ahLst/>
                    <a:cxnLst/>
                    <a:rect l="l" t="t" r="r" b="b"/>
                    <a:pathLst>
                      <a:path w="31863" h="31863"/>
                    </a:pathLst>
                  </a:custGeom>
                  <a:noFill/>
                  <a:ln w="16666" cap="flat">
                    <a:solidFill>
                      <a:srgbClr val="C3C3C3"/>
                    </a:solidFill>
                    <a:prstDash val="solid"/>
                    <a:miter/>
                  </a:ln>
                </p:spPr>
                <p:txBody>
                  <a:bodyPr rtlCol="0" anchor="ctr"/>
                  <a:lstStyle/>
                  <a:p>
                    <a:endParaRPr lang="en-US"/>
                  </a:p>
                </p:txBody>
              </p:sp>
              <p:sp>
                <p:nvSpPr>
                  <p:cNvPr id="140" name="Freeform: Shape 139">
                    <a:extLst>
                      <a:ext uri="{FF2B5EF4-FFF2-40B4-BE49-F238E27FC236}">
                        <a16:creationId xmlns:a16="http://schemas.microsoft.com/office/drawing/2014/main" id="{948C7EC0-79C6-7A57-6508-81AADAB9B191}"/>
                      </a:ext>
                    </a:extLst>
                  </p:cNvPr>
                  <p:cNvSpPr/>
                  <p:nvPr/>
                </p:nvSpPr>
                <p:spPr>
                  <a:xfrm>
                    <a:off x="2523944" y="1570227"/>
                    <a:ext cx="31863" cy="31863"/>
                  </a:xfrm>
                  <a:custGeom>
                    <a:avLst/>
                    <a:gdLst/>
                    <a:ahLst/>
                    <a:cxnLst/>
                    <a:rect l="l" t="t" r="r" b="b"/>
                    <a:pathLst>
                      <a:path w="31863" h="31863"/>
                    </a:pathLst>
                  </a:custGeom>
                  <a:noFill/>
                  <a:ln w="16666" cap="flat">
                    <a:solidFill>
                      <a:srgbClr val="C3C3C3"/>
                    </a:solidFill>
                    <a:prstDash val="solid"/>
                    <a:miter/>
                  </a:ln>
                </p:spPr>
                <p:txBody>
                  <a:bodyPr rtlCol="0" anchor="ctr"/>
                  <a:lstStyle/>
                  <a:p>
                    <a:endParaRPr lang="en-US"/>
                  </a:p>
                </p:txBody>
              </p:sp>
            </p:grpSp>
            <p:sp>
              <p:nvSpPr>
                <p:cNvPr id="143" name="Freeform: Shape 142">
                  <a:extLst>
                    <a:ext uri="{FF2B5EF4-FFF2-40B4-BE49-F238E27FC236}">
                      <a16:creationId xmlns:a16="http://schemas.microsoft.com/office/drawing/2014/main" id="{6F478106-DA5C-E696-D3B5-3CCC58B546CC}"/>
                    </a:ext>
                  </a:extLst>
                </p:cNvPr>
                <p:cNvSpPr/>
                <p:nvPr/>
              </p:nvSpPr>
              <p:spPr>
                <a:xfrm>
                  <a:off x="8555740" y="5590468"/>
                  <a:ext cx="939341" cy="446091"/>
                </a:xfrm>
                <a:custGeom>
                  <a:avLst/>
                  <a:gdLst>
                    <a:gd name="connsiteX0" fmla="*/ 939341 w 939341"/>
                    <a:gd name="connsiteY0" fmla="*/ 222727 h 446091"/>
                    <a:gd name="connsiteX1" fmla="*/ 702594 w 939341"/>
                    <a:gd name="connsiteY1" fmla="*/ 0 h 446091"/>
                    <a:gd name="connsiteX2" fmla="*/ 229418 w 939341"/>
                    <a:gd name="connsiteY2" fmla="*/ 0 h 446091"/>
                    <a:gd name="connsiteX3" fmla="*/ 229418 w 939341"/>
                    <a:gd name="connsiteY3" fmla="*/ 319 h 446091"/>
                    <a:gd name="connsiteX4" fmla="*/ 0 w 939341"/>
                    <a:gd name="connsiteY4" fmla="*/ 223046 h 446091"/>
                    <a:gd name="connsiteX5" fmla="*/ 229418 w 939341"/>
                    <a:gd name="connsiteY5" fmla="*/ 445773 h 446091"/>
                    <a:gd name="connsiteX6" fmla="*/ 229418 w 939341"/>
                    <a:gd name="connsiteY6" fmla="*/ 446092 h 446091"/>
                    <a:gd name="connsiteX7" fmla="*/ 702594 w 939341"/>
                    <a:gd name="connsiteY7" fmla="*/ 446092 h 446091"/>
                    <a:gd name="connsiteX8" fmla="*/ 939341 w 939341"/>
                    <a:gd name="connsiteY8" fmla="*/ 222727 h 4460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39341" h="446091">
                      <a:moveTo>
                        <a:pt x="939341" y="222727"/>
                      </a:moveTo>
                      <a:cubicBezTo>
                        <a:pt x="939341" y="99734"/>
                        <a:pt x="833235" y="0"/>
                        <a:pt x="702594" y="0"/>
                      </a:cubicBezTo>
                      <a:lnTo>
                        <a:pt x="229418" y="0"/>
                      </a:lnTo>
                      <a:lnTo>
                        <a:pt x="229418" y="319"/>
                      </a:lnTo>
                      <a:cubicBezTo>
                        <a:pt x="101964" y="3824"/>
                        <a:pt x="0" y="102283"/>
                        <a:pt x="0" y="223046"/>
                      </a:cubicBezTo>
                      <a:cubicBezTo>
                        <a:pt x="0" y="343809"/>
                        <a:pt x="101964" y="441949"/>
                        <a:pt x="229418" y="445773"/>
                      </a:cubicBezTo>
                      <a:lnTo>
                        <a:pt x="229418" y="446092"/>
                      </a:lnTo>
                      <a:lnTo>
                        <a:pt x="702594" y="446092"/>
                      </a:lnTo>
                      <a:cubicBezTo>
                        <a:pt x="833554" y="445773"/>
                        <a:pt x="939341" y="346040"/>
                        <a:pt x="939341" y="222727"/>
                      </a:cubicBezTo>
                      <a:close/>
                    </a:path>
                  </a:pathLst>
                </a:custGeom>
                <a:solidFill>
                  <a:schemeClr val="bg1"/>
                </a:solidFill>
                <a:ln w="31842" cap="flat">
                  <a:noFill/>
                  <a:prstDash val="solid"/>
                  <a:miter/>
                </a:ln>
                <a:effectLst>
                  <a:outerShdw blurRad="63500" algn="ctr" rotWithShape="0">
                    <a:prstClr val="black">
                      <a:alpha val="40000"/>
                    </a:prstClr>
                  </a:outerShdw>
                </a:effectLst>
              </p:spPr>
              <p:txBody>
                <a:bodyPr rtlCol="0" anchor="ctr"/>
                <a:lstStyle/>
                <a:p>
                  <a:endParaRPr lang="en-US"/>
                </a:p>
              </p:txBody>
            </p:sp>
          </p:grpSp>
        </p:grpSp>
        <p:grpSp>
          <p:nvGrpSpPr>
            <p:cNvPr id="292" name="Group 291">
              <a:extLst>
                <a:ext uri="{FF2B5EF4-FFF2-40B4-BE49-F238E27FC236}">
                  <a16:creationId xmlns:a16="http://schemas.microsoft.com/office/drawing/2014/main" id="{84472485-CB69-EE35-51B2-C908F44CCCAD}"/>
                </a:ext>
              </a:extLst>
            </p:cNvPr>
            <p:cNvGrpSpPr/>
            <p:nvPr/>
          </p:nvGrpSpPr>
          <p:grpSpPr>
            <a:xfrm>
              <a:off x="6025669" y="1754341"/>
              <a:ext cx="5769812" cy="4497026"/>
              <a:chOff x="6025669" y="1754341"/>
              <a:chExt cx="5769812" cy="4497026"/>
            </a:xfrm>
          </p:grpSpPr>
          <p:sp>
            <p:nvSpPr>
              <p:cNvPr id="286" name="Oval 285">
                <a:extLst>
                  <a:ext uri="{FF2B5EF4-FFF2-40B4-BE49-F238E27FC236}">
                    <a16:creationId xmlns:a16="http://schemas.microsoft.com/office/drawing/2014/main" id="{D8C111F0-D4D8-DEB8-0035-4B01CF674A2A}"/>
                  </a:ext>
                </a:extLst>
              </p:cNvPr>
              <p:cNvSpPr/>
              <p:nvPr/>
            </p:nvSpPr>
            <p:spPr>
              <a:xfrm>
                <a:off x="6025669" y="2965350"/>
                <a:ext cx="2367659" cy="2367659"/>
              </a:xfrm>
              <a:prstGeom prst="ellipse">
                <a:avLst/>
              </a:prstGeom>
              <a:solidFill>
                <a:schemeClr val="bg1"/>
              </a:solidFill>
              <a:ln>
                <a:noFill/>
              </a:ln>
              <a:effectLst>
                <a:outerShdw blurRad="63500" sx="99000" sy="99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7" name="Freeform: Shape 286">
                <a:extLst>
                  <a:ext uri="{FF2B5EF4-FFF2-40B4-BE49-F238E27FC236}">
                    <a16:creationId xmlns:a16="http://schemas.microsoft.com/office/drawing/2014/main" id="{7301AFFC-2100-EE8C-F649-653204682A2B}"/>
                  </a:ext>
                </a:extLst>
              </p:cNvPr>
              <p:cNvSpPr/>
              <p:nvPr/>
            </p:nvSpPr>
            <p:spPr>
              <a:xfrm>
                <a:off x="6384486" y="3655068"/>
                <a:ext cx="1614453" cy="1027288"/>
              </a:xfrm>
              <a:custGeom>
                <a:avLst/>
                <a:gdLst>
                  <a:gd name="connsiteX0" fmla="*/ 1899718 w 2039285"/>
                  <a:gd name="connsiteY0" fmla="*/ 856619 h 1297612"/>
                  <a:gd name="connsiteX1" fmla="*/ 1898443 w 2039285"/>
                  <a:gd name="connsiteY1" fmla="*/ 650142 h 1297612"/>
                  <a:gd name="connsiteX2" fmla="*/ 2012196 w 2039285"/>
                  <a:gd name="connsiteY2" fmla="*/ 586415 h 1297612"/>
                  <a:gd name="connsiteX3" fmla="*/ 2010922 w 2039285"/>
                  <a:gd name="connsiteY3" fmla="*/ 493691 h 1297612"/>
                  <a:gd name="connsiteX4" fmla="*/ 1126386 w 2039285"/>
                  <a:gd name="connsiteY4" fmla="*/ 27207 h 1297612"/>
                  <a:gd name="connsiteX5" fmla="*/ 903977 w 2039285"/>
                  <a:gd name="connsiteY5" fmla="*/ 28481 h 1297612"/>
                  <a:gd name="connsiteX6" fmla="*/ 30275 w 2039285"/>
                  <a:gd name="connsiteY6" fmla="*/ 501020 h 1297612"/>
                  <a:gd name="connsiteX7" fmla="*/ 29000 w 2039285"/>
                  <a:gd name="connsiteY7" fmla="*/ 602028 h 1297612"/>
                  <a:gd name="connsiteX8" fmla="*/ 370579 w 2039285"/>
                  <a:gd name="connsiteY8" fmla="*/ 797990 h 1297612"/>
                  <a:gd name="connsiteX9" fmla="*/ 371535 w 2039285"/>
                  <a:gd name="connsiteY9" fmla="*/ 945200 h 1297612"/>
                  <a:gd name="connsiteX10" fmla="*/ 371535 w 2039285"/>
                  <a:gd name="connsiteY10" fmla="*/ 956989 h 1297612"/>
                  <a:gd name="connsiteX11" fmla="*/ 375359 w 2039285"/>
                  <a:gd name="connsiteY11" fmla="*/ 955078 h 1297612"/>
                  <a:gd name="connsiteX12" fmla="*/ 368030 w 2039285"/>
                  <a:gd name="connsiteY12" fmla="*/ 973877 h 1297612"/>
                  <a:gd name="connsiteX13" fmla="*/ 1021236 w 2039285"/>
                  <a:gd name="connsiteY13" fmla="*/ 1101651 h 1297612"/>
                  <a:gd name="connsiteX14" fmla="*/ 1673167 w 2039285"/>
                  <a:gd name="connsiteY14" fmla="*/ 966867 h 1297612"/>
                  <a:gd name="connsiteX15" fmla="*/ 1665519 w 2039285"/>
                  <a:gd name="connsiteY15" fmla="*/ 948068 h 1297612"/>
                  <a:gd name="connsiteX16" fmla="*/ 1669343 w 2039285"/>
                  <a:gd name="connsiteY16" fmla="*/ 949979 h 1297612"/>
                  <a:gd name="connsiteX17" fmla="*/ 1669343 w 2039285"/>
                  <a:gd name="connsiteY17" fmla="*/ 938190 h 1297612"/>
                  <a:gd name="connsiteX18" fmla="*/ 1668706 w 2039285"/>
                  <a:gd name="connsiteY18" fmla="*/ 790342 h 1297612"/>
                  <a:gd name="connsiteX19" fmla="*/ 1855746 w 2039285"/>
                  <a:gd name="connsiteY19" fmla="*/ 674040 h 1297612"/>
                  <a:gd name="connsiteX20" fmla="*/ 1856701 w 2039285"/>
                  <a:gd name="connsiteY20" fmla="*/ 856937 h 1297612"/>
                  <a:gd name="connsiteX21" fmla="*/ 1821970 w 2039285"/>
                  <a:gd name="connsiteY21" fmla="*/ 909831 h 1297612"/>
                  <a:gd name="connsiteX22" fmla="*/ 1878687 w 2039285"/>
                  <a:gd name="connsiteY22" fmla="*/ 965592 h 1297612"/>
                  <a:gd name="connsiteX23" fmla="*/ 1935086 w 2039285"/>
                  <a:gd name="connsiteY23" fmla="*/ 909194 h 1297612"/>
                  <a:gd name="connsiteX24" fmla="*/ 1899718 w 2039285"/>
                  <a:gd name="connsiteY24" fmla="*/ 856619 h 1297612"/>
                  <a:gd name="connsiteX25" fmla="*/ 1020917 w 2039285"/>
                  <a:gd name="connsiteY25" fmla="*/ 1051943 h 1297612"/>
                  <a:gd name="connsiteX26" fmla="*/ 441317 w 2039285"/>
                  <a:gd name="connsiteY26" fmla="*/ 973877 h 1297612"/>
                  <a:gd name="connsiteX27" fmla="*/ 1020280 w 2039285"/>
                  <a:gd name="connsiteY27" fmla="*/ 889757 h 1297612"/>
                  <a:gd name="connsiteX28" fmla="*/ 1599880 w 2039285"/>
                  <a:gd name="connsiteY28" fmla="*/ 967823 h 1297612"/>
                  <a:gd name="connsiteX29" fmla="*/ 1020917 w 2039285"/>
                  <a:gd name="connsiteY29" fmla="*/ 1051943 h 1297612"/>
                  <a:gd name="connsiteX30" fmla="*/ 1654049 w 2039285"/>
                  <a:gd name="connsiteY30" fmla="*/ 670535 h 1297612"/>
                  <a:gd name="connsiteX31" fmla="*/ 1018368 w 2039285"/>
                  <a:gd name="connsiteY31" fmla="*/ 507393 h 1297612"/>
                  <a:gd name="connsiteX32" fmla="*/ 384599 w 2039285"/>
                  <a:gd name="connsiteY32" fmla="*/ 677545 h 1297612"/>
                  <a:gd name="connsiteX33" fmla="*/ 384281 w 2039285"/>
                  <a:gd name="connsiteY33" fmla="*/ 633892 h 1297612"/>
                  <a:gd name="connsiteX34" fmla="*/ 1018049 w 2039285"/>
                  <a:gd name="connsiteY34" fmla="*/ 442391 h 1297612"/>
                  <a:gd name="connsiteX35" fmla="*/ 1654049 w 2039285"/>
                  <a:gd name="connsiteY35" fmla="*/ 627200 h 1297612"/>
                  <a:gd name="connsiteX36" fmla="*/ 1654049 w 2039285"/>
                  <a:gd name="connsiteY36" fmla="*/ 670535 h 1297612"/>
                  <a:gd name="connsiteX37" fmla="*/ 1833123 w 2039285"/>
                  <a:gd name="connsiteY37" fmla="*/ 977701 h 1297612"/>
                  <a:gd name="connsiteX38" fmla="*/ 1811137 w 2039285"/>
                  <a:gd name="connsiteY38" fmla="*/ 1297612 h 1297612"/>
                  <a:gd name="connsiteX39" fmla="*/ 1936361 w 2039285"/>
                  <a:gd name="connsiteY39" fmla="*/ 1230380 h 1297612"/>
                  <a:gd name="connsiteX40" fmla="*/ 1935086 w 2039285"/>
                  <a:gd name="connsiteY40" fmla="*/ 977382 h 1297612"/>
                  <a:gd name="connsiteX41" fmla="*/ 1833123 w 2039285"/>
                  <a:gd name="connsiteY41" fmla="*/ 977701 h 1297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2039285" h="1297612">
                    <a:moveTo>
                      <a:pt x="1899718" y="856619"/>
                    </a:moveTo>
                    <a:lnTo>
                      <a:pt x="1898443" y="650142"/>
                    </a:lnTo>
                    <a:lnTo>
                      <a:pt x="2012196" y="586415"/>
                    </a:lnTo>
                    <a:cubicBezTo>
                      <a:pt x="2048840" y="566022"/>
                      <a:pt x="2048202" y="513128"/>
                      <a:pt x="2010922" y="493691"/>
                    </a:cubicBezTo>
                    <a:lnTo>
                      <a:pt x="1126386" y="27207"/>
                    </a:lnTo>
                    <a:cubicBezTo>
                      <a:pt x="1056605" y="-9436"/>
                      <a:pt x="973121" y="-9118"/>
                      <a:pt x="903977" y="28481"/>
                    </a:cubicBezTo>
                    <a:lnTo>
                      <a:pt x="30275" y="501020"/>
                    </a:lnTo>
                    <a:cubicBezTo>
                      <a:pt x="-9555" y="522687"/>
                      <a:pt x="-10192" y="579405"/>
                      <a:pt x="29000" y="602028"/>
                    </a:cubicBezTo>
                    <a:lnTo>
                      <a:pt x="370579" y="797990"/>
                    </a:lnTo>
                    <a:lnTo>
                      <a:pt x="371535" y="945200"/>
                    </a:lnTo>
                    <a:lnTo>
                      <a:pt x="371535" y="956989"/>
                    </a:lnTo>
                    <a:lnTo>
                      <a:pt x="375359" y="955078"/>
                    </a:lnTo>
                    <a:cubicBezTo>
                      <a:pt x="370898" y="961131"/>
                      <a:pt x="368030" y="967504"/>
                      <a:pt x="368030" y="973877"/>
                    </a:cubicBezTo>
                    <a:cubicBezTo>
                      <a:pt x="368349" y="1046207"/>
                      <a:pt x="660539" y="1103562"/>
                      <a:pt x="1021236" y="1101651"/>
                    </a:cubicBezTo>
                    <a:cubicBezTo>
                      <a:pt x="1381614" y="1099739"/>
                      <a:pt x="1673485" y="1039198"/>
                      <a:pt x="1673167" y="966867"/>
                    </a:cubicBezTo>
                    <a:cubicBezTo>
                      <a:pt x="1673167" y="960494"/>
                      <a:pt x="1669981" y="954440"/>
                      <a:pt x="1665519" y="948068"/>
                    </a:cubicBezTo>
                    <a:lnTo>
                      <a:pt x="1669343" y="949979"/>
                    </a:lnTo>
                    <a:lnTo>
                      <a:pt x="1669343" y="938190"/>
                    </a:lnTo>
                    <a:lnTo>
                      <a:pt x="1668706" y="790342"/>
                    </a:lnTo>
                    <a:lnTo>
                      <a:pt x="1855746" y="674040"/>
                    </a:lnTo>
                    <a:lnTo>
                      <a:pt x="1856701" y="856937"/>
                    </a:lnTo>
                    <a:cubicBezTo>
                      <a:pt x="1835990" y="865859"/>
                      <a:pt x="1821652" y="885933"/>
                      <a:pt x="1821970" y="909831"/>
                    </a:cubicBezTo>
                    <a:cubicBezTo>
                      <a:pt x="1822289" y="940739"/>
                      <a:pt x="1847461" y="965911"/>
                      <a:pt x="1878687" y="965592"/>
                    </a:cubicBezTo>
                    <a:cubicBezTo>
                      <a:pt x="1910233" y="965274"/>
                      <a:pt x="1935086" y="940102"/>
                      <a:pt x="1935086" y="909194"/>
                    </a:cubicBezTo>
                    <a:cubicBezTo>
                      <a:pt x="1934768" y="885296"/>
                      <a:pt x="1920429" y="865222"/>
                      <a:pt x="1899718" y="856619"/>
                    </a:cubicBezTo>
                    <a:close/>
                    <a:moveTo>
                      <a:pt x="1020917" y="1051943"/>
                    </a:moveTo>
                    <a:cubicBezTo>
                      <a:pt x="701006" y="1053855"/>
                      <a:pt x="441317" y="1018486"/>
                      <a:pt x="441317" y="973877"/>
                    </a:cubicBezTo>
                    <a:cubicBezTo>
                      <a:pt x="440998" y="928949"/>
                      <a:pt x="700368" y="891350"/>
                      <a:pt x="1020280" y="889757"/>
                    </a:cubicBezTo>
                    <a:cubicBezTo>
                      <a:pt x="1340191" y="887845"/>
                      <a:pt x="1599880" y="922895"/>
                      <a:pt x="1599880" y="967823"/>
                    </a:cubicBezTo>
                    <a:cubicBezTo>
                      <a:pt x="1600199" y="1012113"/>
                      <a:pt x="1341147" y="1050031"/>
                      <a:pt x="1020917" y="1051943"/>
                    </a:cubicBezTo>
                    <a:close/>
                    <a:moveTo>
                      <a:pt x="1654049" y="670535"/>
                    </a:moveTo>
                    <a:cubicBezTo>
                      <a:pt x="1610714" y="624970"/>
                      <a:pt x="1455538" y="504843"/>
                      <a:pt x="1018368" y="507393"/>
                    </a:cubicBezTo>
                    <a:cubicBezTo>
                      <a:pt x="580561" y="509623"/>
                      <a:pt x="427296" y="631342"/>
                      <a:pt x="384599" y="677545"/>
                    </a:cubicBezTo>
                    <a:lnTo>
                      <a:pt x="384281" y="633892"/>
                    </a:lnTo>
                    <a:cubicBezTo>
                      <a:pt x="384281" y="633892"/>
                      <a:pt x="508549" y="444940"/>
                      <a:pt x="1018049" y="442391"/>
                    </a:cubicBezTo>
                    <a:cubicBezTo>
                      <a:pt x="1527550" y="439523"/>
                      <a:pt x="1654049" y="627200"/>
                      <a:pt x="1654049" y="627200"/>
                    </a:cubicBezTo>
                    <a:lnTo>
                      <a:pt x="1654049" y="670535"/>
                    </a:lnTo>
                    <a:close/>
                    <a:moveTo>
                      <a:pt x="1833123" y="977701"/>
                    </a:moveTo>
                    <a:lnTo>
                      <a:pt x="1811137" y="1297612"/>
                    </a:lnTo>
                    <a:cubicBezTo>
                      <a:pt x="1879325" y="1190550"/>
                      <a:pt x="1936361" y="1230380"/>
                      <a:pt x="1936361" y="1230380"/>
                    </a:cubicBezTo>
                    <a:lnTo>
                      <a:pt x="1935086" y="977382"/>
                    </a:lnTo>
                    <a:cubicBezTo>
                      <a:pt x="1861481" y="1006059"/>
                      <a:pt x="1833123" y="977701"/>
                      <a:pt x="1833123" y="977701"/>
                    </a:cubicBezTo>
                    <a:close/>
                  </a:path>
                </a:pathLst>
              </a:custGeom>
              <a:solidFill>
                <a:srgbClr val="013D9D"/>
              </a:solidFill>
              <a:ln w="31842" cap="flat">
                <a:noFill/>
                <a:prstDash val="solid"/>
                <a:miter/>
              </a:ln>
            </p:spPr>
            <p:txBody>
              <a:bodyPr rtlCol="0" anchor="ctr"/>
              <a:lstStyle/>
              <a:p>
                <a:endParaRPr lang="en-US"/>
              </a:p>
            </p:txBody>
          </p:sp>
          <p:sp>
            <p:nvSpPr>
              <p:cNvPr id="288" name="Freeform: Shape 287">
                <a:extLst>
                  <a:ext uri="{FF2B5EF4-FFF2-40B4-BE49-F238E27FC236}">
                    <a16:creationId xmlns:a16="http://schemas.microsoft.com/office/drawing/2014/main" id="{DA19F38D-7CB5-D3F5-2A21-EF9D869437D1}"/>
                  </a:ext>
                </a:extLst>
              </p:cNvPr>
              <p:cNvSpPr/>
              <p:nvPr/>
            </p:nvSpPr>
            <p:spPr>
              <a:xfrm>
                <a:off x="9596568" y="1754341"/>
                <a:ext cx="2198913" cy="965469"/>
              </a:xfrm>
              <a:custGeom>
                <a:avLst/>
                <a:gdLst>
                  <a:gd name="connsiteX0" fmla="*/ 0 w 2198913"/>
                  <a:gd name="connsiteY0" fmla="*/ 482735 h 965469"/>
                  <a:gd name="connsiteX1" fmla="*/ 433027 w 2198913"/>
                  <a:gd name="connsiteY1" fmla="*/ 965470 h 965469"/>
                  <a:gd name="connsiteX2" fmla="*/ 1779268 w 2198913"/>
                  <a:gd name="connsiteY2" fmla="*/ 965470 h 965469"/>
                  <a:gd name="connsiteX3" fmla="*/ 1779268 w 2198913"/>
                  <a:gd name="connsiteY3" fmla="*/ 965151 h 965469"/>
                  <a:gd name="connsiteX4" fmla="*/ 2198914 w 2198913"/>
                  <a:gd name="connsiteY4" fmla="*/ 482735 h 965469"/>
                  <a:gd name="connsiteX5" fmla="*/ 1779268 w 2198913"/>
                  <a:gd name="connsiteY5" fmla="*/ 319 h 965469"/>
                  <a:gd name="connsiteX6" fmla="*/ 1779268 w 2198913"/>
                  <a:gd name="connsiteY6" fmla="*/ 0 h 965469"/>
                  <a:gd name="connsiteX7" fmla="*/ 433027 w 2198913"/>
                  <a:gd name="connsiteY7" fmla="*/ 0 h 965469"/>
                  <a:gd name="connsiteX8" fmla="*/ 0 w 2198913"/>
                  <a:gd name="connsiteY8" fmla="*/ 482735 h 965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98913" h="965469">
                    <a:moveTo>
                      <a:pt x="0" y="482735"/>
                    </a:moveTo>
                    <a:cubicBezTo>
                      <a:pt x="0" y="749434"/>
                      <a:pt x="193731" y="965470"/>
                      <a:pt x="433027" y="965470"/>
                    </a:cubicBezTo>
                    <a:lnTo>
                      <a:pt x="1779268" y="965470"/>
                    </a:lnTo>
                    <a:lnTo>
                      <a:pt x="1779268" y="965151"/>
                    </a:lnTo>
                    <a:cubicBezTo>
                      <a:pt x="2012192" y="957185"/>
                      <a:pt x="2198914" y="744336"/>
                      <a:pt x="2198914" y="482735"/>
                    </a:cubicBezTo>
                    <a:cubicBezTo>
                      <a:pt x="2198914" y="221134"/>
                      <a:pt x="2012192" y="8285"/>
                      <a:pt x="1779268" y="319"/>
                    </a:cubicBezTo>
                    <a:lnTo>
                      <a:pt x="1779268" y="0"/>
                    </a:lnTo>
                    <a:lnTo>
                      <a:pt x="433027" y="0"/>
                    </a:lnTo>
                    <a:cubicBezTo>
                      <a:pt x="194050" y="0"/>
                      <a:pt x="0" y="216036"/>
                      <a:pt x="0" y="482735"/>
                    </a:cubicBezTo>
                    <a:close/>
                  </a:path>
                </a:pathLst>
              </a:custGeom>
              <a:solidFill>
                <a:srgbClr val="FFFFFF"/>
              </a:solidFill>
              <a:ln w="31842" cap="flat">
                <a:noFill/>
                <a:prstDash val="solid"/>
                <a:miter/>
              </a:ln>
              <a:effectLst>
                <a:outerShdw blurRad="63500" algn="ctr" rotWithShape="0">
                  <a:prstClr val="black">
                    <a:alpha val="40000"/>
                  </a:prstClr>
                </a:outerShdw>
              </a:effectLst>
            </p:spPr>
            <p:txBody>
              <a:bodyPr rtlCol="0" anchor="ctr"/>
              <a:lstStyle/>
              <a:p>
                <a:endParaRPr lang="en-US"/>
              </a:p>
            </p:txBody>
          </p:sp>
          <p:sp>
            <p:nvSpPr>
              <p:cNvPr id="289" name="Freeform: Shape 288">
                <a:extLst>
                  <a:ext uri="{FF2B5EF4-FFF2-40B4-BE49-F238E27FC236}">
                    <a16:creationId xmlns:a16="http://schemas.microsoft.com/office/drawing/2014/main" id="{A20E5830-0126-6D49-6C4E-AB9599FECC67}"/>
                  </a:ext>
                </a:extLst>
              </p:cNvPr>
              <p:cNvSpPr/>
              <p:nvPr/>
            </p:nvSpPr>
            <p:spPr>
              <a:xfrm>
                <a:off x="9596568" y="2931527"/>
                <a:ext cx="2198913" cy="965469"/>
              </a:xfrm>
              <a:custGeom>
                <a:avLst/>
                <a:gdLst>
                  <a:gd name="connsiteX0" fmla="*/ 0 w 2198913"/>
                  <a:gd name="connsiteY0" fmla="*/ 482735 h 965469"/>
                  <a:gd name="connsiteX1" fmla="*/ 433027 w 2198913"/>
                  <a:gd name="connsiteY1" fmla="*/ 965470 h 965469"/>
                  <a:gd name="connsiteX2" fmla="*/ 1779268 w 2198913"/>
                  <a:gd name="connsiteY2" fmla="*/ 965470 h 965469"/>
                  <a:gd name="connsiteX3" fmla="*/ 1779268 w 2198913"/>
                  <a:gd name="connsiteY3" fmla="*/ 965151 h 965469"/>
                  <a:gd name="connsiteX4" fmla="*/ 2198914 w 2198913"/>
                  <a:gd name="connsiteY4" fmla="*/ 482735 h 965469"/>
                  <a:gd name="connsiteX5" fmla="*/ 1779268 w 2198913"/>
                  <a:gd name="connsiteY5" fmla="*/ 319 h 965469"/>
                  <a:gd name="connsiteX6" fmla="*/ 1779268 w 2198913"/>
                  <a:gd name="connsiteY6" fmla="*/ 0 h 965469"/>
                  <a:gd name="connsiteX7" fmla="*/ 433027 w 2198913"/>
                  <a:gd name="connsiteY7" fmla="*/ 0 h 965469"/>
                  <a:gd name="connsiteX8" fmla="*/ 0 w 2198913"/>
                  <a:gd name="connsiteY8" fmla="*/ 482735 h 965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98913" h="965469">
                    <a:moveTo>
                      <a:pt x="0" y="482735"/>
                    </a:moveTo>
                    <a:cubicBezTo>
                      <a:pt x="0" y="749434"/>
                      <a:pt x="193731" y="965470"/>
                      <a:pt x="433027" y="965470"/>
                    </a:cubicBezTo>
                    <a:lnTo>
                      <a:pt x="1779268" y="965470"/>
                    </a:lnTo>
                    <a:lnTo>
                      <a:pt x="1779268" y="965151"/>
                    </a:lnTo>
                    <a:cubicBezTo>
                      <a:pt x="2012192" y="957185"/>
                      <a:pt x="2198914" y="744336"/>
                      <a:pt x="2198914" y="482735"/>
                    </a:cubicBezTo>
                    <a:cubicBezTo>
                      <a:pt x="2198914" y="221134"/>
                      <a:pt x="2012192" y="8285"/>
                      <a:pt x="1779268" y="319"/>
                    </a:cubicBezTo>
                    <a:lnTo>
                      <a:pt x="1779268" y="0"/>
                    </a:lnTo>
                    <a:lnTo>
                      <a:pt x="433027" y="0"/>
                    </a:lnTo>
                    <a:cubicBezTo>
                      <a:pt x="194050" y="0"/>
                      <a:pt x="0" y="216036"/>
                      <a:pt x="0" y="482735"/>
                    </a:cubicBezTo>
                    <a:close/>
                  </a:path>
                </a:pathLst>
              </a:custGeom>
              <a:solidFill>
                <a:srgbClr val="FFFFFF"/>
              </a:solidFill>
              <a:ln w="31842" cap="flat">
                <a:noFill/>
                <a:prstDash val="solid"/>
                <a:miter/>
              </a:ln>
              <a:effectLst>
                <a:outerShdw blurRad="63500" algn="ctr" rotWithShape="0">
                  <a:prstClr val="black">
                    <a:alpha val="40000"/>
                  </a:prstClr>
                </a:outerShdw>
              </a:effectLst>
            </p:spPr>
            <p:txBody>
              <a:bodyPr rtlCol="0" anchor="ctr"/>
              <a:lstStyle/>
              <a:p>
                <a:endParaRPr lang="en-US"/>
              </a:p>
            </p:txBody>
          </p:sp>
          <p:sp>
            <p:nvSpPr>
              <p:cNvPr id="290" name="Freeform: Shape 289">
                <a:extLst>
                  <a:ext uri="{FF2B5EF4-FFF2-40B4-BE49-F238E27FC236}">
                    <a16:creationId xmlns:a16="http://schemas.microsoft.com/office/drawing/2014/main" id="{D0B0D8CF-5634-BDD4-07BE-CB7199718F1A}"/>
                  </a:ext>
                </a:extLst>
              </p:cNvPr>
              <p:cNvSpPr/>
              <p:nvPr/>
            </p:nvSpPr>
            <p:spPr>
              <a:xfrm>
                <a:off x="9596568" y="4108713"/>
                <a:ext cx="2198913" cy="965469"/>
              </a:xfrm>
              <a:custGeom>
                <a:avLst/>
                <a:gdLst>
                  <a:gd name="connsiteX0" fmla="*/ 0 w 2198913"/>
                  <a:gd name="connsiteY0" fmla="*/ 482735 h 965469"/>
                  <a:gd name="connsiteX1" fmla="*/ 433027 w 2198913"/>
                  <a:gd name="connsiteY1" fmla="*/ 965470 h 965469"/>
                  <a:gd name="connsiteX2" fmla="*/ 1779268 w 2198913"/>
                  <a:gd name="connsiteY2" fmla="*/ 965470 h 965469"/>
                  <a:gd name="connsiteX3" fmla="*/ 1779268 w 2198913"/>
                  <a:gd name="connsiteY3" fmla="*/ 965151 h 965469"/>
                  <a:gd name="connsiteX4" fmla="*/ 2198914 w 2198913"/>
                  <a:gd name="connsiteY4" fmla="*/ 482735 h 965469"/>
                  <a:gd name="connsiteX5" fmla="*/ 1779268 w 2198913"/>
                  <a:gd name="connsiteY5" fmla="*/ 319 h 965469"/>
                  <a:gd name="connsiteX6" fmla="*/ 1779268 w 2198913"/>
                  <a:gd name="connsiteY6" fmla="*/ 0 h 965469"/>
                  <a:gd name="connsiteX7" fmla="*/ 433027 w 2198913"/>
                  <a:gd name="connsiteY7" fmla="*/ 0 h 965469"/>
                  <a:gd name="connsiteX8" fmla="*/ 0 w 2198913"/>
                  <a:gd name="connsiteY8" fmla="*/ 482735 h 965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98913" h="965469">
                    <a:moveTo>
                      <a:pt x="0" y="482735"/>
                    </a:moveTo>
                    <a:cubicBezTo>
                      <a:pt x="0" y="749434"/>
                      <a:pt x="193731" y="965470"/>
                      <a:pt x="433027" y="965470"/>
                    </a:cubicBezTo>
                    <a:lnTo>
                      <a:pt x="1779268" y="965470"/>
                    </a:lnTo>
                    <a:lnTo>
                      <a:pt x="1779268" y="965151"/>
                    </a:lnTo>
                    <a:cubicBezTo>
                      <a:pt x="2012192" y="957185"/>
                      <a:pt x="2198914" y="744336"/>
                      <a:pt x="2198914" y="482735"/>
                    </a:cubicBezTo>
                    <a:cubicBezTo>
                      <a:pt x="2198914" y="221134"/>
                      <a:pt x="2012192" y="8285"/>
                      <a:pt x="1779268" y="319"/>
                    </a:cubicBezTo>
                    <a:lnTo>
                      <a:pt x="1779268" y="0"/>
                    </a:lnTo>
                    <a:lnTo>
                      <a:pt x="433027" y="0"/>
                    </a:lnTo>
                    <a:cubicBezTo>
                      <a:pt x="194050" y="0"/>
                      <a:pt x="0" y="216036"/>
                      <a:pt x="0" y="482735"/>
                    </a:cubicBezTo>
                    <a:close/>
                  </a:path>
                </a:pathLst>
              </a:custGeom>
              <a:solidFill>
                <a:srgbClr val="FFFFFF"/>
              </a:solidFill>
              <a:ln w="31842" cap="flat">
                <a:noFill/>
                <a:prstDash val="solid"/>
                <a:miter/>
              </a:ln>
              <a:effectLst>
                <a:outerShdw blurRad="63500" algn="ctr" rotWithShape="0">
                  <a:prstClr val="black">
                    <a:alpha val="40000"/>
                  </a:prstClr>
                </a:outerShdw>
              </a:effectLst>
            </p:spPr>
            <p:txBody>
              <a:bodyPr rtlCol="0" anchor="ctr"/>
              <a:lstStyle/>
              <a:p>
                <a:endParaRPr lang="en-US"/>
              </a:p>
            </p:txBody>
          </p:sp>
          <p:sp>
            <p:nvSpPr>
              <p:cNvPr id="291" name="Freeform: Shape 290">
                <a:extLst>
                  <a:ext uri="{FF2B5EF4-FFF2-40B4-BE49-F238E27FC236}">
                    <a16:creationId xmlns:a16="http://schemas.microsoft.com/office/drawing/2014/main" id="{9AC525E1-E371-EF6E-E4B6-3DFB7F5DDC34}"/>
                  </a:ext>
                </a:extLst>
              </p:cNvPr>
              <p:cNvSpPr/>
              <p:nvPr/>
            </p:nvSpPr>
            <p:spPr>
              <a:xfrm>
                <a:off x="9596568" y="5285898"/>
                <a:ext cx="2198913" cy="965469"/>
              </a:xfrm>
              <a:custGeom>
                <a:avLst/>
                <a:gdLst>
                  <a:gd name="connsiteX0" fmla="*/ 0 w 2198913"/>
                  <a:gd name="connsiteY0" fmla="*/ 482735 h 965469"/>
                  <a:gd name="connsiteX1" fmla="*/ 433027 w 2198913"/>
                  <a:gd name="connsiteY1" fmla="*/ 965470 h 965469"/>
                  <a:gd name="connsiteX2" fmla="*/ 1779268 w 2198913"/>
                  <a:gd name="connsiteY2" fmla="*/ 965470 h 965469"/>
                  <a:gd name="connsiteX3" fmla="*/ 1779268 w 2198913"/>
                  <a:gd name="connsiteY3" fmla="*/ 965151 h 965469"/>
                  <a:gd name="connsiteX4" fmla="*/ 2198914 w 2198913"/>
                  <a:gd name="connsiteY4" fmla="*/ 482735 h 965469"/>
                  <a:gd name="connsiteX5" fmla="*/ 1779268 w 2198913"/>
                  <a:gd name="connsiteY5" fmla="*/ 319 h 965469"/>
                  <a:gd name="connsiteX6" fmla="*/ 1779268 w 2198913"/>
                  <a:gd name="connsiteY6" fmla="*/ 0 h 965469"/>
                  <a:gd name="connsiteX7" fmla="*/ 433027 w 2198913"/>
                  <a:gd name="connsiteY7" fmla="*/ 0 h 965469"/>
                  <a:gd name="connsiteX8" fmla="*/ 0 w 2198913"/>
                  <a:gd name="connsiteY8" fmla="*/ 482735 h 965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98913" h="965469">
                    <a:moveTo>
                      <a:pt x="0" y="482735"/>
                    </a:moveTo>
                    <a:cubicBezTo>
                      <a:pt x="0" y="749434"/>
                      <a:pt x="193731" y="965470"/>
                      <a:pt x="433027" y="965470"/>
                    </a:cubicBezTo>
                    <a:lnTo>
                      <a:pt x="1779268" y="965470"/>
                    </a:lnTo>
                    <a:lnTo>
                      <a:pt x="1779268" y="965151"/>
                    </a:lnTo>
                    <a:cubicBezTo>
                      <a:pt x="2012192" y="957185"/>
                      <a:pt x="2198914" y="744336"/>
                      <a:pt x="2198914" y="482735"/>
                    </a:cubicBezTo>
                    <a:cubicBezTo>
                      <a:pt x="2198914" y="221134"/>
                      <a:pt x="2012192" y="8285"/>
                      <a:pt x="1779268" y="319"/>
                    </a:cubicBezTo>
                    <a:lnTo>
                      <a:pt x="1779268" y="0"/>
                    </a:lnTo>
                    <a:lnTo>
                      <a:pt x="433027" y="0"/>
                    </a:lnTo>
                    <a:cubicBezTo>
                      <a:pt x="194050" y="0"/>
                      <a:pt x="0" y="216036"/>
                      <a:pt x="0" y="482735"/>
                    </a:cubicBezTo>
                    <a:close/>
                  </a:path>
                </a:pathLst>
              </a:custGeom>
              <a:solidFill>
                <a:srgbClr val="FFFFFF"/>
              </a:solidFill>
              <a:ln w="31842" cap="flat">
                <a:noFill/>
                <a:prstDash val="solid"/>
                <a:miter/>
              </a:ln>
              <a:effectLst>
                <a:outerShdw blurRad="63500" algn="ctr" rotWithShape="0">
                  <a:prstClr val="black">
                    <a:alpha val="40000"/>
                  </a:prstClr>
                </a:outerShdw>
              </a:effectLst>
            </p:spPr>
            <p:txBody>
              <a:bodyPr rtlCol="0" anchor="ctr"/>
              <a:lstStyle/>
              <a:p>
                <a:endParaRPr lang="en-US"/>
              </a:p>
            </p:txBody>
          </p:sp>
        </p:grpSp>
      </p:grpSp>
      <p:sp>
        <p:nvSpPr>
          <p:cNvPr id="293" name="TextBox 292">
            <a:extLst>
              <a:ext uri="{FF2B5EF4-FFF2-40B4-BE49-F238E27FC236}">
                <a16:creationId xmlns:a16="http://schemas.microsoft.com/office/drawing/2014/main" id="{2F2D8821-5FCB-047C-79AF-3660E99B0DC3}"/>
              </a:ext>
            </a:extLst>
          </p:cNvPr>
          <p:cNvSpPr txBox="1"/>
          <p:nvPr/>
        </p:nvSpPr>
        <p:spPr>
          <a:xfrm>
            <a:off x="206442" y="1953726"/>
            <a:ext cx="4532969" cy="946413"/>
          </a:xfrm>
          <a:prstGeom prst="rect">
            <a:avLst/>
          </a:prstGeom>
          <a:noFill/>
        </p:spPr>
        <p:txBody>
          <a:bodyPr wrap="square">
            <a:spAutoFit/>
          </a:bodyPr>
          <a:lstStyle/>
          <a:p>
            <a:pPr algn="justLow" rtl="1">
              <a:lnSpc>
                <a:spcPct val="150000"/>
              </a:lnSpc>
            </a:pPr>
            <a:r>
              <a:rPr lang="fa-IR" sz="1400" b="1" dirty="0">
                <a:latin typeface="Kalameh" pitchFamily="2" charset="-78"/>
                <a:cs typeface="B Titr" panose="00000700000000000000" pitchFamily="2" charset="-78"/>
              </a:rPr>
              <a:t>تیتر عنوان را وارد نمایید</a:t>
            </a:r>
          </a:p>
          <a:p>
            <a:pPr algn="justLow" rtl="1">
              <a:lnSpc>
                <a:spcPct val="150000"/>
              </a:lnSpc>
            </a:pPr>
            <a:r>
              <a:rPr lang="fa-IR" sz="12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200" b="1" dirty="0">
                <a:latin typeface="Kalameh" pitchFamily="2" charset="-78"/>
                <a:cs typeface="B Nazanin" panose="00000400000000000000" pitchFamily="2" charset="-78"/>
              </a:rPr>
              <a:t> </a:t>
            </a:r>
            <a:r>
              <a:rPr lang="fa-IR" sz="1200" b="1" dirty="0">
                <a:latin typeface="Kalameh" pitchFamily="2" charset="-78"/>
                <a:cs typeface="B Nazanin" panose="00000400000000000000" pitchFamily="2" charset="-78"/>
              </a:rPr>
              <a:t> که شما به راحتی میتوانید بعد از خرید فایل آن را به راحتی تغییر داد</a:t>
            </a:r>
            <a:endParaRPr lang="en-US" sz="1200" dirty="0"/>
          </a:p>
        </p:txBody>
      </p:sp>
      <p:sp>
        <p:nvSpPr>
          <p:cNvPr id="294" name="TextBox 293">
            <a:extLst>
              <a:ext uri="{FF2B5EF4-FFF2-40B4-BE49-F238E27FC236}">
                <a16:creationId xmlns:a16="http://schemas.microsoft.com/office/drawing/2014/main" id="{ECEA735C-4AF9-9551-C94D-E5BC8066245C}"/>
              </a:ext>
            </a:extLst>
          </p:cNvPr>
          <p:cNvSpPr txBox="1"/>
          <p:nvPr/>
        </p:nvSpPr>
        <p:spPr>
          <a:xfrm>
            <a:off x="206442" y="3063552"/>
            <a:ext cx="4532969" cy="946413"/>
          </a:xfrm>
          <a:prstGeom prst="rect">
            <a:avLst/>
          </a:prstGeom>
          <a:noFill/>
        </p:spPr>
        <p:txBody>
          <a:bodyPr wrap="square">
            <a:spAutoFit/>
          </a:bodyPr>
          <a:lstStyle/>
          <a:p>
            <a:pPr algn="justLow" rtl="1">
              <a:lnSpc>
                <a:spcPct val="150000"/>
              </a:lnSpc>
            </a:pPr>
            <a:r>
              <a:rPr lang="fa-IR" sz="1400" b="1" dirty="0">
                <a:latin typeface="Kalameh" pitchFamily="2" charset="-78"/>
                <a:cs typeface="B Titr" panose="00000700000000000000" pitchFamily="2" charset="-78"/>
              </a:rPr>
              <a:t>تیتر عنوان را وارد نمایید</a:t>
            </a:r>
          </a:p>
          <a:p>
            <a:pPr algn="justLow" rtl="1">
              <a:lnSpc>
                <a:spcPct val="150000"/>
              </a:lnSpc>
            </a:pPr>
            <a:r>
              <a:rPr lang="fa-IR" sz="12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200" b="1" dirty="0">
                <a:latin typeface="Kalameh" pitchFamily="2" charset="-78"/>
                <a:cs typeface="B Nazanin" panose="00000400000000000000" pitchFamily="2" charset="-78"/>
              </a:rPr>
              <a:t> </a:t>
            </a:r>
            <a:r>
              <a:rPr lang="fa-IR" sz="1200" b="1" dirty="0">
                <a:latin typeface="Kalameh" pitchFamily="2" charset="-78"/>
                <a:cs typeface="B Nazanin" panose="00000400000000000000" pitchFamily="2" charset="-78"/>
              </a:rPr>
              <a:t> که شما به راحتی میتوانید بعد از خرید فایل آن را به راحتی تغییر داد</a:t>
            </a:r>
            <a:endParaRPr lang="en-US" sz="1200" dirty="0"/>
          </a:p>
        </p:txBody>
      </p:sp>
      <p:sp>
        <p:nvSpPr>
          <p:cNvPr id="295" name="TextBox 294">
            <a:extLst>
              <a:ext uri="{FF2B5EF4-FFF2-40B4-BE49-F238E27FC236}">
                <a16:creationId xmlns:a16="http://schemas.microsoft.com/office/drawing/2014/main" id="{D67897C5-7AFC-EF06-1EF1-CD1C6E5F2C08}"/>
              </a:ext>
            </a:extLst>
          </p:cNvPr>
          <p:cNvSpPr txBox="1"/>
          <p:nvPr/>
        </p:nvSpPr>
        <p:spPr>
          <a:xfrm>
            <a:off x="206442" y="4171976"/>
            <a:ext cx="4532969" cy="946413"/>
          </a:xfrm>
          <a:prstGeom prst="rect">
            <a:avLst/>
          </a:prstGeom>
          <a:noFill/>
        </p:spPr>
        <p:txBody>
          <a:bodyPr wrap="square">
            <a:spAutoFit/>
          </a:bodyPr>
          <a:lstStyle/>
          <a:p>
            <a:pPr algn="justLow" rtl="1">
              <a:lnSpc>
                <a:spcPct val="150000"/>
              </a:lnSpc>
            </a:pPr>
            <a:r>
              <a:rPr lang="fa-IR" sz="1400" b="1" dirty="0">
                <a:latin typeface="Kalameh" pitchFamily="2" charset="-78"/>
                <a:cs typeface="B Titr" panose="00000700000000000000" pitchFamily="2" charset="-78"/>
              </a:rPr>
              <a:t>تیتر عنوان را وارد نمایید</a:t>
            </a:r>
          </a:p>
          <a:p>
            <a:pPr algn="justLow" rtl="1">
              <a:lnSpc>
                <a:spcPct val="150000"/>
              </a:lnSpc>
            </a:pPr>
            <a:r>
              <a:rPr lang="fa-IR" sz="12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200" b="1" dirty="0">
                <a:latin typeface="Kalameh" pitchFamily="2" charset="-78"/>
                <a:cs typeface="B Nazanin" panose="00000400000000000000" pitchFamily="2" charset="-78"/>
              </a:rPr>
              <a:t> </a:t>
            </a:r>
            <a:r>
              <a:rPr lang="fa-IR" sz="1200" b="1" dirty="0">
                <a:latin typeface="Kalameh" pitchFamily="2" charset="-78"/>
                <a:cs typeface="B Nazanin" panose="00000400000000000000" pitchFamily="2" charset="-78"/>
              </a:rPr>
              <a:t> که شما به راحتی میتوانید بعد از خرید فایل آن را به راحتی تغییر داد</a:t>
            </a:r>
            <a:endParaRPr lang="en-US" sz="1200" dirty="0"/>
          </a:p>
        </p:txBody>
      </p:sp>
      <p:sp>
        <p:nvSpPr>
          <p:cNvPr id="296" name="TextBox 295">
            <a:extLst>
              <a:ext uri="{FF2B5EF4-FFF2-40B4-BE49-F238E27FC236}">
                <a16:creationId xmlns:a16="http://schemas.microsoft.com/office/drawing/2014/main" id="{EAFF71AF-7461-2A2D-9F9D-FE0254BB94BA}"/>
              </a:ext>
            </a:extLst>
          </p:cNvPr>
          <p:cNvSpPr txBox="1"/>
          <p:nvPr/>
        </p:nvSpPr>
        <p:spPr>
          <a:xfrm>
            <a:off x="206442" y="5271929"/>
            <a:ext cx="4532969" cy="946413"/>
          </a:xfrm>
          <a:prstGeom prst="rect">
            <a:avLst/>
          </a:prstGeom>
          <a:noFill/>
        </p:spPr>
        <p:txBody>
          <a:bodyPr wrap="square">
            <a:spAutoFit/>
          </a:bodyPr>
          <a:lstStyle/>
          <a:p>
            <a:pPr algn="justLow" rtl="1">
              <a:lnSpc>
                <a:spcPct val="150000"/>
              </a:lnSpc>
            </a:pPr>
            <a:r>
              <a:rPr lang="fa-IR" sz="1400" b="1" dirty="0">
                <a:latin typeface="Kalameh" pitchFamily="2" charset="-78"/>
                <a:cs typeface="B Titr" panose="00000700000000000000" pitchFamily="2" charset="-78"/>
              </a:rPr>
              <a:t>تیتر عنوان را وارد نمایید</a:t>
            </a:r>
          </a:p>
          <a:p>
            <a:pPr algn="justLow" rtl="1">
              <a:lnSpc>
                <a:spcPct val="150000"/>
              </a:lnSpc>
            </a:pPr>
            <a:r>
              <a:rPr lang="fa-IR" sz="12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200" b="1" dirty="0">
                <a:latin typeface="Kalameh" pitchFamily="2" charset="-78"/>
                <a:cs typeface="B Nazanin" panose="00000400000000000000" pitchFamily="2" charset="-78"/>
              </a:rPr>
              <a:t> </a:t>
            </a:r>
            <a:r>
              <a:rPr lang="fa-IR" sz="1200" b="1" dirty="0">
                <a:latin typeface="Kalameh" pitchFamily="2" charset="-78"/>
                <a:cs typeface="B Nazanin" panose="00000400000000000000" pitchFamily="2" charset="-78"/>
              </a:rPr>
              <a:t> که شما به راحتی میتوانید بعد از خرید فایل آن را به راحتی تغییر داد</a:t>
            </a:r>
            <a:endParaRPr lang="en-US" sz="1200" dirty="0"/>
          </a:p>
        </p:txBody>
      </p:sp>
      <p:sp>
        <p:nvSpPr>
          <p:cNvPr id="297" name="TextBox 296">
            <a:extLst>
              <a:ext uri="{FF2B5EF4-FFF2-40B4-BE49-F238E27FC236}">
                <a16:creationId xmlns:a16="http://schemas.microsoft.com/office/drawing/2014/main" id="{BF7F95CC-3B02-5DCE-6989-E3A448C8B299}"/>
              </a:ext>
            </a:extLst>
          </p:cNvPr>
          <p:cNvSpPr txBox="1"/>
          <p:nvPr/>
        </p:nvSpPr>
        <p:spPr>
          <a:xfrm>
            <a:off x="8615130" y="2047962"/>
            <a:ext cx="855700" cy="307777"/>
          </a:xfrm>
          <a:prstGeom prst="rect">
            <a:avLst/>
          </a:prstGeom>
          <a:noFill/>
        </p:spPr>
        <p:txBody>
          <a:bodyPr wrap="square" rtlCol="0">
            <a:spAutoFit/>
          </a:bodyPr>
          <a:lstStyle/>
          <a:p>
            <a:pPr algn="ctr" rtl="1"/>
            <a:r>
              <a:rPr lang="fa-IR" sz="1400" dirty="0">
                <a:cs typeface="B Titr" panose="00000700000000000000" pitchFamily="2" charset="-78"/>
              </a:rPr>
              <a:t>تیتر عنوان</a:t>
            </a:r>
            <a:endParaRPr lang="en-US" sz="1400" dirty="0">
              <a:cs typeface="B Titr" panose="00000700000000000000" pitchFamily="2" charset="-78"/>
            </a:endParaRPr>
          </a:p>
        </p:txBody>
      </p:sp>
      <p:sp>
        <p:nvSpPr>
          <p:cNvPr id="298" name="TextBox 297">
            <a:extLst>
              <a:ext uri="{FF2B5EF4-FFF2-40B4-BE49-F238E27FC236}">
                <a16:creationId xmlns:a16="http://schemas.microsoft.com/office/drawing/2014/main" id="{030464BC-5D2A-33B9-5173-71568DA8B983}"/>
              </a:ext>
            </a:extLst>
          </p:cNvPr>
          <p:cNvSpPr txBox="1"/>
          <p:nvPr/>
        </p:nvSpPr>
        <p:spPr>
          <a:xfrm>
            <a:off x="8615130" y="3254927"/>
            <a:ext cx="855700" cy="307777"/>
          </a:xfrm>
          <a:prstGeom prst="rect">
            <a:avLst/>
          </a:prstGeom>
          <a:noFill/>
        </p:spPr>
        <p:txBody>
          <a:bodyPr wrap="square" rtlCol="0">
            <a:spAutoFit/>
          </a:bodyPr>
          <a:lstStyle/>
          <a:p>
            <a:pPr algn="ctr" rtl="1"/>
            <a:r>
              <a:rPr lang="fa-IR" sz="1400" dirty="0">
                <a:cs typeface="B Titr" panose="00000700000000000000" pitchFamily="2" charset="-78"/>
              </a:rPr>
              <a:t>تیتر عنوان</a:t>
            </a:r>
            <a:endParaRPr lang="en-US" sz="1400" dirty="0">
              <a:cs typeface="B Titr" panose="00000700000000000000" pitchFamily="2" charset="-78"/>
            </a:endParaRPr>
          </a:p>
        </p:txBody>
      </p:sp>
      <p:sp>
        <p:nvSpPr>
          <p:cNvPr id="299" name="TextBox 298">
            <a:extLst>
              <a:ext uri="{FF2B5EF4-FFF2-40B4-BE49-F238E27FC236}">
                <a16:creationId xmlns:a16="http://schemas.microsoft.com/office/drawing/2014/main" id="{FA0D53C4-CAE8-A852-40DA-7FFE3400F37E}"/>
              </a:ext>
            </a:extLst>
          </p:cNvPr>
          <p:cNvSpPr txBox="1"/>
          <p:nvPr/>
        </p:nvSpPr>
        <p:spPr>
          <a:xfrm>
            <a:off x="8615130" y="4468242"/>
            <a:ext cx="855700" cy="307777"/>
          </a:xfrm>
          <a:prstGeom prst="rect">
            <a:avLst/>
          </a:prstGeom>
          <a:noFill/>
        </p:spPr>
        <p:txBody>
          <a:bodyPr wrap="square" rtlCol="0">
            <a:spAutoFit/>
          </a:bodyPr>
          <a:lstStyle/>
          <a:p>
            <a:pPr algn="ctr" rtl="1"/>
            <a:r>
              <a:rPr lang="fa-IR" sz="1400" dirty="0">
                <a:cs typeface="B Titr" panose="00000700000000000000" pitchFamily="2" charset="-78"/>
              </a:rPr>
              <a:t>تیتر عنوان</a:t>
            </a:r>
            <a:endParaRPr lang="en-US" sz="1400" dirty="0">
              <a:cs typeface="B Titr" panose="00000700000000000000" pitchFamily="2" charset="-78"/>
            </a:endParaRPr>
          </a:p>
        </p:txBody>
      </p:sp>
      <p:sp>
        <p:nvSpPr>
          <p:cNvPr id="300" name="TextBox 299">
            <a:extLst>
              <a:ext uri="{FF2B5EF4-FFF2-40B4-BE49-F238E27FC236}">
                <a16:creationId xmlns:a16="http://schemas.microsoft.com/office/drawing/2014/main" id="{47EEE3B9-00C7-69AD-B805-F3F8780A7AE4}"/>
              </a:ext>
            </a:extLst>
          </p:cNvPr>
          <p:cNvSpPr txBox="1"/>
          <p:nvPr/>
        </p:nvSpPr>
        <p:spPr>
          <a:xfrm>
            <a:off x="8615130" y="5642181"/>
            <a:ext cx="855700" cy="307777"/>
          </a:xfrm>
          <a:prstGeom prst="rect">
            <a:avLst/>
          </a:prstGeom>
          <a:noFill/>
        </p:spPr>
        <p:txBody>
          <a:bodyPr wrap="square" rtlCol="0">
            <a:spAutoFit/>
          </a:bodyPr>
          <a:lstStyle/>
          <a:p>
            <a:pPr algn="ctr" rtl="1"/>
            <a:r>
              <a:rPr lang="fa-IR" sz="1400" dirty="0">
                <a:cs typeface="B Titr" panose="00000700000000000000" pitchFamily="2" charset="-78"/>
              </a:rPr>
              <a:t>تیتر عنوان</a:t>
            </a:r>
            <a:endParaRPr lang="en-US" sz="1400" dirty="0">
              <a:cs typeface="B Titr" panose="00000700000000000000" pitchFamily="2" charset="-78"/>
            </a:endParaRPr>
          </a:p>
        </p:txBody>
      </p:sp>
      <p:sp>
        <p:nvSpPr>
          <p:cNvPr id="302" name="TextBox 301">
            <a:extLst>
              <a:ext uri="{FF2B5EF4-FFF2-40B4-BE49-F238E27FC236}">
                <a16:creationId xmlns:a16="http://schemas.microsoft.com/office/drawing/2014/main" id="{E8B0C17D-1A8C-FDE4-AA00-8657285E3598}"/>
              </a:ext>
            </a:extLst>
          </p:cNvPr>
          <p:cNvSpPr txBox="1"/>
          <p:nvPr/>
        </p:nvSpPr>
        <p:spPr>
          <a:xfrm>
            <a:off x="9743770" y="1761980"/>
            <a:ext cx="1938653" cy="900246"/>
          </a:xfrm>
          <a:prstGeom prst="rect">
            <a:avLst/>
          </a:prstGeom>
          <a:noFill/>
        </p:spPr>
        <p:txBody>
          <a:bodyPr wrap="square">
            <a:spAutoFit/>
          </a:bodyPr>
          <a:lstStyle/>
          <a:p>
            <a:pPr algn="ctr" rtl="1">
              <a:lnSpc>
                <a:spcPct val="150000"/>
              </a:lnSpc>
            </a:pPr>
            <a:r>
              <a:rPr lang="fa-IR" sz="12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200" b="1" dirty="0">
                <a:latin typeface="Kalameh" pitchFamily="2" charset="-78"/>
                <a:cs typeface="B Nazanin" panose="00000400000000000000" pitchFamily="2" charset="-78"/>
              </a:rPr>
              <a:t> </a:t>
            </a:r>
            <a:endParaRPr lang="en-US" sz="1200" dirty="0"/>
          </a:p>
        </p:txBody>
      </p:sp>
      <p:sp>
        <p:nvSpPr>
          <p:cNvPr id="303" name="TextBox 302">
            <a:extLst>
              <a:ext uri="{FF2B5EF4-FFF2-40B4-BE49-F238E27FC236}">
                <a16:creationId xmlns:a16="http://schemas.microsoft.com/office/drawing/2014/main" id="{818E0675-615B-3B2B-D6FE-C029A510D1A5}"/>
              </a:ext>
            </a:extLst>
          </p:cNvPr>
          <p:cNvSpPr txBox="1"/>
          <p:nvPr/>
        </p:nvSpPr>
        <p:spPr>
          <a:xfrm>
            <a:off x="9743770" y="2936399"/>
            <a:ext cx="1938653" cy="900246"/>
          </a:xfrm>
          <a:prstGeom prst="rect">
            <a:avLst/>
          </a:prstGeom>
          <a:noFill/>
        </p:spPr>
        <p:txBody>
          <a:bodyPr wrap="square">
            <a:spAutoFit/>
          </a:bodyPr>
          <a:lstStyle/>
          <a:p>
            <a:pPr algn="ctr" rtl="1">
              <a:lnSpc>
                <a:spcPct val="150000"/>
              </a:lnSpc>
            </a:pPr>
            <a:r>
              <a:rPr lang="fa-IR" sz="12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200" b="1" dirty="0">
                <a:latin typeface="Kalameh" pitchFamily="2" charset="-78"/>
                <a:cs typeface="B Nazanin" panose="00000400000000000000" pitchFamily="2" charset="-78"/>
              </a:rPr>
              <a:t> </a:t>
            </a:r>
            <a:endParaRPr lang="en-US" sz="1200" dirty="0"/>
          </a:p>
        </p:txBody>
      </p:sp>
      <p:sp>
        <p:nvSpPr>
          <p:cNvPr id="304" name="TextBox 303">
            <a:extLst>
              <a:ext uri="{FF2B5EF4-FFF2-40B4-BE49-F238E27FC236}">
                <a16:creationId xmlns:a16="http://schemas.microsoft.com/office/drawing/2014/main" id="{1A305F66-001B-C591-4A73-F683F07E9A2A}"/>
              </a:ext>
            </a:extLst>
          </p:cNvPr>
          <p:cNvSpPr txBox="1"/>
          <p:nvPr/>
        </p:nvSpPr>
        <p:spPr>
          <a:xfrm>
            <a:off x="9743770" y="4142708"/>
            <a:ext cx="1938653" cy="900246"/>
          </a:xfrm>
          <a:prstGeom prst="rect">
            <a:avLst/>
          </a:prstGeom>
          <a:noFill/>
        </p:spPr>
        <p:txBody>
          <a:bodyPr wrap="square">
            <a:spAutoFit/>
          </a:bodyPr>
          <a:lstStyle/>
          <a:p>
            <a:pPr algn="ctr" rtl="1">
              <a:lnSpc>
                <a:spcPct val="150000"/>
              </a:lnSpc>
            </a:pPr>
            <a:r>
              <a:rPr lang="fa-IR" sz="12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200" b="1" dirty="0">
                <a:latin typeface="Kalameh" pitchFamily="2" charset="-78"/>
                <a:cs typeface="B Nazanin" panose="00000400000000000000" pitchFamily="2" charset="-78"/>
              </a:rPr>
              <a:t> </a:t>
            </a:r>
            <a:endParaRPr lang="en-US" sz="1200" dirty="0"/>
          </a:p>
        </p:txBody>
      </p:sp>
      <p:sp>
        <p:nvSpPr>
          <p:cNvPr id="305" name="TextBox 304">
            <a:extLst>
              <a:ext uri="{FF2B5EF4-FFF2-40B4-BE49-F238E27FC236}">
                <a16:creationId xmlns:a16="http://schemas.microsoft.com/office/drawing/2014/main" id="{21CC119C-A137-A6CC-7694-B6BA7F4684B6}"/>
              </a:ext>
            </a:extLst>
          </p:cNvPr>
          <p:cNvSpPr txBox="1"/>
          <p:nvPr/>
        </p:nvSpPr>
        <p:spPr>
          <a:xfrm>
            <a:off x="9743770" y="5317127"/>
            <a:ext cx="1938653" cy="900246"/>
          </a:xfrm>
          <a:prstGeom prst="rect">
            <a:avLst/>
          </a:prstGeom>
          <a:noFill/>
        </p:spPr>
        <p:txBody>
          <a:bodyPr wrap="square">
            <a:spAutoFit/>
          </a:bodyPr>
          <a:lstStyle/>
          <a:p>
            <a:pPr algn="ctr" rtl="1">
              <a:lnSpc>
                <a:spcPct val="150000"/>
              </a:lnSpc>
            </a:pPr>
            <a:r>
              <a:rPr lang="fa-IR" sz="12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200" b="1" dirty="0">
                <a:latin typeface="Kalameh" pitchFamily="2" charset="-78"/>
                <a:cs typeface="B Nazanin" panose="00000400000000000000" pitchFamily="2" charset="-78"/>
              </a:rPr>
              <a:t> </a:t>
            </a:r>
            <a:endParaRPr lang="en-US" sz="1200" dirty="0"/>
          </a:p>
        </p:txBody>
      </p:sp>
    </p:spTree>
    <p:extLst>
      <p:ext uri="{BB962C8B-B14F-4D97-AF65-F5344CB8AC3E}">
        <p14:creationId xmlns:p14="http://schemas.microsoft.com/office/powerpoint/2010/main" val="716449470"/>
      </p:ext>
    </p:extLst>
  </p:cSld>
  <p:clrMapOvr>
    <a:masterClrMapping/>
  </p:clrMapOvr>
  <mc:AlternateContent xmlns:mc="http://schemas.openxmlformats.org/markup-compatibility/2006" xmlns:p159="http://schemas.microsoft.com/office/powerpoint/2015/09/main">
    <mc:Choice Requires="p159">
      <p:transition spd="slow">
        <p159:morph option="byWo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left)">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grpId="0" nodeType="clickEffect">
                                  <p:stCondLst>
                                    <p:cond delay="0"/>
                                  </p:stCondLst>
                                  <p:childTnLst>
                                    <p:set>
                                      <p:cBhvr>
                                        <p:cTn id="11" dur="1" fill="hold">
                                          <p:stCondLst>
                                            <p:cond delay="0"/>
                                          </p:stCondLst>
                                        </p:cTn>
                                        <p:tgtEl>
                                          <p:spTgt spid="297"/>
                                        </p:tgtEl>
                                        <p:attrNameLst>
                                          <p:attrName>style.visibility</p:attrName>
                                        </p:attrNameLst>
                                      </p:cBhvr>
                                      <p:to>
                                        <p:strVal val="visible"/>
                                      </p:to>
                                    </p:set>
                                    <p:anim calcmode="lin" valueType="num">
                                      <p:cBhvr>
                                        <p:cTn id="12" dur="1000" fill="hold"/>
                                        <p:tgtEl>
                                          <p:spTgt spid="297"/>
                                        </p:tgtEl>
                                        <p:attrNameLst>
                                          <p:attrName>ppt_w</p:attrName>
                                        </p:attrNameLst>
                                      </p:cBhvr>
                                      <p:tavLst>
                                        <p:tav tm="0">
                                          <p:val>
                                            <p:fltVal val="0"/>
                                          </p:val>
                                        </p:tav>
                                        <p:tav tm="100000">
                                          <p:val>
                                            <p:strVal val="#ppt_w"/>
                                          </p:val>
                                        </p:tav>
                                      </p:tavLst>
                                    </p:anim>
                                    <p:anim calcmode="lin" valueType="num">
                                      <p:cBhvr>
                                        <p:cTn id="13" dur="1000" fill="hold"/>
                                        <p:tgtEl>
                                          <p:spTgt spid="297"/>
                                        </p:tgtEl>
                                        <p:attrNameLst>
                                          <p:attrName>ppt_h</p:attrName>
                                        </p:attrNameLst>
                                      </p:cBhvr>
                                      <p:tavLst>
                                        <p:tav tm="0">
                                          <p:val>
                                            <p:fltVal val="0"/>
                                          </p:val>
                                        </p:tav>
                                        <p:tav tm="100000">
                                          <p:val>
                                            <p:strVal val="#ppt_h"/>
                                          </p:val>
                                        </p:tav>
                                      </p:tavLst>
                                    </p:anim>
                                    <p:anim calcmode="lin" valueType="num">
                                      <p:cBhvr>
                                        <p:cTn id="14" dur="1000" fill="hold"/>
                                        <p:tgtEl>
                                          <p:spTgt spid="297"/>
                                        </p:tgtEl>
                                        <p:attrNameLst>
                                          <p:attrName>style.rotation</p:attrName>
                                        </p:attrNameLst>
                                      </p:cBhvr>
                                      <p:tavLst>
                                        <p:tav tm="0">
                                          <p:val>
                                            <p:fltVal val="90"/>
                                          </p:val>
                                        </p:tav>
                                        <p:tav tm="100000">
                                          <p:val>
                                            <p:fltVal val="0"/>
                                          </p:val>
                                        </p:tav>
                                      </p:tavLst>
                                    </p:anim>
                                    <p:animEffect transition="in" filter="fade">
                                      <p:cBhvr>
                                        <p:cTn id="15" dur="1000"/>
                                        <p:tgtEl>
                                          <p:spTgt spid="297"/>
                                        </p:tgtEl>
                                      </p:cBhvr>
                                    </p:animEffect>
                                  </p:childTnLst>
                                </p:cTn>
                              </p:par>
                            </p:childTnLst>
                          </p:cTn>
                        </p:par>
                      </p:childTnLst>
                    </p:cTn>
                  </p:par>
                  <p:par>
                    <p:cTn id="16" fill="hold">
                      <p:stCondLst>
                        <p:cond delay="indefinite"/>
                      </p:stCondLst>
                      <p:childTnLst>
                        <p:par>
                          <p:cTn id="17" fill="hold">
                            <p:stCondLst>
                              <p:cond delay="0"/>
                            </p:stCondLst>
                            <p:childTnLst>
                              <p:par>
                                <p:cTn id="18" presetID="31" presetClass="entr" presetSubtype="0" fill="hold" grpId="0" nodeType="clickEffect">
                                  <p:stCondLst>
                                    <p:cond delay="0"/>
                                  </p:stCondLst>
                                  <p:childTnLst>
                                    <p:set>
                                      <p:cBhvr>
                                        <p:cTn id="19" dur="1" fill="hold">
                                          <p:stCondLst>
                                            <p:cond delay="0"/>
                                          </p:stCondLst>
                                        </p:cTn>
                                        <p:tgtEl>
                                          <p:spTgt spid="298"/>
                                        </p:tgtEl>
                                        <p:attrNameLst>
                                          <p:attrName>style.visibility</p:attrName>
                                        </p:attrNameLst>
                                      </p:cBhvr>
                                      <p:to>
                                        <p:strVal val="visible"/>
                                      </p:to>
                                    </p:set>
                                    <p:anim calcmode="lin" valueType="num">
                                      <p:cBhvr>
                                        <p:cTn id="20" dur="1000" fill="hold"/>
                                        <p:tgtEl>
                                          <p:spTgt spid="298"/>
                                        </p:tgtEl>
                                        <p:attrNameLst>
                                          <p:attrName>ppt_w</p:attrName>
                                        </p:attrNameLst>
                                      </p:cBhvr>
                                      <p:tavLst>
                                        <p:tav tm="0">
                                          <p:val>
                                            <p:fltVal val="0"/>
                                          </p:val>
                                        </p:tav>
                                        <p:tav tm="100000">
                                          <p:val>
                                            <p:strVal val="#ppt_w"/>
                                          </p:val>
                                        </p:tav>
                                      </p:tavLst>
                                    </p:anim>
                                    <p:anim calcmode="lin" valueType="num">
                                      <p:cBhvr>
                                        <p:cTn id="21" dur="1000" fill="hold"/>
                                        <p:tgtEl>
                                          <p:spTgt spid="298"/>
                                        </p:tgtEl>
                                        <p:attrNameLst>
                                          <p:attrName>ppt_h</p:attrName>
                                        </p:attrNameLst>
                                      </p:cBhvr>
                                      <p:tavLst>
                                        <p:tav tm="0">
                                          <p:val>
                                            <p:fltVal val="0"/>
                                          </p:val>
                                        </p:tav>
                                        <p:tav tm="100000">
                                          <p:val>
                                            <p:strVal val="#ppt_h"/>
                                          </p:val>
                                        </p:tav>
                                      </p:tavLst>
                                    </p:anim>
                                    <p:anim calcmode="lin" valueType="num">
                                      <p:cBhvr>
                                        <p:cTn id="22" dur="1000" fill="hold"/>
                                        <p:tgtEl>
                                          <p:spTgt spid="298"/>
                                        </p:tgtEl>
                                        <p:attrNameLst>
                                          <p:attrName>style.rotation</p:attrName>
                                        </p:attrNameLst>
                                      </p:cBhvr>
                                      <p:tavLst>
                                        <p:tav tm="0">
                                          <p:val>
                                            <p:fltVal val="90"/>
                                          </p:val>
                                        </p:tav>
                                        <p:tav tm="100000">
                                          <p:val>
                                            <p:fltVal val="0"/>
                                          </p:val>
                                        </p:tav>
                                      </p:tavLst>
                                    </p:anim>
                                    <p:animEffect transition="in" filter="fade">
                                      <p:cBhvr>
                                        <p:cTn id="23" dur="1000"/>
                                        <p:tgtEl>
                                          <p:spTgt spid="298"/>
                                        </p:tgtEl>
                                      </p:cBhvr>
                                    </p:animEffect>
                                  </p:childTnLst>
                                </p:cTn>
                              </p:par>
                            </p:childTnLst>
                          </p:cTn>
                        </p:par>
                      </p:childTnLst>
                    </p:cTn>
                  </p:par>
                  <p:par>
                    <p:cTn id="24" fill="hold">
                      <p:stCondLst>
                        <p:cond delay="indefinite"/>
                      </p:stCondLst>
                      <p:childTnLst>
                        <p:par>
                          <p:cTn id="25" fill="hold">
                            <p:stCondLst>
                              <p:cond delay="0"/>
                            </p:stCondLst>
                            <p:childTnLst>
                              <p:par>
                                <p:cTn id="26" presetID="31" presetClass="entr" presetSubtype="0" fill="hold" grpId="0" nodeType="clickEffect">
                                  <p:stCondLst>
                                    <p:cond delay="0"/>
                                  </p:stCondLst>
                                  <p:childTnLst>
                                    <p:set>
                                      <p:cBhvr>
                                        <p:cTn id="27" dur="1" fill="hold">
                                          <p:stCondLst>
                                            <p:cond delay="0"/>
                                          </p:stCondLst>
                                        </p:cTn>
                                        <p:tgtEl>
                                          <p:spTgt spid="299"/>
                                        </p:tgtEl>
                                        <p:attrNameLst>
                                          <p:attrName>style.visibility</p:attrName>
                                        </p:attrNameLst>
                                      </p:cBhvr>
                                      <p:to>
                                        <p:strVal val="visible"/>
                                      </p:to>
                                    </p:set>
                                    <p:anim calcmode="lin" valueType="num">
                                      <p:cBhvr>
                                        <p:cTn id="28" dur="1000" fill="hold"/>
                                        <p:tgtEl>
                                          <p:spTgt spid="299"/>
                                        </p:tgtEl>
                                        <p:attrNameLst>
                                          <p:attrName>ppt_w</p:attrName>
                                        </p:attrNameLst>
                                      </p:cBhvr>
                                      <p:tavLst>
                                        <p:tav tm="0">
                                          <p:val>
                                            <p:fltVal val="0"/>
                                          </p:val>
                                        </p:tav>
                                        <p:tav tm="100000">
                                          <p:val>
                                            <p:strVal val="#ppt_w"/>
                                          </p:val>
                                        </p:tav>
                                      </p:tavLst>
                                    </p:anim>
                                    <p:anim calcmode="lin" valueType="num">
                                      <p:cBhvr>
                                        <p:cTn id="29" dur="1000" fill="hold"/>
                                        <p:tgtEl>
                                          <p:spTgt spid="299"/>
                                        </p:tgtEl>
                                        <p:attrNameLst>
                                          <p:attrName>ppt_h</p:attrName>
                                        </p:attrNameLst>
                                      </p:cBhvr>
                                      <p:tavLst>
                                        <p:tav tm="0">
                                          <p:val>
                                            <p:fltVal val="0"/>
                                          </p:val>
                                        </p:tav>
                                        <p:tav tm="100000">
                                          <p:val>
                                            <p:strVal val="#ppt_h"/>
                                          </p:val>
                                        </p:tav>
                                      </p:tavLst>
                                    </p:anim>
                                    <p:anim calcmode="lin" valueType="num">
                                      <p:cBhvr>
                                        <p:cTn id="30" dur="1000" fill="hold"/>
                                        <p:tgtEl>
                                          <p:spTgt spid="299"/>
                                        </p:tgtEl>
                                        <p:attrNameLst>
                                          <p:attrName>style.rotation</p:attrName>
                                        </p:attrNameLst>
                                      </p:cBhvr>
                                      <p:tavLst>
                                        <p:tav tm="0">
                                          <p:val>
                                            <p:fltVal val="90"/>
                                          </p:val>
                                        </p:tav>
                                        <p:tav tm="100000">
                                          <p:val>
                                            <p:fltVal val="0"/>
                                          </p:val>
                                        </p:tav>
                                      </p:tavLst>
                                    </p:anim>
                                    <p:animEffect transition="in" filter="fade">
                                      <p:cBhvr>
                                        <p:cTn id="31" dur="1000"/>
                                        <p:tgtEl>
                                          <p:spTgt spid="299"/>
                                        </p:tgtEl>
                                      </p:cBhvr>
                                    </p:animEffect>
                                  </p:childTnLst>
                                </p:cTn>
                              </p:par>
                            </p:childTnLst>
                          </p:cTn>
                        </p:par>
                      </p:childTnLst>
                    </p:cTn>
                  </p:par>
                  <p:par>
                    <p:cTn id="32" fill="hold">
                      <p:stCondLst>
                        <p:cond delay="indefinite"/>
                      </p:stCondLst>
                      <p:childTnLst>
                        <p:par>
                          <p:cTn id="33" fill="hold">
                            <p:stCondLst>
                              <p:cond delay="0"/>
                            </p:stCondLst>
                            <p:childTnLst>
                              <p:par>
                                <p:cTn id="34" presetID="31" presetClass="entr" presetSubtype="0" fill="hold" grpId="0" nodeType="clickEffect">
                                  <p:stCondLst>
                                    <p:cond delay="0"/>
                                  </p:stCondLst>
                                  <p:childTnLst>
                                    <p:set>
                                      <p:cBhvr>
                                        <p:cTn id="35" dur="1" fill="hold">
                                          <p:stCondLst>
                                            <p:cond delay="0"/>
                                          </p:stCondLst>
                                        </p:cTn>
                                        <p:tgtEl>
                                          <p:spTgt spid="300"/>
                                        </p:tgtEl>
                                        <p:attrNameLst>
                                          <p:attrName>style.visibility</p:attrName>
                                        </p:attrNameLst>
                                      </p:cBhvr>
                                      <p:to>
                                        <p:strVal val="visible"/>
                                      </p:to>
                                    </p:set>
                                    <p:anim calcmode="lin" valueType="num">
                                      <p:cBhvr>
                                        <p:cTn id="36" dur="1000" fill="hold"/>
                                        <p:tgtEl>
                                          <p:spTgt spid="300"/>
                                        </p:tgtEl>
                                        <p:attrNameLst>
                                          <p:attrName>ppt_w</p:attrName>
                                        </p:attrNameLst>
                                      </p:cBhvr>
                                      <p:tavLst>
                                        <p:tav tm="0">
                                          <p:val>
                                            <p:fltVal val="0"/>
                                          </p:val>
                                        </p:tav>
                                        <p:tav tm="100000">
                                          <p:val>
                                            <p:strVal val="#ppt_w"/>
                                          </p:val>
                                        </p:tav>
                                      </p:tavLst>
                                    </p:anim>
                                    <p:anim calcmode="lin" valueType="num">
                                      <p:cBhvr>
                                        <p:cTn id="37" dur="1000" fill="hold"/>
                                        <p:tgtEl>
                                          <p:spTgt spid="300"/>
                                        </p:tgtEl>
                                        <p:attrNameLst>
                                          <p:attrName>ppt_h</p:attrName>
                                        </p:attrNameLst>
                                      </p:cBhvr>
                                      <p:tavLst>
                                        <p:tav tm="0">
                                          <p:val>
                                            <p:fltVal val="0"/>
                                          </p:val>
                                        </p:tav>
                                        <p:tav tm="100000">
                                          <p:val>
                                            <p:strVal val="#ppt_h"/>
                                          </p:val>
                                        </p:tav>
                                      </p:tavLst>
                                    </p:anim>
                                    <p:anim calcmode="lin" valueType="num">
                                      <p:cBhvr>
                                        <p:cTn id="38" dur="1000" fill="hold"/>
                                        <p:tgtEl>
                                          <p:spTgt spid="300"/>
                                        </p:tgtEl>
                                        <p:attrNameLst>
                                          <p:attrName>style.rotation</p:attrName>
                                        </p:attrNameLst>
                                      </p:cBhvr>
                                      <p:tavLst>
                                        <p:tav tm="0">
                                          <p:val>
                                            <p:fltVal val="90"/>
                                          </p:val>
                                        </p:tav>
                                        <p:tav tm="100000">
                                          <p:val>
                                            <p:fltVal val="0"/>
                                          </p:val>
                                        </p:tav>
                                      </p:tavLst>
                                    </p:anim>
                                    <p:animEffect transition="in" filter="fade">
                                      <p:cBhvr>
                                        <p:cTn id="39" dur="1000"/>
                                        <p:tgtEl>
                                          <p:spTgt spid="300"/>
                                        </p:tgtEl>
                                      </p:cBhvr>
                                    </p:animEffect>
                                  </p:childTnLst>
                                </p:cTn>
                              </p:par>
                            </p:childTnLst>
                          </p:cTn>
                        </p:par>
                      </p:childTnLst>
                    </p:cTn>
                  </p:par>
                  <p:par>
                    <p:cTn id="40" fill="hold">
                      <p:stCondLst>
                        <p:cond delay="indefinite"/>
                      </p:stCondLst>
                      <p:childTnLst>
                        <p:par>
                          <p:cTn id="41" fill="hold">
                            <p:stCondLst>
                              <p:cond delay="0"/>
                            </p:stCondLst>
                            <p:childTnLst>
                              <p:par>
                                <p:cTn id="42" presetID="31" presetClass="entr" presetSubtype="0" fill="hold" grpId="0" nodeType="clickEffect">
                                  <p:stCondLst>
                                    <p:cond delay="0"/>
                                  </p:stCondLst>
                                  <p:childTnLst>
                                    <p:set>
                                      <p:cBhvr>
                                        <p:cTn id="43" dur="1" fill="hold">
                                          <p:stCondLst>
                                            <p:cond delay="0"/>
                                          </p:stCondLst>
                                        </p:cTn>
                                        <p:tgtEl>
                                          <p:spTgt spid="302"/>
                                        </p:tgtEl>
                                        <p:attrNameLst>
                                          <p:attrName>style.visibility</p:attrName>
                                        </p:attrNameLst>
                                      </p:cBhvr>
                                      <p:to>
                                        <p:strVal val="visible"/>
                                      </p:to>
                                    </p:set>
                                    <p:anim calcmode="lin" valueType="num">
                                      <p:cBhvr>
                                        <p:cTn id="44" dur="1000" fill="hold"/>
                                        <p:tgtEl>
                                          <p:spTgt spid="302"/>
                                        </p:tgtEl>
                                        <p:attrNameLst>
                                          <p:attrName>ppt_w</p:attrName>
                                        </p:attrNameLst>
                                      </p:cBhvr>
                                      <p:tavLst>
                                        <p:tav tm="0">
                                          <p:val>
                                            <p:fltVal val="0"/>
                                          </p:val>
                                        </p:tav>
                                        <p:tav tm="100000">
                                          <p:val>
                                            <p:strVal val="#ppt_w"/>
                                          </p:val>
                                        </p:tav>
                                      </p:tavLst>
                                    </p:anim>
                                    <p:anim calcmode="lin" valueType="num">
                                      <p:cBhvr>
                                        <p:cTn id="45" dur="1000" fill="hold"/>
                                        <p:tgtEl>
                                          <p:spTgt spid="302"/>
                                        </p:tgtEl>
                                        <p:attrNameLst>
                                          <p:attrName>ppt_h</p:attrName>
                                        </p:attrNameLst>
                                      </p:cBhvr>
                                      <p:tavLst>
                                        <p:tav tm="0">
                                          <p:val>
                                            <p:fltVal val="0"/>
                                          </p:val>
                                        </p:tav>
                                        <p:tav tm="100000">
                                          <p:val>
                                            <p:strVal val="#ppt_h"/>
                                          </p:val>
                                        </p:tav>
                                      </p:tavLst>
                                    </p:anim>
                                    <p:anim calcmode="lin" valueType="num">
                                      <p:cBhvr>
                                        <p:cTn id="46" dur="1000" fill="hold"/>
                                        <p:tgtEl>
                                          <p:spTgt spid="302"/>
                                        </p:tgtEl>
                                        <p:attrNameLst>
                                          <p:attrName>style.rotation</p:attrName>
                                        </p:attrNameLst>
                                      </p:cBhvr>
                                      <p:tavLst>
                                        <p:tav tm="0">
                                          <p:val>
                                            <p:fltVal val="90"/>
                                          </p:val>
                                        </p:tav>
                                        <p:tav tm="100000">
                                          <p:val>
                                            <p:fltVal val="0"/>
                                          </p:val>
                                        </p:tav>
                                      </p:tavLst>
                                    </p:anim>
                                    <p:animEffect transition="in" filter="fade">
                                      <p:cBhvr>
                                        <p:cTn id="47" dur="1000"/>
                                        <p:tgtEl>
                                          <p:spTgt spid="302"/>
                                        </p:tgtEl>
                                      </p:cBhvr>
                                    </p:animEffect>
                                  </p:childTnLst>
                                </p:cTn>
                              </p:par>
                            </p:childTnLst>
                          </p:cTn>
                        </p:par>
                      </p:childTnLst>
                    </p:cTn>
                  </p:par>
                  <p:par>
                    <p:cTn id="48" fill="hold">
                      <p:stCondLst>
                        <p:cond delay="indefinite"/>
                      </p:stCondLst>
                      <p:childTnLst>
                        <p:par>
                          <p:cTn id="49" fill="hold">
                            <p:stCondLst>
                              <p:cond delay="0"/>
                            </p:stCondLst>
                            <p:childTnLst>
                              <p:par>
                                <p:cTn id="50" presetID="31" presetClass="entr" presetSubtype="0" fill="hold" grpId="0" nodeType="clickEffect">
                                  <p:stCondLst>
                                    <p:cond delay="0"/>
                                  </p:stCondLst>
                                  <p:childTnLst>
                                    <p:set>
                                      <p:cBhvr>
                                        <p:cTn id="51" dur="1" fill="hold">
                                          <p:stCondLst>
                                            <p:cond delay="0"/>
                                          </p:stCondLst>
                                        </p:cTn>
                                        <p:tgtEl>
                                          <p:spTgt spid="303"/>
                                        </p:tgtEl>
                                        <p:attrNameLst>
                                          <p:attrName>style.visibility</p:attrName>
                                        </p:attrNameLst>
                                      </p:cBhvr>
                                      <p:to>
                                        <p:strVal val="visible"/>
                                      </p:to>
                                    </p:set>
                                    <p:anim calcmode="lin" valueType="num">
                                      <p:cBhvr>
                                        <p:cTn id="52" dur="1000" fill="hold"/>
                                        <p:tgtEl>
                                          <p:spTgt spid="303"/>
                                        </p:tgtEl>
                                        <p:attrNameLst>
                                          <p:attrName>ppt_w</p:attrName>
                                        </p:attrNameLst>
                                      </p:cBhvr>
                                      <p:tavLst>
                                        <p:tav tm="0">
                                          <p:val>
                                            <p:fltVal val="0"/>
                                          </p:val>
                                        </p:tav>
                                        <p:tav tm="100000">
                                          <p:val>
                                            <p:strVal val="#ppt_w"/>
                                          </p:val>
                                        </p:tav>
                                      </p:tavLst>
                                    </p:anim>
                                    <p:anim calcmode="lin" valueType="num">
                                      <p:cBhvr>
                                        <p:cTn id="53" dur="1000" fill="hold"/>
                                        <p:tgtEl>
                                          <p:spTgt spid="303"/>
                                        </p:tgtEl>
                                        <p:attrNameLst>
                                          <p:attrName>ppt_h</p:attrName>
                                        </p:attrNameLst>
                                      </p:cBhvr>
                                      <p:tavLst>
                                        <p:tav tm="0">
                                          <p:val>
                                            <p:fltVal val="0"/>
                                          </p:val>
                                        </p:tav>
                                        <p:tav tm="100000">
                                          <p:val>
                                            <p:strVal val="#ppt_h"/>
                                          </p:val>
                                        </p:tav>
                                      </p:tavLst>
                                    </p:anim>
                                    <p:anim calcmode="lin" valueType="num">
                                      <p:cBhvr>
                                        <p:cTn id="54" dur="1000" fill="hold"/>
                                        <p:tgtEl>
                                          <p:spTgt spid="303"/>
                                        </p:tgtEl>
                                        <p:attrNameLst>
                                          <p:attrName>style.rotation</p:attrName>
                                        </p:attrNameLst>
                                      </p:cBhvr>
                                      <p:tavLst>
                                        <p:tav tm="0">
                                          <p:val>
                                            <p:fltVal val="90"/>
                                          </p:val>
                                        </p:tav>
                                        <p:tav tm="100000">
                                          <p:val>
                                            <p:fltVal val="0"/>
                                          </p:val>
                                        </p:tav>
                                      </p:tavLst>
                                    </p:anim>
                                    <p:animEffect transition="in" filter="fade">
                                      <p:cBhvr>
                                        <p:cTn id="55" dur="1000"/>
                                        <p:tgtEl>
                                          <p:spTgt spid="303"/>
                                        </p:tgtEl>
                                      </p:cBhvr>
                                    </p:animEffect>
                                  </p:childTnLst>
                                </p:cTn>
                              </p:par>
                            </p:childTnLst>
                          </p:cTn>
                        </p:par>
                      </p:childTnLst>
                    </p:cTn>
                  </p:par>
                  <p:par>
                    <p:cTn id="56" fill="hold">
                      <p:stCondLst>
                        <p:cond delay="indefinite"/>
                      </p:stCondLst>
                      <p:childTnLst>
                        <p:par>
                          <p:cTn id="57" fill="hold">
                            <p:stCondLst>
                              <p:cond delay="0"/>
                            </p:stCondLst>
                            <p:childTnLst>
                              <p:par>
                                <p:cTn id="58" presetID="31" presetClass="entr" presetSubtype="0" fill="hold" grpId="0" nodeType="clickEffect">
                                  <p:stCondLst>
                                    <p:cond delay="0"/>
                                  </p:stCondLst>
                                  <p:childTnLst>
                                    <p:set>
                                      <p:cBhvr>
                                        <p:cTn id="59" dur="1" fill="hold">
                                          <p:stCondLst>
                                            <p:cond delay="0"/>
                                          </p:stCondLst>
                                        </p:cTn>
                                        <p:tgtEl>
                                          <p:spTgt spid="304"/>
                                        </p:tgtEl>
                                        <p:attrNameLst>
                                          <p:attrName>style.visibility</p:attrName>
                                        </p:attrNameLst>
                                      </p:cBhvr>
                                      <p:to>
                                        <p:strVal val="visible"/>
                                      </p:to>
                                    </p:set>
                                    <p:anim calcmode="lin" valueType="num">
                                      <p:cBhvr>
                                        <p:cTn id="60" dur="1000" fill="hold"/>
                                        <p:tgtEl>
                                          <p:spTgt spid="304"/>
                                        </p:tgtEl>
                                        <p:attrNameLst>
                                          <p:attrName>ppt_w</p:attrName>
                                        </p:attrNameLst>
                                      </p:cBhvr>
                                      <p:tavLst>
                                        <p:tav tm="0">
                                          <p:val>
                                            <p:fltVal val="0"/>
                                          </p:val>
                                        </p:tav>
                                        <p:tav tm="100000">
                                          <p:val>
                                            <p:strVal val="#ppt_w"/>
                                          </p:val>
                                        </p:tav>
                                      </p:tavLst>
                                    </p:anim>
                                    <p:anim calcmode="lin" valueType="num">
                                      <p:cBhvr>
                                        <p:cTn id="61" dur="1000" fill="hold"/>
                                        <p:tgtEl>
                                          <p:spTgt spid="304"/>
                                        </p:tgtEl>
                                        <p:attrNameLst>
                                          <p:attrName>ppt_h</p:attrName>
                                        </p:attrNameLst>
                                      </p:cBhvr>
                                      <p:tavLst>
                                        <p:tav tm="0">
                                          <p:val>
                                            <p:fltVal val="0"/>
                                          </p:val>
                                        </p:tav>
                                        <p:tav tm="100000">
                                          <p:val>
                                            <p:strVal val="#ppt_h"/>
                                          </p:val>
                                        </p:tav>
                                      </p:tavLst>
                                    </p:anim>
                                    <p:anim calcmode="lin" valueType="num">
                                      <p:cBhvr>
                                        <p:cTn id="62" dur="1000" fill="hold"/>
                                        <p:tgtEl>
                                          <p:spTgt spid="304"/>
                                        </p:tgtEl>
                                        <p:attrNameLst>
                                          <p:attrName>style.rotation</p:attrName>
                                        </p:attrNameLst>
                                      </p:cBhvr>
                                      <p:tavLst>
                                        <p:tav tm="0">
                                          <p:val>
                                            <p:fltVal val="90"/>
                                          </p:val>
                                        </p:tav>
                                        <p:tav tm="100000">
                                          <p:val>
                                            <p:fltVal val="0"/>
                                          </p:val>
                                        </p:tav>
                                      </p:tavLst>
                                    </p:anim>
                                    <p:animEffect transition="in" filter="fade">
                                      <p:cBhvr>
                                        <p:cTn id="63" dur="1000"/>
                                        <p:tgtEl>
                                          <p:spTgt spid="304"/>
                                        </p:tgtEl>
                                      </p:cBhvr>
                                    </p:animEffect>
                                  </p:childTnLst>
                                </p:cTn>
                              </p:par>
                            </p:childTnLst>
                          </p:cTn>
                        </p:par>
                      </p:childTnLst>
                    </p:cTn>
                  </p:par>
                  <p:par>
                    <p:cTn id="64" fill="hold">
                      <p:stCondLst>
                        <p:cond delay="indefinite"/>
                      </p:stCondLst>
                      <p:childTnLst>
                        <p:par>
                          <p:cTn id="65" fill="hold">
                            <p:stCondLst>
                              <p:cond delay="0"/>
                            </p:stCondLst>
                            <p:childTnLst>
                              <p:par>
                                <p:cTn id="66" presetID="31" presetClass="entr" presetSubtype="0" fill="hold" grpId="0" nodeType="clickEffect">
                                  <p:stCondLst>
                                    <p:cond delay="0"/>
                                  </p:stCondLst>
                                  <p:childTnLst>
                                    <p:set>
                                      <p:cBhvr>
                                        <p:cTn id="67" dur="1" fill="hold">
                                          <p:stCondLst>
                                            <p:cond delay="0"/>
                                          </p:stCondLst>
                                        </p:cTn>
                                        <p:tgtEl>
                                          <p:spTgt spid="305"/>
                                        </p:tgtEl>
                                        <p:attrNameLst>
                                          <p:attrName>style.visibility</p:attrName>
                                        </p:attrNameLst>
                                      </p:cBhvr>
                                      <p:to>
                                        <p:strVal val="visible"/>
                                      </p:to>
                                    </p:set>
                                    <p:anim calcmode="lin" valueType="num">
                                      <p:cBhvr>
                                        <p:cTn id="68" dur="1000" fill="hold"/>
                                        <p:tgtEl>
                                          <p:spTgt spid="305"/>
                                        </p:tgtEl>
                                        <p:attrNameLst>
                                          <p:attrName>ppt_w</p:attrName>
                                        </p:attrNameLst>
                                      </p:cBhvr>
                                      <p:tavLst>
                                        <p:tav tm="0">
                                          <p:val>
                                            <p:fltVal val="0"/>
                                          </p:val>
                                        </p:tav>
                                        <p:tav tm="100000">
                                          <p:val>
                                            <p:strVal val="#ppt_w"/>
                                          </p:val>
                                        </p:tav>
                                      </p:tavLst>
                                    </p:anim>
                                    <p:anim calcmode="lin" valueType="num">
                                      <p:cBhvr>
                                        <p:cTn id="69" dur="1000" fill="hold"/>
                                        <p:tgtEl>
                                          <p:spTgt spid="305"/>
                                        </p:tgtEl>
                                        <p:attrNameLst>
                                          <p:attrName>ppt_h</p:attrName>
                                        </p:attrNameLst>
                                      </p:cBhvr>
                                      <p:tavLst>
                                        <p:tav tm="0">
                                          <p:val>
                                            <p:fltVal val="0"/>
                                          </p:val>
                                        </p:tav>
                                        <p:tav tm="100000">
                                          <p:val>
                                            <p:strVal val="#ppt_h"/>
                                          </p:val>
                                        </p:tav>
                                      </p:tavLst>
                                    </p:anim>
                                    <p:anim calcmode="lin" valueType="num">
                                      <p:cBhvr>
                                        <p:cTn id="70" dur="1000" fill="hold"/>
                                        <p:tgtEl>
                                          <p:spTgt spid="305"/>
                                        </p:tgtEl>
                                        <p:attrNameLst>
                                          <p:attrName>style.rotation</p:attrName>
                                        </p:attrNameLst>
                                      </p:cBhvr>
                                      <p:tavLst>
                                        <p:tav tm="0">
                                          <p:val>
                                            <p:fltVal val="90"/>
                                          </p:val>
                                        </p:tav>
                                        <p:tav tm="100000">
                                          <p:val>
                                            <p:fltVal val="0"/>
                                          </p:val>
                                        </p:tav>
                                      </p:tavLst>
                                    </p:anim>
                                    <p:animEffect transition="in" filter="fade">
                                      <p:cBhvr>
                                        <p:cTn id="71" dur="1000"/>
                                        <p:tgtEl>
                                          <p:spTgt spid="305"/>
                                        </p:tgtEl>
                                      </p:cBhvr>
                                    </p:animEffect>
                                  </p:childTnLst>
                                </p:cTn>
                              </p:par>
                            </p:childTnLst>
                          </p:cTn>
                        </p:par>
                      </p:childTnLst>
                    </p:cTn>
                  </p:par>
                  <p:par>
                    <p:cTn id="72" fill="hold">
                      <p:stCondLst>
                        <p:cond delay="indefinite"/>
                      </p:stCondLst>
                      <p:childTnLst>
                        <p:par>
                          <p:cTn id="73" fill="hold">
                            <p:stCondLst>
                              <p:cond delay="0"/>
                            </p:stCondLst>
                            <p:childTnLst>
                              <p:par>
                                <p:cTn id="74" presetID="22" presetClass="entr" presetSubtype="4" fill="hold" nodeType="clickEffect">
                                  <p:stCondLst>
                                    <p:cond delay="0"/>
                                  </p:stCondLst>
                                  <p:childTnLst>
                                    <p:set>
                                      <p:cBhvr>
                                        <p:cTn id="75" dur="1" fill="hold">
                                          <p:stCondLst>
                                            <p:cond delay="0"/>
                                          </p:stCondLst>
                                        </p:cTn>
                                        <p:tgtEl>
                                          <p:spTgt spid="68"/>
                                        </p:tgtEl>
                                        <p:attrNameLst>
                                          <p:attrName>style.visibility</p:attrName>
                                        </p:attrNameLst>
                                      </p:cBhvr>
                                      <p:to>
                                        <p:strVal val="visible"/>
                                      </p:to>
                                    </p:set>
                                    <p:animEffect transition="in" filter="wipe(down)">
                                      <p:cBhvr>
                                        <p:cTn id="76" dur="500"/>
                                        <p:tgtEl>
                                          <p:spTgt spid="68"/>
                                        </p:tgtEl>
                                      </p:cBhvr>
                                    </p:animEffect>
                                  </p:childTnLst>
                                </p:cTn>
                              </p:par>
                            </p:childTnLst>
                          </p:cTn>
                        </p:par>
                      </p:childTnLst>
                    </p:cTn>
                  </p:par>
                  <p:par>
                    <p:cTn id="77" fill="hold">
                      <p:stCondLst>
                        <p:cond delay="indefinite"/>
                      </p:stCondLst>
                      <p:childTnLst>
                        <p:par>
                          <p:cTn id="78" fill="hold">
                            <p:stCondLst>
                              <p:cond delay="0"/>
                            </p:stCondLst>
                            <p:childTnLst>
                              <p:par>
                                <p:cTn id="79" presetID="53" presetClass="entr" presetSubtype="16" fill="hold" grpId="0" nodeType="clickEffect">
                                  <p:stCondLst>
                                    <p:cond delay="0"/>
                                  </p:stCondLst>
                                  <p:childTnLst>
                                    <p:set>
                                      <p:cBhvr>
                                        <p:cTn id="80" dur="1" fill="hold">
                                          <p:stCondLst>
                                            <p:cond delay="0"/>
                                          </p:stCondLst>
                                        </p:cTn>
                                        <p:tgtEl>
                                          <p:spTgt spid="293"/>
                                        </p:tgtEl>
                                        <p:attrNameLst>
                                          <p:attrName>style.visibility</p:attrName>
                                        </p:attrNameLst>
                                      </p:cBhvr>
                                      <p:to>
                                        <p:strVal val="visible"/>
                                      </p:to>
                                    </p:set>
                                    <p:anim calcmode="lin" valueType="num">
                                      <p:cBhvr>
                                        <p:cTn id="81" dur="500" fill="hold"/>
                                        <p:tgtEl>
                                          <p:spTgt spid="293"/>
                                        </p:tgtEl>
                                        <p:attrNameLst>
                                          <p:attrName>ppt_w</p:attrName>
                                        </p:attrNameLst>
                                      </p:cBhvr>
                                      <p:tavLst>
                                        <p:tav tm="0">
                                          <p:val>
                                            <p:fltVal val="0"/>
                                          </p:val>
                                        </p:tav>
                                        <p:tav tm="100000">
                                          <p:val>
                                            <p:strVal val="#ppt_w"/>
                                          </p:val>
                                        </p:tav>
                                      </p:tavLst>
                                    </p:anim>
                                    <p:anim calcmode="lin" valueType="num">
                                      <p:cBhvr>
                                        <p:cTn id="82" dur="500" fill="hold"/>
                                        <p:tgtEl>
                                          <p:spTgt spid="293"/>
                                        </p:tgtEl>
                                        <p:attrNameLst>
                                          <p:attrName>ppt_h</p:attrName>
                                        </p:attrNameLst>
                                      </p:cBhvr>
                                      <p:tavLst>
                                        <p:tav tm="0">
                                          <p:val>
                                            <p:fltVal val="0"/>
                                          </p:val>
                                        </p:tav>
                                        <p:tav tm="100000">
                                          <p:val>
                                            <p:strVal val="#ppt_h"/>
                                          </p:val>
                                        </p:tav>
                                      </p:tavLst>
                                    </p:anim>
                                    <p:animEffect transition="in" filter="fade">
                                      <p:cBhvr>
                                        <p:cTn id="83" dur="500"/>
                                        <p:tgtEl>
                                          <p:spTgt spid="293"/>
                                        </p:tgtEl>
                                      </p:cBhvr>
                                    </p:animEffect>
                                  </p:childTnLst>
                                </p:cTn>
                              </p:par>
                            </p:childTnLst>
                          </p:cTn>
                        </p:par>
                      </p:childTnLst>
                    </p:cTn>
                  </p:par>
                  <p:par>
                    <p:cTn id="84" fill="hold">
                      <p:stCondLst>
                        <p:cond delay="indefinite"/>
                      </p:stCondLst>
                      <p:childTnLst>
                        <p:par>
                          <p:cTn id="85" fill="hold">
                            <p:stCondLst>
                              <p:cond delay="0"/>
                            </p:stCondLst>
                            <p:childTnLst>
                              <p:par>
                                <p:cTn id="86" presetID="53" presetClass="entr" presetSubtype="16" fill="hold" grpId="0" nodeType="clickEffect">
                                  <p:stCondLst>
                                    <p:cond delay="0"/>
                                  </p:stCondLst>
                                  <p:childTnLst>
                                    <p:set>
                                      <p:cBhvr>
                                        <p:cTn id="87" dur="1" fill="hold">
                                          <p:stCondLst>
                                            <p:cond delay="0"/>
                                          </p:stCondLst>
                                        </p:cTn>
                                        <p:tgtEl>
                                          <p:spTgt spid="294"/>
                                        </p:tgtEl>
                                        <p:attrNameLst>
                                          <p:attrName>style.visibility</p:attrName>
                                        </p:attrNameLst>
                                      </p:cBhvr>
                                      <p:to>
                                        <p:strVal val="visible"/>
                                      </p:to>
                                    </p:set>
                                    <p:anim calcmode="lin" valueType="num">
                                      <p:cBhvr>
                                        <p:cTn id="88" dur="500" fill="hold"/>
                                        <p:tgtEl>
                                          <p:spTgt spid="294"/>
                                        </p:tgtEl>
                                        <p:attrNameLst>
                                          <p:attrName>ppt_w</p:attrName>
                                        </p:attrNameLst>
                                      </p:cBhvr>
                                      <p:tavLst>
                                        <p:tav tm="0">
                                          <p:val>
                                            <p:fltVal val="0"/>
                                          </p:val>
                                        </p:tav>
                                        <p:tav tm="100000">
                                          <p:val>
                                            <p:strVal val="#ppt_w"/>
                                          </p:val>
                                        </p:tav>
                                      </p:tavLst>
                                    </p:anim>
                                    <p:anim calcmode="lin" valueType="num">
                                      <p:cBhvr>
                                        <p:cTn id="89" dur="500" fill="hold"/>
                                        <p:tgtEl>
                                          <p:spTgt spid="294"/>
                                        </p:tgtEl>
                                        <p:attrNameLst>
                                          <p:attrName>ppt_h</p:attrName>
                                        </p:attrNameLst>
                                      </p:cBhvr>
                                      <p:tavLst>
                                        <p:tav tm="0">
                                          <p:val>
                                            <p:fltVal val="0"/>
                                          </p:val>
                                        </p:tav>
                                        <p:tav tm="100000">
                                          <p:val>
                                            <p:strVal val="#ppt_h"/>
                                          </p:val>
                                        </p:tav>
                                      </p:tavLst>
                                    </p:anim>
                                    <p:animEffect transition="in" filter="fade">
                                      <p:cBhvr>
                                        <p:cTn id="90" dur="500"/>
                                        <p:tgtEl>
                                          <p:spTgt spid="294"/>
                                        </p:tgtEl>
                                      </p:cBhvr>
                                    </p:animEffect>
                                  </p:childTnLst>
                                </p:cTn>
                              </p:par>
                            </p:childTnLst>
                          </p:cTn>
                        </p:par>
                      </p:childTnLst>
                    </p:cTn>
                  </p:par>
                  <p:par>
                    <p:cTn id="91" fill="hold">
                      <p:stCondLst>
                        <p:cond delay="indefinite"/>
                      </p:stCondLst>
                      <p:childTnLst>
                        <p:par>
                          <p:cTn id="92" fill="hold">
                            <p:stCondLst>
                              <p:cond delay="0"/>
                            </p:stCondLst>
                            <p:childTnLst>
                              <p:par>
                                <p:cTn id="93" presetID="53" presetClass="entr" presetSubtype="16" fill="hold" grpId="0" nodeType="clickEffect">
                                  <p:stCondLst>
                                    <p:cond delay="0"/>
                                  </p:stCondLst>
                                  <p:childTnLst>
                                    <p:set>
                                      <p:cBhvr>
                                        <p:cTn id="94" dur="1" fill="hold">
                                          <p:stCondLst>
                                            <p:cond delay="0"/>
                                          </p:stCondLst>
                                        </p:cTn>
                                        <p:tgtEl>
                                          <p:spTgt spid="295"/>
                                        </p:tgtEl>
                                        <p:attrNameLst>
                                          <p:attrName>style.visibility</p:attrName>
                                        </p:attrNameLst>
                                      </p:cBhvr>
                                      <p:to>
                                        <p:strVal val="visible"/>
                                      </p:to>
                                    </p:set>
                                    <p:anim calcmode="lin" valueType="num">
                                      <p:cBhvr>
                                        <p:cTn id="95" dur="500" fill="hold"/>
                                        <p:tgtEl>
                                          <p:spTgt spid="295"/>
                                        </p:tgtEl>
                                        <p:attrNameLst>
                                          <p:attrName>ppt_w</p:attrName>
                                        </p:attrNameLst>
                                      </p:cBhvr>
                                      <p:tavLst>
                                        <p:tav tm="0">
                                          <p:val>
                                            <p:fltVal val="0"/>
                                          </p:val>
                                        </p:tav>
                                        <p:tav tm="100000">
                                          <p:val>
                                            <p:strVal val="#ppt_w"/>
                                          </p:val>
                                        </p:tav>
                                      </p:tavLst>
                                    </p:anim>
                                    <p:anim calcmode="lin" valueType="num">
                                      <p:cBhvr>
                                        <p:cTn id="96" dur="500" fill="hold"/>
                                        <p:tgtEl>
                                          <p:spTgt spid="295"/>
                                        </p:tgtEl>
                                        <p:attrNameLst>
                                          <p:attrName>ppt_h</p:attrName>
                                        </p:attrNameLst>
                                      </p:cBhvr>
                                      <p:tavLst>
                                        <p:tav tm="0">
                                          <p:val>
                                            <p:fltVal val="0"/>
                                          </p:val>
                                        </p:tav>
                                        <p:tav tm="100000">
                                          <p:val>
                                            <p:strVal val="#ppt_h"/>
                                          </p:val>
                                        </p:tav>
                                      </p:tavLst>
                                    </p:anim>
                                    <p:animEffect transition="in" filter="fade">
                                      <p:cBhvr>
                                        <p:cTn id="97" dur="500"/>
                                        <p:tgtEl>
                                          <p:spTgt spid="295"/>
                                        </p:tgtEl>
                                      </p:cBhvr>
                                    </p:animEffect>
                                  </p:childTnLst>
                                </p:cTn>
                              </p:par>
                            </p:childTnLst>
                          </p:cTn>
                        </p:par>
                      </p:childTnLst>
                    </p:cTn>
                  </p:par>
                  <p:par>
                    <p:cTn id="98" fill="hold">
                      <p:stCondLst>
                        <p:cond delay="indefinite"/>
                      </p:stCondLst>
                      <p:childTnLst>
                        <p:par>
                          <p:cTn id="99" fill="hold">
                            <p:stCondLst>
                              <p:cond delay="0"/>
                            </p:stCondLst>
                            <p:childTnLst>
                              <p:par>
                                <p:cTn id="100" presetID="53" presetClass="entr" presetSubtype="16" fill="hold" grpId="0" nodeType="clickEffect">
                                  <p:stCondLst>
                                    <p:cond delay="0"/>
                                  </p:stCondLst>
                                  <p:childTnLst>
                                    <p:set>
                                      <p:cBhvr>
                                        <p:cTn id="101" dur="1" fill="hold">
                                          <p:stCondLst>
                                            <p:cond delay="0"/>
                                          </p:stCondLst>
                                        </p:cTn>
                                        <p:tgtEl>
                                          <p:spTgt spid="296"/>
                                        </p:tgtEl>
                                        <p:attrNameLst>
                                          <p:attrName>style.visibility</p:attrName>
                                        </p:attrNameLst>
                                      </p:cBhvr>
                                      <p:to>
                                        <p:strVal val="visible"/>
                                      </p:to>
                                    </p:set>
                                    <p:anim calcmode="lin" valueType="num">
                                      <p:cBhvr>
                                        <p:cTn id="102" dur="500" fill="hold"/>
                                        <p:tgtEl>
                                          <p:spTgt spid="296"/>
                                        </p:tgtEl>
                                        <p:attrNameLst>
                                          <p:attrName>ppt_w</p:attrName>
                                        </p:attrNameLst>
                                      </p:cBhvr>
                                      <p:tavLst>
                                        <p:tav tm="0">
                                          <p:val>
                                            <p:fltVal val="0"/>
                                          </p:val>
                                        </p:tav>
                                        <p:tav tm="100000">
                                          <p:val>
                                            <p:strVal val="#ppt_w"/>
                                          </p:val>
                                        </p:tav>
                                      </p:tavLst>
                                    </p:anim>
                                    <p:anim calcmode="lin" valueType="num">
                                      <p:cBhvr>
                                        <p:cTn id="103" dur="500" fill="hold"/>
                                        <p:tgtEl>
                                          <p:spTgt spid="296"/>
                                        </p:tgtEl>
                                        <p:attrNameLst>
                                          <p:attrName>ppt_h</p:attrName>
                                        </p:attrNameLst>
                                      </p:cBhvr>
                                      <p:tavLst>
                                        <p:tav tm="0">
                                          <p:val>
                                            <p:fltVal val="0"/>
                                          </p:val>
                                        </p:tav>
                                        <p:tav tm="100000">
                                          <p:val>
                                            <p:strVal val="#ppt_h"/>
                                          </p:val>
                                        </p:tav>
                                      </p:tavLst>
                                    </p:anim>
                                    <p:animEffect transition="in" filter="fade">
                                      <p:cBhvr>
                                        <p:cTn id="104" dur="500"/>
                                        <p:tgtEl>
                                          <p:spTgt spid="2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3" grpId="0"/>
      <p:bldP spid="294" grpId="0"/>
      <p:bldP spid="295" grpId="0"/>
      <p:bldP spid="296" grpId="0"/>
      <p:bldP spid="297" grpId="0"/>
      <p:bldP spid="298" grpId="0"/>
      <p:bldP spid="299" grpId="0"/>
      <p:bldP spid="300" grpId="0"/>
      <p:bldP spid="302" grpId="0"/>
      <p:bldP spid="303" grpId="0"/>
      <p:bldP spid="304" grpId="0"/>
      <p:bldP spid="30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E08ABB0-54A3-673D-DF9F-929C1C04A824}"/>
              </a:ext>
            </a:extLst>
          </p:cNvPr>
          <p:cNvSpPr/>
          <p:nvPr/>
        </p:nvSpPr>
        <p:spPr>
          <a:xfrm>
            <a:off x="0" y="0"/>
            <a:ext cx="12192000" cy="832757"/>
          </a:xfrm>
          <a:prstGeom prst="rect">
            <a:avLst/>
          </a:prstGeom>
          <a:solidFill>
            <a:srgbClr val="2967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47FC5918-9EFC-7A74-B4C9-9A8045BDA82A}"/>
              </a:ext>
            </a:extLst>
          </p:cNvPr>
          <p:cNvSpPr/>
          <p:nvPr/>
        </p:nvSpPr>
        <p:spPr>
          <a:xfrm>
            <a:off x="-1" y="832758"/>
            <a:ext cx="12192001" cy="449036"/>
          </a:xfrm>
          <a:prstGeom prst="rect">
            <a:avLst/>
          </a:prstGeom>
          <a:solidFill>
            <a:srgbClr val="013D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a:extLst>
              <a:ext uri="{FF2B5EF4-FFF2-40B4-BE49-F238E27FC236}">
                <a16:creationId xmlns:a16="http://schemas.microsoft.com/office/drawing/2014/main" id="{0636A9E3-E82E-512A-8B3D-C1B40274FA8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198422" y="16893"/>
            <a:ext cx="790378" cy="798969"/>
          </a:xfrm>
          <a:prstGeom prst="rect">
            <a:avLst/>
          </a:prstGeom>
        </p:spPr>
      </p:pic>
      <p:pic>
        <p:nvPicPr>
          <p:cNvPr id="2" name="Picture 1">
            <a:extLst>
              <a:ext uri="{FF2B5EF4-FFF2-40B4-BE49-F238E27FC236}">
                <a16:creationId xmlns:a16="http://schemas.microsoft.com/office/drawing/2014/main" id="{59846309-5265-D940-EE37-2340ECA17ED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44028" y="895019"/>
            <a:ext cx="252448" cy="252448"/>
          </a:xfrm>
          <a:prstGeom prst="rect">
            <a:avLst/>
          </a:prstGeom>
        </p:spPr>
      </p:pic>
      <p:pic>
        <p:nvPicPr>
          <p:cNvPr id="3" name="Picture 2">
            <a:extLst>
              <a:ext uri="{FF2B5EF4-FFF2-40B4-BE49-F238E27FC236}">
                <a16:creationId xmlns:a16="http://schemas.microsoft.com/office/drawing/2014/main" id="{08756B0A-434A-7AD4-F9DA-9207E1FE73BA}"/>
              </a:ext>
            </a:extLst>
          </p:cNvPr>
          <p:cNvPicPr>
            <a:picLocks noChangeAspect="1"/>
          </p:cNvPicPr>
          <p:nvPr/>
        </p:nvPicPr>
        <p:blipFill>
          <a:blip r:embed="rId4">
            <a:lum bright="70000" contrast="-70000"/>
            <a:extLst>
              <a:ext uri="{28A0092B-C50C-407E-A947-70E740481C1C}">
                <a14:useLocalDpi xmlns:a14="http://schemas.microsoft.com/office/drawing/2010/main" val="0"/>
              </a:ext>
            </a:extLst>
          </a:blip>
          <a:stretch>
            <a:fillRect/>
          </a:stretch>
        </p:blipFill>
        <p:spPr>
          <a:xfrm>
            <a:off x="11693181" y="849853"/>
            <a:ext cx="317903" cy="317903"/>
          </a:xfrm>
          <a:prstGeom prst="rect">
            <a:avLst/>
          </a:prstGeom>
        </p:spPr>
      </p:pic>
      <p:pic>
        <p:nvPicPr>
          <p:cNvPr id="6" name="Picture 5">
            <a:extLst>
              <a:ext uri="{FF2B5EF4-FFF2-40B4-BE49-F238E27FC236}">
                <a16:creationId xmlns:a16="http://schemas.microsoft.com/office/drawing/2014/main" id="{D6565EF9-1761-A696-DFE5-B88FC4B9613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284014" y="899567"/>
            <a:ext cx="243353" cy="243353"/>
          </a:xfrm>
          <a:prstGeom prst="rect">
            <a:avLst/>
          </a:prstGeom>
        </p:spPr>
      </p:pic>
      <p:sp>
        <p:nvSpPr>
          <p:cNvPr id="7" name="TextBox 6">
            <a:extLst>
              <a:ext uri="{FF2B5EF4-FFF2-40B4-BE49-F238E27FC236}">
                <a16:creationId xmlns:a16="http://schemas.microsoft.com/office/drawing/2014/main" id="{FED5AB52-38CC-BEE9-DDBC-D07D0E200F45}"/>
              </a:ext>
            </a:extLst>
          </p:cNvPr>
          <p:cNvSpPr txBox="1"/>
          <p:nvPr/>
        </p:nvSpPr>
        <p:spPr>
          <a:xfrm>
            <a:off x="10622688" y="891158"/>
            <a:ext cx="1166771" cy="307777"/>
          </a:xfrm>
          <a:prstGeom prst="rect">
            <a:avLst/>
          </a:prstGeom>
          <a:noFill/>
        </p:spPr>
        <p:txBody>
          <a:bodyPr wrap="square" rtlCol="0">
            <a:spAutoFit/>
          </a:bodyPr>
          <a:lstStyle/>
          <a:p>
            <a:r>
              <a:rPr lang="fa-IR" sz="1400" dirty="0">
                <a:solidFill>
                  <a:schemeClr val="bg1"/>
                </a:solidFill>
                <a:cs typeface="B Yekan" panose="00000400000000000000" pitchFamily="2" charset="-78"/>
              </a:rPr>
              <a:t>کلیات پژوهش</a:t>
            </a:r>
            <a:endParaRPr lang="en-US" sz="1400" dirty="0">
              <a:solidFill>
                <a:schemeClr val="bg1"/>
              </a:solidFill>
              <a:cs typeface="B Yekan" panose="00000400000000000000" pitchFamily="2" charset="-78"/>
            </a:endParaRPr>
          </a:p>
        </p:txBody>
      </p:sp>
      <p:sp>
        <p:nvSpPr>
          <p:cNvPr id="8" name="TextBox 7">
            <a:extLst>
              <a:ext uri="{FF2B5EF4-FFF2-40B4-BE49-F238E27FC236}">
                <a16:creationId xmlns:a16="http://schemas.microsoft.com/office/drawing/2014/main" id="{9C1F95C8-8BC1-0BC4-0D25-70B4A7742D62}"/>
              </a:ext>
            </a:extLst>
          </p:cNvPr>
          <p:cNvSpPr txBox="1"/>
          <p:nvPr/>
        </p:nvSpPr>
        <p:spPr>
          <a:xfrm>
            <a:off x="8890030" y="891158"/>
            <a:ext cx="1476583"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مبانی نظری پژوهش</a:t>
            </a:r>
            <a:endParaRPr lang="en-US" sz="1400" dirty="0">
              <a:solidFill>
                <a:srgbClr val="F5F5F5"/>
              </a:solidFill>
              <a:cs typeface="B Yekan" panose="00000400000000000000" pitchFamily="2" charset="-78"/>
            </a:endParaRPr>
          </a:p>
        </p:txBody>
      </p:sp>
      <p:sp>
        <p:nvSpPr>
          <p:cNvPr id="9" name="TextBox 8">
            <a:extLst>
              <a:ext uri="{FF2B5EF4-FFF2-40B4-BE49-F238E27FC236}">
                <a16:creationId xmlns:a16="http://schemas.microsoft.com/office/drawing/2014/main" id="{19CEFF59-8811-9980-0F5D-EFB97A6498F6}"/>
              </a:ext>
            </a:extLst>
          </p:cNvPr>
          <p:cNvSpPr txBox="1"/>
          <p:nvPr/>
        </p:nvSpPr>
        <p:spPr>
          <a:xfrm>
            <a:off x="7631141" y="891158"/>
            <a:ext cx="1002814"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روش تحقیق</a:t>
            </a:r>
            <a:endParaRPr lang="en-US" sz="1400" dirty="0">
              <a:solidFill>
                <a:srgbClr val="F5F5F5"/>
              </a:solidFill>
              <a:cs typeface="B Yekan" panose="00000400000000000000" pitchFamily="2" charset="-78"/>
            </a:endParaRPr>
          </a:p>
        </p:txBody>
      </p:sp>
      <p:pic>
        <p:nvPicPr>
          <p:cNvPr id="10" name="Picture 9">
            <a:extLst>
              <a:ext uri="{FF2B5EF4-FFF2-40B4-BE49-F238E27FC236}">
                <a16:creationId xmlns:a16="http://schemas.microsoft.com/office/drawing/2014/main" id="{74A961A5-16C6-82CC-8DEB-6E81D7E4C0F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566949" y="900973"/>
            <a:ext cx="240540" cy="240540"/>
          </a:xfrm>
          <a:prstGeom prst="rect">
            <a:avLst/>
          </a:prstGeom>
        </p:spPr>
      </p:pic>
      <p:sp>
        <p:nvSpPr>
          <p:cNvPr id="11" name="TextBox 10">
            <a:extLst>
              <a:ext uri="{FF2B5EF4-FFF2-40B4-BE49-F238E27FC236}">
                <a16:creationId xmlns:a16="http://schemas.microsoft.com/office/drawing/2014/main" id="{8E5EF2EF-DD3B-726C-FA36-5064D5424A23}"/>
              </a:ext>
            </a:extLst>
          </p:cNvPr>
          <p:cNvSpPr txBox="1"/>
          <p:nvPr/>
        </p:nvSpPr>
        <p:spPr>
          <a:xfrm>
            <a:off x="5701489" y="891158"/>
            <a:ext cx="1658421" cy="307777"/>
          </a:xfrm>
          <a:prstGeom prst="rect">
            <a:avLst/>
          </a:prstGeom>
          <a:noFill/>
        </p:spPr>
        <p:txBody>
          <a:bodyPr wrap="square" rtlCol="0">
            <a:spAutoFit/>
          </a:bodyPr>
          <a:lstStyle/>
          <a:p>
            <a:r>
              <a:rPr lang="fa-IR" sz="1400" dirty="0">
                <a:solidFill>
                  <a:srgbClr val="FFF26B"/>
                </a:solidFill>
                <a:cs typeface="B Yekan" panose="00000400000000000000" pitchFamily="2" charset="-78"/>
              </a:rPr>
              <a:t>تجزیه و تحلیل داده ها</a:t>
            </a:r>
            <a:endParaRPr lang="en-US" sz="1400" dirty="0">
              <a:solidFill>
                <a:srgbClr val="FFF26B"/>
              </a:solidFill>
              <a:cs typeface="B Yekan" panose="00000400000000000000" pitchFamily="2" charset="-78"/>
            </a:endParaRPr>
          </a:p>
        </p:txBody>
      </p:sp>
      <p:pic>
        <p:nvPicPr>
          <p:cNvPr id="12" name="Picture 11">
            <a:extLst>
              <a:ext uri="{FF2B5EF4-FFF2-40B4-BE49-F238E27FC236}">
                <a16:creationId xmlns:a16="http://schemas.microsoft.com/office/drawing/2014/main" id="{2F76F4F6-3FF3-B96A-9A30-2F57458FE671}"/>
              </a:ext>
            </a:extLst>
          </p:cNvPr>
          <p:cNvPicPr>
            <a:picLocks noChangeAspect="1"/>
          </p:cNvPicPr>
          <p:nvPr/>
        </p:nvPicPr>
        <p:blipFill>
          <a:blip r:embed="rId7">
            <a:duotone>
              <a:prstClr val="black"/>
              <a:schemeClr val="accent4">
                <a:tint val="45000"/>
                <a:satMod val="400000"/>
              </a:schemeClr>
            </a:duotone>
            <a:extLst>
              <a:ext uri="{28A0092B-C50C-407E-A947-70E740481C1C}">
                <a14:useLocalDpi xmlns:a14="http://schemas.microsoft.com/office/drawing/2010/main" val="0"/>
              </a:ext>
            </a:extLst>
          </a:blip>
          <a:stretch>
            <a:fillRect/>
          </a:stretch>
        </p:blipFill>
        <p:spPr>
          <a:xfrm>
            <a:off x="7302418" y="898082"/>
            <a:ext cx="246323" cy="246323"/>
          </a:xfrm>
          <a:prstGeom prst="rect">
            <a:avLst/>
          </a:prstGeom>
        </p:spPr>
      </p:pic>
      <p:sp>
        <p:nvSpPr>
          <p:cNvPr id="13" name="TextBox 12">
            <a:extLst>
              <a:ext uri="{FF2B5EF4-FFF2-40B4-BE49-F238E27FC236}">
                <a16:creationId xmlns:a16="http://schemas.microsoft.com/office/drawing/2014/main" id="{8775110A-09DF-3508-1C56-7E46BC9D05BE}"/>
              </a:ext>
            </a:extLst>
          </p:cNvPr>
          <p:cNvSpPr txBox="1"/>
          <p:nvPr/>
        </p:nvSpPr>
        <p:spPr>
          <a:xfrm>
            <a:off x="4003657" y="891158"/>
            <a:ext cx="1384061"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بحث و نتیجه گیری</a:t>
            </a:r>
            <a:endParaRPr lang="en-US" sz="1400" dirty="0">
              <a:solidFill>
                <a:srgbClr val="F5F5F5"/>
              </a:solidFill>
              <a:cs typeface="B Yekan" panose="00000400000000000000" pitchFamily="2" charset="-78"/>
            </a:endParaRPr>
          </a:p>
        </p:txBody>
      </p:sp>
      <p:sp>
        <p:nvSpPr>
          <p:cNvPr id="14" name="TextBox 13">
            <a:extLst>
              <a:ext uri="{FF2B5EF4-FFF2-40B4-BE49-F238E27FC236}">
                <a16:creationId xmlns:a16="http://schemas.microsoft.com/office/drawing/2014/main" id="{D2504C63-9709-17AC-26CE-3E4B28E10DA3}"/>
              </a:ext>
            </a:extLst>
          </p:cNvPr>
          <p:cNvSpPr txBox="1"/>
          <p:nvPr/>
        </p:nvSpPr>
        <p:spPr>
          <a:xfrm>
            <a:off x="3200336" y="891158"/>
            <a:ext cx="575107"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منابع</a:t>
            </a:r>
            <a:endParaRPr lang="en-US" sz="1400" dirty="0">
              <a:solidFill>
                <a:srgbClr val="F5F5F5"/>
              </a:solidFill>
              <a:cs typeface="B Yekan" panose="00000400000000000000" pitchFamily="2" charset="-78"/>
            </a:endParaRPr>
          </a:p>
        </p:txBody>
      </p:sp>
      <p:pic>
        <p:nvPicPr>
          <p:cNvPr id="15" name="Picture 14">
            <a:extLst>
              <a:ext uri="{FF2B5EF4-FFF2-40B4-BE49-F238E27FC236}">
                <a16:creationId xmlns:a16="http://schemas.microsoft.com/office/drawing/2014/main" id="{EB30BC1E-E656-398C-7A70-B606FC152C5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713928" y="918227"/>
            <a:ext cx="206033" cy="206033"/>
          </a:xfrm>
          <a:prstGeom prst="rect">
            <a:avLst/>
          </a:prstGeom>
        </p:spPr>
      </p:pic>
      <p:sp>
        <p:nvSpPr>
          <p:cNvPr id="24" name="Isosceles Triangle 23">
            <a:extLst>
              <a:ext uri="{FF2B5EF4-FFF2-40B4-BE49-F238E27FC236}">
                <a16:creationId xmlns:a16="http://schemas.microsoft.com/office/drawing/2014/main" id="{78039D93-BF65-B81F-9F7C-0522C4B70FAE}"/>
              </a:ext>
            </a:extLst>
          </p:cNvPr>
          <p:cNvSpPr/>
          <p:nvPr/>
        </p:nvSpPr>
        <p:spPr>
          <a:xfrm>
            <a:off x="6454149" y="1209183"/>
            <a:ext cx="286870" cy="24730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Rounded Corners 20">
            <a:extLst>
              <a:ext uri="{FF2B5EF4-FFF2-40B4-BE49-F238E27FC236}">
                <a16:creationId xmlns:a16="http://schemas.microsoft.com/office/drawing/2014/main" id="{BBB998CA-43C5-8FC6-2489-C5E9401212DC}"/>
              </a:ext>
            </a:extLst>
          </p:cNvPr>
          <p:cNvSpPr/>
          <p:nvPr/>
        </p:nvSpPr>
        <p:spPr>
          <a:xfrm>
            <a:off x="2613991" y="361090"/>
            <a:ext cx="6515567" cy="37253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E50F9A78-DC69-5321-6533-ADA41B745E14}"/>
              </a:ext>
            </a:extLst>
          </p:cNvPr>
          <p:cNvSpPr txBox="1"/>
          <p:nvPr/>
        </p:nvSpPr>
        <p:spPr>
          <a:xfrm>
            <a:off x="3282094" y="380765"/>
            <a:ext cx="5264978" cy="338554"/>
          </a:xfrm>
          <a:prstGeom prst="rect">
            <a:avLst/>
          </a:prstGeom>
          <a:noFill/>
        </p:spPr>
        <p:txBody>
          <a:bodyPr wrap="square" rtlCol="0">
            <a:spAutoFit/>
          </a:bodyPr>
          <a:lstStyle/>
          <a:p>
            <a:r>
              <a:rPr lang="fa-IR" sz="1600" dirty="0">
                <a:solidFill>
                  <a:srgbClr val="2967CA"/>
                </a:solidFill>
                <a:cs typeface="B Yekan" panose="00000400000000000000" pitchFamily="2" charset="-78"/>
              </a:rPr>
              <a:t>قالب پاورپوینت جلسه دفاع پایان نامه کارشناسی ارشد | طرح ایسنا </a:t>
            </a:r>
            <a:endParaRPr lang="en-US" sz="1600" dirty="0">
              <a:solidFill>
                <a:srgbClr val="2967CA"/>
              </a:solidFill>
              <a:cs typeface="B Yekan" panose="00000400000000000000" pitchFamily="2" charset="-78"/>
            </a:endParaRPr>
          </a:p>
        </p:txBody>
      </p:sp>
      <p:sp>
        <p:nvSpPr>
          <p:cNvPr id="17" name="Rectangle: Rounded Corners 16">
            <a:extLst>
              <a:ext uri="{FF2B5EF4-FFF2-40B4-BE49-F238E27FC236}">
                <a16:creationId xmlns:a16="http://schemas.microsoft.com/office/drawing/2014/main" id="{F212F8ED-89F6-91A6-CFB5-E4FAB8CB9728}"/>
              </a:ext>
            </a:extLst>
          </p:cNvPr>
          <p:cNvSpPr/>
          <p:nvPr/>
        </p:nvSpPr>
        <p:spPr>
          <a:xfrm>
            <a:off x="201448" y="915232"/>
            <a:ext cx="266330" cy="26633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a:extLst>
              <a:ext uri="{FF2B5EF4-FFF2-40B4-BE49-F238E27FC236}">
                <a16:creationId xmlns:a16="http://schemas.microsoft.com/office/drawing/2014/main" id="{22F04DF7-0C80-5F71-3AE2-DB6531E9A492}"/>
              </a:ext>
            </a:extLst>
          </p:cNvPr>
          <p:cNvSpPr txBox="1"/>
          <p:nvPr/>
        </p:nvSpPr>
        <p:spPr>
          <a:xfrm>
            <a:off x="135626" y="887633"/>
            <a:ext cx="2701065" cy="307777"/>
          </a:xfrm>
          <a:prstGeom prst="rect">
            <a:avLst/>
          </a:prstGeom>
          <a:noFill/>
        </p:spPr>
        <p:txBody>
          <a:bodyPr wrap="square" rtlCol="0">
            <a:spAutoFit/>
          </a:bodyPr>
          <a:lstStyle/>
          <a:p>
            <a:r>
              <a:rPr lang="fa-IR" sz="1400" dirty="0">
                <a:solidFill>
                  <a:schemeClr val="bg1"/>
                </a:solidFill>
                <a:cs typeface="B Yekan" panose="00000400000000000000" pitchFamily="2" charset="-78"/>
              </a:rPr>
              <a:t>16    15    14    13    </a:t>
            </a:r>
            <a:r>
              <a:rPr lang="fa-IR" sz="1400" dirty="0">
                <a:solidFill>
                  <a:srgbClr val="013D9D"/>
                </a:solidFill>
                <a:cs typeface="B Yekan" panose="00000400000000000000" pitchFamily="2" charset="-78"/>
              </a:rPr>
              <a:t>12</a:t>
            </a:r>
            <a:endParaRPr lang="en-US" sz="1400" dirty="0">
              <a:solidFill>
                <a:srgbClr val="013D9D"/>
              </a:solidFill>
              <a:cs typeface="B Yekan" panose="00000400000000000000" pitchFamily="2" charset="-78"/>
            </a:endParaRPr>
          </a:p>
        </p:txBody>
      </p:sp>
      <p:pic>
        <p:nvPicPr>
          <p:cNvPr id="20" name="Picture 19">
            <a:extLst>
              <a:ext uri="{FF2B5EF4-FFF2-40B4-BE49-F238E27FC236}">
                <a16:creationId xmlns:a16="http://schemas.microsoft.com/office/drawing/2014/main" id="{8B7CAA63-209E-91BA-4789-3DFE91544E7E}"/>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9319232" y="235414"/>
            <a:ext cx="1698471" cy="465429"/>
          </a:xfrm>
          <a:prstGeom prst="rect">
            <a:avLst/>
          </a:prstGeom>
        </p:spPr>
      </p:pic>
      <p:grpSp>
        <p:nvGrpSpPr>
          <p:cNvPr id="26" name="Group 25">
            <a:extLst>
              <a:ext uri="{FF2B5EF4-FFF2-40B4-BE49-F238E27FC236}">
                <a16:creationId xmlns:a16="http://schemas.microsoft.com/office/drawing/2014/main" id="{686694C0-3B00-F15C-CF5C-B9630C487191}"/>
              </a:ext>
            </a:extLst>
          </p:cNvPr>
          <p:cNvGrpSpPr/>
          <p:nvPr/>
        </p:nvGrpSpPr>
        <p:grpSpPr>
          <a:xfrm>
            <a:off x="501360" y="43374"/>
            <a:ext cx="1625409" cy="736955"/>
            <a:chOff x="5490990" y="3115423"/>
            <a:chExt cx="2058137" cy="933153"/>
          </a:xfrm>
          <a:solidFill>
            <a:schemeClr val="bg1"/>
          </a:solidFill>
        </p:grpSpPr>
        <p:grpSp>
          <p:nvGrpSpPr>
            <p:cNvPr id="27" name="Group 26">
              <a:extLst>
                <a:ext uri="{FF2B5EF4-FFF2-40B4-BE49-F238E27FC236}">
                  <a16:creationId xmlns:a16="http://schemas.microsoft.com/office/drawing/2014/main" id="{EEA0067A-7CBC-4827-6D9E-CA68F6C75567}"/>
                </a:ext>
              </a:extLst>
            </p:cNvPr>
            <p:cNvGrpSpPr/>
            <p:nvPr/>
          </p:nvGrpSpPr>
          <p:grpSpPr>
            <a:xfrm>
              <a:off x="6877455" y="3115423"/>
              <a:ext cx="671672" cy="933153"/>
              <a:chOff x="6292682" y="1918248"/>
              <a:chExt cx="734800" cy="1020856"/>
            </a:xfrm>
            <a:grpFill/>
          </p:grpSpPr>
          <p:sp>
            <p:nvSpPr>
              <p:cNvPr id="52" name="Freeform: Shape 51">
                <a:extLst>
                  <a:ext uri="{FF2B5EF4-FFF2-40B4-BE49-F238E27FC236}">
                    <a16:creationId xmlns:a16="http://schemas.microsoft.com/office/drawing/2014/main" id="{D07A7F12-1FAB-AB23-A9B6-EAB964FEAEE4}"/>
                  </a:ext>
                </a:extLst>
              </p:cNvPr>
              <p:cNvSpPr/>
              <p:nvPr/>
            </p:nvSpPr>
            <p:spPr>
              <a:xfrm>
                <a:off x="6336526" y="1918248"/>
                <a:ext cx="223891" cy="305653"/>
              </a:xfrm>
              <a:custGeom>
                <a:avLst/>
                <a:gdLst>
                  <a:gd name="connsiteX0" fmla="*/ 97869 w 223891"/>
                  <a:gd name="connsiteY0" fmla="*/ 161 h 305653"/>
                  <a:gd name="connsiteX1" fmla="*/ 125996 w 223891"/>
                  <a:gd name="connsiteY1" fmla="*/ 135 h 305653"/>
                  <a:gd name="connsiteX2" fmla="*/ 149925 w 223891"/>
                  <a:gd name="connsiteY2" fmla="*/ 106426 h 305653"/>
                  <a:gd name="connsiteX3" fmla="*/ 154045 w 223891"/>
                  <a:gd name="connsiteY3" fmla="*/ 115714 h 305653"/>
                  <a:gd name="connsiteX4" fmla="*/ 223891 w 223891"/>
                  <a:gd name="connsiteY4" fmla="*/ 233708 h 305653"/>
                  <a:gd name="connsiteX5" fmla="*/ 174957 w 223891"/>
                  <a:gd name="connsiteY5" fmla="*/ 282170 h 305653"/>
                  <a:gd name="connsiteX6" fmla="*/ 175167 w 223891"/>
                  <a:gd name="connsiteY6" fmla="*/ 305653 h 305653"/>
                  <a:gd name="connsiteX7" fmla="*/ 55074 w 223891"/>
                  <a:gd name="connsiteY7" fmla="*/ 305417 h 305653"/>
                  <a:gd name="connsiteX8" fmla="*/ 52660 w 223891"/>
                  <a:gd name="connsiteY8" fmla="*/ 303265 h 305653"/>
                  <a:gd name="connsiteX9" fmla="*/ 52660 w 223891"/>
                  <a:gd name="connsiteY9" fmla="*/ 286001 h 305653"/>
                  <a:gd name="connsiteX10" fmla="*/ 0 w 223891"/>
                  <a:gd name="connsiteY10" fmla="*/ 234364 h 305653"/>
                  <a:gd name="connsiteX11" fmla="*/ 66094 w 223891"/>
                  <a:gd name="connsiteY11" fmla="*/ 121802 h 305653"/>
                  <a:gd name="connsiteX12" fmla="*/ 73887 w 223891"/>
                  <a:gd name="connsiteY12" fmla="*/ 106426 h 305653"/>
                  <a:gd name="connsiteX13" fmla="*/ 97869 w 223891"/>
                  <a:gd name="connsiteY13" fmla="*/ 161 h 305653"/>
                  <a:gd name="connsiteX14" fmla="*/ 104664 w 223891"/>
                  <a:gd name="connsiteY14" fmla="*/ 13910 h 305653"/>
                  <a:gd name="connsiteX15" fmla="*/ 83149 w 223891"/>
                  <a:gd name="connsiteY15" fmla="*/ 110781 h 305653"/>
                  <a:gd name="connsiteX16" fmla="*/ 76039 w 223891"/>
                  <a:gd name="connsiteY16" fmla="*/ 125291 h 305653"/>
                  <a:gd name="connsiteX17" fmla="*/ 12594 w 223891"/>
                  <a:gd name="connsiteY17" fmla="*/ 232842 h 305653"/>
                  <a:gd name="connsiteX18" fmla="*/ 58092 w 223891"/>
                  <a:gd name="connsiteY18" fmla="*/ 277604 h 305653"/>
                  <a:gd name="connsiteX19" fmla="*/ 165747 w 223891"/>
                  <a:gd name="connsiteY19" fmla="*/ 277552 h 305653"/>
                  <a:gd name="connsiteX20" fmla="*/ 211166 w 223891"/>
                  <a:gd name="connsiteY20" fmla="*/ 232868 h 305653"/>
                  <a:gd name="connsiteX21" fmla="*/ 145806 w 223891"/>
                  <a:gd name="connsiteY21" fmla="*/ 122169 h 305653"/>
                  <a:gd name="connsiteX22" fmla="*/ 140244 w 223891"/>
                  <a:gd name="connsiteY22" fmla="*/ 109417 h 305653"/>
                  <a:gd name="connsiteX23" fmla="*/ 118256 w 223891"/>
                  <a:gd name="connsiteY23" fmla="*/ 8400 h 305653"/>
                  <a:gd name="connsiteX24" fmla="*/ 116445 w 223891"/>
                  <a:gd name="connsiteY24" fmla="*/ 8688 h 305653"/>
                  <a:gd name="connsiteX25" fmla="*/ 116655 w 223891"/>
                  <a:gd name="connsiteY25" fmla="*/ 90709 h 305653"/>
                  <a:gd name="connsiteX26" fmla="*/ 116813 w 223891"/>
                  <a:gd name="connsiteY26" fmla="*/ 179736 h 305653"/>
                  <a:gd name="connsiteX27" fmla="*/ 139351 w 223891"/>
                  <a:gd name="connsiteY27" fmla="*/ 197788 h 305653"/>
                  <a:gd name="connsiteX28" fmla="*/ 134891 w 223891"/>
                  <a:gd name="connsiteY28" fmla="*/ 224761 h 305653"/>
                  <a:gd name="connsiteX29" fmla="*/ 111880 w 223891"/>
                  <a:gd name="connsiteY29" fmla="*/ 235151 h 305653"/>
                  <a:gd name="connsiteX30" fmla="*/ 87505 w 223891"/>
                  <a:gd name="connsiteY30" fmla="*/ 219801 h 305653"/>
                  <a:gd name="connsiteX31" fmla="*/ 85484 w 223891"/>
                  <a:gd name="connsiteY31" fmla="*/ 200910 h 305653"/>
                  <a:gd name="connsiteX32" fmla="*/ 108154 w 223891"/>
                  <a:gd name="connsiteY32" fmla="*/ 179657 h 305653"/>
                  <a:gd name="connsiteX33" fmla="*/ 108023 w 223891"/>
                  <a:gd name="connsiteY33" fmla="*/ 29784 h 305653"/>
                  <a:gd name="connsiteX34" fmla="*/ 107472 w 223891"/>
                  <a:gd name="connsiteY34" fmla="*/ 7822 h 305653"/>
                  <a:gd name="connsiteX35" fmla="*/ 104664 w 223891"/>
                  <a:gd name="connsiteY35" fmla="*/ 13910 h 305653"/>
                  <a:gd name="connsiteX36" fmla="*/ 106081 w 223891"/>
                  <a:gd name="connsiteY36" fmla="*/ 188499 h 305653"/>
                  <a:gd name="connsiteX37" fmla="*/ 94222 w 223891"/>
                  <a:gd name="connsiteY37" fmla="*/ 200070 h 305653"/>
                  <a:gd name="connsiteX38" fmla="*/ 107315 w 223891"/>
                  <a:gd name="connsiteY38" fmla="*/ 226492 h 305653"/>
                  <a:gd name="connsiteX39" fmla="*/ 131952 w 223891"/>
                  <a:gd name="connsiteY39" fmla="*/ 201513 h 305653"/>
                  <a:gd name="connsiteX40" fmla="*/ 106081 w 223891"/>
                  <a:gd name="connsiteY40" fmla="*/ 188499 h 305653"/>
                  <a:gd name="connsiteX41" fmla="*/ 61791 w 223891"/>
                  <a:gd name="connsiteY41" fmla="*/ 287864 h 305653"/>
                  <a:gd name="connsiteX42" fmla="*/ 61817 w 223891"/>
                  <a:gd name="connsiteY42" fmla="*/ 298018 h 305653"/>
                  <a:gd name="connsiteX43" fmla="*/ 165773 w 223891"/>
                  <a:gd name="connsiteY43" fmla="*/ 297965 h 305653"/>
                  <a:gd name="connsiteX44" fmla="*/ 165747 w 223891"/>
                  <a:gd name="connsiteY44" fmla="*/ 287864 h 305653"/>
                  <a:gd name="connsiteX45" fmla="*/ 61791 w 223891"/>
                  <a:gd name="connsiteY45" fmla="*/ 287864 h 3056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223891" h="305653">
                    <a:moveTo>
                      <a:pt x="97869" y="161"/>
                    </a:moveTo>
                    <a:cubicBezTo>
                      <a:pt x="107236" y="-75"/>
                      <a:pt x="116603" y="-23"/>
                      <a:pt x="125996" y="135"/>
                    </a:cubicBezTo>
                    <a:cubicBezTo>
                      <a:pt x="133710" y="35609"/>
                      <a:pt x="142002" y="70978"/>
                      <a:pt x="149925" y="106426"/>
                    </a:cubicBezTo>
                    <a:cubicBezTo>
                      <a:pt x="150398" y="109863"/>
                      <a:pt x="152313" y="112776"/>
                      <a:pt x="154045" y="115714"/>
                    </a:cubicBezTo>
                    <a:cubicBezTo>
                      <a:pt x="177449" y="154967"/>
                      <a:pt x="200277" y="194587"/>
                      <a:pt x="223891" y="233708"/>
                    </a:cubicBezTo>
                    <a:cubicBezTo>
                      <a:pt x="207938" y="250212"/>
                      <a:pt x="191303" y="266060"/>
                      <a:pt x="174957" y="282170"/>
                    </a:cubicBezTo>
                    <a:cubicBezTo>
                      <a:pt x="174747" y="289989"/>
                      <a:pt x="174852" y="297834"/>
                      <a:pt x="175167" y="305653"/>
                    </a:cubicBezTo>
                    <a:cubicBezTo>
                      <a:pt x="135127" y="305076"/>
                      <a:pt x="95114" y="305522"/>
                      <a:pt x="55074" y="305417"/>
                    </a:cubicBezTo>
                    <a:cubicBezTo>
                      <a:pt x="54471" y="304892"/>
                      <a:pt x="53264" y="303790"/>
                      <a:pt x="52660" y="303265"/>
                    </a:cubicBezTo>
                    <a:cubicBezTo>
                      <a:pt x="52686" y="297519"/>
                      <a:pt x="52660" y="291773"/>
                      <a:pt x="52660" y="286001"/>
                    </a:cubicBezTo>
                    <a:cubicBezTo>
                      <a:pt x="35002" y="268893"/>
                      <a:pt x="17790" y="251314"/>
                      <a:pt x="0" y="234364"/>
                    </a:cubicBezTo>
                    <a:cubicBezTo>
                      <a:pt x="21673" y="196633"/>
                      <a:pt x="44159" y="159375"/>
                      <a:pt x="66094" y="121802"/>
                    </a:cubicBezTo>
                    <a:cubicBezTo>
                      <a:pt x="68823" y="116764"/>
                      <a:pt x="72732" y="112146"/>
                      <a:pt x="73887" y="106426"/>
                    </a:cubicBezTo>
                    <a:cubicBezTo>
                      <a:pt x="81863" y="71004"/>
                      <a:pt x="90076" y="35609"/>
                      <a:pt x="97869" y="161"/>
                    </a:cubicBezTo>
                    <a:close/>
                    <a:moveTo>
                      <a:pt x="104664" y="13910"/>
                    </a:moveTo>
                    <a:cubicBezTo>
                      <a:pt x="97685" y="46235"/>
                      <a:pt x="90233" y="78482"/>
                      <a:pt x="83149" y="110781"/>
                    </a:cubicBezTo>
                    <a:cubicBezTo>
                      <a:pt x="82231" y="116239"/>
                      <a:pt x="78689" y="120621"/>
                      <a:pt x="76039" y="125291"/>
                    </a:cubicBezTo>
                    <a:cubicBezTo>
                      <a:pt x="54917" y="161159"/>
                      <a:pt x="33847" y="197027"/>
                      <a:pt x="12594" y="232842"/>
                    </a:cubicBezTo>
                    <a:cubicBezTo>
                      <a:pt x="27865" y="247640"/>
                      <a:pt x="42926" y="262675"/>
                      <a:pt x="58092" y="277604"/>
                    </a:cubicBezTo>
                    <a:cubicBezTo>
                      <a:pt x="93985" y="277552"/>
                      <a:pt x="129879" y="277709"/>
                      <a:pt x="165747" y="277552"/>
                    </a:cubicBezTo>
                    <a:cubicBezTo>
                      <a:pt x="180808" y="262570"/>
                      <a:pt x="195921" y="247667"/>
                      <a:pt x="211166" y="232868"/>
                    </a:cubicBezTo>
                    <a:cubicBezTo>
                      <a:pt x="189257" y="196056"/>
                      <a:pt x="167636" y="159060"/>
                      <a:pt x="145806" y="122169"/>
                    </a:cubicBezTo>
                    <a:cubicBezTo>
                      <a:pt x="143340" y="118233"/>
                      <a:pt x="140873" y="114114"/>
                      <a:pt x="140244" y="109417"/>
                    </a:cubicBezTo>
                    <a:cubicBezTo>
                      <a:pt x="132949" y="75753"/>
                      <a:pt x="124422" y="42300"/>
                      <a:pt x="118256" y="8400"/>
                    </a:cubicBezTo>
                    <a:lnTo>
                      <a:pt x="116445" y="8688"/>
                    </a:lnTo>
                    <a:cubicBezTo>
                      <a:pt x="117338" y="36002"/>
                      <a:pt x="116393" y="63369"/>
                      <a:pt x="116655" y="90709"/>
                    </a:cubicBezTo>
                    <a:cubicBezTo>
                      <a:pt x="116813" y="120385"/>
                      <a:pt x="116472" y="150060"/>
                      <a:pt x="116813" y="179736"/>
                    </a:cubicBezTo>
                    <a:cubicBezTo>
                      <a:pt x="127072" y="180418"/>
                      <a:pt x="135731" y="188473"/>
                      <a:pt x="139351" y="197788"/>
                    </a:cubicBezTo>
                    <a:cubicBezTo>
                      <a:pt x="141923" y="206735"/>
                      <a:pt x="141214" y="217440"/>
                      <a:pt x="134891" y="224761"/>
                    </a:cubicBezTo>
                    <a:cubicBezTo>
                      <a:pt x="129486" y="231740"/>
                      <a:pt x="120749" y="235938"/>
                      <a:pt x="111880" y="235151"/>
                    </a:cubicBezTo>
                    <a:cubicBezTo>
                      <a:pt x="101490" y="235676"/>
                      <a:pt x="92201" y="228670"/>
                      <a:pt x="87505" y="219801"/>
                    </a:cubicBezTo>
                    <a:cubicBezTo>
                      <a:pt x="84592" y="213977"/>
                      <a:pt x="84592" y="207207"/>
                      <a:pt x="85484" y="200910"/>
                    </a:cubicBezTo>
                    <a:cubicBezTo>
                      <a:pt x="87793" y="190178"/>
                      <a:pt x="97213" y="181152"/>
                      <a:pt x="108154" y="179657"/>
                    </a:cubicBezTo>
                    <a:cubicBezTo>
                      <a:pt x="108259" y="129699"/>
                      <a:pt x="108338" y="79742"/>
                      <a:pt x="108023" y="29784"/>
                    </a:cubicBezTo>
                    <a:cubicBezTo>
                      <a:pt x="107708" y="22463"/>
                      <a:pt x="109099" y="15038"/>
                      <a:pt x="107472" y="7822"/>
                    </a:cubicBezTo>
                    <a:cubicBezTo>
                      <a:pt x="105845" y="9475"/>
                      <a:pt x="104979" y="11627"/>
                      <a:pt x="104664" y="13910"/>
                    </a:cubicBezTo>
                    <a:close/>
                    <a:moveTo>
                      <a:pt x="106081" y="188499"/>
                    </a:moveTo>
                    <a:cubicBezTo>
                      <a:pt x="100650" y="190415"/>
                      <a:pt x="96242" y="194665"/>
                      <a:pt x="94222" y="200070"/>
                    </a:cubicBezTo>
                    <a:cubicBezTo>
                      <a:pt x="89263" y="210408"/>
                      <a:pt x="96557" y="223606"/>
                      <a:pt x="107315" y="226492"/>
                    </a:cubicBezTo>
                    <a:cubicBezTo>
                      <a:pt x="121457" y="231635"/>
                      <a:pt x="137331" y="215603"/>
                      <a:pt x="131952" y="201513"/>
                    </a:cubicBezTo>
                    <a:cubicBezTo>
                      <a:pt x="129014" y="191044"/>
                      <a:pt x="116314" y="184065"/>
                      <a:pt x="106081" y="188499"/>
                    </a:cubicBezTo>
                    <a:close/>
                    <a:moveTo>
                      <a:pt x="61791" y="287864"/>
                    </a:moveTo>
                    <a:cubicBezTo>
                      <a:pt x="61817" y="291248"/>
                      <a:pt x="61817" y="294633"/>
                      <a:pt x="61817" y="298018"/>
                    </a:cubicBezTo>
                    <a:cubicBezTo>
                      <a:pt x="96478" y="297965"/>
                      <a:pt x="131113" y="298044"/>
                      <a:pt x="165773" y="297965"/>
                    </a:cubicBezTo>
                    <a:cubicBezTo>
                      <a:pt x="165747" y="294607"/>
                      <a:pt x="165747" y="291222"/>
                      <a:pt x="165747" y="287864"/>
                    </a:cubicBezTo>
                    <a:cubicBezTo>
                      <a:pt x="131086" y="287864"/>
                      <a:pt x="96452" y="287864"/>
                      <a:pt x="61791" y="287864"/>
                    </a:cubicBezTo>
                    <a:close/>
                  </a:path>
                </a:pathLst>
              </a:custGeom>
              <a:grpFill/>
              <a:ln w="2609"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F9A77B26-65DF-D823-625F-CAD92B94B9F3}"/>
                  </a:ext>
                </a:extLst>
              </p:cNvPr>
              <p:cNvSpPr/>
              <p:nvPr/>
            </p:nvSpPr>
            <p:spPr>
              <a:xfrm>
                <a:off x="6556061" y="2094566"/>
                <a:ext cx="471421" cy="614421"/>
              </a:xfrm>
              <a:custGeom>
                <a:avLst/>
                <a:gdLst>
                  <a:gd name="connsiteX0" fmla="*/ 76511 w 471421"/>
                  <a:gd name="connsiteY0" fmla="*/ 925 h 614421"/>
                  <a:gd name="connsiteX1" fmla="*/ 82782 w 471421"/>
                  <a:gd name="connsiteY1" fmla="*/ 558 h 614421"/>
                  <a:gd name="connsiteX2" fmla="*/ 206469 w 471421"/>
                  <a:gd name="connsiteY2" fmla="*/ 65681 h 614421"/>
                  <a:gd name="connsiteX3" fmla="*/ 357785 w 471421"/>
                  <a:gd name="connsiteY3" fmla="*/ 191704 h 614421"/>
                  <a:gd name="connsiteX4" fmla="*/ 411574 w 471421"/>
                  <a:gd name="connsiteY4" fmla="*/ 259687 h 614421"/>
                  <a:gd name="connsiteX5" fmla="*/ 432433 w 471421"/>
                  <a:gd name="connsiteY5" fmla="*/ 296421 h 614421"/>
                  <a:gd name="connsiteX6" fmla="*/ 467435 w 471421"/>
                  <a:gd name="connsiteY6" fmla="*/ 378599 h 614421"/>
                  <a:gd name="connsiteX7" fmla="*/ 465992 w 471421"/>
                  <a:gd name="connsiteY7" fmla="*/ 467704 h 614421"/>
                  <a:gd name="connsiteX8" fmla="*/ 436133 w 471421"/>
                  <a:gd name="connsiteY8" fmla="*/ 539230 h 614421"/>
                  <a:gd name="connsiteX9" fmla="*/ 388746 w 471421"/>
                  <a:gd name="connsiteY9" fmla="*/ 587534 h 614421"/>
                  <a:gd name="connsiteX10" fmla="*/ 370511 w 471421"/>
                  <a:gd name="connsiteY10" fmla="*/ 600496 h 614421"/>
                  <a:gd name="connsiteX11" fmla="*/ 363794 w 471421"/>
                  <a:gd name="connsiteY11" fmla="*/ 614035 h 614421"/>
                  <a:gd name="connsiteX12" fmla="*/ 357050 w 471421"/>
                  <a:gd name="connsiteY12" fmla="*/ 612723 h 614421"/>
                  <a:gd name="connsiteX13" fmla="*/ 362167 w 471421"/>
                  <a:gd name="connsiteY13" fmla="*/ 577564 h 614421"/>
                  <a:gd name="connsiteX14" fmla="*/ 375653 w 471421"/>
                  <a:gd name="connsiteY14" fmla="*/ 563343 h 614421"/>
                  <a:gd name="connsiteX15" fmla="*/ 424325 w 471421"/>
                  <a:gd name="connsiteY15" fmla="*/ 484129 h 614421"/>
                  <a:gd name="connsiteX16" fmla="*/ 431751 w 471421"/>
                  <a:gd name="connsiteY16" fmla="*/ 390511 h 614421"/>
                  <a:gd name="connsiteX17" fmla="*/ 403335 w 471421"/>
                  <a:gd name="connsiteY17" fmla="*/ 309487 h 614421"/>
                  <a:gd name="connsiteX18" fmla="*/ 354531 w 471421"/>
                  <a:gd name="connsiteY18" fmla="*/ 231979 h 614421"/>
                  <a:gd name="connsiteX19" fmla="*/ 300481 w 471421"/>
                  <a:gd name="connsiteY19" fmla="*/ 170451 h 614421"/>
                  <a:gd name="connsiteX20" fmla="*/ 231474 w 471421"/>
                  <a:gd name="connsiteY20" fmla="*/ 111388 h 614421"/>
                  <a:gd name="connsiteX21" fmla="*/ 150135 w 471421"/>
                  <a:gd name="connsiteY21" fmla="*/ 59594 h 614421"/>
                  <a:gd name="connsiteX22" fmla="*/ 76458 w 471421"/>
                  <a:gd name="connsiteY22" fmla="*/ 15487 h 614421"/>
                  <a:gd name="connsiteX23" fmla="*/ 22040 w 471421"/>
                  <a:gd name="connsiteY23" fmla="*/ 40991 h 614421"/>
                  <a:gd name="connsiteX24" fmla="*/ 7084 w 471421"/>
                  <a:gd name="connsiteY24" fmla="*/ 52746 h 614421"/>
                  <a:gd name="connsiteX25" fmla="*/ 0 w 471421"/>
                  <a:gd name="connsiteY25" fmla="*/ 42670 h 614421"/>
                  <a:gd name="connsiteX26" fmla="*/ 23641 w 471421"/>
                  <a:gd name="connsiteY26" fmla="*/ 25510 h 614421"/>
                  <a:gd name="connsiteX27" fmla="*/ 76511 w 471421"/>
                  <a:gd name="connsiteY27" fmla="*/ 925 h 6144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71421" h="614421">
                    <a:moveTo>
                      <a:pt x="76511" y="925"/>
                    </a:moveTo>
                    <a:cubicBezTo>
                      <a:pt x="78505" y="400"/>
                      <a:pt x="80788" y="-649"/>
                      <a:pt x="82782" y="558"/>
                    </a:cubicBezTo>
                    <a:cubicBezTo>
                      <a:pt x="125708" y="18872"/>
                      <a:pt x="166324" y="42067"/>
                      <a:pt x="206469" y="65681"/>
                    </a:cubicBezTo>
                    <a:cubicBezTo>
                      <a:pt x="263301" y="99240"/>
                      <a:pt x="312944" y="143609"/>
                      <a:pt x="357785" y="191704"/>
                    </a:cubicBezTo>
                    <a:cubicBezTo>
                      <a:pt x="377333" y="212983"/>
                      <a:pt x="395883" y="235364"/>
                      <a:pt x="411574" y="259687"/>
                    </a:cubicBezTo>
                    <a:cubicBezTo>
                      <a:pt x="419261" y="271494"/>
                      <a:pt x="425559" y="284141"/>
                      <a:pt x="432433" y="296421"/>
                    </a:cubicBezTo>
                    <a:cubicBezTo>
                      <a:pt x="446707" y="322580"/>
                      <a:pt x="461111" y="349265"/>
                      <a:pt x="467435" y="378599"/>
                    </a:cubicBezTo>
                    <a:cubicBezTo>
                      <a:pt x="473994" y="407933"/>
                      <a:pt x="471712" y="438448"/>
                      <a:pt x="465992" y="467704"/>
                    </a:cubicBezTo>
                    <a:cubicBezTo>
                      <a:pt x="460849" y="493182"/>
                      <a:pt x="451115" y="517898"/>
                      <a:pt x="436133" y="539230"/>
                    </a:cubicBezTo>
                    <a:cubicBezTo>
                      <a:pt x="423171" y="557833"/>
                      <a:pt x="406746" y="573838"/>
                      <a:pt x="388746" y="587534"/>
                    </a:cubicBezTo>
                    <a:cubicBezTo>
                      <a:pt x="382397" y="591444"/>
                      <a:pt x="376178" y="595616"/>
                      <a:pt x="370511" y="600496"/>
                    </a:cubicBezTo>
                    <a:cubicBezTo>
                      <a:pt x="367388" y="604511"/>
                      <a:pt x="366890" y="609994"/>
                      <a:pt x="363794" y="614035"/>
                    </a:cubicBezTo>
                    <a:cubicBezTo>
                      <a:pt x="361485" y="615216"/>
                      <a:pt x="359202" y="613379"/>
                      <a:pt x="357050" y="612723"/>
                    </a:cubicBezTo>
                    <a:cubicBezTo>
                      <a:pt x="352275" y="601100"/>
                      <a:pt x="355214" y="587613"/>
                      <a:pt x="362167" y="577564"/>
                    </a:cubicBezTo>
                    <a:cubicBezTo>
                      <a:pt x="365945" y="572185"/>
                      <a:pt x="371167" y="568092"/>
                      <a:pt x="375653" y="563343"/>
                    </a:cubicBezTo>
                    <a:cubicBezTo>
                      <a:pt x="397877" y="541329"/>
                      <a:pt x="415509" y="514277"/>
                      <a:pt x="424325" y="484129"/>
                    </a:cubicBezTo>
                    <a:cubicBezTo>
                      <a:pt x="433141" y="453877"/>
                      <a:pt x="434794" y="421787"/>
                      <a:pt x="431751" y="390511"/>
                    </a:cubicBezTo>
                    <a:cubicBezTo>
                      <a:pt x="428838" y="361649"/>
                      <a:pt x="417293" y="334597"/>
                      <a:pt x="403335" y="309487"/>
                    </a:cubicBezTo>
                    <a:cubicBezTo>
                      <a:pt x="388615" y="282698"/>
                      <a:pt x="372846" y="256460"/>
                      <a:pt x="354531" y="231979"/>
                    </a:cubicBezTo>
                    <a:cubicBezTo>
                      <a:pt x="338185" y="210070"/>
                      <a:pt x="319871" y="189710"/>
                      <a:pt x="300481" y="170451"/>
                    </a:cubicBezTo>
                    <a:cubicBezTo>
                      <a:pt x="279123" y="148962"/>
                      <a:pt x="256295" y="128837"/>
                      <a:pt x="231474" y="111388"/>
                    </a:cubicBezTo>
                    <a:cubicBezTo>
                      <a:pt x="205236" y="92812"/>
                      <a:pt x="177344" y="76728"/>
                      <a:pt x="150135" y="59594"/>
                    </a:cubicBezTo>
                    <a:cubicBezTo>
                      <a:pt x="125970" y="44245"/>
                      <a:pt x="101490" y="29420"/>
                      <a:pt x="76458" y="15487"/>
                    </a:cubicBezTo>
                    <a:cubicBezTo>
                      <a:pt x="57068" y="20788"/>
                      <a:pt x="38072" y="28685"/>
                      <a:pt x="22040" y="40991"/>
                    </a:cubicBezTo>
                    <a:cubicBezTo>
                      <a:pt x="16924" y="44717"/>
                      <a:pt x="12175" y="48968"/>
                      <a:pt x="7084" y="52746"/>
                    </a:cubicBezTo>
                    <a:cubicBezTo>
                      <a:pt x="4749" y="49361"/>
                      <a:pt x="2361" y="46029"/>
                      <a:pt x="0" y="42670"/>
                    </a:cubicBezTo>
                    <a:cubicBezTo>
                      <a:pt x="7084" y="35901"/>
                      <a:pt x="15638" y="31047"/>
                      <a:pt x="23641" y="25510"/>
                    </a:cubicBezTo>
                    <a:cubicBezTo>
                      <a:pt x="39410" y="13861"/>
                      <a:pt x="58301" y="7642"/>
                      <a:pt x="76511" y="925"/>
                    </a:cubicBezTo>
                    <a:close/>
                  </a:path>
                </a:pathLst>
              </a:custGeom>
              <a:grpFill/>
              <a:ln w="2609"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4C394DA5-696C-DA34-B928-A264CDE32F4B}"/>
                  </a:ext>
                </a:extLst>
              </p:cNvPr>
              <p:cNvSpPr/>
              <p:nvPr/>
            </p:nvSpPr>
            <p:spPr>
              <a:xfrm>
                <a:off x="6570545" y="2119602"/>
                <a:ext cx="66343" cy="39044"/>
              </a:xfrm>
              <a:custGeom>
                <a:avLst/>
                <a:gdLst>
                  <a:gd name="connsiteX0" fmla="*/ 0 w 66343"/>
                  <a:gd name="connsiteY0" fmla="*/ 32459 h 39044"/>
                  <a:gd name="connsiteX1" fmla="*/ 60610 w 66343"/>
                  <a:gd name="connsiteY1" fmla="*/ 212 h 39044"/>
                  <a:gd name="connsiteX2" fmla="*/ 63444 w 66343"/>
                  <a:gd name="connsiteY2" fmla="*/ 9291 h 39044"/>
                  <a:gd name="connsiteX3" fmla="*/ 29833 w 66343"/>
                  <a:gd name="connsiteY3" fmla="*/ 22410 h 39044"/>
                  <a:gd name="connsiteX4" fmla="*/ 6743 w 66343"/>
                  <a:gd name="connsiteY4" fmla="*/ 39045 h 39044"/>
                  <a:gd name="connsiteX5" fmla="*/ 0 w 66343"/>
                  <a:gd name="connsiteY5" fmla="*/ 32459 h 39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343" h="39044">
                    <a:moveTo>
                      <a:pt x="0" y="32459"/>
                    </a:moveTo>
                    <a:cubicBezTo>
                      <a:pt x="16032" y="15457"/>
                      <a:pt x="38465" y="6247"/>
                      <a:pt x="60610" y="212"/>
                    </a:cubicBezTo>
                    <a:cubicBezTo>
                      <a:pt x="66042" y="-1493"/>
                      <a:pt x="68823" y="7585"/>
                      <a:pt x="63444" y="9291"/>
                    </a:cubicBezTo>
                    <a:cubicBezTo>
                      <a:pt x="52004" y="13017"/>
                      <a:pt x="40486" y="16716"/>
                      <a:pt x="29833" y="22410"/>
                    </a:cubicBezTo>
                    <a:cubicBezTo>
                      <a:pt x="21096" y="26398"/>
                      <a:pt x="14274" y="33299"/>
                      <a:pt x="6743" y="39045"/>
                    </a:cubicBezTo>
                    <a:cubicBezTo>
                      <a:pt x="4513" y="36815"/>
                      <a:pt x="2256" y="34637"/>
                      <a:pt x="0" y="32459"/>
                    </a:cubicBezTo>
                    <a:close/>
                  </a:path>
                </a:pathLst>
              </a:custGeom>
              <a:grpFill/>
              <a:ln w="2609"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84357E34-1834-7C7A-7F7C-32EF0D32D877}"/>
                  </a:ext>
                </a:extLst>
              </p:cNvPr>
              <p:cNvSpPr/>
              <p:nvPr/>
            </p:nvSpPr>
            <p:spPr>
              <a:xfrm>
                <a:off x="6516311" y="2157545"/>
                <a:ext cx="54627" cy="66356"/>
              </a:xfrm>
              <a:custGeom>
                <a:avLst/>
                <a:gdLst>
                  <a:gd name="connsiteX0" fmla="*/ 236 w 54627"/>
                  <a:gd name="connsiteY0" fmla="*/ 47491 h 66356"/>
                  <a:gd name="connsiteX1" fmla="*/ 48278 w 54627"/>
                  <a:gd name="connsiteY1" fmla="*/ 0 h 66356"/>
                  <a:gd name="connsiteX2" fmla="*/ 54627 w 54627"/>
                  <a:gd name="connsiteY2" fmla="*/ 7478 h 66356"/>
                  <a:gd name="connsiteX3" fmla="*/ 9865 w 54627"/>
                  <a:gd name="connsiteY3" fmla="*/ 51716 h 66356"/>
                  <a:gd name="connsiteX4" fmla="*/ 9839 w 54627"/>
                  <a:gd name="connsiteY4" fmla="*/ 66330 h 66356"/>
                  <a:gd name="connsiteX5" fmla="*/ 26 w 54627"/>
                  <a:gd name="connsiteY5" fmla="*/ 66357 h 66356"/>
                  <a:gd name="connsiteX6" fmla="*/ 236 w 54627"/>
                  <a:gd name="connsiteY6" fmla="*/ 47491 h 663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627" h="66356">
                    <a:moveTo>
                      <a:pt x="236" y="47491"/>
                    </a:moveTo>
                    <a:cubicBezTo>
                      <a:pt x="16110" y="31538"/>
                      <a:pt x="32351" y="15927"/>
                      <a:pt x="48278" y="0"/>
                    </a:cubicBezTo>
                    <a:cubicBezTo>
                      <a:pt x="50403" y="2493"/>
                      <a:pt x="52502" y="4985"/>
                      <a:pt x="54627" y="7478"/>
                    </a:cubicBezTo>
                    <a:cubicBezTo>
                      <a:pt x="39908" y="22434"/>
                      <a:pt x="24742" y="36917"/>
                      <a:pt x="9865" y="51716"/>
                    </a:cubicBezTo>
                    <a:cubicBezTo>
                      <a:pt x="9839" y="56570"/>
                      <a:pt x="9839" y="61450"/>
                      <a:pt x="9839" y="66330"/>
                    </a:cubicBezTo>
                    <a:cubicBezTo>
                      <a:pt x="6559" y="66330"/>
                      <a:pt x="3279" y="66330"/>
                      <a:pt x="26" y="66357"/>
                    </a:cubicBezTo>
                    <a:cubicBezTo>
                      <a:pt x="-106" y="60033"/>
                      <a:pt x="314" y="53762"/>
                      <a:pt x="236" y="47491"/>
                    </a:cubicBezTo>
                    <a:close/>
                  </a:path>
                </a:pathLst>
              </a:custGeom>
              <a:grpFill/>
              <a:ln w="2609"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DFF7561A-B56B-23FA-D254-1634B570C159}"/>
                  </a:ext>
                </a:extLst>
              </p:cNvPr>
              <p:cNvSpPr/>
              <p:nvPr/>
            </p:nvSpPr>
            <p:spPr>
              <a:xfrm>
                <a:off x="6698063" y="2188296"/>
                <a:ext cx="258892" cy="400467"/>
              </a:xfrm>
              <a:custGeom>
                <a:avLst/>
                <a:gdLst>
                  <a:gd name="connsiteX0" fmla="*/ 0 w 258892"/>
                  <a:gd name="connsiteY0" fmla="*/ 2493 h 400467"/>
                  <a:gd name="connsiteX1" fmla="*/ 1915 w 258892"/>
                  <a:gd name="connsiteY1" fmla="*/ 0 h 400467"/>
                  <a:gd name="connsiteX2" fmla="*/ 110253 w 258892"/>
                  <a:gd name="connsiteY2" fmla="*/ 71945 h 400467"/>
                  <a:gd name="connsiteX3" fmla="*/ 169394 w 258892"/>
                  <a:gd name="connsiteY3" fmla="*/ 126993 h 400467"/>
                  <a:gd name="connsiteX4" fmla="*/ 217436 w 258892"/>
                  <a:gd name="connsiteY4" fmla="*/ 192904 h 400467"/>
                  <a:gd name="connsiteX5" fmla="*/ 252963 w 258892"/>
                  <a:gd name="connsiteY5" fmla="*/ 270149 h 400467"/>
                  <a:gd name="connsiteX6" fmla="*/ 258893 w 258892"/>
                  <a:gd name="connsiteY6" fmla="*/ 303813 h 400467"/>
                  <a:gd name="connsiteX7" fmla="*/ 239188 w 258892"/>
                  <a:gd name="connsiteY7" fmla="*/ 387513 h 400467"/>
                  <a:gd name="connsiteX8" fmla="*/ 228299 w 258892"/>
                  <a:gd name="connsiteY8" fmla="*/ 396355 h 400467"/>
                  <a:gd name="connsiteX9" fmla="*/ 188260 w 258892"/>
                  <a:gd name="connsiteY9" fmla="*/ 398428 h 400467"/>
                  <a:gd name="connsiteX10" fmla="*/ 197758 w 258892"/>
                  <a:gd name="connsiteY10" fmla="*/ 378854 h 400467"/>
                  <a:gd name="connsiteX11" fmla="*/ 209880 w 258892"/>
                  <a:gd name="connsiteY11" fmla="*/ 267709 h 400467"/>
                  <a:gd name="connsiteX12" fmla="*/ 184770 w 258892"/>
                  <a:gd name="connsiteY12" fmla="*/ 197417 h 400467"/>
                  <a:gd name="connsiteX13" fmla="*/ 81391 w 258892"/>
                  <a:gd name="connsiteY13" fmla="*/ 63339 h 400467"/>
                  <a:gd name="connsiteX14" fmla="*/ 7583 w 258892"/>
                  <a:gd name="connsiteY14" fmla="*/ 5510 h 400467"/>
                  <a:gd name="connsiteX15" fmla="*/ 0 w 258892"/>
                  <a:gd name="connsiteY15" fmla="*/ 2493 h 400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58892" h="400467">
                    <a:moveTo>
                      <a:pt x="0" y="2493"/>
                    </a:moveTo>
                    <a:cubicBezTo>
                      <a:pt x="472" y="1863"/>
                      <a:pt x="1417" y="630"/>
                      <a:pt x="1915" y="0"/>
                    </a:cubicBezTo>
                    <a:cubicBezTo>
                      <a:pt x="39751" y="21227"/>
                      <a:pt x="76668" y="44395"/>
                      <a:pt x="110253" y="71945"/>
                    </a:cubicBezTo>
                    <a:cubicBezTo>
                      <a:pt x="131165" y="88974"/>
                      <a:pt x="150686" y="107577"/>
                      <a:pt x="169394" y="126993"/>
                    </a:cubicBezTo>
                    <a:cubicBezTo>
                      <a:pt x="187945" y="146961"/>
                      <a:pt x="203635" y="169447"/>
                      <a:pt x="217436" y="192904"/>
                    </a:cubicBezTo>
                    <a:cubicBezTo>
                      <a:pt x="231710" y="217437"/>
                      <a:pt x="243885" y="243229"/>
                      <a:pt x="252963" y="270149"/>
                    </a:cubicBezTo>
                    <a:cubicBezTo>
                      <a:pt x="256873" y="280959"/>
                      <a:pt x="257240" y="292557"/>
                      <a:pt x="258893" y="303813"/>
                    </a:cubicBezTo>
                    <a:cubicBezTo>
                      <a:pt x="258893" y="332596"/>
                      <a:pt x="254485" y="362587"/>
                      <a:pt x="239188" y="387513"/>
                    </a:cubicBezTo>
                    <a:cubicBezTo>
                      <a:pt x="235961" y="390898"/>
                      <a:pt x="232104" y="393679"/>
                      <a:pt x="228299" y="396355"/>
                    </a:cubicBezTo>
                    <a:cubicBezTo>
                      <a:pt x="215547" y="401078"/>
                      <a:pt x="201457" y="401682"/>
                      <a:pt x="188260" y="398428"/>
                    </a:cubicBezTo>
                    <a:cubicBezTo>
                      <a:pt x="191172" y="391790"/>
                      <a:pt x="194924" y="385519"/>
                      <a:pt x="197758" y="378854"/>
                    </a:cubicBezTo>
                    <a:cubicBezTo>
                      <a:pt x="212661" y="344063"/>
                      <a:pt x="216387" y="304889"/>
                      <a:pt x="209880" y="267709"/>
                    </a:cubicBezTo>
                    <a:cubicBezTo>
                      <a:pt x="204475" y="243334"/>
                      <a:pt x="195737" y="219798"/>
                      <a:pt x="184770" y="197417"/>
                    </a:cubicBezTo>
                    <a:cubicBezTo>
                      <a:pt x="159555" y="146462"/>
                      <a:pt x="122979" y="101805"/>
                      <a:pt x="81391" y="63339"/>
                    </a:cubicBezTo>
                    <a:cubicBezTo>
                      <a:pt x="58328" y="42217"/>
                      <a:pt x="33690" y="22749"/>
                      <a:pt x="7583" y="5510"/>
                    </a:cubicBezTo>
                    <a:cubicBezTo>
                      <a:pt x="5221" y="4067"/>
                      <a:pt x="2912" y="2204"/>
                      <a:pt x="0" y="2493"/>
                    </a:cubicBezTo>
                    <a:close/>
                  </a:path>
                </a:pathLst>
              </a:custGeom>
              <a:grpFill/>
              <a:ln w="2609"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1A21006F-8CB8-821D-0E20-ED3CDF69AF53}"/>
                  </a:ext>
                </a:extLst>
              </p:cNvPr>
              <p:cNvSpPr/>
              <p:nvPr/>
            </p:nvSpPr>
            <p:spPr>
              <a:xfrm>
                <a:off x="6360114" y="2231654"/>
                <a:ext cx="74254" cy="552801"/>
              </a:xfrm>
              <a:custGeom>
                <a:avLst/>
                <a:gdLst>
                  <a:gd name="connsiteX0" fmla="*/ 12621 w 74254"/>
                  <a:gd name="connsiteY0" fmla="*/ 13 h 552801"/>
                  <a:gd name="connsiteX1" fmla="*/ 74254 w 74254"/>
                  <a:gd name="connsiteY1" fmla="*/ 92 h 552801"/>
                  <a:gd name="connsiteX2" fmla="*/ 74176 w 74254"/>
                  <a:gd name="connsiteY2" fmla="*/ 427487 h 552801"/>
                  <a:gd name="connsiteX3" fmla="*/ 73887 w 74254"/>
                  <a:gd name="connsiteY3" fmla="*/ 528426 h 552801"/>
                  <a:gd name="connsiteX4" fmla="*/ 49275 w 74254"/>
                  <a:gd name="connsiteY4" fmla="*/ 552801 h 552801"/>
                  <a:gd name="connsiteX5" fmla="*/ 0 w 74254"/>
                  <a:gd name="connsiteY5" fmla="*/ 503736 h 552801"/>
                  <a:gd name="connsiteX6" fmla="*/ 12621 w 74254"/>
                  <a:gd name="connsiteY6" fmla="*/ 491089 h 552801"/>
                  <a:gd name="connsiteX7" fmla="*/ 12621 w 74254"/>
                  <a:gd name="connsiteY7" fmla="*/ 13 h 5528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4254" h="552801">
                    <a:moveTo>
                      <a:pt x="12621" y="13"/>
                    </a:moveTo>
                    <a:cubicBezTo>
                      <a:pt x="33165" y="66"/>
                      <a:pt x="53710" y="-92"/>
                      <a:pt x="74254" y="92"/>
                    </a:cubicBezTo>
                    <a:cubicBezTo>
                      <a:pt x="74071" y="142566"/>
                      <a:pt x="74228" y="285013"/>
                      <a:pt x="74176" y="427487"/>
                    </a:cubicBezTo>
                    <a:cubicBezTo>
                      <a:pt x="73992" y="461151"/>
                      <a:pt x="74543" y="494788"/>
                      <a:pt x="73887" y="528426"/>
                    </a:cubicBezTo>
                    <a:cubicBezTo>
                      <a:pt x="65464" y="536324"/>
                      <a:pt x="57514" y="544720"/>
                      <a:pt x="49275" y="552801"/>
                    </a:cubicBezTo>
                    <a:cubicBezTo>
                      <a:pt x="32719" y="536586"/>
                      <a:pt x="16425" y="520082"/>
                      <a:pt x="0" y="503736"/>
                    </a:cubicBezTo>
                    <a:cubicBezTo>
                      <a:pt x="4198" y="499485"/>
                      <a:pt x="8422" y="495313"/>
                      <a:pt x="12621" y="491089"/>
                    </a:cubicBezTo>
                    <a:cubicBezTo>
                      <a:pt x="12568" y="327414"/>
                      <a:pt x="12621" y="163740"/>
                      <a:pt x="12621" y="13"/>
                    </a:cubicBezTo>
                    <a:close/>
                  </a:path>
                </a:pathLst>
              </a:custGeom>
              <a:grpFill/>
              <a:ln w="2609"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41A89118-4DB5-EA3B-2598-7B4B14760D2C}"/>
                  </a:ext>
                </a:extLst>
              </p:cNvPr>
              <p:cNvSpPr/>
              <p:nvPr/>
            </p:nvSpPr>
            <p:spPr>
              <a:xfrm>
                <a:off x="6411515" y="2231458"/>
                <a:ext cx="32220" cy="559714"/>
              </a:xfrm>
              <a:custGeom>
                <a:avLst/>
                <a:gdLst>
                  <a:gd name="connsiteX0" fmla="*/ 26081 w 32220"/>
                  <a:gd name="connsiteY0" fmla="*/ 0 h 559714"/>
                  <a:gd name="connsiteX1" fmla="*/ 32221 w 32220"/>
                  <a:gd name="connsiteY1" fmla="*/ 367 h 559714"/>
                  <a:gd name="connsiteX2" fmla="*/ 32116 w 32220"/>
                  <a:gd name="connsiteY2" fmla="*/ 531955 h 559714"/>
                  <a:gd name="connsiteX3" fmla="*/ 4303 w 32220"/>
                  <a:gd name="connsiteY3" fmla="*/ 559715 h 559714"/>
                  <a:gd name="connsiteX4" fmla="*/ 0 w 32220"/>
                  <a:gd name="connsiteY4" fmla="*/ 554992 h 559714"/>
                  <a:gd name="connsiteX5" fmla="*/ 25897 w 32220"/>
                  <a:gd name="connsiteY5" fmla="*/ 529305 h 559714"/>
                  <a:gd name="connsiteX6" fmla="*/ 26081 w 32220"/>
                  <a:gd name="connsiteY6" fmla="*/ 0 h 559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220" h="559714">
                    <a:moveTo>
                      <a:pt x="26081" y="0"/>
                    </a:moveTo>
                    <a:cubicBezTo>
                      <a:pt x="28127" y="131"/>
                      <a:pt x="30174" y="236"/>
                      <a:pt x="32221" y="367"/>
                    </a:cubicBezTo>
                    <a:cubicBezTo>
                      <a:pt x="32011" y="177554"/>
                      <a:pt x="32247" y="354768"/>
                      <a:pt x="32116" y="531955"/>
                    </a:cubicBezTo>
                    <a:cubicBezTo>
                      <a:pt x="22801" y="541164"/>
                      <a:pt x="13565" y="550479"/>
                      <a:pt x="4303" y="559715"/>
                    </a:cubicBezTo>
                    <a:cubicBezTo>
                      <a:pt x="2860" y="558141"/>
                      <a:pt x="1417" y="556566"/>
                      <a:pt x="0" y="554992"/>
                    </a:cubicBezTo>
                    <a:cubicBezTo>
                      <a:pt x="8842" y="546648"/>
                      <a:pt x="17239" y="537858"/>
                      <a:pt x="25897" y="529305"/>
                    </a:cubicBezTo>
                    <a:cubicBezTo>
                      <a:pt x="26002" y="352905"/>
                      <a:pt x="25661" y="176426"/>
                      <a:pt x="26081" y="0"/>
                    </a:cubicBezTo>
                    <a:close/>
                  </a:path>
                </a:pathLst>
              </a:custGeom>
              <a:grpFill/>
              <a:ln w="2609"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5639F4F2-EC58-F9E1-176E-09F92DDC4B76}"/>
                  </a:ext>
                </a:extLst>
              </p:cNvPr>
              <p:cNvSpPr/>
              <p:nvPr/>
            </p:nvSpPr>
            <p:spPr>
              <a:xfrm>
                <a:off x="6391784" y="2231694"/>
                <a:ext cx="71499" cy="593089"/>
              </a:xfrm>
              <a:custGeom>
                <a:avLst/>
                <a:gdLst>
                  <a:gd name="connsiteX0" fmla="*/ 65176 w 71499"/>
                  <a:gd name="connsiteY0" fmla="*/ 537150 h 593089"/>
                  <a:gd name="connsiteX1" fmla="*/ 65150 w 71499"/>
                  <a:gd name="connsiteY1" fmla="*/ 0 h 593089"/>
                  <a:gd name="connsiteX2" fmla="*/ 71394 w 71499"/>
                  <a:gd name="connsiteY2" fmla="*/ 0 h 593089"/>
                  <a:gd name="connsiteX3" fmla="*/ 71499 w 71499"/>
                  <a:gd name="connsiteY3" fmla="*/ 539590 h 593089"/>
                  <a:gd name="connsiteX4" fmla="*/ 17999 w 71499"/>
                  <a:gd name="connsiteY4" fmla="*/ 593090 h 593089"/>
                  <a:gd name="connsiteX5" fmla="*/ 0 w 71499"/>
                  <a:gd name="connsiteY5" fmla="*/ 574618 h 593089"/>
                  <a:gd name="connsiteX6" fmla="*/ 14195 w 71499"/>
                  <a:gd name="connsiteY6" fmla="*/ 560528 h 593089"/>
                  <a:gd name="connsiteX7" fmla="*/ 18577 w 71499"/>
                  <a:gd name="connsiteY7" fmla="*/ 564910 h 593089"/>
                  <a:gd name="connsiteX8" fmla="*/ 8659 w 71499"/>
                  <a:gd name="connsiteY8" fmla="*/ 574854 h 593089"/>
                  <a:gd name="connsiteX9" fmla="*/ 18341 w 71499"/>
                  <a:gd name="connsiteY9" fmla="*/ 584116 h 593089"/>
                  <a:gd name="connsiteX10" fmla="*/ 65176 w 71499"/>
                  <a:gd name="connsiteY10" fmla="*/ 537150 h 593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1499" h="593089">
                    <a:moveTo>
                      <a:pt x="65176" y="537150"/>
                    </a:moveTo>
                    <a:cubicBezTo>
                      <a:pt x="65150" y="358100"/>
                      <a:pt x="65150" y="179050"/>
                      <a:pt x="65150" y="0"/>
                    </a:cubicBezTo>
                    <a:cubicBezTo>
                      <a:pt x="66724" y="0"/>
                      <a:pt x="69846" y="0"/>
                      <a:pt x="71394" y="0"/>
                    </a:cubicBezTo>
                    <a:cubicBezTo>
                      <a:pt x="71473" y="179863"/>
                      <a:pt x="71289" y="359727"/>
                      <a:pt x="71499" y="539590"/>
                    </a:cubicBezTo>
                    <a:cubicBezTo>
                      <a:pt x="53815" y="557537"/>
                      <a:pt x="35946" y="575379"/>
                      <a:pt x="17999" y="593090"/>
                    </a:cubicBezTo>
                    <a:cubicBezTo>
                      <a:pt x="12148" y="586793"/>
                      <a:pt x="5615" y="581125"/>
                      <a:pt x="0" y="574618"/>
                    </a:cubicBezTo>
                    <a:cubicBezTo>
                      <a:pt x="4854" y="570053"/>
                      <a:pt x="9472" y="565225"/>
                      <a:pt x="14195" y="560528"/>
                    </a:cubicBezTo>
                    <a:cubicBezTo>
                      <a:pt x="15638" y="561971"/>
                      <a:pt x="17107" y="563467"/>
                      <a:pt x="18577" y="564910"/>
                    </a:cubicBezTo>
                    <a:cubicBezTo>
                      <a:pt x="15271" y="568216"/>
                      <a:pt x="11965" y="571522"/>
                      <a:pt x="8659" y="574854"/>
                    </a:cubicBezTo>
                    <a:cubicBezTo>
                      <a:pt x="11781" y="578029"/>
                      <a:pt x="14930" y="581230"/>
                      <a:pt x="18341" y="584116"/>
                    </a:cubicBezTo>
                    <a:cubicBezTo>
                      <a:pt x="33795" y="568321"/>
                      <a:pt x="49590" y="552840"/>
                      <a:pt x="65176" y="537150"/>
                    </a:cubicBezTo>
                    <a:close/>
                  </a:path>
                </a:pathLst>
              </a:custGeom>
              <a:grpFill/>
              <a:ln w="2609"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E485C528-1E8C-642B-DC72-5377261D14C7}"/>
                  </a:ext>
                </a:extLst>
              </p:cNvPr>
              <p:cNvSpPr/>
              <p:nvPr/>
            </p:nvSpPr>
            <p:spPr>
              <a:xfrm>
                <a:off x="6292682" y="2231668"/>
                <a:ext cx="237115" cy="707436"/>
              </a:xfrm>
              <a:custGeom>
                <a:avLst/>
                <a:gdLst>
                  <a:gd name="connsiteX0" fmla="*/ 173829 w 237115"/>
                  <a:gd name="connsiteY0" fmla="*/ 26 h 707436"/>
                  <a:gd name="connsiteX1" fmla="*/ 236144 w 237115"/>
                  <a:gd name="connsiteY1" fmla="*/ 0 h 707436"/>
                  <a:gd name="connsiteX2" fmla="*/ 236144 w 237115"/>
                  <a:gd name="connsiteY2" fmla="*/ 500206 h 707436"/>
                  <a:gd name="connsiteX3" fmla="*/ 218932 w 237115"/>
                  <a:gd name="connsiteY3" fmla="*/ 500233 h 707436"/>
                  <a:gd name="connsiteX4" fmla="*/ 218958 w 237115"/>
                  <a:gd name="connsiteY4" fmla="*/ 585428 h 707436"/>
                  <a:gd name="connsiteX5" fmla="*/ 236932 w 237115"/>
                  <a:gd name="connsiteY5" fmla="*/ 585402 h 707436"/>
                  <a:gd name="connsiteX6" fmla="*/ 237115 w 237115"/>
                  <a:gd name="connsiteY6" fmla="*/ 604871 h 707436"/>
                  <a:gd name="connsiteX7" fmla="*/ 134786 w 237115"/>
                  <a:gd name="connsiteY7" fmla="*/ 707436 h 707436"/>
                  <a:gd name="connsiteX8" fmla="*/ 73257 w 237115"/>
                  <a:gd name="connsiteY8" fmla="*/ 645934 h 707436"/>
                  <a:gd name="connsiteX9" fmla="*/ 0 w 237115"/>
                  <a:gd name="connsiteY9" fmla="*/ 572021 h 707436"/>
                  <a:gd name="connsiteX10" fmla="*/ 62237 w 237115"/>
                  <a:gd name="connsiteY10" fmla="*/ 509679 h 707436"/>
                  <a:gd name="connsiteX11" fmla="*/ 111040 w 237115"/>
                  <a:gd name="connsiteY11" fmla="*/ 558560 h 707436"/>
                  <a:gd name="connsiteX12" fmla="*/ 94117 w 237115"/>
                  <a:gd name="connsiteY12" fmla="*/ 575432 h 707436"/>
                  <a:gd name="connsiteX13" fmla="*/ 116629 w 237115"/>
                  <a:gd name="connsiteY13" fmla="*/ 597918 h 707436"/>
                  <a:gd name="connsiteX14" fmla="*/ 173829 w 237115"/>
                  <a:gd name="connsiteY14" fmla="*/ 541060 h 707436"/>
                  <a:gd name="connsiteX15" fmla="*/ 173829 w 237115"/>
                  <a:gd name="connsiteY15" fmla="*/ 26 h 707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37115" h="707436">
                    <a:moveTo>
                      <a:pt x="173829" y="26"/>
                    </a:moveTo>
                    <a:cubicBezTo>
                      <a:pt x="194609" y="0"/>
                      <a:pt x="215390" y="0"/>
                      <a:pt x="236144" y="0"/>
                    </a:cubicBezTo>
                    <a:cubicBezTo>
                      <a:pt x="236171" y="166744"/>
                      <a:pt x="236171" y="333462"/>
                      <a:pt x="236144" y="500206"/>
                    </a:cubicBezTo>
                    <a:cubicBezTo>
                      <a:pt x="230398" y="500206"/>
                      <a:pt x="224678" y="500180"/>
                      <a:pt x="218932" y="500233"/>
                    </a:cubicBezTo>
                    <a:cubicBezTo>
                      <a:pt x="218985" y="528623"/>
                      <a:pt x="218958" y="557012"/>
                      <a:pt x="218958" y="585428"/>
                    </a:cubicBezTo>
                    <a:cubicBezTo>
                      <a:pt x="224941" y="585402"/>
                      <a:pt x="230923" y="585402"/>
                      <a:pt x="236932" y="585402"/>
                    </a:cubicBezTo>
                    <a:cubicBezTo>
                      <a:pt x="236958" y="591883"/>
                      <a:pt x="236774" y="598390"/>
                      <a:pt x="237115" y="604871"/>
                    </a:cubicBezTo>
                    <a:cubicBezTo>
                      <a:pt x="202848" y="638928"/>
                      <a:pt x="169132" y="673484"/>
                      <a:pt x="134786" y="707436"/>
                    </a:cubicBezTo>
                    <a:cubicBezTo>
                      <a:pt x="113874" y="687312"/>
                      <a:pt x="93854" y="666321"/>
                      <a:pt x="73257" y="645934"/>
                    </a:cubicBezTo>
                    <a:cubicBezTo>
                      <a:pt x="48803" y="621322"/>
                      <a:pt x="23956" y="597104"/>
                      <a:pt x="0" y="572021"/>
                    </a:cubicBezTo>
                    <a:cubicBezTo>
                      <a:pt x="20545" y="551056"/>
                      <a:pt x="41509" y="530459"/>
                      <a:pt x="62237" y="509679"/>
                    </a:cubicBezTo>
                    <a:cubicBezTo>
                      <a:pt x="78531" y="525946"/>
                      <a:pt x="94825" y="542214"/>
                      <a:pt x="111040" y="558560"/>
                    </a:cubicBezTo>
                    <a:cubicBezTo>
                      <a:pt x="105399" y="564175"/>
                      <a:pt x="99784" y="569817"/>
                      <a:pt x="94117" y="575432"/>
                    </a:cubicBezTo>
                    <a:cubicBezTo>
                      <a:pt x="101411" y="583172"/>
                      <a:pt x="109204" y="590361"/>
                      <a:pt x="116629" y="597918"/>
                    </a:cubicBezTo>
                    <a:cubicBezTo>
                      <a:pt x="135809" y="579105"/>
                      <a:pt x="154858" y="560109"/>
                      <a:pt x="173829" y="541060"/>
                    </a:cubicBezTo>
                    <a:cubicBezTo>
                      <a:pt x="173802" y="360724"/>
                      <a:pt x="173855" y="180362"/>
                      <a:pt x="173829" y="26"/>
                    </a:cubicBezTo>
                    <a:close/>
                  </a:path>
                </a:pathLst>
              </a:custGeom>
              <a:grpFill/>
              <a:ln w="2609"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DB22C9E2-E674-D733-8E99-FB7AF0C8806B}"/>
                  </a:ext>
                </a:extLst>
              </p:cNvPr>
              <p:cNvSpPr/>
              <p:nvPr/>
            </p:nvSpPr>
            <p:spPr>
              <a:xfrm>
                <a:off x="6534646" y="2231668"/>
                <a:ext cx="10276" cy="473640"/>
              </a:xfrm>
              <a:custGeom>
                <a:avLst/>
                <a:gdLst>
                  <a:gd name="connsiteX0" fmla="*/ 110 w 10276"/>
                  <a:gd name="connsiteY0" fmla="*/ 407166 h 473640"/>
                  <a:gd name="connsiteX1" fmla="*/ 267 w 10276"/>
                  <a:gd name="connsiteY1" fmla="*/ 26 h 473640"/>
                  <a:gd name="connsiteX2" fmla="*/ 10028 w 10276"/>
                  <a:gd name="connsiteY2" fmla="*/ 0 h 473640"/>
                  <a:gd name="connsiteX3" fmla="*/ 10054 w 10276"/>
                  <a:gd name="connsiteY3" fmla="*/ 374499 h 473640"/>
                  <a:gd name="connsiteX4" fmla="*/ 9923 w 10276"/>
                  <a:gd name="connsiteY4" fmla="*/ 469639 h 473640"/>
                  <a:gd name="connsiteX5" fmla="*/ 398 w 10276"/>
                  <a:gd name="connsiteY5" fmla="*/ 469691 h 473640"/>
                  <a:gd name="connsiteX6" fmla="*/ 110 w 10276"/>
                  <a:gd name="connsiteY6" fmla="*/ 407166 h 473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76" h="473640">
                    <a:moveTo>
                      <a:pt x="110" y="407166"/>
                    </a:moveTo>
                    <a:cubicBezTo>
                      <a:pt x="425" y="271461"/>
                      <a:pt x="162" y="135731"/>
                      <a:pt x="267" y="26"/>
                    </a:cubicBezTo>
                    <a:cubicBezTo>
                      <a:pt x="3495" y="26"/>
                      <a:pt x="6774" y="26"/>
                      <a:pt x="10028" y="0"/>
                    </a:cubicBezTo>
                    <a:cubicBezTo>
                      <a:pt x="10054" y="124842"/>
                      <a:pt x="10028" y="249683"/>
                      <a:pt x="10054" y="374499"/>
                    </a:cubicBezTo>
                    <a:cubicBezTo>
                      <a:pt x="10369" y="406195"/>
                      <a:pt x="10369" y="437917"/>
                      <a:pt x="9923" y="469639"/>
                    </a:cubicBezTo>
                    <a:cubicBezTo>
                      <a:pt x="9608" y="474939"/>
                      <a:pt x="713" y="474992"/>
                      <a:pt x="398" y="469691"/>
                    </a:cubicBezTo>
                    <a:cubicBezTo>
                      <a:pt x="241" y="448858"/>
                      <a:pt x="-205" y="427999"/>
                      <a:pt x="110" y="407166"/>
                    </a:cubicBezTo>
                    <a:close/>
                  </a:path>
                </a:pathLst>
              </a:custGeom>
              <a:grpFill/>
              <a:ln w="2609"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939B4E33-C5B6-4309-0570-0B8122FD2B37}"/>
                  </a:ext>
                </a:extLst>
              </p:cNvPr>
              <p:cNvSpPr/>
              <p:nvPr/>
            </p:nvSpPr>
            <p:spPr>
              <a:xfrm>
                <a:off x="6517858" y="2715432"/>
                <a:ext cx="445237" cy="118847"/>
              </a:xfrm>
              <a:custGeom>
                <a:avLst/>
                <a:gdLst>
                  <a:gd name="connsiteX0" fmla="*/ 17239 w 445237"/>
                  <a:gd name="connsiteY0" fmla="*/ 43 h 118847"/>
                  <a:gd name="connsiteX1" fmla="*/ 288359 w 445237"/>
                  <a:gd name="connsiteY1" fmla="*/ 95 h 118847"/>
                  <a:gd name="connsiteX2" fmla="*/ 444319 w 445237"/>
                  <a:gd name="connsiteY2" fmla="*/ 305 h 118847"/>
                  <a:gd name="connsiteX3" fmla="*/ 403282 w 445237"/>
                  <a:gd name="connsiteY3" fmla="*/ 24340 h 118847"/>
                  <a:gd name="connsiteX4" fmla="*/ 386857 w 445237"/>
                  <a:gd name="connsiteY4" fmla="*/ 51549 h 118847"/>
                  <a:gd name="connsiteX5" fmla="*/ 397588 w 445237"/>
                  <a:gd name="connsiteY5" fmla="*/ 87784 h 118847"/>
                  <a:gd name="connsiteX6" fmla="*/ 416349 w 445237"/>
                  <a:gd name="connsiteY6" fmla="*/ 101900 h 118847"/>
                  <a:gd name="connsiteX7" fmla="*/ 445237 w 445237"/>
                  <a:gd name="connsiteY7" fmla="*/ 118666 h 118847"/>
                  <a:gd name="connsiteX8" fmla="*/ 318139 w 445237"/>
                  <a:gd name="connsiteY8" fmla="*/ 118220 h 118847"/>
                  <a:gd name="connsiteX9" fmla="*/ 224363 w 445237"/>
                  <a:gd name="connsiteY9" fmla="*/ 118351 h 118847"/>
                  <a:gd name="connsiteX10" fmla="*/ 41483 w 445237"/>
                  <a:gd name="connsiteY10" fmla="*/ 118430 h 118847"/>
                  <a:gd name="connsiteX11" fmla="*/ 18026 w 445237"/>
                  <a:gd name="connsiteY11" fmla="*/ 118142 h 118847"/>
                  <a:gd name="connsiteX12" fmla="*/ 17265 w 445237"/>
                  <a:gd name="connsiteY12" fmla="*/ 95393 h 118847"/>
                  <a:gd name="connsiteX13" fmla="*/ 0 w 445237"/>
                  <a:gd name="connsiteY13" fmla="*/ 95340 h 118847"/>
                  <a:gd name="connsiteX14" fmla="*/ 26 w 445237"/>
                  <a:gd name="connsiteY14" fmla="*/ 22687 h 118847"/>
                  <a:gd name="connsiteX15" fmla="*/ 17212 w 445237"/>
                  <a:gd name="connsiteY15" fmla="*/ 22713 h 118847"/>
                  <a:gd name="connsiteX16" fmla="*/ 17239 w 445237"/>
                  <a:gd name="connsiteY16" fmla="*/ 43 h 118847"/>
                  <a:gd name="connsiteX17" fmla="*/ 48383 w 445237"/>
                  <a:gd name="connsiteY17" fmla="*/ 19459 h 118847"/>
                  <a:gd name="connsiteX18" fmla="*/ 151841 w 445237"/>
                  <a:gd name="connsiteY18" fmla="*/ 19748 h 118847"/>
                  <a:gd name="connsiteX19" fmla="*/ 153022 w 445237"/>
                  <a:gd name="connsiteY19" fmla="*/ 22372 h 118847"/>
                  <a:gd name="connsiteX20" fmla="*/ 44553 w 445237"/>
                  <a:gd name="connsiteY20" fmla="*/ 22398 h 118847"/>
                  <a:gd name="connsiteX21" fmla="*/ 37678 w 445237"/>
                  <a:gd name="connsiteY21" fmla="*/ 24130 h 118847"/>
                  <a:gd name="connsiteX22" fmla="*/ 160027 w 445237"/>
                  <a:gd name="connsiteY22" fmla="*/ 24340 h 118847"/>
                  <a:gd name="connsiteX23" fmla="*/ 159844 w 445237"/>
                  <a:gd name="connsiteY23" fmla="*/ 27095 h 118847"/>
                  <a:gd name="connsiteX24" fmla="*/ 36602 w 445237"/>
                  <a:gd name="connsiteY24" fmla="*/ 27095 h 118847"/>
                  <a:gd name="connsiteX25" fmla="*/ 31591 w 445237"/>
                  <a:gd name="connsiteY25" fmla="*/ 28774 h 118847"/>
                  <a:gd name="connsiteX26" fmla="*/ 179653 w 445237"/>
                  <a:gd name="connsiteY26" fmla="*/ 29141 h 118847"/>
                  <a:gd name="connsiteX27" fmla="*/ 180572 w 445237"/>
                  <a:gd name="connsiteY27" fmla="*/ 32001 h 118847"/>
                  <a:gd name="connsiteX28" fmla="*/ 32011 w 445237"/>
                  <a:gd name="connsiteY28" fmla="*/ 32027 h 118847"/>
                  <a:gd name="connsiteX29" fmla="*/ 26579 w 445237"/>
                  <a:gd name="connsiteY29" fmla="*/ 33602 h 118847"/>
                  <a:gd name="connsiteX30" fmla="*/ 180572 w 445237"/>
                  <a:gd name="connsiteY30" fmla="*/ 33864 h 118847"/>
                  <a:gd name="connsiteX31" fmla="*/ 180598 w 445237"/>
                  <a:gd name="connsiteY31" fmla="*/ 36645 h 118847"/>
                  <a:gd name="connsiteX32" fmla="*/ 27471 w 445237"/>
                  <a:gd name="connsiteY32" fmla="*/ 36645 h 118847"/>
                  <a:gd name="connsiteX33" fmla="*/ 23378 w 445237"/>
                  <a:gd name="connsiteY33" fmla="*/ 38403 h 118847"/>
                  <a:gd name="connsiteX34" fmla="*/ 186843 w 445237"/>
                  <a:gd name="connsiteY34" fmla="*/ 38587 h 118847"/>
                  <a:gd name="connsiteX35" fmla="*/ 186843 w 445237"/>
                  <a:gd name="connsiteY35" fmla="*/ 41342 h 118847"/>
                  <a:gd name="connsiteX36" fmla="*/ 25766 w 445237"/>
                  <a:gd name="connsiteY36" fmla="*/ 41342 h 118847"/>
                  <a:gd name="connsiteX37" fmla="*/ 20754 w 445237"/>
                  <a:gd name="connsiteY37" fmla="*/ 43179 h 118847"/>
                  <a:gd name="connsiteX38" fmla="*/ 142474 w 445237"/>
                  <a:gd name="connsiteY38" fmla="*/ 43336 h 118847"/>
                  <a:gd name="connsiteX39" fmla="*/ 142553 w 445237"/>
                  <a:gd name="connsiteY39" fmla="*/ 46144 h 118847"/>
                  <a:gd name="connsiteX40" fmla="*/ 22670 w 445237"/>
                  <a:gd name="connsiteY40" fmla="*/ 46222 h 118847"/>
                  <a:gd name="connsiteX41" fmla="*/ 18865 w 445237"/>
                  <a:gd name="connsiteY41" fmla="*/ 47849 h 118847"/>
                  <a:gd name="connsiteX42" fmla="*/ 135494 w 445237"/>
                  <a:gd name="connsiteY42" fmla="*/ 48164 h 118847"/>
                  <a:gd name="connsiteX43" fmla="*/ 138722 w 445237"/>
                  <a:gd name="connsiteY43" fmla="*/ 48846 h 118847"/>
                  <a:gd name="connsiteX44" fmla="*/ 136124 w 445237"/>
                  <a:gd name="connsiteY44" fmla="*/ 50211 h 118847"/>
                  <a:gd name="connsiteX45" fmla="*/ 124579 w 445237"/>
                  <a:gd name="connsiteY45" fmla="*/ 52310 h 118847"/>
                  <a:gd name="connsiteX46" fmla="*/ 206731 w 445237"/>
                  <a:gd name="connsiteY46" fmla="*/ 52834 h 118847"/>
                  <a:gd name="connsiteX47" fmla="*/ 207518 w 445237"/>
                  <a:gd name="connsiteY47" fmla="*/ 55537 h 118847"/>
                  <a:gd name="connsiteX48" fmla="*/ 18183 w 445237"/>
                  <a:gd name="connsiteY48" fmla="*/ 55563 h 118847"/>
                  <a:gd name="connsiteX49" fmla="*/ 18026 w 445237"/>
                  <a:gd name="connsiteY49" fmla="*/ 57452 h 118847"/>
                  <a:gd name="connsiteX50" fmla="*/ 207177 w 445237"/>
                  <a:gd name="connsiteY50" fmla="*/ 57479 h 118847"/>
                  <a:gd name="connsiteX51" fmla="*/ 207177 w 445237"/>
                  <a:gd name="connsiteY51" fmla="*/ 60286 h 118847"/>
                  <a:gd name="connsiteX52" fmla="*/ 18655 w 445237"/>
                  <a:gd name="connsiteY52" fmla="*/ 60443 h 118847"/>
                  <a:gd name="connsiteX53" fmla="*/ 17553 w 445237"/>
                  <a:gd name="connsiteY53" fmla="*/ 62228 h 118847"/>
                  <a:gd name="connsiteX54" fmla="*/ 207230 w 445237"/>
                  <a:gd name="connsiteY54" fmla="*/ 62359 h 118847"/>
                  <a:gd name="connsiteX55" fmla="*/ 207125 w 445237"/>
                  <a:gd name="connsiteY55" fmla="*/ 65166 h 118847"/>
                  <a:gd name="connsiteX56" fmla="*/ 18078 w 445237"/>
                  <a:gd name="connsiteY56" fmla="*/ 65245 h 118847"/>
                  <a:gd name="connsiteX57" fmla="*/ 19180 w 445237"/>
                  <a:gd name="connsiteY57" fmla="*/ 66819 h 118847"/>
                  <a:gd name="connsiteX58" fmla="*/ 201274 w 445237"/>
                  <a:gd name="connsiteY58" fmla="*/ 67082 h 118847"/>
                  <a:gd name="connsiteX59" fmla="*/ 200565 w 445237"/>
                  <a:gd name="connsiteY59" fmla="*/ 69784 h 118847"/>
                  <a:gd name="connsiteX60" fmla="*/ 18839 w 445237"/>
                  <a:gd name="connsiteY60" fmla="*/ 70073 h 118847"/>
                  <a:gd name="connsiteX61" fmla="*/ 25818 w 445237"/>
                  <a:gd name="connsiteY61" fmla="*/ 71831 h 118847"/>
                  <a:gd name="connsiteX62" fmla="*/ 178027 w 445237"/>
                  <a:gd name="connsiteY62" fmla="*/ 71910 h 118847"/>
                  <a:gd name="connsiteX63" fmla="*/ 179024 w 445237"/>
                  <a:gd name="connsiteY63" fmla="*/ 74481 h 118847"/>
                  <a:gd name="connsiteX64" fmla="*/ 20492 w 445237"/>
                  <a:gd name="connsiteY64" fmla="*/ 74980 h 118847"/>
                  <a:gd name="connsiteX65" fmla="*/ 25845 w 445237"/>
                  <a:gd name="connsiteY65" fmla="*/ 76501 h 118847"/>
                  <a:gd name="connsiteX66" fmla="*/ 174353 w 445237"/>
                  <a:gd name="connsiteY66" fmla="*/ 76475 h 118847"/>
                  <a:gd name="connsiteX67" fmla="*/ 174301 w 445237"/>
                  <a:gd name="connsiteY67" fmla="*/ 79440 h 118847"/>
                  <a:gd name="connsiteX68" fmla="*/ 23300 w 445237"/>
                  <a:gd name="connsiteY68" fmla="*/ 79571 h 118847"/>
                  <a:gd name="connsiteX69" fmla="*/ 25923 w 445237"/>
                  <a:gd name="connsiteY69" fmla="*/ 81277 h 118847"/>
                  <a:gd name="connsiteX70" fmla="*/ 167741 w 445237"/>
                  <a:gd name="connsiteY70" fmla="*/ 81539 h 118847"/>
                  <a:gd name="connsiteX71" fmla="*/ 168738 w 445237"/>
                  <a:gd name="connsiteY71" fmla="*/ 84137 h 118847"/>
                  <a:gd name="connsiteX72" fmla="*/ 27314 w 445237"/>
                  <a:gd name="connsiteY72" fmla="*/ 84268 h 118847"/>
                  <a:gd name="connsiteX73" fmla="*/ 28678 w 445237"/>
                  <a:gd name="connsiteY73" fmla="*/ 85868 h 118847"/>
                  <a:gd name="connsiteX74" fmla="*/ 165144 w 445237"/>
                  <a:gd name="connsiteY74" fmla="*/ 86288 h 118847"/>
                  <a:gd name="connsiteX75" fmla="*/ 166456 w 445237"/>
                  <a:gd name="connsiteY75" fmla="*/ 88623 h 118847"/>
                  <a:gd name="connsiteX76" fmla="*/ 32116 w 445237"/>
                  <a:gd name="connsiteY76" fmla="*/ 88912 h 118847"/>
                  <a:gd name="connsiteX77" fmla="*/ 36707 w 445237"/>
                  <a:gd name="connsiteY77" fmla="*/ 90985 h 118847"/>
                  <a:gd name="connsiteX78" fmla="*/ 198886 w 445237"/>
                  <a:gd name="connsiteY78" fmla="*/ 91064 h 118847"/>
                  <a:gd name="connsiteX79" fmla="*/ 200801 w 445237"/>
                  <a:gd name="connsiteY79" fmla="*/ 93687 h 118847"/>
                  <a:gd name="connsiteX80" fmla="*/ 38150 w 445237"/>
                  <a:gd name="connsiteY80" fmla="*/ 93897 h 118847"/>
                  <a:gd name="connsiteX81" fmla="*/ 44710 w 445237"/>
                  <a:gd name="connsiteY81" fmla="*/ 95682 h 118847"/>
                  <a:gd name="connsiteX82" fmla="*/ 232497 w 445237"/>
                  <a:gd name="connsiteY82" fmla="*/ 95682 h 118847"/>
                  <a:gd name="connsiteX83" fmla="*/ 232340 w 445237"/>
                  <a:gd name="connsiteY83" fmla="*/ 98410 h 118847"/>
                  <a:gd name="connsiteX84" fmla="*/ 65018 w 445237"/>
                  <a:gd name="connsiteY84" fmla="*/ 98437 h 118847"/>
                  <a:gd name="connsiteX85" fmla="*/ 50640 w 445237"/>
                  <a:gd name="connsiteY85" fmla="*/ 99093 h 118847"/>
                  <a:gd name="connsiteX86" fmla="*/ 89997 w 445237"/>
                  <a:gd name="connsiteY86" fmla="*/ 100457 h 118847"/>
                  <a:gd name="connsiteX87" fmla="*/ 197758 w 445237"/>
                  <a:gd name="connsiteY87" fmla="*/ 99958 h 118847"/>
                  <a:gd name="connsiteX88" fmla="*/ 408976 w 445237"/>
                  <a:gd name="connsiteY88" fmla="*/ 100195 h 118847"/>
                  <a:gd name="connsiteX89" fmla="*/ 402626 w 445237"/>
                  <a:gd name="connsiteY89" fmla="*/ 98410 h 118847"/>
                  <a:gd name="connsiteX90" fmla="*/ 311816 w 445237"/>
                  <a:gd name="connsiteY90" fmla="*/ 98305 h 118847"/>
                  <a:gd name="connsiteX91" fmla="*/ 310373 w 445237"/>
                  <a:gd name="connsiteY91" fmla="*/ 96049 h 118847"/>
                  <a:gd name="connsiteX92" fmla="*/ 401498 w 445237"/>
                  <a:gd name="connsiteY92" fmla="*/ 95209 h 118847"/>
                  <a:gd name="connsiteX93" fmla="*/ 390163 w 445237"/>
                  <a:gd name="connsiteY93" fmla="*/ 93714 h 118847"/>
                  <a:gd name="connsiteX94" fmla="*/ 310950 w 445237"/>
                  <a:gd name="connsiteY94" fmla="*/ 93582 h 118847"/>
                  <a:gd name="connsiteX95" fmla="*/ 310005 w 445237"/>
                  <a:gd name="connsiteY95" fmla="*/ 91090 h 118847"/>
                  <a:gd name="connsiteX96" fmla="*/ 380744 w 445237"/>
                  <a:gd name="connsiteY96" fmla="*/ 91011 h 118847"/>
                  <a:gd name="connsiteX97" fmla="*/ 396513 w 445237"/>
                  <a:gd name="connsiteY97" fmla="*/ 90513 h 118847"/>
                  <a:gd name="connsiteX98" fmla="*/ 391790 w 445237"/>
                  <a:gd name="connsiteY98" fmla="*/ 88886 h 118847"/>
                  <a:gd name="connsiteX99" fmla="*/ 311947 w 445237"/>
                  <a:gd name="connsiteY99" fmla="*/ 88807 h 118847"/>
                  <a:gd name="connsiteX100" fmla="*/ 308326 w 445237"/>
                  <a:gd name="connsiteY100" fmla="*/ 87679 h 118847"/>
                  <a:gd name="connsiteX101" fmla="*/ 311684 w 445237"/>
                  <a:gd name="connsiteY101" fmla="*/ 86210 h 118847"/>
                  <a:gd name="connsiteX102" fmla="*/ 391554 w 445237"/>
                  <a:gd name="connsiteY102" fmla="*/ 86026 h 118847"/>
                  <a:gd name="connsiteX103" fmla="*/ 391501 w 445237"/>
                  <a:gd name="connsiteY103" fmla="*/ 84268 h 118847"/>
                  <a:gd name="connsiteX104" fmla="*/ 308824 w 445237"/>
                  <a:gd name="connsiteY104" fmla="*/ 84189 h 118847"/>
                  <a:gd name="connsiteX105" fmla="*/ 308772 w 445237"/>
                  <a:gd name="connsiteY105" fmla="*/ 81434 h 118847"/>
                  <a:gd name="connsiteX106" fmla="*/ 389428 w 445237"/>
                  <a:gd name="connsiteY106" fmla="*/ 81303 h 118847"/>
                  <a:gd name="connsiteX107" fmla="*/ 386857 w 445237"/>
                  <a:gd name="connsiteY107" fmla="*/ 79519 h 118847"/>
                  <a:gd name="connsiteX108" fmla="*/ 301425 w 445237"/>
                  <a:gd name="connsiteY108" fmla="*/ 79283 h 118847"/>
                  <a:gd name="connsiteX109" fmla="*/ 302055 w 445237"/>
                  <a:gd name="connsiteY109" fmla="*/ 76449 h 118847"/>
                  <a:gd name="connsiteX110" fmla="*/ 387434 w 445237"/>
                  <a:gd name="connsiteY110" fmla="*/ 76213 h 118847"/>
                  <a:gd name="connsiteX111" fmla="*/ 380560 w 445237"/>
                  <a:gd name="connsiteY111" fmla="*/ 74717 h 118847"/>
                  <a:gd name="connsiteX112" fmla="*/ 293213 w 445237"/>
                  <a:gd name="connsiteY112" fmla="*/ 74770 h 118847"/>
                  <a:gd name="connsiteX113" fmla="*/ 293239 w 445237"/>
                  <a:gd name="connsiteY113" fmla="*/ 71805 h 118847"/>
                  <a:gd name="connsiteX114" fmla="*/ 385703 w 445237"/>
                  <a:gd name="connsiteY114" fmla="*/ 71569 h 118847"/>
                  <a:gd name="connsiteX115" fmla="*/ 379143 w 445237"/>
                  <a:gd name="connsiteY115" fmla="*/ 69837 h 118847"/>
                  <a:gd name="connsiteX116" fmla="*/ 285446 w 445237"/>
                  <a:gd name="connsiteY116" fmla="*/ 69889 h 118847"/>
                  <a:gd name="connsiteX117" fmla="*/ 285262 w 445237"/>
                  <a:gd name="connsiteY117" fmla="*/ 67056 h 118847"/>
                  <a:gd name="connsiteX118" fmla="*/ 383866 w 445237"/>
                  <a:gd name="connsiteY118" fmla="*/ 67003 h 118847"/>
                  <a:gd name="connsiteX119" fmla="*/ 383918 w 445237"/>
                  <a:gd name="connsiteY119" fmla="*/ 65219 h 118847"/>
                  <a:gd name="connsiteX120" fmla="*/ 280723 w 445237"/>
                  <a:gd name="connsiteY120" fmla="*/ 65193 h 118847"/>
                  <a:gd name="connsiteX121" fmla="*/ 280618 w 445237"/>
                  <a:gd name="connsiteY121" fmla="*/ 62359 h 118847"/>
                  <a:gd name="connsiteX122" fmla="*/ 383367 w 445237"/>
                  <a:gd name="connsiteY122" fmla="*/ 62333 h 118847"/>
                  <a:gd name="connsiteX123" fmla="*/ 383262 w 445237"/>
                  <a:gd name="connsiteY123" fmla="*/ 60312 h 118847"/>
                  <a:gd name="connsiteX124" fmla="*/ 282665 w 445237"/>
                  <a:gd name="connsiteY124" fmla="*/ 60286 h 118847"/>
                  <a:gd name="connsiteX125" fmla="*/ 285053 w 445237"/>
                  <a:gd name="connsiteY125" fmla="*/ 58056 h 118847"/>
                  <a:gd name="connsiteX126" fmla="*/ 335299 w 445237"/>
                  <a:gd name="connsiteY126" fmla="*/ 57452 h 118847"/>
                  <a:gd name="connsiteX127" fmla="*/ 383971 w 445237"/>
                  <a:gd name="connsiteY127" fmla="*/ 57321 h 118847"/>
                  <a:gd name="connsiteX128" fmla="*/ 380744 w 445237"/>
                  <a:gd name="connsiteY128" fmla="*/ 55616 h 118847"/>
                  <a:gd name="connsiteX129" fmla="*/ 329107 w 445237"/>
                  <a:gd name="connsiteY129" fmla="*/ 55616 h 118847"/>
                  <a:gd name="connsiteX130" fmla="*/ 329133 w 445237"/>
                  <a:gd name="connsiteY130" fmla="*/ 52808 h 118847"/>
                  <a:gd name="connsiteX131" fmla="*/ 383840 w 445237"/>
                  <a:gd name="connsiteY131" fmla="*/ 52782 h 118847"/>
                  <a:gd name="connsiteX132" fmla="*/ 383630 w 445237"/>
                  <a:gd name="connsiteY132" fmla="*/ 50919 h 118847"/>
                  <a:gd name="connsiteX133" fmla="*/ 329107 w 445237"/>
                  <a:gd name="connsiteY133" fmla="*/ 50972 h 118847"/>
                  <a:gd name="connsiteX134" fmla="*/ 329133 w 445237"/>
                  <a:gd name="connsiteY134" fmla="*/ 48138 h 118847"/>
                  <a:gd name="connsiteX135" fmla="*/ 384128 w 445237"/>
                  <a:gd name="connsiteY135" fmla="*/ 47902 h 118847"/>
                  <a:gd name="connsiteX136" fmla="*/ 385624 w 445237"/>
                  <a:gd name="connsiteY136" fmla="*/ 46537 h 118847"/>
                  <a:gd name="connsiteX137" fmla="*/ 243465 w 445237"/>
                  <a:gd name="connsiteY137" fmla="*/ 46117 h 118847"/>
                  <a:gd name="connsiteX138" fmla="*/ 251022 w 445237"/>
                  <a:gd name="connsiteY138" fmla="*/ 43651 h 118847"/>
                  <a:gd name="connsiteX139" fmla="*/ 379248 w 445237"/>
                  <a:gd name="connsiteY139" fmla="*/ 43494 h 118847"/>
                  <a:gd name="connsiteX140" fmla="*/ 387618 w 445237"/>
                  <a:gd name="connsiteY140" fmla="*/ 41867 h 118847"/>
                  <a:gd name="connsiteX141" fmla="*/ 372872 w 445237"/>
                  <a:gd name="connsiteY141" fmla="*/ 41447 h 118847"/>
                  <a:gd name="connsiteX142" fmla="*/ 278336 w 445237"/>
                  <a:gd name="connsiteY142" fmla="*/ 41447 h 118847"/>
                  <a:gd name="connsiteX143" fmla="*/ 278362 w 445237"/>
                  <a:gd name="connsiteY143" fmla="*/ 38639 h 118847"/>
                  <a:gd name="connsiteX144" fmla="*/ 385493 w 445237"/>
                  <a:gd name="connsiteY144" fmla="*/ 38639 h 118847"/>
                  <a:gd name="connsiteX145" fmla="*/ 389297 w 445237"/>
                  <a:gd name="connsiteY145" fmla="*/ 36855 h 118847"/>
                  <a:gd name="connsiteX146" fmla="*/ 275974 w 445237"/>
                  <a:gd name="connsiteY146" fmla="*/ 36750 h 118847"/>
                  <a:gd name="connsiteX147" fmla="*/ 276000 w 445237"/>
                  <a:gd name="connsiteY147" fmla="*/ 33995 h 118847"/>
                  <a:gd name="connsiteX148" fmla="*/ 388694 w 445237"/>
                  <a:gd name="connsiteY148" fmla="*/ 33969 h 118847"/>
                  <a:gd name="connsiteX149" fmla="*/ 392157 w 445237"/>
                  <a:gd name="connsiteY149" fmla="*/ 32264 h 118847"/>
                  <a:gd name="connsiteX150" fmla="*/ 288122 w 445237"/>
                  <a:gd name="connsiteY150" fmla="*/ 32027 h 118847"/>
                  <a:gd name="connsiteX151" fmla="*/ 287230 w 445237"/>
                  <a:gd name="connsiteY151" fmla="*/ 29063 h 118847"/>
                  <a:gd name="connsiteX152" fmla="*/ 391790 w 445237"/>
                  <a:gd name="connsiteY152" fmla="*/ 29036 h 118847"/>
                  <a:gd name="connsiteX153" fmla="*/ 396749 w 445237"/>
                  <a:gd name="connsiteY153" fmla="*/ 27436 h 118847"/>
                  <a:gd name="connsiteX154" fmla="*/ 275187 w 445237"/>
                  <a:gd name="connsiteY154" fmla="*/ 27226 h 118847"/>
                  <a:gd name="connsiteX155" fmla="*/ 275187 w 445237"/>
                  <a:gd name="connsiteY155" fmla="*/ 24418 h 118847"/>
                  <a:gd name="connsiteX156" fmla="*/ 396355 w 445237"/>
                  <a:gd name="connsiteY156" fmla="*/ 24445 h 118847"/>
                  <a:gd name="connsiteX157" fmla="*/ 402101 w 445237"/>
                  <a:gd name="connsiteY157" fmla="*/ 22765 h 118847"/>
                  <a:gd name="connsiteX158" fmla="*/ 251756 w 445237"/>
                  <a:gd name="connsiteY158" fmla="*/ 22503 h 118847"/>
                  <a:gd name="connsiteX159" fmla="*/ 251730 w 445237"/>
                  <a:gd name="connsiteY159" fmla="*/ 19722 h 118847"/>
                  <a:gd name="connsiteX160" fmla="*/ 394860 w 445237"/>
                  <a:gd name="connsiteY160" fmla="*/ 19722 h 118847"/>
                  <a:gd name="connsiteX161" fmla="*/ 409553 w 445237"/>
                  <a:gd name="connsiteY161" fmla="*/ 17859 h 118847"/>
                  <a:gd name="connsiteX162" fmla="*/ 260310 w 445237"/>
                  <a:gd name="connsiteY162" fmla="*/ 17675 h 118847"/>
                  <a:gd name="connsiteX163" fmla="*/ 83805 w 445237"/>
                  <a:gd name="connsiteY163" fmla="*/ 17675 h 118847"/>
                  <a:gd name="connsiteX164" fmla="*/ 48383 w 445237"/>
                  <a:gd name="connsiteY164" fmla="*/ 19459 h 118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Lst>
                <a:rect l="l" t="t" r="r" b="b"/>
                <a:pathLst>
                  <a:path w="445237" h="118847">
                    <a:moveTo>
                      <a:pt x="17239" y="43"/>
                    </a:moveTo>
                    <a:cubicBezTo>
                      <a:pt x="107629" y="-36"/>
                      <a:pt x="197994" y="148"/>
                      <a:pt x="288359" y="95"/>
                    </a:cubicBezTo>
                    <a:cubicBezTo>
                      <a:pt x="340337" y="332"/>
                      <a:pt x="392341" y="-377"/>
                      <a:pt x="444319" y="305"/>
                    </a:cubicBezTo>
                    <a:cubicBezTo>
                      <a:pt x="430150" y="7521"/>
                      <a:pt x="417188" y="16731"/>
                      <a:pt x="403282" y="24340"/>
                    </a:cubicBezTo>
                    <a:cubicBezTo>
                      <a:pt x="395148" y="31319"/>
                      <a:pt x="388694" y="40844"/>
                      <a:pt x="386857" y="51549"/>
                    </a:cubicBezTo>
                    <a:cubicBezTo>
                      <a:pt x="384417" y="64432"/>
                      <a:pt x="388615" y="78259"/>
                      <a:pt x="397588" y="87784"/>
                    </a:cubicBezTo>
                    <a:cubicBezTo>
                      <a:pt x="402705" y="93845"/>
                      <a:pt x="409737" y="97728"/>
                      <a:pt x="416349" y="101900"/>
                    </a:cubicBezTo>
                    <a:cubicBezTo>
                      <a:pt x="425768" y="107830"/>
                      <a:pt x="435765" y="112789"/>
                      <a:pt x="445237" y="118666"/>
                    </a:cubicBezTo>
                    <a:cubicBezTo>
                      <a:pt x="402889" y="119034"/>
                      <a:pt x="360514" y="118824"/>
                      <a:pt x="318139" y="118220"/>
                    </a:cubicBezTo>
                    <a:cubicBezTo>
                      <a:pt x="286889" y="118614"/>
                      <a:pt x="255639" y="118220"/>
                      <a:pt x="224363" y="118351"/>
                    </a:cubicBezTo>
                    <a:cubicBezTo>
                      <a:pt x="163412" y="118850"/>
                      <a:pt x="102434" y="117984"/>
                      <a:pt x="41483" y="118430"/>
                    </a:cubicBezTo>
                    <a:cubicBezTo>
                      <a:pt x="33664" y="118430"/>
                      <a:pt x="25845" y="118089"/>
                      <a:pt x="18026" y="118142"/>
                    </a:cubicBezTo>
                    <a:cubicBezTo>
                      <a:pt x="17842" y="110532"/>
                      <a:pt x="18498" y="102923"/>
                      <a:pt x="17265" y="95393"/>
                    </a:cubicBezTo>
                    <a:cubicBezTo>
                      <a:pt x="11519" y="95340"/>
                      <a:pt x="5772" y="95340"/>
                      <a:pt x="0" y="95340"/>
                    </a:cubicBezTo>
                    <a:cubicBezTo>
                      <a:pt x="52" y="71122"/>
                      <a:pt x="-26" y="46905"/>
                      <a:pt x="26" y="22687"/>
                    </a:cubicBezTo>
                    <a:cubicBezTo>
                      <a:pt x="5746" y="22687"/>
                      <a:pt x="11466" y="22687"/>
                      <a:pt x="17212" y="22713"/>
                    </a:cubicBezTo>
                    <a:cubicBezTo>
                      <a:pt x="17239" y="15156"/>
                      <a:pt x="17239" y="7600"/>
                      <a:pt x="17239" y="43"/>
                    </a:cubicBezTo>
                    <a:close/>
                    <a:moveTo>
                      <a:pt x="48383" y="19459"/>
                    </a:moveTo>
                    <a:cubicBezTo>
                      <a:pt x="82860" y="19932"/>
                      <a:pt x="117364" y="19328"/>
                      <a:pt x="151841" y="19748"/>
                    </a:cubicBezTo>
                    <a:lnTo>
                      <a:pt x="153022" y="22372"/>
                    </a:lnTo>
                    <a:cubicBezTo>
                      <a:pt x="116865" y="22477"/>
                      <a:pt x="80709" y="22398"/>
                      <a:pt x="44553" y="22398"/>
                    </a:cubicBezTo>
                    <a:cubicBezTo>
                      <a:pt x="42086" y="22188"/>
                      <a:pt x="39830" y="23106"/>
                      <a:pt x="37678" y="24130"/>
                    </a:cubicBezTo>
                    <a:cubicBezTo>
                      <a:pt x="78452" y="24418"/>
                      <a:pt x="119253" y="24235"/>
                      <a:pt x="160027" y="24340"/>
                    </a:cubicBezTo>
                    <a:lnTo>
                      <a:pt x="159844" y="27095"/>
                    </a:lnTo>
                    <a:cubicBezTo>
                      <a:pt x="118754" y="26990"/>
                      <a:pt x="77692" y="27252"/>
                      <a:pt x="36602" y="27095"/>
                    </a:cubicBezTo>
                    <a:cubicBezTo>
                      <a:pt x="34739" y="26859"/>
                      <a:pt x="33060" y="27698"/>
                      <a:pt x="31591" y="28774"/>
                    </a:cubicBezTo>
                    <a:cubicBezTo>
                      <a:pt x="80945" y="29246"/>
                      <a:pt x="130325" y="28485"/>
                      <a:pt x="179653" y="29141"/>
                    </a:cubicBezTo>
                    <a:lnTo>
                      <a:pt x="180572" y="32001"/>
                    </a:lnTo>
                    <a:cubicBezTo>
                      <a:pt x="131060" y="32080"/>
                      <a:pt x="81522" y="32027"/>
                      <a:pt x="32011" y="32027"/>
                    </a:cubicBezTo>
                    <a:cubicBezTo>
                      <a:pt x="30017" y="31818"/>
                      <a:pt x="28154" y="32395"/>
                      <a:pt x="26579" y="33602"/>
                    </a:cubicBezTo>
                    <a:cubicBezTo>
                      <a:pt x="77901" y="34048"/>
                      <a:pt x="129250" y="33759"/>
                      <a:pt x="180572" y="33864"/>
                    </a:cubicBezTo>
                    <a:lnTo>
                      <a:pt x="180598" y="36645"/>
                    </a:lnTo>
                    <a:cubicBezTo>
                      <a:pt x="129538" y="36593"/>
                      <a:pt x="78505" y="36724"/>
                      <a:pt x="27471" y="36645"/>
                    </a:cubicBezTo>
                    <a:cubicBezTo>
                      <a:pt x="25792" y="36462"/>
                      <a:pt x="24402" y="37065"/>
                      <a:pt x="23378" y="38403"/>
                    </a:cubicBezTo>
                    <a:cubicBezTo>
                      <a:pt x="77875" y="38744"/>
                      <a:pt x="132372" y="38430"/>
                      <a:pt x="186843" y="38587"/>
                    </a:cubicBezTo>
                    <a:lnTo>
                      <a:pt x="186843" y="41342"/>
                    </a:lnTo>
                    <a:cubicBezTo>
                      <a:pt x="133159" y="41368"/>
                      <a:pt x="79476" y="41368"/>
                      <a:pt x="25766" y="41342"/>
                    </a:cubicBezTo>
                    <a:cubicBezTo>
                      <a:pt x="23877" y="41211"/>
                      <a:pt x="21804" y="41316"/>
                      <a:pt x="20754" y="43179"/>
                    </a:cubicBezTo>
                    <a:cubicBezTo>
                      <a:pt x="61319" y="43599"/>
                      <a:pt x="101883" y="43284"/>
                      <a:pt x="142474" y="43336"/>
                    </a:cubicBezTo>
                    <a:cubicBezTo>
                      <a:pt x="142500" y="44045"/>
                      <a:pt x="142526" y="45435"/>
                      <a:pt x="142553" y="46144"/>
                    </a:cubicBezTo>
                    <a:cubicBezTo>
                      <a:pt x="102592" y="46327"/>
                      <a:pt x="62631" y="46170"/>
                      <a:pt x="22670" y="46222"/>
                    </a:cubicBezTo>
                    <a:cubicBezTo>
                      <a:pt x="21122" y="46091"/>
                      <a:pt x="19862" y="46642"/>
                      <a:pt x="18865" y="47849"/>
                    </a:cubicBezTo>
                    <a:cubicBezTo>
                      <a:pt x="57724" y="48426"/>
                      <a:pt x="96609" y="47797"/>
                      <a:pt x="135494" y="48164"/>
                    </a:cubicBezTo>
                    <a:cubicBezTo>
                      <a:pt x="136308" y="48348"/>
                      <a:pt x="137908" y="48689"/>
                      <a:pt x="138722" y="48846"/>
                    </a:cubicBezTo>
                    <a:lnTo>
                      <a:pt x="136124" y="50211"/>
                    </a:lnTo>
                    <a:lnTo>
                      <a:pt x="124579" y="52310"/>
                    </a:lnTo>
                    <a:cubicBezTo>
                      <a:pt x="151946" y="53333"/>
                      <a:pt x="179365" y="52467"/>
                      <a:pt x="206731" y="52834"/>
                    </a:cubicBezTo>
                    <a:cubicBezTo>
                      <a:pt x="206941" y="53517"/>
                      <a:pt x="207309" y="54855"/>
                      <a:pt x="207518" y="55537"/>
                    </a:cubicBezTo>
                    <a:cubicBezTo>
                      <a:pt x="144415" y="55616"/>
                      <a:pt x="81286" y="55589"/>
                      <a:pt x="18183" y="55563"/>
                    </a:cubicBezTo>
                    <a:cubicBezTo>
                      <a:pt x="18131" y="56035"/>
                      <a:pt x="18052" y="56980"/>
                      <a:pt x="18026" y="57452"/>
                    </a:cubicBezTo>
                    <a:cubicBezTo>
                      <a:pt x="81076" y="57505"/>
                      <a:pt x="144101" y="57452"/>
                      <a:pt x="207177" y="57479"/>
                    </a:cubicBezTo>
                    <a:lnTo>
                      <a:pt x="207177" y="60286"/>
                    </a:lnTo>
                    <a:cubicBezTo>
                      <a:pt x="144337" y="60391"/>
                      <a:pt x="81470" y="60102"/>
                      <a:pt x="18655" y="60443"/>
                    </a:cubicBezTo>
                    <a:cubicBezTo>
                      <a:pt x="18367" y="60890"/>
                      <a:pt x="17816" y="61782"/>
                      <a:pt x="17553" y="62228"/>
                    </a:cubicBezTo>
                    <a:cubicBezTo>
                      <a:pt x="80788" y="62490"/>
                      <a:pt x="143996" y="62280"/>
                      <a:pt x="207230" y="62359"/>
                    </a:cubicBezTo>
                    <a:cubicBezTo>
                      <a:pt x="207204" y="63067"/>
                      <a:pt x="207177" y="64458"/>
                      <a:pt x="207125" y="65166"/>
                    </a:cubicBezTo>
                    <a:cubicBezTo>
                      <a:pt x="144101" y="65166"/>
                      <a:pt x="81103" y="65035"/>
                      <a:pt x="18078" y="65245"/>
                    </a:cubicBezTo>
                    <a:lnTo>
                      <a:pt x="19180" y="66819"/>
                    </a:lnTo>
                    <a:cubicBezTo>
                      <a:pt x="79869" y="67318"/>
                      <a:pt x="140585" y="66846"/>
                      <a:pt x="201274" y="67082"/>
                    </a:cubicBezTo>
                    <a:cubicBezTo>
                      <a:pt x="201090" y="67764"/>
                      <a:pt x="200749" y="69102"/>
                      <a:pt x="200565" y="69784"/>
                    </a:cubicBezTo>
                    <a:cubicBezTo>
                      <a:pt x="139981" y="70073"/>
                      <a:pt x="79397" y="69522"/>
                      <a:pt x="18839" y="70073"/>
                    </a:cubicBezTo>
                    <a:cubicBezTo>
                      <a:pt x="20492" y="72382"/>
                      <a:pt x="23405" y="71674"/>
                      <a:pt x="25818" y="71831"/>
                    </a:cubicBezTo>
                    <a:cubicBezTo>
                      <a:pt x="76537" y="71831"/>
                      <a:pt x="127308" y="71647"/>
                      <a:pt x="178027" y="71910"/>
                    </a:cubicBezTo>
                    <a:cubicBezTo>
                      <a:pt x="179942" y="71385"/>
                      <a:pt x="181175" y="74376"/>
                      <a:pt x="179024" y="74481"/>
                    </a:cubicBezTo>
                    <a:cubicBezTo>
                      <a:pt x="126180" y="75189"/>
                      <a:pt x="73310" y="74192"/>
                      <a:pt x="20492" y="74980"/>
                    </a:cubicBezTo>
                    <a:cubicBezTo>
                      <a:pt x="22093" y="76134"/>
                      <a:pt x="23877" y="76633"/>
                      <a:pt x="25845" y="76501"/>
                    </a:cubicBezTo>
                    <a:cubicBezTo>
                      <a:pt x="75356" y="76449"/>
                      <a:pt x="124842" y="76501"/>
                      <a:pt x="174353" y="76475"/>
                    </a:cubicBezTo>
                    <a:cubicBezTo>
                      <a:pt x="174327" y="77236"/>
                      <a:pt x="174301" y="78705"/>
                      <a:pt x="174301" y="79440"/>
                    </a:cubicBezTo>
                    <a:cubicBezTo>
                      <a:pt x="123976" y="79493"/>
                      <a:pt x="73625" y="79204"/>
                      <a:pt x="23300" y="79571"/>
                    </a:cubicBezTo>
                    <a:cubicBezTo>
                      <a:pt x="23956" y="79991"/>
                      <a:pt x="25267" y="80857"/>
                      <a:pt x="25923" y="81277"/>
                    </a:cubicBezTo>
                    <a:cubicBezTo>
                      <a:pt x="73205" y="81618"/>
                      <a:pt x="120486" y="81251"/>
                      <a:pt x="167741" y="81539"/>
                    </a:cubicBezTo>
                    <a:cubicBezTo>
                      <a:pt x="167977" y="82195"/>
                      <a:pt x="168476" y="83507"/>
                      <a:pt x="168738" y="84137"/>
                    </a:cubicBezTo>
                    <a:cubicBezTo>
                      <a:pt x="121588" y="84163"/>
                      <a:pt x="74438" y="84242"/>
                      <a:pt x="27314" y="84268"/>
                    </a:cubicBezTo>
                    <a:lnTo>
                      <a:pt x="28678" y="85868"/>
                    </a:lnTo>
                    <a:cubicBezTo>
                      <a:pt x="74123" y="86577"/>
                      <a:pt x="119673" y="85763"/>
                      <a:pt x="165144" y="86288"/>
                    </a:cubicBezTo>
                    <a:cubicBezTo>
                      <a:pt x="165485" y="86892"/>
                      <a:pt x="166141" y="88046"/>
                      <a:pt x="166456" y="88623"/>
                    </a:cubicBezTo>
                    <a:cubicBezTo>
                      <a:pt x="121693" y="89227"/>
                      <a:pt x="76878" y="88650"/>
                      <a:pt x="32116" y="88912"/>
                    </a:cubicBezTo>
                    <a:cubicBezTo>
                      <a:pt x="32982" y="90644"/>
                      <a:pt x="34871" y="91116"/>
                      <a:pt x="36707" y="90985"/>
                    </a:cubicBezTo>
                    <a:cubicBezTo>
                      <a:pt x="90758" y="90959"/>
                      <a:pt x="144835" y="90985"/>
                      <a:pt x="198886" y="91064"/>
                    </a:cubicBezTo>
                    <a:cubicBezTo>
                      <a:pt x="199385" y="91720"/>
                      <a:pt x="200329" y="93031"/>
                      <a:pt x="200801" y="93687"/>
                    </a:cubicBezTo>
                    <a:cubicBezTo>
                      <a:pt x="146593" y="93819"/>
                      <a:pt x="92359" y="93556"/>
                      <a:pt x="38150" y="93897"/>
                    </a:cubicBezTo>
                    <a:cubicBezTo>
                      <a:pt x="40171" y="95078"/>
                      <a:pt x="42375" y="95655"/>
                      <a:pt x="44710" y="95682"/>
                    </a:cubicBezTo>
                    <a:cubicBezTo>
                      <a:pt x="107315" y="95708"/>
                      <a:pt x="169893" y="95655"/>
                      <a:pt x="232497" y="95682"/>
                    </a:cubicBezTo>
                    <a:cubicBezTo>
                      <a:pt x="232471" y="96364"/>
                      <a:pt x="232366" y="97728"/>
                      <a:pt x="232340" y="98410"/>
                    </a:cubicBezTo>
                    <a:cubicBezTo>
                      <a:pt x="176557" y="98515"/>
                      <a:pt x="120775" y="98358"/>
                      <a:pt x="65018" y="98437"/>
                    </a:cubicBezTo>
                    <a:cubicBezTo>
                      <a:pt x="60217" y="98542"/>
                      <a:pt x="55337" y="97938"/>
                      <a:pt x="50640" y="99093"/>
                    </a:cubicBezTo>
                    <a:cubicBezTo>
                      <a:pt x="63602" y="101638"/>
                      <a:pt x="76878" y="99880"/>
                      <a:pt x="89997" y="100457"/>
                    </a:cubicBezTo>
                    <a:cubicBezTo>
                      <a:pt x="125891" y="98620"/>
                      <a:pt x="161864" y="100982"/>
                      <a:pt x="197758" y="99958"/>
                    </a:cubicBezTo>
                    <a:cubicBezTo>
                      <a:pt x="268155" y="100667"/>
                      <a:pt x="338579" y="100431"/>
                      <a:pt x="408976" y="100195"/>
                    </a:cubicBezTo>
                    <a:cubicBezTo>
                      <a:pt x="407034" y="98935"/>
                      <a:pt x="404909" y="98332"/>
                      <a:pt x="402626" y="98410"/>
                    </a:cubicBezTo>
                    <a:cubicBezTo>
                      <a:pt x="372374" y="98305"/>
                      <a:pt x="342095" y="98594"/>
                      <a:pt x="311816" y="98305"/>
                    </a:cubicBezTo>
                    <a:cubicBezTo>
                      <a:pt x="311448" y="97728"/>
                      <a:pt x="310740" y="96600"/>
                      <a:pt x="310373" y="96049"/>
                    </a:cubicBezTo>
                    <a:cubicBezTo>
                      <a:pt x="340704" y="94921"/>
                      <a:pt x="371167" y="96574"/>
                      <a:pt x="401498" y="95209"/>
                    </a:cubicBezTo>
                    <a:cubicBezTo>
                      <a:pt x="398192" y="92874"/>
                      <a:pt x="393941" y="93924"/>
                      <a:pt x="390163" y="93714"/>
                    </a:cubicBezTo>
                    <a:cubicBezTo>
                      <a:pt x="363741" y="93635"/>
                      <a:pt x="337345" y="93976"/>
                      <a:pt x="310950" y="93582"/>
                    </a:cubicBezTo>
                    <a:cubicBezTo>
                      <a:pt x="310714" y="92953"/>
                      <a:pt x="310241" y="91720"/>
                      <a:pt x="310005" y="91090"/>
                    </a:cubicBezTo>
                    <a:cubicBezTo>
                      <a:pt x="333593" y="90880"/>
                      <a:pt x="357155" y="91090"/>
                      <a:pt x="380744" y="91011"/>
                    </a:cubicBezTo>
                    <a:cubicBezTo>
                      <a:pt x="385991" y="90906"/>
                      <a:pt x="391291" y="91378"/>
                      <a:pt x="396513" y="90513"/>
                    </a:cubicBezTo>
                    <a:cubicBezTo>
                      <a:pt x="395122" y="89384"/>
                      <a:pt x="393522" y="88860"/>
                      <a:pt x="391790" y="88886"/>
                    </a:cubicBezTo>
                    <a:cubicBezTo>
                      <a:pt x="365184" y="88807"/>
                      <a:pt x="338552" y="88991"/>
                      <a:pt x="311947" y="88807"/>
                    </a:cubicBezTo>
                    <a:cubicBezTo>
                      <a:pt x="311055" y="88518"/>
                      <a:pt x="309218" y="87941"/>
                      <a:pt x="308326" y="87679"/>
                    </a:cubicBezTo>
                    <a:cubicBezTo>
                      <a:pt x="309166" y="87312"/>
                      <a:pt x="310845" y="86577"/>
                      <a:pt x="311684" y="86210"/>
                    </a:cubicBezTo>
                    <a:cubicBezTo>
                      <a:pt x="338290" y="85973"/>
                      <a:pt x="364922" y="86314"/>
                      <a:pt x="391554" y="86026"/>
                    </a:cubicBezTo>
                    <a:lnTo>
                      <a:pt x="391501" y="84268"/>
                    </a:lnTo>
                    <a:cubicBezTo>
                      <a:pt x="363951" y="84058"/>
                      <a:pt x="336375" y="84242"/>
                      <a:pt x="308824" y="84189"/>
                    </a:cubicBezTo>
                    <a:cubicBezTo>
                      <a:pt x="308798" y="83507"/>
                      <a:pt x="308772" y="82116"/>
                      <a:pt x="308772" y="81434"/>
                    </a:cubicBezTo>
                    <a:cubicBezTo>
                      <a:pt x="335666" y="81329"/>
                      <a:pt x="362534" y="81618"/>
                      <a:pt x="389428" y="81303"/>
                    </a:cubicBezTo>
                    <a:cubicBezTo>
                      <a:pt x="388799" y="80857"/>
                      <a:pt x="387487" y="79965"/>
                      <a:pt x="386857" y="79519"/>
                    </a:cubicBezTo>
                    <a:cubicBezTo>
                      <a:pt x="358389" y="79151"/>
                      <a:pt x="329894" y="79676"/>
                      <a:pt x="301425" y="79283"/>
                    </a:cubicBezTo>
                    <a:cubicBezTo>
                      <a:pt x="301609" y="78574"/>
                      <a:pt x="301898" y="77157"/>
                      <a:pt x="302055" y="76449"/>
                    </a:cubicBezTo>
                    <a:cubicBezTo>
                      <a:pt x="330497" y="76344"/>
                      <a:pt x="358992" y="76842"/>
                      <a:pt x="387434" y="76213"/>
                    </a:cubicBezTo>
                    <a:cubicBezTo>
                      <a:pt x="385571" y="74402"/>
                      <a:pt x="382895" y="74717"/>
                      <a:pt x="380560" y="74717"/>
                    </a:cubicBezTo>
                    <a:cubicBezTo>
                      <a:pt x="351462" y="74822"/>
                      <a:pt x="322337" y="74717"/>
                      <a:pt x="293213" y="74770"/>
                    </a:cubicBezTo>
                    <a:cubicBezTo>
                      <a:pt x="293213" y="74009"/>
                      <a:pt x="293239" y="72566"/>
                      <a:pt x="293239" y="71805"/>
                    </a:cubicBezTo>
                    <a:cubicBezTo>
                      <a:pt x="324069" y="71621"/>
                      <a:pt x="354899" y="72146"/>
                      <a:pt x="385703" y="71569"/>
                    </a:cubicBezTo>
                    <a:cubicBezTo>
                      <a:pt x="384181" y="69391"/>
                      <a:pt x="381426" y="69916"/>
                      <a:pt x="379143" y="69837"/>
                    </a:cubicBezTo>
                    <a:cubicBezTo>
                      <a:pt x="347919" y="69942"/>
                      <a:pt x="316670" y="69811"/>
                      <a:pt x="285446" y="69889"/>
                    </a:cubicBezTo>
                    <a:cubicBezTo>
                      <a:pt x="285394" y="69181"/>
                      <a:pt x="285315" y="67764"/>
                      <a:pt x="285262" y="67056"/>
                    </a:cubicBezTo>
                    <a:cubicBezTo>
                      <a:pt x="318139" y="67003"/>
                      <a:pt x="350989" y="67108"/>
                      <a:pt x="383866" y="67003"/>
                    </a:cubicBezTo>
                    <a:lnTo>
                      <a:pt x="383918" y="65219"/>
                    </a:lnTo>
                    <a:cubicBezTo>
                      <a:pt x="349520" y="65114"/>
                      <a:pt x="315122" y="65166"/>
                      <a:pt x="280723" y="65193"/>
                    </a:cubicBezTo>
                    <a:cubicBezTo>
                      <a:pt x="280697" y="64484"/>
                      <a:pt x="280645" y="63067"/>
                      <a:pt x="280618" y="62359"/>
                    </a:cubicBezTo>
                    <a:cubicBezTo>
                      <a:pt x="314859" y="62333"/>
                      <a:pt x="349126" y="62359"/>
                      <a:pt x="383367" y="62333"/>
                    </a:cubicBezTo>
                    <a:lnTo>
                      <a:pt x="383262" y="60312"/>
                    </a:lnTo>
                    <a:cubicBezTo>
                      <a:pt x="349730" y="60286"/>
                      <a:pt x="316197" y="60365"/>
                      <a:pt x="282665" y="60286"/>
                    </a:cubicBezTo>
                    <a:cubicBezTo>
                      <a:pt x="282560" y="58502"/>
                      <a:pt x="283347" y="57741"/>
                      <a:pt x="285053" y="58056"/>
                    </a:cubicBezTo>
                    <a:cubicBezTo>
                      <a:pt x="301819" y="57689"/>
                      <a:pt x="318716" y="59893"/>
                      <a:pt x="335299" y="57452"/>
                    </a:cubicBezTo>
                    <a:cubicBezTo>
                      <a:pt x="351514" y="57479"/>
                      <a:pt x="367756" y="57741"/>
                      <a:pt x="383971" y="57321"/>
                    </a:cubicBezTo>
                    <a:cubicBezTo>
                      <a:pt x="383341" y="55904"/>
                      <a:pt x="382265" y="55353"/>
                      <a:pt x="380744" y="55616"/>
                    </a:cubicBezTo>
                    <a:cubicBezTo>
                      <a:pt x="363531" y="55616"/>
                      <a:pt x="346319" y="55616"/>
                      <a:pt x="329107" y="55616"/>
                    </a:cubicBezTo>
                    <a:lnTo>
                      <a:pt x="329133" y="52808"/>
                    </a:lnTo>
                    <a:cubicBezTo>
                      <a:pt x="347368" y="52782"/>
                      <a:pt x="365604" y="52861"/>
                      <a:pt x="383840" y="52782"/>
                    </a:cubicBezTo>
                    <a:cubicBezTo>
                      <a:pt x="383787" y="52310"/>
                      <a:pt x="383682" y="51365"/>
                      <a:pt x="383630" y="50919"/>
                    </a:cubicBezTo>
                    <a:cubicBezTo>
                      <a:pt x="365447" y="50998"/>
                      <a:pt x="347264" y="50945"/>
                      <a:pt x="329107" y="50972"/>
                    </a:cubicBezTo>
                    <a:lnTo>
                      <a:pt x="329133" y="48138"/>
                    </a:lnTo>
                    <a:cubicBezTo>
                      <a:pt x="347473" y="47928"/>
                      <a:pt x="365840" y="48505"/>
                      <a:pt x="384128" y="47902"/>
                    </a:cubicBezTo>
                    <a:lnTo>
                      <a:pt x="385624" y="46537"/>
                    </a:lnTo>
                    <a:cubicBezTo>
                      <a:pt x="338238" y="45881"/>
                      <a:pt x="290825" y="46695"/>
                      <a:pt x="243465" y="46117"/>
                    </a:cubicBezTo>
                    <a:cubicBezTo>
                      <a:pt x="243937" y="42339"/>
                      <a:pt x="248529" y="44360"/>
                      <a:pt x="251022" y="43651"/>
                    </a:cubicBezTo>
                    <a:cubicBezTo>
                      <a:pt x="293764" y="43231"/>
                      <a:pt x="336506" y="43520"/>
                      <a:pt x="379248" y="43494"/>
                    </a:cubicBezTo>
                    <a:cubicBezTo>
                      <a:pt x="382029" y="43284"/>
                      <a:pt x="385361" y="44150"/>
                      <a:pt x="387618" y="41867"/>
                    </a:cubicBezTo>
                    <a:cubicBezTo>
                      <a:pt x="382711" y="41237"/>
                      <a:pt x="377779" y="41447"/>
                      <a:pt x="372872" y="41447"/>
                    </a:cubicBezTo>
                    <a:cubicBezTo>
                      <a:pt x="341360" y="41447"/>
                      <a:pt x="309848" y="41473"/>
                      <a:pt x="278336" y="41447"/>
                    </a:cubicBezTo>
                    <a:cubicBezTo>
                      <a:pt x="278336" y="40739"/>
                      <a:pt x="278336" y="39348"/>
                      <a:pt x="278362" y="38639"/>
                    </a:cubicBezTo>
                    <a:cubicBezTo>
                      <a:pt x="314072" y="38639"/>
                      <a:pt x="349756" y="38639"/>
                      <a:pt x="385493" y="38639"/>
                    </a:cubicBezTo>
                    <a:cubicBezTo>
                      <a:pt x="387146" y="38876"/>
                      <a:pt x="388431" y="38272"/>
                      <a:pt x="389297" y="36855"/>
                    </a:cubicBezTo>
                    <a:cubicBezTo>
                      <a:pt x="351540" y="36593"/>
                      <a:pt x="313757" y="36829"/>
                      <a:pt x="275974" y="36750"/>
                    </a:cubicBezTo>
                    <a:lnTo>
                      <a:pt x="276000" y="33995"/>
                    </a:lnTo>
                    <a:cubicBezTo>
                      <a:pt x="313574" y="33917"/>
                      <a:pt x="351147" y="33995"/>
                      <a:pt x="388694" y="33969"/>
                    </a:cubicBezTo>
                    <a:cubicBezTo>
                      <a:pt x="390216" y="34153"/>
                      <a:pt x="391370" y="33576"/>
                      <a:pt x="392157" y="32264"/>
                    </a:cubicBezTo>
                    <a:cubicBezTo>
                      <a:pt x="357470" y="31923"/>
                      <a:pt x="322783" y="32421"/>
                      <a:pt x="288122" y="32027"/>
                    </a:cubicBezTo>
                    <a:lnTo>
                      <a:pt x="287230" y="29063"/>
                    </a:lnTo>
                    <a:cubicBezTo>
                      <a:pt x="322075" y="28931"/>
                      <a:pt x="356919" y="29010"/>
                      <a:pt x="391790" y="29036"/>
                    </a:cubicBezTo>
                    <a:cubicBezTo>
                      <a:pt x="393626" y="29246"/>
                      <a:pt x="395227" y="28354"/>
                      <a:pt x="396749" y="27436"/>
                    </a:cubicBezTo>
                    <a:cubicBezTo>
                      <a:pt x="356237" y="26911"/>
                      <a:pt x="315725" y="27383"/>
                      <a:pt x="275187" y="27226"/>
                    </a:cubicBezTo>
                    <a:lnTo>
                      <a:pt x="275187" y="24418"/>
                    </a:lnTo>
                    <a:cubicBezTo>
                      <a:pt x="315568" y="24418"/>
                      <a:pt x="355948" y="24392"/>
                      <a:pt x="396355" y="24445"/>
                    </a:cubicBezTo>
                    <a:cubicBezTo>
                      <a:pt x="398428" y="24655"/>
                      <a:pt x="400291" y="23684"/>
                      <a:pt x="402101" y="22765"/>
                    </a:cubicBezTo>
                    <a:cubicBezTo>
                      <a:pt x="351986" y="22188"/>
                      <a:pt x="301871" y="22687"/>
                      <a:pt x="251756" y="22503"/>
                    </a:cubicBezTo>
                    <a:lnTo>
                      <a:pt x="251730" y="19722"/>
                    </a:lnTo>
                    <a:cubicBezTo>
                      <a:pt x="299431" y="19722"/>
                      <a:pt x="347132" y="19722"/>
                      <a:pt x="394860" y="19722"/>
                    </a:cubicBezTo>
                    <a:cubicBezTo>
                      <a:pt x="399793" y="19591"/>
                      <a:pt x="405093" y="20561"/>
                      <a:pt x="409553" y="17859"/>
                    </a:cubicBezTo>
                    <a:cubicBezTo>
                      <a:pt x="359805" y="17413"/>
                      <a:pt x="310058" y="17780"/>
                      <a:pt x="260310" y="17675"/>
                    </a:cubicBezTo>
                    <a:cubicBezTo>
                      <a:pt x="201484" y="17203"/>
                      <a:pt x="142631" y="18725"/>
                      <a:pt x="83805" y="17675"/>
                    </a:cubicBezTo>
                    <a:cubicBezTo>
                      <a:pt x="71972" y="18121"/>
                      <a:pt x="59902" y="16206"/>
                      <a:pt x="48383" y="19459"/>
                    </a:cubicBezTo>
                    <a:close/>
                  </a:path>
                </a:pathLst>
              </a:custGeom>
              <a:grpFill/>
              <a:ln w="2609" cap="flat">
                <a:noFill/>
                <a:prstDash val="solid"/>
                <a:miter/>
              </a:ln>
            </p:spPr>
            <p:txBody>
              <a:bodyPr rtlCol="0" anchor="ctr"/>
              <a:lstStyle/>
              <a:p>
                <a:endParaRPr lang="en-US"/>
              </a:p>
            </p:txBody>
          </p:sp>
        </p:grpSp>
        <p:grpSp>
          <p:nvGrpSpPr>
            <p:cNvPr id="28" name="Group 27">
              <a:extLst>
                <a:ext uri="{FF2B5EF4-FFF2-40B4-BE49-F238E27FC236}">
                  <a16:creationId xmlns:a16="http://schemas.microsoft.com/office/drawing/2014/main" id="{267DBF30-9D3C-E8A1-9757-BEBB7FE67DD6}"/>
                </a:ext>
              </a:extLst>
            </p:cNvPr>
            <p:cNvGrpSpPr/>
            <p:nvPr/>
          </p:nvGrpSpPr>
          <p:grpSpPr>
            <a:xfrm>
              <a:off x="5490990" y="3329298"/>
              <a:ext cx="1330050" cy="419800"/>
              <a:chOff x="6149965" y="2877077"/>
              <a:chExt cx="961402" cy="303445"/>
            </a:xfrm>
            <a:grpFill/>
          </p:grpSpPr>
          <p:sp>
            <p:nvSpPr>
              <p:cNvPr id="30" name="Freeform: Shape 29">
                <a:extLst>
                  <a:ext uri="{FF2B5EF4-FFF2-40B4-BE49-F238E27FC236}">
                    <a16:creationId xmlns:a16="http://schemas.microsoft.com/office/drawing/2014/main" id="{CE2C9F2F-C07A-7D5E-A446-63185806B39F}"/>
                  </a:ext>
                </a:extLst>
              </p:cNvPr>
              <p:cNvSpPr/>
              <p:nvPr/>
            </p:nvSpPr>
            <p:spPr>
              <a:xfrm>
                <a:off x="6486740" y="2888307"/>
                <a:ext cx="62333" cy="77061"/>
              </a:xfrm>
              <a:custGeom>
                <a:avLst/>
                <a:gdLst>
                  <a:gd name="connsiteX0" fmla="*/ 30463 w 62333"/>
                  <a:gd name="connsiteY0" fmla="*/ 53579 h 77061"/>
                  <a:gd name="connsiteX1" fmla="*/ 26763 w 62333"/>
                  <a:gd name="connsiteY1" fmla="*/ 67039 h 77061"/>
                  <a:gd name="connsiteX2" fmla="*/ 16294 w 62333"/>
                  <a:gd name="connsiteY2" fmla="*/ 77062 h 77061"/>
                  <a:gd name="connsiteX3" fmla="*/ 6455 w 62333"/>
                  <a:gd name="connsiteY3" fmla="*/ 69899 h 77061"/>
                  <a:gd name="connsiteX4" fmla="*/ 0 w 62333"/>
                  <a:gd name="connsiteY4" fmla="*/ 63602 h 77061"/>
                  <a:gd name="connsiteX5" fmla="*/ 630 w 62333"/>
                  <a:gd name="connsiteY5" fmla="*/ 62447 h 77061"/>
                  <a:gd name="connsiteX6" fmla="*/ 7399 w 62333"/>
                  <a:gd name="connsiteY6" fmla="*/ 48698 h 77061"/>
                  <a:gd name="connsiteX7" fmla="*/ 13565 w 62333"/>
                  <a:gd name="connsiteY7" fmla="*/ 38675 h 77061"/>
                  <a:gd name="connsiteX8" fmla="*/ 14798 w 62333"/>
                  <a:gd name="connsiteY8" fmla="*/ 37232 h 77061"/>
                  <a:gd name="connsiteX9" fmla="*/ 19101 w 62333"/>
                  <a:gd name="connsiteY9" fmla="*/ 40092 h 77061"/>
                  <a:gd name="connsiteX10" fmla="*/ 26186 w 62333"/>
                  <a:gd name="connsiteY10" fmla="*/ 45812 h 77061"/>
                  <a:gd name="connsiteX11" fmla="*/ 30463 w 62333"/>
                  <a:gd name="connsiteY11" fmla="*/ 53579 h 77061"/>
                  <a:gd name="connsiteX12" fmla="*/ 46153 w 62333"/>
                  <a:gd name="connsiteY12" fmla="*/ 16320 h 77061"/>
                  <a:gd name="connsiteX13" fmla="*/ 42454 w 62333"/>
                  <a:gd name="connsiteY13" fmla="*/ 29780 h 77061"/>
                  <a:gd name="connsiteX14" fmla="*/ 31984 w 62333"/>
                  <a:gd name="connsiteY14" fmla="*/ 39803 h 77061"/>
                  <a:gd name="connsiteX15" fmla="*/ 22119 w 62333"/>
                  <a:gd name="connsiteY15" fmla="*/ 32929 h 77061"/>
                  <a:gd name="connsiteX16" fmla="*/ 15664 w 62333"/>
                  <a:gd name="connsiteY16" fmla="*/ 26343 h 77061"/>
                  <a:gd name="connsiteX17" fmla="*/ 16268 w 62333"/>
                  <a:gd name="connsiteY17" fmla="*/ 25215 h 77061"/>
                  <a:gd name="connsiteX18" fmla="*/ 23037 w 62333"/>
                  <a:gd name="connsiteY18" fmla="*/ 11466 h 77061"/>
                  <a:gd name="connsiteX19" fmla="*/ 29203 w 62333"/>
                  <a:gd name="connsiteY19" fmla="*/ 1443 h 77061"/>
                  <a:gd name="connsiteX20" fmla="*/ 30436 w 62333"/>
                  <a:gd name="connsiteY20" fmla="*/ 0 h 77061"/>
                  <a:gd name="connsiteX21" fmla="*/ 34739 w 62333"/>
                  <a:gd name="connsiteY21" fmla="*/ 2860 h 77061"/>
                  <a:gd name="connsiteX22" fmla="*/ 41824 w 62333"/>
                  <a:gd name="connsiteY22" fmla="*/ 8580 h 77061"/>
                  <a:gd name="connsiteX23" fmla="*/ 46153 w 62333"/>
                  <a:gd name="connsiteY23" fmla="*/ 16320 h 77061"/>
                  <a:gd name="connsiteX24" fmla="*/ 62185 w 62333"/>
                  <a:gd name="connsiteY24" fmla="*/ 51847 h 77061"/>
                  <a:gd name="connsiteX25" fmla="*/ 58485 w 62333"/>
                  <a:gd name="connsiteY25" fmla="*/ 65307 h 77061"/>
                  <a:gd name="connsiteX26" fmla="*/ 48016 w 62333"/>
                  <a:gd name="connsiteY26" fmla="*/ 75330 h 77061"/>
                  <a:gd name="connsiteX27" fmla="*/ 38150 w 62333"/>
                  <a:gd name="connsiteY27" fmla="*/ 68167 h 77061"/>
                  <a:gd name="connsiteX28" fmla="*/ 31696 w 62333"/>
                  <a:gd name="connsiteY28" fmla="*/ 61870 h 77061"/>
                  <a:gd name="connsiteX29" fmla="*/ 32299 w 62333"/>
                  <a:gd name="connsiteY29" fmla="*/ 60715 h 77061"/>
                  <a:gd name="connsiteX30" fmla="*/ 39069 w 62333"/>
                  <a:gd name="connsiteY30" fmla="*/ 46966 h 77061"/>
                  <a:gd name="connsiteX31" fmla="*/ 45235 w 62333"/>
                  <a:gd name="connsiteY31" fmla="*/ 36944 h 77061"/>
                  <a:gd name="connsiteX32" fmla="*/ 46468 w 62333"/>
                  <a:gd name="connsiteY32" fmla="*/ 35500 h 77061"/>
                  <a:gd name="connsiteX33" fmla="*/ 50771 w 62333"/>
                  <a:gd name="connsiteY33" fmla="*/ 38360 h 77061"/>
                  <a:gd name="connsiteX34" fmla="*/ 57855 w 62333"/>
                  <a:gd name="connsiteY34" fmla="*/ 44107 h 77061"/>
                  <a:gd name="connsiteX35" fmla="*/ 62185 w 62333"/>
                  <a:gd name="connsiteY35" fmla="*/ 51847 h 77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62333" h="77061">
                    <a:moveTo>
                      <a:pt x="30463" y="53579"/>
                    </a:moveTo>
                    <a:cubicBezTo>
                      <a:pt x="31066" y="56832"/>
                      <a:pt x="29859" y="61319"/>
                      <a:pt x="26763" y="67039"/>
                    </a:cubicBezTo>
                    <a:cubicBezTo>
                      <a:pt x="23063" y="73730"/>
                      <a:pt x="19574" y="77062"/>
                      <a:pt x="16294" y="77062"/>
                    </a:cubicBezTo>
                    <a:cubicBezTo>
                      <a:pt x="14037" y="75330"/>
                      <a:pt x="10758" y="72942"/>
                      <a:pt x="6455" y="69899"/>
                    </a:cubicBezTo>
                    <a:cubicBezTo>
                      <a:pt x="2152" y="66829"/>
                      <a:pt x="0" y="64730"/>
                      <a:pt x="0" y="63602"/>
                    </a:cubicBezTo>
                    <a:lnTo>
                      <a:pt x="630" y="62447"/>
                    </a:lnTo>
                    <a:cubicBezTo>
                      <a:pt x="1863" y="59954"/>
                      <a:pt x="4119" y="55389"/>
                      <a:pt x="7399" y="48698"/>
                    </a:cubicBezTo>
                    <a:cubicBezTo>
                      <a:pt x="8213" y="47176"/>
                      <a:pt x="10259" y="43818"/>
                      <a:pt x="13565" y="38675"/>
                    </a:cubicBezTo>
                    <a:lnTo>
                      <a:pt x="14798" y="37232"/>
                    </a:lnTo>
                    <a:cubicBezTo>
                      <a:pt x="15612" y="37993"/>
                      <a:pt x="17055" y="38964"/>
                      <a:pt x="19101" y="40092"/>
                    </a:cubicBezTo>
                    <a:cubicBezTo>
                      <a:pt x="23011" y="42768"/>
                      <a:pt x="25372" y="44684"/>
                      <a:pt x="26186" y="45812"/>
                    </a:cubicBezTo>
                    <a:cubicBezTo>
                      <a:pt x="28390" y="48515"/>
                      <a:pt x="29833" y="51086"/>
                      <a:pt x="30463" y="53579"/>
                    </a:cubicBezTo>
                    <a:close/>
                    <a:moveTo>
                      <a:pt x="46153" y="16320"/>
                    </a:moveTo>
                    <a:cubicBezTo>
                      <a:pt x="46757" y="19574"/>
                      <a:pt x="45523" y="24061"/>
                      <a:pt x="42454" y="29780"/>
                    </a:cubicBezTo>
                    <a:cubicBezTo>
                      <a:pt x="38754" y="36471"/>
                      <a:pt x="35264" y="39803"/>
                      <a:pt x="31984" y="39803"/>
                    </a:cubicBezTo>
                    <a:cubicBezTo>
                      <a:pt x="31381" y="39803"/>
                      <a:pt x="28075" y="37521"/>
                      <a:pt x="22119" y="32929"/>
                    </a:cubicBezTo>
                    <a:cubicBezTo>
                      <a:pt x="17816" y="29675"/>
                      <a:pt x="15664" y="27471"/>
                      <a:pt x="15664" y="26343"/>
                    </a:cubicBezTo>
                    <a:lnTo>
                      <a:pt x="16268" y="25215"/>
                    </a:lnTo>
                    <a:cubicBezTo>
                      <a:pt x="17501" y="22722"/>
                      <a:pt x="19757" y="18157"/>
                      <a:pt x="23037" y="11466"/>
                    </a:cubicBezTo>
                    <a:cubicBezTo>
                      <a:pt x="23851" y="9944"/>
                      <a:pt x="25923" y="6586"/>
                      <a:pt x="29203" y="1443"/>
                    </a:cubicBezTo>
                    <a:lnTo>
                      <a:pt x="30436" y="0"/>
                    </a:lnTo>
                    <a:cubicBezTo>
                      <a:pt x="31250" y="761"/>
                      <a:pt x="32693" y="1732"/>
                      <a:pt x="34739" y="2860"/>
                    </a:cubicBezTo>
                    <a:cubicBezTo>
                      <a:pt x="38649" y="5536"/>
                      <a:pt x="41010" y="7452"/>
                      <a:pt x="41824" y="8580"/>
                    </a:cubicBezTo>
                    <a:cubicBezTo>
                      <a:pt x="44107" y="11256"/>
                      <a:pt x="45550" y="13828"/>
                      <a:pt x="46153" y="16320"/>
                    </a:cubicBezTo>
                    <a:close/>
                    <a:moveTo>
                      <a:pt x="62185" y="51847"/>
                    </a:moveTo>
                    <a:cubicBezTo>
                      <a:pt x="62788" y="55100"/>
                      <a:pt x="61555" y="59587"/>
                      <a:pt x="58485" y="65307"/>
                    </a:cubicBezTo>
                    <a:cubicBezTo>
                      <a:pt x="54786" y="71998"/>
                      <a:pt x="51296" y="75330"/>
                      <a:pt x="48016" y="75330"/>
                    </a:cubicBezTo>
                    <a:cubicBezTo>
                      <a:pt x="45760" y="73625"/>
                      <a:pt x="42480" y="71211"/>
                      <a:pt x="38150" y="68167"/>
                    </a:cubicBezTo>
                    <a:cubicBezTo>
                      <a:pt x="33847" y="65123"/>
                      <a:pt x="31696" y="62998"/>
                      <a:pt x="31696" y="61870"/>
                    </a:cubicBezTo>
                    <a:lnTo>
                      <a:pt x="32299" y="60715"/>
                    </a:lnTo>
                    <a:cubicBezTo>
                      <a:pt x="33533" y="58223"/>
                      <a:pt x="35789" y="53657"/>
                      <a:pt x="39069" y="46966"/>
                    </a:cubicBezTo>
                    <a:cubicBezTo>
                      <a:pt x="39882" y="45445"/>
                      <a:pt x="41955" y="42112"/>
                      <a:pt x="45235" y="36944"/>
                    </a:cubicBezTo>
                    <a:lnTo>
                      <a:pt x="46468" y="35500"/>
                    </a:lnTo>
                    <a:cubicBezTo>
                      <a:pt x="47281" y="36261"/>
                      <a:pt x="48724" y="37206"/>
                      <a:pt x="50771" y="38360"/>
                    </a:cubicBezTo>
                    <a:cubicBezTo>
                      <a:pt x="54654" y="41037"/>
                      <a:pt x="57042" y="42952"/>
                      <a:pt x="57855" y="44107"/>
                    </a:cubicBezTo>
                    <a:cubicBezTo>
                      <a:pt x="60112" y="46783"/>
                      <a:pt x="61555" y="49380"/>
                      <a:pt x="62185" y="51847"/>
                    </a:cubicBezTo>
                    <a:close/>
                  </a:path>
                </a:pathLst>
              </a:custGeom>
              <a:grpFill/>
              <a:ln w="2609"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D936B0D3-3486-14D0-F51C-CDFC5AC4C94A}"/>
                  </a:ext>
                </a:extLst>
              </p:cNvPr>
              <p:cNvSpPr/>
              <p:nvPr/>
            </p:nvSpPr>
            <p:spPr>
              <a:xfrm>
                <a:off x="7049708" y="2913364"/>
                <a:ext cx="28429" cy="39698"/>
              </a:xfrm>
              <a:custGeom>
                <a:avLst/>
                <a:gdLst>
                  <a:gd name="connsiteX0" fmla="*/ 28285 w 28429"/>
                  <a:gd name="connsiteY0" fmla="*/ 16268 h 39698"/>
                  <a:gd name="connsiteX1" fmla="*/ 24848 w 28429"/>
                  <a:gd name="connsiteY1" fmla="*/ 29702 h 39698"/>
                  <a:gd name="connsiteX2" fmla="*/ 15139 w 28429"/>
                  <a:gd name="connsiteY2" fmla="*/ 39699 h 39698"/>
                  <a:gd name="connsiteX3" fmla="*/ 6009 w 28429"/>
                  <a:gd name="connsiteY3" fmla="*/ 32562 h 39698"/>
                  <a:gd name="connsiteX4" fmla="*/ 0 w 28429"/>
                  <a:gd name="connsiteY4" fmla="*/ 26264 h 39698"/>
                  <a:gd name="connsiteX5" fmla="*/ 577 w 28429"/>
                  <a:gd name="connsiteY5" fmla="*/ 25136 h 39698"/>
                  <a:gd name="connsiteX6" fmla="*/ 6848 w 28429"/>
                  <a:gd name="connsiteY6" fmla="*/ 11414 h 39698"/>
                  <a:gd name="connsiteX7" fmla="*/ 12568 w 28429"/>
                  <a:gd name="connsiteY7" fmla="*/ 1417 h 39698"/>
                  <a:gd name="connsiteX8" fmla="*/ 13723 w 28429"/>
                  <a:gd name="connsiteY8" fmla="*/ 0 h 39698"/>
                  <a:gd name="connsiteX9" fmla="*/ 17711 w 28429"/>
                  <a:gd name="connsiteY9" fmla="*/ 2860 h 39698"/>
                  <a:gd name="connsiteX10" fmla="*/ 24270 w 28429"/>
                  <a:gd name="connsiteY10" fmla="*/ 8580 h 39698"/>
                  <a:gd name="connsiteX11" fmla="*/ 28285 w 28429"/>
                  <a:gd name="connsiteY11" fmla="*/ 16268 h 39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8429" h="39698">
                    <a:moveTo>
                      <a:pt x="28285" y="16268"/>
                    </a:moveTo>
                    <a:cubicBezTo>
                      <a:pt x="28862" y="19495"/>
                      <a:pt x="27708" y="23982"/>
                      <a:pt x="24848" y="29702"/>
                    </a:cubicBezTo>
                    <a:cubicBezTo>
                      <a:pt x="21410" y="36366"/>
                      <a:pt x="18183" y="39699"/>
                      <a:pt x="15139" y="39699"/>
                    </a:cubicBezTo>
                    <a:cubicBezTo>
                      <a:pt x="13040" y="37993"/>
                      <a:pt x="9997" y="35605"/>
                      <a:pt x="6009" y="32562"/>
                    </a:cubicBezTo>
                    <a:cubicBezTo>
                      <a:pt x="2020" y="29518"/>
                      <a:pt x="0" y="27419"/>
                      <a:pt x="0" y="26264"/>
                    </a:cubicBezTo>
                    <a:lnTo>
                      <a:pt x="577" y="25136"/>
                    </a:lnTo>
                    <a:cubicBezTo>
                      <a:pt x="1732" y="22670"/>
                      <a:pt x="3805" y="18104"/>
                      <a:pt x="6848" y="11414"/>
                    </a:cubicBezTo>
                    <a:cubicBezTo>
                      <a:pt x="7609" y="9892"/>
                      <a:pt x="9524" y="6560"/>
                      <a:pt x="12568" y="1417"/>
                    </a:cubicBezTo>
                    <a:lnTo>
                      <a:pt x="13723" y="0"/>
                    </a:lnTo>
                    <a:cubicBezTo>
                      <a:pt x="14483" y="761"/>
                      <a:pt x="15822" y="1705"/>
                      <a:pt x="17711" y="2860"/>
                    </a:cubicBezTo>
                    <a:cubicBezTo>
                      <a:pt x="21332" y="5536"/>
                      <a:pt x="23509" y="7425"/>
                      <a:pt x="24270" y="8580"/>
                    </a:cubicBezTo>
                    <a:cubicBezTo>
                      <a:pt x="26369" y="11230"/>
                      <a:pt x="27708" y="13801"/>
                      <a:pt x="28285" y="16268"/>
                    </a:cubicBezTo>
                    <a:close/>
                  </a:path>
                </a:pathLst>
              </a:custGeom>
              <a:grpFill/>
              <a:ln w="2609"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181B38A3-C0B7-787C-4982-A12CEE1EB5CB}"/>
                  </a:ext>
                </a:extLst>
              </p:cNvPr>
              <p:cNvSpPr/>
              <p:nvPr/>
            </p:nvSpPr>
            <p:spPr>
              <a:xfrm>
                <a:off x="6948061" y="2877077"/>
                <a:ext cx="50711" cy="67379"/>
              </a:xfrm>
              <a:custGeom>
                <a:avLst/>
                <a:gdLst>
                  <a:gd name="connsiteX0" fmla="*/ 24795 w 50711"/>
                  <a:gd name="connsiteY0" fmla="*/ 46835 h 67379"/>
                  <a:gd name="connsiteX1" fmla="*/ 21778 w 50711"/>
                  <a:gd name="connsiteY1" fmla="*/ 58616 h 67379"/>
                  <a:gd name="connsiteX2" fmla="*/ 13250 w 50711"/>
                  <a:gd name="connsiteY2" fmla="*/ 67380 h 67379"/>
                  <a:gd name="connsiteX3" fmla="*/ 5248 w 50711"/>
                  <a:gd name="connsiteY3" fmla="*/ 61109 h 67379"/>
                  <a:gd name="connsiteX4" fmla="*/ 0 w 50711"/>
                  <a:gd name="connsiteY4" fmla="*/ 55599 h 67379"/>
                  <a:gd name="connsiteX5" fmla="*/ 499 w 50711"/>
                  <a:gd name="connsiteY5" fmla="*/ 54602 h 67379"/>
                  <a:gd name="connsiteX6" fmla="*/ 6009 w 50711"/>
                  <a:gd name="connsiteY6" fmla="*/ 42585 h 67379"/>
                  <a:gd name="connsiteX7" fmla="*/ 11020 w 50711"/>
                  <a:gd name="connsiteY7" fmla="*/ 33821 h 67379"/>
                  <a:gd name="connsiteX8" fmla="*/ 12017 w 50711"/>
                  <a:gd name="connsiteY8" fmla="*/ 32562 h 67379"/>
                  <a:gd name="connsiteX9" fmla="*/ 15533 w 50711"/>
                  <a:gd name="connsiteY9" fmla="*/ 35054 h 67379"/>
                  <a:gd name="connsiteX10" fmla="*/ 21305 w 50711"/>
                  <a:gd name="connsiteY10" fmla="*/ 40066 h 67379"/>
                  <a:gd name="connsiteX11" fmla="*/ 24795 w 50711"/>
                  <a:gd name="connsiteY11" fmla="*/ 46835 h 67379"/>
                  <a:gd name="connsiteX12" fmla="*/ 37547 w 50711"/>
                  <a:gd name="connsiteY12" fmla="*/ 14274 h 67379"/>
                  <a:gd name="connsiteX13" fmla="*/ 34556 w 50711"/>
                  <a:gd name="connsiteY13" fmla="*/ 26055 h 67379"/>
                  <a:gd name="connsiteX14" fmla="*/ 26028 w 50711"/>
                  <a:gd name="connsiteY14" fmla="*/ 34818 h 67379"/>
                  <a:gd name="connsiteX15" fmla="*/ 17999 w 50711"/>
                  <a:gd name="connsiteY15" fmla="*/ 28810 h 67379"/>
                  <a:gd name="connsiteX16" fmla="*/ 12752 w 50711"/>
                  <a:gd name="connsiteY16" fmla="*/ 23037 h 67379"/>
                  <a:gd name="connsiteX17" fmla="*/ 13250 w 50711"/>
                  <a:gd name="connsiteY17" fmla="*/ 22040 h 67379"/>
                  <a:gd name="connsiteX18" fmla="*/ 18760 w 50711"/>
                  <a:gd name="connsiteY18" fmla="*/ 10023 h 67379"/>
                  <a:gd name="connsiteX19" fmla="*/ 23772 w 50711"/>
                  <a:gd name="connsiteY19" fmla="*/ 1259 h 67379"/>
                  <a:gd name="connsiteX20" fmla="*/ 24769 w 50711"/>
                  <a:gd name="connsiteY20" fmla="*/ 0 h 67379"/>
                  <a:gd name="connsiteX21" fmla="*/ 28285 w 50711"/>
                  <a:gd name="connsiteY21" fmla="*/ 2493 h 67379"/>
                  <a:gd name="connsiteX22" fmla="*/ 34057 w 50711"/>
                  <a:gd name="connsiteY22" fmla="*/ 7504 h 67379"/>
                  <a:gd name="connsiteX23" fmla="*/ 37547 w 50711"/>
                  <a:gd name="connsiteY23" fmla="*/ 14274 h 67379"/>
                  <a:gd name="connsiteX24" fmla="*/ 50587 w 50711"/>
                  <a:gd name="connsiteY24" fmla="*/ 45340 h 67379"/>
                  <a:gd name="connsiteX25" fmla="*/ 47570 w 50711"/>
                  <a:gd name="connsiteY25" fmla="*/ 57121 h 67379"/>
                  <a:gd name="connsiteX26" fmla="*/ 39069 w 50711"/>
                  <a:gd name="connsiteY26" fmla="*/ 65884 h 67379"/>
                  <a:gd name="connsiteX27" fmla="*/ 31066 w 50711"/>
                  <a:gd name="connsiteY27" fmla="*/ 59613 h 67379"/>
                  <a:gd name="connsiteX28" fmla="*/ 25818 w 50711"/>
                  <a:gd name="connsiteY28" fmla="*/ 54103 h 67379"/>
                  <a:gd name="connsiteX29" fmla="*/ 26317 w 50711"/>
                  <a:gd name="connsiteY29" fmla="*/ 53106 h 67379"/>
                  <a:gd name="connsiteX30" fmla="*/ 31827 w 50711"/>
                  <a:gd name="connsiteY30" fmla="*/ 41089 h 67379"/>
                  <a:gd name="connsiteX31" fmla="*/ 36839 w 50711"/>
                  <a:gd name="connsiteY31" fmla="*/ 32326 h 67379"/>
                  <a:gd name="connsiteX32" fmla="*/ 37836 w 50711"/>
                  <a:gd name="connsiteY32" fmla="*/ 31066 h 67379"/>
                  <a:gd name="connsiteX33" fmla="*/ 41352 w 50711"/>
                  <a:gd name="connsiteY33" fmla="*/ 33585 h 67379"/>
                  <a:gd name="connsiteX34" fmla="*/ 47124 w 50711"/>
                  <a:gd name="connsiteY34" fmla="*/ 38597 h 67379"/>
                  <a:gd name="connsiteX35" fmla="*/ 50587 w 50711"/>
                  <a:gd name="connsiteY35" fmla="*/ 45340 h 67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0711" h="67379">
                    <a:moveTo>
                      <a:pt x="24795" y="46835"/>
                    </a:moveTo>
                    <a:cubicBezTo>
                      <a:pt x="25294" y="49669"/>
                      <a:pt x="24297" y="53605"/>
                      <a:pt x="21778" y="58616"/>
                    </a:cubicBezTo>
                    <a:cubicBezTo>
                      <a:pt x="18787" y="64467"/>
                      <a:pt x="15927" y="67380"/>
                      <a:pt x="13250" y="67380"/>
                    </a:cubicBezTo>
                    <a:cubicBezTo>
                      <a:pt x="11414" y="65884"/>
                      <a:pt x="8737" y="63785"/>
                      <a:pt x="5248" y="61109"/>
                    </a:cubicBezTo>
                    <a:cubicBezTo>
                      <a:pt x="1732" y="58433"/>
                      <a:pt x="0" y="56596"/>
                      <a:pt x="0" y="55599"/>
                    </a:cubicBezTo>
                    <a:lnTo>
                      <a:pt x="499" y="54602"/>
                    </a:lnTo>
                    <a:cubicBezTo>
                      <a:pt x="1496" y="52424"/>
                      <a:pt x="3332" y="48436"/>
                      <a:pt x="6009" y="42585"/>
                    </a:cubicBezTo>
                    <a:cubicBezTo>
                      <a:pt x="6665" y="41247"/>
                      <a:pt x="8344" y="38334"/>
                      <a:pt x="11020" y="33821"/>
                    </a:cubicBezTo>
                    <a:lnTo>
                      <a:pt x="12017" y="32562"/>
                    </a:lnTo>
                    <a:cubicBezTo>
                      <a:pt x="12673" y="33218"/>
                      <a:pt x="13854" y="34057"/>
                      <a:pt x="15533" y="35054"/>
                    </a:cubicBezTo>
                    <a:cubicBezTo>
                      <a:pt x="18708" y="37390"/>
                      <a:pt x="20623" y="39069"/>
                      <a:pt x="21305" y="40066"/>
                    </a:cubicBezTo>
                    <a:cubicBezTo>
                      <a:pt x="23116" y="42401"/>
                      <a:pt x="24270" y="44658"/>
                      <a:pt x="24795" y="46835"/>
                    </a:cubicBezTo>
                    <a:close/>
                    <a:moveTo>
                      <a:pt x="37547" y="14274"/>
                    </a:moveTo>
                    <a:cubicBezTo>
                      <a:pt x="38045" y="17107"/>
                      <a:pt x="37048" y="21043"/>
                      <a:pt x="34556" y="26055"/>
                    </a:cubicBezTo>
                    <a:cubicBezTo>
                      <a:pt x="31538" y="31906"/>
                      <a:pt x="28705" y="34818"/>
                      <a:pt x="26028" y="34818"/>
                    </a:cubicBezTo>
                    <a:cubicBezTo>
                      <a:pt x="25530" y="34818"/>
                      <a:pt x="22854" y="32824"/>
                      <a:pt x="17999" y="28810"/>
                    </a:cubicBezTo>
                    <a:cubicBezTo>
                      <a:pt x="14484" y="25976"/>
                      <a:pt x="12752" y="24061"/>
                      <a:pt x="12752" y="23037"/>
                    </a:cubicBezTo>
                    <a:lnTo>
                      <a:pt x="13250" y="22040"/>
                    </a:lnTo>
                    <a:cubicBezTo>
                      <a:pt x="14247" y="19862"/>
                      <a:pt x="16084" y="15874"/>
                      <a:pt x="18760" y="10023"/>
                    </a:cubicBezTo>
                    <a:cubicBezTo>
                      <a:pt x="19416" y="8685"/>
                      <a:pt x="21096" y="5772"/>
                      <a:pt x="23772" y="1259"/>
                    </a:cubicBezTo>
                    <a:lnTo>
                      <a:pt x="24769" y="0"/>
                    </a:lnTo>
                    <a:cubicBezTo>
                      <a:pt x="25425" y="656"/>
                      <a:pt x="26606" y="1496"/>
                      <a:pt x="28285" y="2493"/>
                    </a:cubicBezTo>
                    <a:cubicBezTo>
                      <a:pt x="31460" y="4828"/>
                      <a:pt x="33375" y="6507"/>
                      <a:pt x="34057" y="7504"/>
                    </a:cubicBezTo>
                    <a:cubicBezTo>
                      <a:pt x="35894" y="9866"/>
                      <a:pt x="37048" y="12122"/>
                      <a:pt x="37547" y="14274"/>
                    </a:cubicBezTo>
                    <a:close/>
                    <a:moveTo>
                      <a:pt x="50587" y="45340"/>
                    </a:moveTo>
                    <a:cubicBezTo>
                      <a:pt x="51086" y="48174"/>
                      <a:pt x="50089" y="52109"/>
                      <a:pt x="47570" y="57121"/>
                    </a:cubicBezTo>
                    <a:cubicBezTo>
                      <a:pt x="44579" y="62972"/>
                      <a:pt x="41719" y="65884"/>
                      <a:pt x="39069" y="65884"/>
                    </a:cubicBezTo>
                    <a:cubicBezTo>
                      <a:pt x="37232" y="64389"/>
                      <a:pt x="34556" y="62290"/>
                      <a:pt x="31066" y="59613"/>
                    </a:cubicBezTo>
                    <a:cubicBezTo>
                      <a:pt x="27550" y="56937"/>
                      <a:pt x="25818" y="55100"/>
                      <a:pt x="25818" y="54103"/>
                    </a:cubicBezTo>
                    <a:lnTo>
                      <a:pt x="26317" y="53106"/>
                    </a:lnTo>
                    <a:cubicBezTo>
                      <a:pt x="27314" y="50929"/>
                      <a:pt x="29151" y="46940"/>
                      <a:pt x="31827" y="41089"/>
                    </a:cubicBezTo>
                    <a:cubicBezTo>
                      <a:pt x="32483" y="39751"/>
                      <a:pt x="34162" y="36839"/>
                      <a:pt x="36839" y="32326"/>
                    </a:cubicBezTo>
                    <a:lnTo>
                      <a:pt x="37836" y="31066"/>
                    </a:lnTo>
                    <a:cubicBezTo>
                      <a:pt x="38492" y="31748"/>
                      <a:pt x="39672" y="32562"/>
                      <a:pt x="41352" y="33585"/>
                    </a:cubicBezTo>
                    <a:cubicBezTo>
                      <a:pt x="44526" y="35920"/>
                      <a:pt x="46442" y="37599"/>
                      <a:pt x="47124" y="38597"/>
                    </a:cubicBezTo>
                    <a:cubicBezTo>
                      <a:pt x="48908" y="40905"/>
                      <a:pt x="50089" y="43162"/>
                      <a:pt x="50587" y="45340"/>
                    </a:cubicBezTo>
                    <a:close/>
                  </a:path>
                </a:pathLst>
              </a:custGeom>
              <a:grpFill/>
              <a:ln w="2609" cap="flat">
                <a:noFill/>
                <a:prstDash val="solid"/>
                <a:miter/>
              </a:ln>
            </p:spPr>
            <p:txBody>
              <a:bodyPr rtlCol="0" anchor="ctr"/>
              <a:lstStyle/>
              <a:p>
                <a:endParaRPr lang="en-US"/>
              </a:p>
            </p:txBody>
          </p:sp>
          <p:grpSp>
            <p:nvGrpSpPr>
              <p:cNvPr id="33" name="Group 32">
                <a:extLst>
                  <a:ext uri="{FF2B5EF4-FFF2-40B4-BE49-F238E27FC236}">
                    <a16:creationId xmlns:a16="http://schemas.microsoft.com/office/drawing/2014/main" id="{838D2E06-E885-EF75-26CC-A29D16718522}"/>
                  </a:ext>
                </a:extLst>
              </p:cNvPr>
              <p:cNvGrpSpPr/>
              <p:nvPr/>
            </p:nvGrpSpPr>
            <p:grpSpPr>
              <a:xfrm>
                <a:off x="6149965" y="2919189"/>
                <a:ext cx="961402" cy="261333"/>
                <a:chOff x="6149965" y="2919189"/>
                <a:chExt cx="961402" cy="261333"/>
              </a:xfrm>
              <a:grpFill/>
            </p:grpSpPr>
            <p:sp>
              <p:nvSpPr>
                <p:cNvPr id="34" name="Freeform: Shape 33">
                  <a:extLst>
                    <a:ext uri="{FF2B5EF4-FFF2-40B4-BE49-F238E27FC236}">
                      <a16:creationId xmlns:a16="http://schemas.microsoft.com/office/drawing/2014/main" id="{771CD014-EAC7-0257-D667-5569AA86E98F}"/>
                    </a:ext>
                  </a:extLst>
                </p:cNvPr>
                <p:cNvSpPr/>
                <p:nvPr/>
              </p:nvSpPr>
              <p:spPr>
                <a:xfrm>
                  <a:off x="6722569" y="2983263"/>
                  <a:ext cx="25312" cy="38319"/>
                </a:xfrm>
                <a:custGeom>
                  <a:avLst/>
                  <a:gdLst>
                    <a:gd name="connsiteX0" fmla="*/ 10312 w 25312"/>
                    <a:gd name="connsiteY0" fmla="*/ 15166 h 38319"/>
                    <a:gd name="connsiteX1" fmla="*/ 19731 w 25312"/>
                    <a:gd name="connsiteY1" fmla="*/ 0 h 38319"/>
                    <a:gd name="connsiteX2" fmla="*/ 24375 w 25312"/>
                    <a:gd name="connsiteY2" fmla="*/ 16635 h 38319"/>
                    <a:gd name="connsiteX3" fmla="*/ 10443 w 25312"/>
                    <a:gd name="connsiteY3" fmla="*/ 35789 h 38319"/>
                    <a:gd name="connsiteX4" fmla="*/ 0 w 25312"/>
                    <a:gd name="connsiteY4" fmla="*/ 37048 h 38319"/>
                    <a:gd name="connsiteX5" fmla="*/ 17711 w 25312"/>
                    <a:gd name="connsiteY5" fmla="*/ 21988 h 38319"/>
                    <a:gd name="connsiteX6" fmla="*/ 10312 w 25312"/>
                    <a:gd name="connsiteY6" fmla="*/ 15166 h 383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312" h="38319">
                      <a:moveTo>
                        <a:pt x="10312" y="15166"/>
                      </a:moveTo>
                      <a:cubicBezTo>
                        <a:pt x="12621" y="9761"/>
                        <a:pt x="13250" y="1942"/>
                        <a:pt x="19731" y="0"/>
                      </a:cubicBezTo>
                      <a:cubicBezTo>
                        <a:pt x="25162" y="3621"/>
                        <a:pt x="26448" y="10758"/>
                        <a:pt x="24375" y="16635"/>
                      </a:cubicBezTo>
                      <a:cubicBezTo>
                        <a:pt x="21568" y="24061"/>
                        <a:pt x="17134" y="31276"/>
                        <a:pt x="10443" y="35789"/>
                      </a:cubicBezTo>
                      <a:cubicBezTo>
                        <a:pt x="7320" y="37573"/>
                        <a:pt x="3332" y="39751"/>
                        <a:pt x="0" y="37048"/>
                      </a:cubicBezTo>
                      <a:cubicBezTo>
                        <a:pt x="6350" y="32614"/>
                        <a:pt x="14090" y="29334"/>
                        <a:pt x="17711" y="21988"/>
                      </a:cubicBezTo>
                      <a:cubicBezTo>
                        <a:pt x="14247" y="21410"/>
                        <a:pt x="8265" y="20125"/>
                        <a:pt x="10312" y="15166"/>
                      </a:cubicBezTo>
                      <a:close/>
                    </a:path>
                  </a:pathLst>
                </a:custGeom>
                <a:grpFill/>
                <a:ln w="2609"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04683A08-60C4-8F26-BDA5-6252BB623067}"/>
                    </a:ext>
                  </a:extLst>
                </p:cNvPr>
                <p:cNvSpPr/>
                <p:nvPr/>
              </p:nvSpPr>
              <p:spPr>
                <a:xfrm>
                  <a:off x="6583507" y="2929379"/>
                  <a:ext cx="41246" cy="52362"/>
                </a:xfrm>
                <a:custGeom>
                  <a:avLst/>
                  <a:gdLst>
                    <a:gd name="connsiteX0" fmla="*/ 0 w 41246"/>
                    <a:gd name="connsiteY0" fmla="*/ 40608 h 52362"/>
                    <a:gd name="connsiteX1" fmla="*/ 5221 w 41246"/>
                    <a:gd name="connsiteY1" fmla="*/ 36016 h 52362"/>
                    <a:gd name="connsiteX2" fmla="*/ 12621 w 41246"/>
                    <a:gd name="connsiteY2" fmla="*/ 22844 h 52362"/>
                    <a:gd name="connsiteX3" fmla="*/ 21227 w 41246"/>
                    <a:gd name="connsiteY3" fmla="*/ 12821 h 52362"/>
                    <a:gd name="connsiteX4" fmla="*/ 28626 w 41246"/>
                    <a:gd name="connsiteY4" fmla="*/ 201 h 52362"/>
                    <a:gd name="connsiteX5" fmla="*/ 36471 w 41246"/>
                    <a:gd name="connsiteY5" fmla="*/ 7364 h 52362"/>
                    <a:gd name="connsiteX6" fmla="*/ 41247 w 41246"/>
                    <a:gd name="connsiteY6" fmla="*/ 19696 h 52362"/>
                    <a:gd name="connsiteX7" fmla="*/ 36943 w 41246"/>
                    <a:gd name="connsiteY7" fmla="*/ 29876 h 52362"/>
                    <a:gd name="connsiteX8" fmla="*/ 27104 w 41246"/>
                    <a:gd name="connsiteY8" fmla="*/ 34599 h 52362"/>
                    <a:gd name="connsiteX9" fmla="*/ 20650 w 41246"/>
                    <a:gd name="connsiteY9" fmla="*/ 33733 h 52362"/>
                    <a:gd name="connsiteX10" fmla="*/ 10784 w 41246"/>
                    <a:gd name="connsiteY10" fmla="*/ 39480 h 52362"/>
                    <a:gd name="connsiteX11" fmla="*/ 6796 w 41246"/>
                    <a:gd name="connsiteY11" fmla="*/ 45199 h 52362"/>
                    <a:gd name="connsiteX12" fmla="*/ 26 w 41246"/>
                    <a:gd name="connsiteY12" fmla="*/ 52363 h 52362"/>
                    <a:gd name="connsiteX13" fmla="*/ 26 w 41246"/>
                    <a:gd name="connsiteY13" fmla="*/ 40608 h 52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1246" h="52362">
                      <a:moveTo>
                        <a:pt x="0" y="40608"/>
                      </a:moveTo>
                      <a:cubicBezTo>
                        <a:pt x="2886" y="38325"/>
                        <a:pt x="4618" y="36777"/>
                        <a:pt x="5221" y="36016"/>
                      </a:cubicBezTo>
                      <a:lnTo>
                        <a:pt x="12621" y="22844"/>
                      </a:lnTo>
                      <a:cubicBezTo>
                        <a:pt x="15900" y="18463"/>
                        <a:pt x="18787" y="15104"/>
                        <a:pt x="21227" y="12821"/>
                      </a:cubicBezTo>
                      <a:cubicBezTo>
                        <a:pt x="24716" y="7285"/>
                        <a:pt x="27183" y="3087"/>
                        <a:pt x="28626" y="201"/>
                      </a:cubicBezTo>
                      <a:cubicBezTo>
                        <a:pt x="30673" y="-744"/>
                        <a:pt x="33296" y="1644"/>
                        <a:pt x="36471" y="7364"/>
                      </a:cubicBezTo>
                      <a:cubicBezTo>
                        <a:pt x="39646" y="13084"/>
                        <a:pt x="41247" y="17203"/>
                        <a:pt x="41247" y="19696"/>
                      </a:cubicBezTo>
                      <a:cubicBezTo>
                        <a:pt x="41247" y="23343"/>
                        <a:pt x="39803" y="26728"/>
                        <a:pt x="36943" y="29876"/>
                      </a:cubicBezTo>
                      <a:cubicBezTo>
                        <a:pt x="34057" y="33025"/>
                        <a:pt x="30777" y="34599"/>
                        <a:pt x="27104" y="34599"/>
                      </a:cubicBezTo>
                      <a:cubicBezTo>
                        <a:pt x="25267" y="34416"/>
                        <a:pt x="23116" y="34127"/>
                        <a:pt x="20650" y="33733"/>
                      </a:cubicBezTo>
                      <a:cubicBezTo>
                        <a:pt x="16950" y="33156"/>
                        <a:pt x="13670" y="35072"/>
                        <a:pt x="10784" y="39480"/>
                      </a:cubicBezTo>
                      <a:cubicBezTo>
                        <a:pt x="8737" y="42523"/>
                        <a:pt x="7399" y="44439"/>
                        <a:pt x="6796" y="45199"/>
                      </a:cubicBezTo>
                      <a:lnTo>
                        <a:pt x="26" y="52363"/>
                      </a:lnTo>
                      <a:lnTo>
                        <a:pt x="26" y="40608"/>
                      </a:lnTo>
                      <a:close/>
                    </a:path>
                  </a:pathLst>
                </a:custGeom>
                <a:grpFill/>
                <a:ln w="2609"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9D6533AA-FFB8-159E-1D92-6C8D243B90CB}"/>
                    </a:ext>
                  </a:extLst>
                </p:cNvPr>
                <p:cNvSpPr/>
                <p:nvPr/>
              </p:nvSpPr>
              <p:spPr>
                <a:xfrm>
                  <a:off x="6487238" y="2969986"/>
                  <a:ext cx="98909" cy="54444"/>
                </a:xfrm>
                <a:custGeom>
                  <a:avLst/>
                  <a:gdLst>
                    <a:gd name="connsiteX0" fmla="*/ 96347 w 98909"/>
                    <a:gd name="connsiteY0" fmla="*/ 11729 h 54444"/>
                    <a:gd name="connsiteX1" fmla="*/ 90811 w 98909"/>
                    <a:gd name="connsiteY1" fmla="*/ 15743 h 54444"/>
                    <a:gd name="connsiteX2" fmla="*/ 86193 w 98909"/>
                    <a:gd name="connsiteY2" fmla="*/ 17737 h 54444"/>
                    <a:gd name="connsiteX3" fmla="*/ 71106 w 98909"/>
                    <a:gd name="connsiteY3" fmla="*/ 27471 h 54444"/>
                    <a:gd name="connsiteX4" fmla="*/ 68639 w 98909"/>
                    <a:gd name="connsiteY4" fmla="*/ 28049 h 54444"/>
                    <a:gd name="connsiteX5" fmla="*/ 50482 w 98909"/>
                    <a:gd name="connsiteY5" fmla="*/ 36944 h 54444"/>
                    <a:gd name="connsiteX6" fmla="*/ 40013 w 98909"/>
                    <a:gd name="connsiteY6" fmla="*/ 34949 h 54444"/>
                    <a:gd name="connsiteX7" fmla="*/ 23090 w 98909"/>
                    <a:gd name="connsiteY7" fmla="*/ 39830 h 54444"/>
                    <a:gd name="connsiteX8" fmla="*/ 10469 w 98909"/>
                    <a:gd name="connsiteY8" fmla="*/ 51007 h 54444"/>
                    <a:gd name="connsiteX9" fmla="*/ 6481 w 98909"/>
                    <a:gd name="connsiteY9" fmla="*/ 54444 h 54444"/>
                    <a:gd name="connsiteX10" fmla="*/ 0 w 98909"/>
                    <a:gd name="connsiteY10" fmla="*/ 53579 h 54444"/>
                    <a:gd name="connsiteX11" fmla="*/ 3700 w 98909"/>
                    <a:gd name="connsiteY11" fmla="*/ 47859 h 54444"/>
                    <a:gd name="connsiteX12" fmla="*/ 11387 w 98909"/>
                    <a:gd name="connsiteY12" fmla="*/ 38964 h 54444"/>
                    <a:gd name="connsiteX13" fmla="*/ 23693 w 98909"/>
                    <a:gd name="connsiteY13" fmla="*/ 27498 h 54444"/>
                    <a:gd name="connsiteX14" fmla="*/ 50168 w 98909"/>
                    <a:gd name="connsiteY14" fmla="*/ 16032 h 54444"/>
                    <a:gd name="connsiteX15" fmla="*/ 56019 w 98909"/>
                    <a:gd name="connsiteY15" fmla="*/ 17475 h 54444"/>
                    <a:gd name="connsiteX16" fmla="*/ 60637 w 98909"/>
                    <a:gd name="connsiteY16" fmla="*/ 18918 h 54444"/>
                    <a:gd name="connsiteX17" fmla="*/ 65858 w 98909"/>
                    <a:gd name="connsiteY17" fmla="*/ 16609 h 54444"/>
                    <a:gd name="connsiteX18" fmla="*/ 69873 w 98909"/>
                    <a:gd name="connsiteY18" fmla="*/ 12594 h 54444"/>
                    <a:gd name="connsiteX19" fmla="*/ 72339 w 98909"/>
                    <a:gd name="connsiteY19" fmla="*/ 10023 h 54444"/>
                    <a:gd name="connsiteX20" fmla="*/ 73572 w 98909"/>
                    <a:gd name="connsiteY20" fmla="*/ 8869 h 54444"/>
                    <a:gd name="connsiteX21" fmla="*/ 76957 w 98909"/>
                    <a:gd name="connsiteY21" fmla="*/ 10023 h 54444"/>
                    <a:gd name="connsiteX22" fmla="*/ 84960 w 98909"/>
                    <a:gd name="connsiteY22" fmla="*/ 4014 h 54444"/>
                    <a:gd name="connsiteX23" fmla="*/ 88029 w 98909"/>
                    <a:gd name="connsiteY23" fmla="*/ 289 h 54444"/>
                    <a:gd name="connsiteX24" fmla="*/ 91414 w 98909"/>
                    <a:gd name="connsiteY24" fmla="*/ 1154 h 54444"/>
                    <a:gd name="connsiteX25" fmla="*/ 96347 w 98909"/>
                    <a:gd name="connsiteY25" fmla="*/ 0 h 54444"/>
                    <a:gd name="connsiteX26" fmla="*/ 97265 w 98909"/>
                    <a:gd name="connsiteY26" fmla="*/ 1417 h 54444"/>
                    <a:gd name="connsiteX27" fmla="*/ 98813 w 98909"/>
                    <a:gd name="connsiteY27" fmla="*/ 4277 h 54444"/>
                    <a:gd name="connsiteX28" fmla="*/ 96347 w 98909"/>
                    <a:gd name="connsiteY28" fmla="*/ 11729 h 54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98909" h="54444">
                      <a:moveTo>
                        <a:pt x="96347" y="11729"/>
                      </a:moveTo>
                      <a:cubicBezTo>
                        <a:pt x="94510" y="13644"/>
                        <a:pt x="92647" y="14982"/>
                        <a:pt x="90811" y="15743"/>
                      </a:cubicBezTo>
                      <a:lnTo>
                        <a:pt x="86193" y="17737"/>
                      </a:lnTo>
                      <a:cubicBezTo>
                        <a:pt x="82913" y="20020"/>
                        <a:pt x="77875" y="23273"/>
                        <a:pt x="71106" y="27471"/>
                      </a:cubicBezTo>
                      <a:lnTo>
                        <a:pt x="68639" y="28049"/>
                      </a:lnTo>
                      <a:cubicBezTo>
                        <a:pt x="61240" y="33979"/>
                        <a:pt x="55205" y="36944"/>
                        <a:pt x="50482" y="36944"/>
                      </a:cubicBezTo>
                      <a:cubicBezTo>
                        <a:pt x="47203" y="35605"/>
                        <a:pt x="43713" y="34949"/>
                        <a:pt x="40013" y="34949"/>
                      </a:cubicBezTo>
                      <a:cubicBezTo>
                        <a:pt x="34871" y="34949"/>
                        <a:pt x="29229" y="36576"/>
                        <a:pt x="23090" y="39830"/>
                      </a:cubicBezTo>
                      <a:cubicBezTo>
                        <a:pt x="16924" y="43083"/>
                        <a:pt x="12726" y="46809"/>
                        <a:pt x="10469" y="51007"/>
                      </a:cubicBezTo>
                      <a:cubicBezTo>
                        <a:pt x="9236" y="52739"/>
                        <a:pt x="7898" y="53867"/>
                        <a:pt x="6481" y="54444"/>
                      </a:cubicBezTo>
                      <a:cubicBezTo>
                        <a:pt x="4014" y="54444"/>
                        <a:pt x="1863" y="54156"/>
                        <a:pt x="0" y="53579"/>
                      </a:cubicBezTo>
                      <a:lnTo>
                        <a:pt x="3700" y="47859"/>
                      </a:lnTo>
                      <a:lnTo>
                        <a:pt x="11387" y="38964"/>
                      </a:lnTo>
                      <a:cubicBezTo>
                        <a:pt x="14457" y="35527"/>
                        <a:pt x="18577" y="31696"/>
                        <a:pt x="23693" y="27498"/>
                      </a:cubicBezTo>
                      <a:cubicBezTo>
                        <a:pt x="33139" y="19862"/>
                        <a:pt x="41955" y="16032"/>
                        <a:pt x="50168" y="16032"/>
                      </a:cubicBezTo>
                      <a:cubicBezTo>
                        <a:pt x="51611" y="16032"/>
                        <a:pt x="53552" y="16504"/>
                        <a:pt x="56019" y="17475"/>
                      </a:cubicBezTo>
                      <a:cubicBezTo>
                        <a:pt x="58485" y="18419"/>
                        <a:pt x="60007" y="18918"/>
                        <a:pt x="60637" y="18918"/>
                      </a:cubicBezTo>
                      <a:cubicBezTo>
                        <a:pt x="62290" y="18918"/>
                        <a:pt x="64021" y="18157"/>
                        <a:pt x="65858" y="16609"/>
                      </a:cubicBezTo>
                      <a:lnTo>
                        <a:pt x="69873" y="12594"/>
                      </a:lnTo>
                      <a:cubicBezTo>
                        <a:pt x="70476" y="11833"/>
                        <a:pt x="71316" y="10968"/>
                        <a:pt x="72339" y="10023"/>
                      </a:cubicBezTo>
                      <a:lnTo>
                        <a:pt x="73572" y="8869"/>
                      </a:lnTo>
                      <a:cubicBezTo>
                        <a:pt x="74595" y="9629"/>
                        <a:pt x="75724" y="10023"/>
                        <a:pt x="76957" y="10023"/>
                      </a:cubicBezTo>
                      <a:cubicBezTo>
                        <a:pt x="79607" y="10023"/>
                        <a:pt x="82283" y="8029"/>
                        <a:pt x="84960" y="4014"/>
                      </a:cubicBezTo>
                      <a:lnTo>
                        <a:pt x="88029" y="289"/>
                      </a:lnTo>
                      <a:cubicBezTo>
                        <a:pt x="88843" y="866"/>
                        <a:pt x="89971" y="1154"/>
                        <a:pt x="91414" y="1154"/>
                      </a:cubicBezTo>
                      <a:cubicBezTo>
                        <a:pt x="94090" y="761"/>
                        <a:pt x="95717" y="394"/>
                        <a:pt x="96347" y="0"/>
                      </a:cubicBezTo>
                      <a:cubicBezTo>
                        <a:pt x="96767" y="761"/>
                        <a:pt x="97055" y="1233"/>
                        <a:pt x="97265" y="1417"/>
                      </a:cubicBezTo>
                      <a:cubicBezTo>
                        <a:pt x="98289" y="2755"/>
                        <a:pt x="98813" y="3700"/>
                        <a:pt x="98813" y="4277"/>
                      </a:cubicBezTo>
                      <a:cubicBezTo>
                        <a:pt x="99207" y="6560"/>
                        <a:pt x="98394" y="9052"/>
                        <a:pt x="96347" y="11729"/>
                      </a:cubicBezTo>
                      <a:close/>
                    </a:path>
                  </a:pathLst>
                </a:custGeom>
                <a:grpFill/>
                <a:ln w="2609"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51CAD040-229E-1625-E9C2-491462ED4CB3}"/>
                    </a:ext>
                  </a:extLst>
                </p:cNvPr>
                <p:cNvSpPr/>
                <p:nvPr/>
              </p:nvSpPr>
              <p:spPr>
                <a:xfrm>
                  <a:off x="6240940" y="3014460"/>
                  <a:ext cx="277390" cy="118334"/>
                </a:xfrm>
                <a:custGeom>
                  <a:avLst/>
                  <a:gdLst>
                    <a:gd name="connsiteX0" fmla="*/ 252465 w 277390"/>
                    <a:gd name="connsiteY0" fmla="*/ 7425 h 118334"/>
                    <a:gd name="connsiteX1" fmla="*/ 258001 w 277390"/>
                    <a:gd name="connsiteY1" fmla="*/ 4565 h 118334"/>
                    <a:gd name="connsiteX2" fmla="*/ 259549 w 277390"/>
                    <a:gd name="connsiteY2" fmla="*/ 4565 h 118334"/>
                    <a:gd name="connsiteX3" fmla="*/ 265085 w 277390"/>
                    <a:gd name="connsiteY3" fmla="*/ 3411 h 118334"/>
                    <a:gd name="connsiteX4" fmla="*/ 277391 w 277390"/>
                    <a:gd name="connsiteY4" fmla="*/ 12017 h 118334"/>
                    <a:gd name="connsiteX5" fmla="*/ 269388 w 277390"/>
                    <a:gd name="connsiteY5" fmla="*/ 28652 h 118334"/>
                    <a:gd name="connsiteX6" fmla="*/ 257056 w 277390"/>
                    <a:gd name="connsiteY6" fmla="*/ 40407 h 118334"/>
                    <a:gd name="connsiteX7" fmla="*/ 245984 w 277390"/>
                    <a:gd name="connsiteY7" fmla="*/ 42978 h 118334"/>
                    <a:gd name="connsiteX8" fmla="*/ 222579 w 277390"/>
                    <a:gd name="connsiteY8" fmla="*/ 48987 h 118334"/>
                    <a:gd name="connsiteX9" fmla="*/ 190254 w 277390"/>
                    <a:gd name="connsiteY9" fmla="*/ 68482 h 118334"/>
                    <a:gd name="connsiteX10" fmla="*/ 157010 w 277390"/>
                    <a:gd name="connsiteY10" fmla="*/ 86534 h 118334"/>
                    <a:gd name="connsiteX11" fmla="*/ 26160 w 277390"/>
                    <a:gd name="connsiteY11" fmla="*/ 118335 h 118334"/>
                    <a:gd name="connsiteX12" fmla="*/ 0 w 277390"/>
                    <a:gd name="connsiteY12" fmla="*/ 116052 h 118334"/>
                    <a:gd name="connsiteX13" fmla="*/ 0 w 277390"/>
                    <a:gd name="connsiteY13" fmla="*/ 82519 h 118334"/>
                    <a:gd name="connsiteX14" fmla="*/ 40643 w 277390"/>
                    <a:gd name="connsiteY14" fmla="*/ 87977 h 118334"/>
                    <a:gd name="connsiteX15" fmla="*/ 47727 w 277390"/>
                    <a:gd name="connsiteY15" fmla="*/ 87977 h 118334"/>
                    <a:gd name="connsiteX16" fmla="*/ 82834 w 277390"/>
                    <a:gd name="connsiteY16" fmla="*/ 85117 h 118334"/>
                    <a:gd name="connsiteX17" fmla="*/ 148115 w 277390"/>
                    <a:gd name="connsiteY17" fmla="*/ 67354 h 118334"/>
                    <a:gd name="connsiteX18" fmla="*/ 196157 w 277390"/>
                    <a:gd name="connsiteY18" fmla="*/ 46153 h 118334"/>
                    <a:gd name="connsiteX19" fmla="*/ 200460 w 277390"/>
                    <a:gd name="connsiteY19" fmla="*/ 40722 h 118334"/>
                    <a:gd name="connsiteX20" fmla="*/ 215233 w 277390"/>
                    <a:gd name="connsiteY20" fmla="*/ 16058 h 118334"/>
                    <a:gd name="connsiteX21" fmla="*/ 237089 w 277390"/>
                    <a:gd name="connsiteY21" fmla="*/ 0 h 118334"/>
                    <a:gd name="connsiteX22" fmla="*/ 248791 w 277390"/>
                    <a:gd name="connsiteY22" fmla="*/ 6297 h 118334"/>
                    <a:gd name="connsiteX23" fmla="*/ 252465 w 277390"/>
                    <a:gd name="connsiteY23" fmla="*/ 7425 h 118334"/>
                    <a:gd name="connsiteX24" fmla="*/ 239844 w 277390"/>
                    <a:gd name="connsiteY24" fmla="*/ 18603 h 118334"/>
                    <a:gd name="connsiteX25" fmla="*/ 230923 w 277390"/>
                    <a:gd name="connsiteY25" fmla="*/ 13723 h 118334"/>
                    <a:gd name="connsiteX26" fmla="*/ 215836 w 277390"/>
                    <a:gd name="connsiteY26" fmla="*/ 24612 h 118334"/>
                    <a:gd name="connsiteX27" fmla="*/ 209067 w 277390"/>
                    <a:gd name="connsiteY27" fmla="*/ 35212 h 118334"/>
                    <a:gd name="connsiteX28" fmla="*/ 205078 w 277390"/>
                    <a:gd name="connsiteY28" fmla="*/ 42375 h 118334"/>
                    <a:gd name="connsiteX29" fmla="*/ 239844 w 277390"/>
                    <a:gd name="connsiteY29" fmla="*/ 18603 h 118334"/>
                    <a:gd name="connsiteX30" fmla="*/ 267867 w 277390"/>
                    <a:gd name="connsiteY30" fmla="*/ 19443 h 118334"/>
                    <a:gd name="connsiteX31" fmla="*/ 260152 w 277390"/>
                    <a:gd name="connsiteY31" fmla="*/ 15428 h 118334"/>
                    <a:gd name="connsiteX32" fmla="*/ 232445 w 277390"/>
                    <a:gd name="connsiteY32" fmla="*/ 40354 h 118334"/>
                    <a:gd name="connsiteX33" fmla="*/ 252465 w 277390"/>
                    <a:gd name="connsiteY33" fmla="*/ 31748 h 118334"/>
                    <a:gd name="connsiteX34" fmla="*/ 267867 w 277390"/>
                    <a:gd name="connsiteY34" fmla="*/ 19443 h 1183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77390" h="118334">
                      <a:moveTo>
                        <a:pt x="252465" y="7425"/>
                      </a:moveTo>
                      <a:lnTo>
                        <a:pt x="258001" y="4565"/>
                      </a:lnTo>
                      <a:cubicBezTo>
                        <a:pt x="258421" y="4775"/>
                        <a:pt x="258919" y="4775"/>
                        <a:pt x="259549" y="4565"/>
                      </a:cubicBezTo>
                      <a:cubicBezTo>
                        <a:pt x="262435" y="3805"/>
                        <a:pt x="264272" y="3411"/>
                        <a:pt x="265085" y="3411"/>
                      </a:cubicBezTo>
                      <a:cubicBezTo>
                        <a:pt x="273298" y="3411"/>
                        <a:pt x="277391" y="6271"/>
                        <a:pt x="277391" y="12017"/>
                      </a:cubicBezTo>
                      <a:cubicBezTo>
                        <a:pt x="277391" y="16032"/>
                        <a:pt x="274715" y="21568"/>
                        <a:pt x="269388" y="28652"/>
                      </a:cubicBezTo>
                      <a:cubicBezTo>
                        <a:pt x="265479" y="33821"/>
                        <a:pt x="261386" y="37731"/>
                        <a:pt x="257056" y="40407"/>
                      </a:cubicBezTo>
                      <a:lnTo>
                        <a:pt x="245984" y="42978"/>
                      </a:lnTo>
                      <a:cubicBezTo>
                        <a:pt x="241864" y="43949"/>
                        <a:pt x="234072" y="45943"/>
                        <a:pt x="222579" y="48987"/>
                      </a:cubicBezTo>
                      <a:lnTo>
                        <a:pt x="190254" y="68482"/>
                      </a:lnTo>
                      <a:cubicBezTo>
                        <a:pt x="176898" y="76511"/>
                        <a:pt x="165826" y="82519"/>
                        <a:pt x="157010" y="86534"/>
                      </a:cubicBezTo>
                      <a:cubicBezTo>
                        <a:pt x="109991" y="107734"/>
                        <a:pt x="66383" y="118335"/>
                        <a:pt x="26160" y="118335"/>
                      </a:cubicBezTo>
                      <a:cubicBezTo>
                        <a:pt x="16504" y="118335"/>
                        <a:pt x="7793" y="117574"/>
                        <a:pt x="0" y="116052"/>
                      </a:cubicBezTo>
                      <a:lnTo>
                        <a:pt x="0" y="82519"/>
                      </a:lnTo>
                      <a:cubicBezTo>
                        <a:pt x="12726" y="86140"/>
                        <a:pt x="26265" y="87977"/>
                        <a:pt x="40643" y="87977"/>
                      </a:cubicBezTo>
                      <a:lnTo>
                        <a:pt x="47727" y="87977"/>
                      </a:lnTo>
                      <a:cubicBezTo>
                        <a:pt x="60243" y="87977"/>
                        <a:pt x="71945" y="87032"/>
                        <a:pt x="82834" y="85117"/>
                      </a:cubicBezTo>
                      <a:cubicBezTo>
                        <a:pt x="100283" y="82073"/>
                        <a:pt x="122034" y="76143"/>
                        <a:pt x="148115" y="67354"/>
                      </a:cubicBezTo>
                      <a:cubicBezTo>
                        <a:pt x="169053" y="60296"/>
                        <a:pt x="185059" y="53211"/>
                        <a:pt x="196157" y="46153"/>
                      </a:cubicBezTo>
                      <a:cubicBezTo>
                        <a:pt x="197391" y="45392"/>
                        <a:pt x="198834" y="43582"/>
                        <a:pt x="200460" y="40722"/>
                      </a:cubicBezTo>
                      <a:cubicBezTo>
                        <a:pt x="208463" y="26763"/>
                        <a:pt x="213396" y="18550"/>
                        <a:pt x="215233" y="16058"/>
                      </a:cubicBezTo>
                      <a:cubicBezTo>
                        <a:pt x="222815" y="5379"/>
                        <a:pt x="230110" y="0"/>
                        <a:pt x="237089" y="0"/>
                      </a:cubicBezTo>
                      <a:cubicBezTo>
                        <a:pt x="242022" y="0"/>
                        <a:pt x="245905" y="2099"/>
                        <a:pt x="248791" y="6297"/>
                      </a:cubicBezTo>
                      <a:cubicBezTo>
                        <a:pt x="249185" y="7032"/>
                        <a:pt x="250418" y="7425"/>
                        <a:pt x="252465" y="7425"/>
                      </a:cubicBezTo>
                      <a:close/>
                      <a:moveTo>
                        <a:pt x="239844" y="18603"/>
                      </a:moveTo>
                      <a:cubicBezTo>
                        <a:pt x="239844" y="15349"/>
                        <a:pt x="236879" y="13723"/>
                        <a:pt x="230923" y="13723"/>
                      </a:cubicBezTo>
                      <a:cubicBezTo>
                        <a:pt x="225990" y="13723"/>
                        <a:pt x="220979" y="17343"/>
                        <a:pt x="215836" y="24612"/>
                      </a:cubicBezTo>
                      <a:cubicBezTo>
                        <a:pt x="213160" y="28442"/>
                        <a:pt x="210903" y="31958"/>
                        <a:pt x="209067" y="35212"/>
                      </a:cubicBezTo>
                      <a:lnTo>
                        <a:pt x="205078" y="42375"/>
                      </a:lnTo>
                      <a:cubicBezTo>
                        <a:pt x="228247" y="33218"/>
                        <a:pt x="239844" y="25294"/>
                        <a:pt x="239844" y="18603"/>
                      </a:cubicBezTo>
                      <a:close/>
                      <a:moveTo>
                        <a:pt x="267867" y="19443"/>
                      </a:moveTo>
                      <a:cubicBezTo>
                        <a:pt x="267867" y="16766"/>
                        <a:pt x="265295" y="15428"/>
                        <a:pt x="260152" y="15428"/>
                      </a:cubicBezTo>
                      <a:cubicBezTo>
                        <a:pt x="251336" y="15428"/>
                        <a:pt x="242100" y="23746"/>
                        <a:pt x="232445" y="40354"/>
                      </a:cubicBezTo>
                      <a:cubicBezTo>
                        <a:pt x="237771" y="38833"/>
                        <a:pt x="244462" y="35973"/>
                        <a:pt x="252465" y="31748"/>
                      </a:cubicBezTo>
                      <a:cubicBezTo>
                        <a:pt x="262724" y="26422"/>
                        <a:pt x="267867" y="22329"/>
                        <a:pt x="267867" y="19443"/>
                      </a:cubicBezTo>
                      <a:close/>
                    </a:path>
                  </a:pathLst>
                </a:custGeom>
                <a:grpFill/>
                <a:ln w="2609"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185A4480-23A2-97F5-EA3A-48EAFDC13B66}"/>
                    </a:ext>
                  </a:extLst>
                </p:cNvPr>
                <p:cNvSpPr/>
                <p:nvPr/>
              </p:nvSpPr>
              <p:spPr>
                <a:xfrm>
                  <a:off x="6149965" y="3030938"/>
                  <a:ext cx="95277" cy="99443"/>
                </a:xfrm>
                <a:custGeom>
                  <a:avLst/>
                  <a:gdLst>
                    <a:gd name="connsiteX0" fmla="*/ 90975 w 95277"/>
                    <a:gd name="connsiteY0" fmla="*/ 99443 h 99443"/>
                    <a:gd name="connsiteX1" fmla="*/ 86042 w 95277"/>
                    <a:gd name="connsiteY1" fmla="*/ 98289 h 99443"/>
                    <a:gd name="connsiteX2" fmla="*/ 57101 w 95277"/>
                    <a:gd name="connsiteY2" fmla="*/ 80814 h 99443"/>
                    <a:gd name="connsiteX3" fmla="*/ 49702 w 95277"/>
                    <a:gd name="connsiteY3" fmla="*/ 63628 h 99443"/>
                    <a:gd name="connsiteX4" fmla="*/ 40781 w 95277"/>
                    <a:gd name="connsiteY4" fmla="*/ 80237 h 99443"/>
                    <a:gd name="connsiteX5" fmla="*/ 18006 w 95277"/>
                    <a:gd name="connsiteY5" fmla="*/ 95429 h 99443"/>
                    <a:gd name="connsiteX6" fmla="*/ 453 w 95277"/>
                    <a:gd name="connsiteY6" fmla="*/ 98866 h 99443"/>
                    <a:gd name="connsiteX7" fmla="*/ 2604 w 95277"/>
                    <a:gd name="connsiteY7" fmla="*/ 94851 h 99443"/>
                    <a:gd name="connsiteX8" fmla="*/ 19239 w 95277"/>
                    <a:gd name="connsiteY8" fmla="*/ 82231 h 99443"/>
                    <a:gd name="connsiteX9" fmla="*/ 55579 w 95277"/>
                    <a:gd name="connsiteY9" fmla="*/ 32378 h 99443"/>
                    <a:gd name="connsiteX10" fmla="*/ 61431 w 95277"/>
                    <a:gd name="connsiteY10" fmla="*/ 14903 h 99443"/>
                    <a:gd name="connsiteX11" fmla="*/ 69748 w 95277"/>
                    <a:gd name="connsiteY11" fmla="*/ 0 h 99443"/>
                    <a:gd name="connsiteX12" fmla="*/ 70666 w 95277"/>
                    <a:gd name="connsiteY12" fmla="*/ 1994 h 99443"/>
                    <a:gd name="connsiteX13" fmla="*/ 66652 w 95277"/>
                    <a:gd name="connsiteY13" fmla="*/ 19469 h 99443"/>
                    <a:gd name="connsiteX14" fmla="*/ 64186 w 95277"/>
                    <a:gd name="connsiteY14" fmla="*/ 37232 h 99443"/>
                    <a:gd name="connsiteX15" fmla="*/ 77436 w 95277"/>
                    <a:gd name="connsiteY15" fmla="*/ 60164 h 99443"/>
                    <a:gd name="connsiteX16" fmla="*/ 90975 w 95277"/>
                    <a:gd name="connsiteY16" fmla="*/ 65911 h 99443"/>
                    <a:gd name="connsiteX17" fmla="*/ 95278 w 95277"/>
                    <a:gd name="connsiteY17" fmla="*/ 81391 h 99443"/>
                    <a:gd name="connsiteX18" fmla="*/ 92497 w 95277"/>
                    <a:gd name="connsiteY18" fmla="*/ 95717 h 99443"/>
                    <a:gd name="connsiteX19" fmla="*/ 90975 w 95277"/>
                    <a:gd name="connsiteY19" fmla="*/ 99443 h 994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95277" h="99443">
                      <a:moveTo>
                        <a:pt x="90975" y="99443"/>
                      </a:moveTo>
                      <a:lnTo>
                        <a:pt x="86042" y="98289"/>
                      </a:lnTo>
                      <a:cubicBezTo>
                        <a:pt x="73107" y="95245"/>
                        <a:pt x="63451" y="89394"/>
                        <a:pt x="57101" y="80814"/>
                      </a:cubicBezTo>
                      <a:cubicBezTo>
                        <a:pt x="54215" y="76983"/>
                        <a:pt x="51749" y="71263"/>
                        <a:pt x="49702" y="63628"/>
                      </a:cubicBezTo>
                      <a:cubicBezTo>
                        <a:pt x="47839" y="66698"/>
                        <a:pt x="44874" y="72234"/>
                        <a:pt x="40781" y="80237"/>
                      </a:cubicBezTo>
                      <a:cubicBezTo>
                        <a:pt x="37501" y="86717"/>
                        <a:pt x="29892" y="91808"/>
                        <a:pt x="18006" y="95429"/>
                      </a:cubicBezTo>
                      <a:cubicBezTo>
                        <a:pt x="13703" y="96767"/>
                        <a:pt x="7852" y="97921"/>
                        <a:pt x="453" y="98866"/>
                      </a:cubicBezTo>
                      <a:cubicBezTo>
                        <a:pt x="-570" y="98105"/>
                        <a:pt x="138" y="96767"/>
                        <a:pt x="2604" y="94851"/>
                      </a:cubicBezTo>
                      <a:lnTo>
                        <a:pt x="19239" y="82231"/>
                      </a:lnTo>
                      <a:cubicBezTo>
                        <a:pt x="36898" y="68849"/>
                        <a:pt x="48994" y="52240"/>
                        <a:pt x="55579" y="32378"/>
                      </a:cubicBezTo>
                      <a:lnTo>
                        <a:pt x="61431" y="14903"/>
                      </a:lnTo>
                      <a:cubicBezTo>
                        <a:pt x="64710" y="4985"/>
                        <a:pt x="67492" y="0"/>
                        <a:pt x="69748" y="0"/>
                      </a:cubicBezTo>
                      <a:cubicBezTo>
                        <a:pt x="70561" y="0"/>
                        <a:pt x="70876" y="682"/>
                        <a:pt x="70666" y="1994"/>
                      </a:cubicBezTo>
                      <a:cubicBezTo>
                        <a:pt x="70457" y="3332"/>
                        <a:pt x="69118" y="9157"/>
                        <a:pt x="66652" y="19469"/>
                      </a:cubicBezTo>
                      <a:cubicBezTo>
                        <a:pt x="64999" y="26343"/>
                        <a:pt x="64186" y="32273"/>
                        <a:pt x="64186" y="37232"/>
                      </a:cubicBezTo>
                      <a:cubicBezTo>
                        <a:pt x="64186" y="46416"/>
                        <a:pt x="68594" y="54051"/>
                        <a:pt x="77436" y="60164"/>
                      </a:cubicBezTo>
                      <a:cubicBezTo>
                        <a:pt x="79902" y="61896"/>
                        <a:pt x="84415" y="63812"/>
                        <a:pt x="90975" y="65911"/>
                      </a:cubicBezTo>
                      <a:cubicBezTo>
                        <a:pt x="93835" y="72024"/>
                        <a:pt x="95278" y="77193"/>
                        <a:pt x="95278" y="81391"/>
                      </a:cubicBezTo>
                      <a:cubicBezTo>
                        <a:pt x="95278" y="86560"/>
                        <a:pt x="94360" y="91335"/>
                        <a:pt x="92497" y="95717"/>
                      </a:cubicBezTo>
                      <a:cubicBezTo>
                        <a:pt x="92313" y="96688"/>
                        <a:pt x="91788" y="97921"/>
                        <a:pt x="90975" y="99443"/>
                      </a:cubicBezTo>
                      <a:close/>
                    </a:path>
                  </a:pathLst>
                </a:custGeom>
                <a:grpFill/>
                <a:ln w="2609"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5AB3793E-66E3-8478-C28A-2351ECB289E8}"/>
                    </a:ext>
                  </a:extLst>
                </p:cNvPr>
                <p:cNvSpPr/>
                <p:nvPr/>
              </p:nvSpPr>
              <p:spPr>
                <a:xfrm>
                  <a:off x="6302259" y="2970275"/>
                  <a:ext cx="132109" cy="102644"/>
                </a:xfrm>
                <a:custGeom>
                  <a:avLst/>
                  <a:gdLst>
                    <a:gd name="connsiteX0" fmla="*/ 90365 w 132109"/>
                    <a:gd name="connsiteY0" fmla="*/ 18236 h 102644"/>
                    <a:gd name="connsiteX1" fmla="*/ 132110 w 132109"/>
                    <a:gd name="connsiteY1" fmla="*/ 0 h 102644"/>
                    <a:gd name="connsiteX2" fmla="*/ 128909 w 132109"/>
                    <a:gd name="connsiteY2" fmla="*/ 5667 h 102644"/>
                    <a:gd name="connsiteX3" fmla="*/ 129145 w 132109"/>
                    <a:gd name="connsiteY3" fmla="*/ 8029 h 102644"/>
                    <a:gd name="connsiteX4" fmla="*/ 127754 w 132109"/>
                    <a:gd name="connsiteY4" fmla="*/ 8265 h 102644"/>
                    <a:gd name="connsiteX5" fmla="*/ 118098 w 132109"/>
                    <a:gd name="connsiteY5" fmla="*/ 18944 h 102644"/>
                    <a:gd name="connsiteX6" fmla="*/ 91965 w 132109"/>
                    <a:gd name="connsiteY6" fmla="*/ 30489 h 102644"/>
                    <a:gd name="connsiteX7" fmla="*/ 87819 w 132109"/>
                    <a:gd name="connsiteY7" fmla="*/ 32824 h 102644"/>
                    <a:gd name="connsiteX8" fmla="*/ 29229 w 132109"/>
                    <a:gd name="connsiteY8" fmla="*/ 57094 h 102644"/>
                    <a:gd name="connsiteX9" fmla="*/ 22145 w 132109"/>
                    <a:gd name="connsiteY9" fmla="*/ 62211 h 102644"/>
                    <a:gd name="connsiteX10" fmla="*/ 22539 w 132109"/>
                    <a:gd name="connsiteY10" fmla="*/ 79869 h 102644"/>
                    <a:gd name="connsiteX11" fmla="*/ 10312 w 132109"/>
                    <a:gd name="connsiteY11" fmla="*/ 95822 h 102644"/>
                    <a:gd name="connsiteX12" fmla="*/ 0 w 132109"/>
                    <a:gd name="connsiteY12" fmla="*/ 102644 h 102644"/>
                    <a:gd name="connsiteX13" fmla="*/ 13434 w 132109"/>
                    <a:gd name="connsiteY13" fmla="*/ 83910 h 102644"/>
                    <a:gd name="connsiteX14" fmla="*/ 10653 w 132109"/>
                    <a:gd name="connsiteY14" fmla="*/ 68351 h 102644"/>
                    <a:gd name="connsiteX15" fmla="*/ 20964 w 132109"/>
                    <a:gd name="connsiteY15" fmla="*/ 51873 h 102644"/>
                    <a:gd name="connsiteX16" fmla="*/ 90365 w 132109"/>
                    <a:gd name="connsiteY16" fmla="*/ 18236 h 102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2109" h="102644">
                      <a:moveTo>
                        <a:pt x="90365" y="18236"/>
                      </a:moveTo>
                      <a:cubicBezTo>
                        <a:pt x="104769" y="13355"/>
                        <a:pt x="117994" y="5589"/>
                        <a:pt x="132110" y="0"/>
                      </a:cubicBezTo>
                      <a:cubicBezTo>
                        <a:pt x="131139" y="1942"/>
                        <a:pt x="130457" y="4067"/>
                        <a:pt x="128909" y="5667"/>
                      </a:cubicBezTo>
                      <a:cubicBezTo>
                        <a:pt x="128961" y="6271"/>
                        <a:pt x="129066" y="7425"/>
                        <a:pt x="129145" y="8029"/>
                      </a:cubicBezTo>
                      <a:lnTo>
                        <a:pt x="127754" y="8265"/>
                      </a:lnTo>
                      <a:cubicBezTo>
                        <a:pt x="125052" y="12227"/>
                        <a:pt x="122664" y="16819"/>
                        <a:pt x="118098" y="18944"/>
                      </a:cubicBezTo>
                      <a:cubicBezTo>
                        <a:pt x="109335" y="22670"/>
                        <a:pt x="101096" y="27655"/>
                        <a:pt x="91965" y="30489"/>
                      </a:cubicBezTo>
                      <a:cubicBezTo>
                        <a:pt x="90601" y="31250"/>
                        <a:pt x="89210" y="32037"/>
                        <a:pt x="87819" y="32824"/>
                      </a:cubicBezTo>
                      <a:cubicBezTo>
                        <a:pt x="68036" y="40223"/>
                        <a:pt x="48462" y="48331"/>
                        <a:pt x="29229" y="57094"/>
                      </a:cubicBezTo>
                      <a:cubicBezTo>
                        <a:pt x="26684" y="58459"/>
                        <a:pt x="23562" y="59456"/>
                        <a:pt x="22145" y="62211"/>
                      </a:cubicBezTo>
                      <a:cubicBezTo>
                        <a:pt x="22119" y="68062"/>
                        <a:pt x="24402" y="74097"/>
                        <a:pt x="22539" y="79869"/>
                      </a:cubicBezTo>
                      <a:cubicBezTo>
                        <a:pt x="19784" y="86062"/>
                        <a:pt x="14982" y="91047"/>
                        <a:pt x="10312" y="95822"/>
                      </a:cubicBezTo>
                      <a:cubicBezTo>
                        <a:pt x="7294" y="98630"/>
                        <a:pt x="4303" y="102041"/>
                        <a:pt x="0" y="102644"/>
                      </a:cubicBezTo>
                      <a:cubicBezTo>
                        <a:pt x="1522" y="94773"/>
                        <a:pt x="11965" y="91939"/>
                        <a:pt x="13434" y="83910"/>
                      </a:cubicBezTo>
                      <a:cubicBezTo>
                        <a:pt x="13277" y="78584"/>
                        <a:pt x="8869" y="73756"/>
                        <a:pt x="10653" y="68351"/>
                      </a:cubicBezTo>
                      <a:cubicBezTo>
                        <a:pt x="13014" y="62316"/>
                        <a:pt x="16320" y="56465"/>
                        <a:pt x="20964" y="51873"/>
                      </a:cubicBezTo>
                      <a:cubicBezTo>
                        <a:pt x="41509" y="35946"/>
                        <a:pt x="66566" y="27917"/>
                        <a:pt x="90365" y="18236"/>
                      </a:cubicBezTo>
                      <a:close/>
                    </a:path>
                  </a:pathLst>
                </a:custGeom>
                <a:grpFill/>
                <a:ln w="2609"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BCB463F5-5810-F25E-6E0D-18993D4C3D25}"/>
                    </a:ext>
                  </a:extLst>
                </p:cNvPr>
                <p:cNvSpPr/>
                <p:nvPr/>
              </p:nvSpPr>
              <p:spPr>
                <a:xfrm>
                  <a:off x="7065687" y="3049725"/>
                  <a:ext cx="45680" cy="84246"/>
                </a:xfrm>
                <a:custGeom>
                  <a:avLst/>
                  <a:gdLst>
                    <a:gd name="connsiteX0" fmla="*/ 45681 w 45680"/>
                    <a:gd name="connsiteY0" fmla="*/ 29151 h 84246"/>
                    <a:gd name="connsiteX1" fmla="*/ 34556 w 45680"/>
                    <a:gd name="connsiteY1" fmla="*/ 64861 h 84246"/>
                    <a:gd name="connsiteX2" fmla="*/ 10285 w 45680"/>
                    <a:gd name="connsiteY2" fmla="*/ 81417 h 84246"/>
                    <a:gd name="connsiteX3" fmla="*/ 2860 w 45680"/>
                    <a:gd name="connsiteY3" fmla="*/ 83989 h 84246"/>
                    <a:gd name="connsiteX4" fmla="*/ 0 w 45680"/>
                    <a:gd name="connsiteY4" fmla="*/ 82834 h 84246"/>
                    <a:gd name="connsiteX5" fmla="*/ 289 w 45680"/>
                    <a:gd name="connsiteY5" fmla="*/ 81706 h 84246"/>
                    <a:gd name="connsiteX6" fmla="*/ 6297 w 45680"/>
                    <a:gd name="connsiteY6" fmla="*/ 75697 h 84246"/>
                    <a:gd name="connsiteX7" fmla="*/ 15428 w 45680"/>
                    <a:gd name="connsiteY7" fmla="*/ 67983 h 84246"/>
                    <a:gd name="connsiteX8" fmla="*/ 29990 w 45680"/>
                    <a:gd name="connsiteY8" fmla="*/ 51427 h 84246"/>
                    <a:gd name="connsiteX9" fmla="*/ 17711 w 45680"/>
                    <a:gd name="connsiteY9" fmla="*/ 32299 h 84246"/>
                    <a:gd name="connsiteX10" fmla="*/ 14274 w 45680"/>
                    <a:gd name="connsiteY10" fmla="*/ 28862 h 84246"/>
                    <a:gd name="connsiteX11" fmla="*/ 19128 w 45680"/>
                    <a:gd name="connsiteY11" fmla="*/ 17448 h 84246"/>
                    <a:gd name="connsiteX12" fmla="*/ 25399 w 45680"/>
                    <a:gd name="connsiteY12" fmla="*/ 3437 h 84246"/>
                    <a:gd name="connsiteX13" fmla="*/ 27681 w 45680"/>
                    <a:gd name="connsiteY13" fmla="*/ 577 h 84246"/>
                    <a:gd name="connsiteX14" fmla="*/ 27970 w 45680"/>
                    <a:gd name="connsiteY14" fmla="*/ 0 h 84246"/>
                    <a:gd name="connsiteX15" fmla="*/ 33979 w 45680"/>
                    <a:gd name="connsiteY15" fmla="*/ 5431 h 84246"/>
                    <a:gd name="connsiteX16" fmla="*/ 41981 w 45680"/>
                    <a:gd name="connsiteY16" fmla="*/ 14562 h 84246"/>
                    <a:gd name="connsiteX17" fmla="*/ 45681 w 45680"/>
                    <a:gd name="connsiteY17" fmla="*/ 29151 h 84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5680" h="84246">
                      <a:moveTo>
                        <a:pt x="45681" y="29151"/>
                      </a:moveTo>
                      <a:cubicBezTo>
                        <a:pt x="45681" y="39436"/>
                        <a:pt x="41981" y="51322"/>
                        <a:pt x="34556" y="64861"/>
                      </a:cubicBezTo>
                      <a:cubicBezTo>
                        <a:pt x="30935" y="71525"/>
                        <a:pt x="22854" y="77036"/>
                        <a:pt x="10285" y="81417"/>
                      </a:cubicBezTo>
                      <a:lnTo>
                        <a:pt x="2860" y="83989"/>
                      </a:lnTo>
                      <a:cubicBezTo>
                        <a:pt x="971" y="84566"/>
                        <a:pt x="0" y="84172"/>
                        <a:pt x="0" y="82834"/>
                      </a:cubicBezTo>
                      <a:cubicBezTo>
                        <a:pt x="0" y="82467"/>
                        <a:pt x="105" y="82073"/>
                        <a:pt x="289" y="81706"/>
                      </a:cubicBezTo>
                      <a:cubicBezTo>
                        <a:pt x="1627" y="80000"/>
                        <a:pt x="3621" y="77980"/>
                        <a:pt x="6297" y="75697"/>
                      </a:cubicBezTo>
                      <a:lnTo>
                        <a:pt x="15428" y="67983"/>
                      </a:lnTo>
                      <a:cubicBezTo>
                        <a:pt x="25136" y="59797"/>
                        <a:pt x="29990" y="54287"/>
                        <a:pt x="29990" y="51427"/>
                      </a:cubicBezTo>
                      <a:cubicBezTo>
                        <a:pt x="29990" y="44946"/>
                        <a:pt x="25897" y="38570"/>
                        <a:pt x="17711" y="32299"/>
                      </a:cubicBezTo>
                      <a:cubicBezTo>
                        <a:pt x="15428" y="30594"/>
                        <a:pt x="14274" y="29439"/>
                        <a:pt x="14274" y="28862"/>
                      </a:cubicBezTo>
                      <a:lnTo>
                        <a:pt x="19128" y="17448"/>
                      </a:lnTo>
                      <a:lnTo>
                        <a:pt x="25399" y="3437"/>
                      </a:lnTo>
                      <a:cubicBezTo>
                        <a:pt x="25976" y="2283"/>
                        <a:pt x="26737" y="1338"/>
                        <a:pt x="27681" y="577"/>
                      </a:cubicBezTo>
                      <a:cubicBezTo>
                        <a:pt x="27681" y="394"/>
                        <a:pt x="27786" y="210"/>
                        <a:pt x="27970" y="0"/>
                      </a:cubicBezTo>
                      <a:lnTo>
                        <a:pt x="33979" y="5431"/>
                      </a:lnTo>
                      <a:cubicBezTo>
                        <a:pt x="37967" y="9052"/>
                        <a:pt x="40643" y="12096"/>
                        <a:pt x="41981" y="14562"/>
                      </a:cubicBezTo>
                      <a:cubicBezTo>
                        <a:pt x="44448" y="19128"/>
                        <a:pt x="45681" y="23982"/>
                        <a:pt x="45681" y="29151"/>
                      </a:cubicBezTo>
                      <a:close/>
                    </a:path>
                  </a:pathLst>
                </a:custGeom>
                <a:grpFill/>
                <a:ln w="2609"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BA100509-0264-9E5D-315C-32A7FF3BC11E}"/>
                    </a:ext>
                  </a:extLst>
                </p:cNvPr>
                <p:cNvSpPr/>
                <p:nvPr/>
              </p:nvSpPr>
              <p:spPr>
                <a:xfrm>
                  <a:off x="7040472" y="3015064"/>
                  <a:ext cx="29964" cy="105399"/>
                </a:xfrm>
                <a:custGeom>
                  <a:avLst/>
                  <a:gdLst>
                    <a:gd name="connsiteX0" fmla="*/ 25084 w 29964"/>
                    <a:gd name="connsiteY0" fmla="*/ 5982 h 105399"/>
                    <a:gd name="connsiteX1" fmla="*/ 27655 w 29964"/>
                    <a:gd name="connsiteY1" fmla="*/ 1706 h 105399"/>
                    <a:gd name="connsiteX2" fmla="*/ 29098 w 29964"/>
                    <a:gd name="connsiteY2" fmla="*/ 0 h 105399"/>
                    <a:gd name="connsiteX3" fmla="*/ 29964 w 29964"/>
                    <a:gd name="connsiteY3" fmla="*/ 2283 h 105399"/>
                    <a:gd name="connsiteX4" fmla="*/ 28547 w 29964"/>
                    <a:gd name="connsiteY4" fmla="*/ 11991 h 105399"/>
                    <a:gd name="connsiteX5" fmla="*/ 26842 w 29964"/>
                    <a:gd name="connsiteY5" fmla="*/ 27996 h 105399"/>
                    <a:gd name="connsiteX6" fmla="*/ 23693 w 29964"/>
                    <a:gd name="connsiteY6" fmla="*/ 53421 h 105399"/>
                    <a:gd name="connsiteX7" fmla="*/ 16845 w 29964"/>
                    <a:gd name="connsiteY7" fmla="*/ 79423 h 105399"/>
                    <a:gd name="connsiteX8" fmla="*/ 10285 w 29964"/>
                    <a:gd name="connsiteY8" fmla="*/ 93120 h 105399"/>
                    <a:gd name="connsiteX9" fmla="*/ 866 w 29964"/>
                    <a:gd name="connsiteY9" fmla="*/ 105399 h 105399"/>
                    <a:gd name="connsiteX10" fmla="*/ 0 w 29964"/>
                    <a:gd name="connsiteY10" fmla="*/ 103405 h 105399"/>
                    <a:gd name="connsiteX11" fmla="*/ 11125 w 29964"/>
                    <a:gd name="connsiteY11" fmla="*/ 53710 h 105399"/>
                    <a:gd name="connsiteX12" fmla="*/ 13119 w 29964"/>
                    <a:gd name="connsiteY12" fmla="*/ 35710 h 105399"/>
                    <a:gd name="connsiteX13" fmla="*/ 16268 w 29964"/>
                    <a:gd name="connsiteY13" fmla="*/ 26842 h 105399"/>
                    <a:gd name="connsiteX14" fmla="*/ 25084 w 29964"/>
                    <a:gd name="connsiteY14" fmla="*/ 5982 h 105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9964" h="105399">
                      <a:moveTo>
                        <a:pt x="25084" y="5982"/>
                      </a:moveTo>
                      <a:cubicBezTo>
                        <a:pt x="25451" y="5221"/>
                        <a:pt x="26317" y="3805"/>
                        <a:pt x="27655" y="1706"/>
                      </a:cubicBezTo>
                      <a:cubicBezTo>
                        <a:pt x="27839" y="1312"/>
                        <a:pt x="28311" y="761"/>
                        <a:pt x="29098" y="0"/>
                      </a:cubicBezTo>
                      <a:cubicBezTo>
                        <a:pt x="29675" y="971"/>
                        <a:pt x="29964" y="1706"/>
                        <a:pt x="29964" y="2283"/>
                      </a:cubicBezTo>
                      <a:lnTo>
                        <a:pt x="28547" y="11991"/>
                      </a:lnTo>
                      <a:lnTo>
                        <a:pt x="26842" y="27996"/>
                      </a:lnTo>
                      <a:lnTo>
                        <a:pt x="23693" y="53421"/>
                      </a:lnTo>
                      <a:cubicBezTo>
                        <a:pt x="22355" y="63890"/>
                        <a:pt x="20072" y="72549"/>
                        <a:pt x="16845" y="79423"/>
                      </a:cubicBezTo>
                      <a:lnTo>
                        <a:pt x="10285" y="93120"/>
                      </a:lnTo>
                      <a:cubicBezTo>
                        <a:pt x="6297" y="101306"/>
                        <a:pt x="3149" y="105399"/>
                        <a:pt x="866" y="105399"/>
                      </a:cubicBezTo>
                      <a:lnTo>
                        <a:pt x="0" y="103405"/>
                      </a:lnTo>
                      <a:cubicBezTo>
                        <a:pt x="5904" y="83228"/>
                        <a:pt x="9603" y="66671"/>
                        <a:pt x="11125" y="53710"/>
                      </a:cubicBezTo>
                      <a:lnTo>
                        <a:pt x="13119" y="35710"/>
                      </a:lnTo>
                      <a:lnTo>
                        <a:pt x="16268" y="26842"/>
                      </a:lnTo>
                      <a:lnTo>
                        <a:pt x="25084" y="5982"/>
                      </a:lnTo>
                      <a:close/>
                    </a:path>
                  </a:pathLst>
                </a:custGeom>
                <a:grpFill/>
                <a:ln w="2609"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81DB6AB4-8990-3C90-35C3-AAFCB448EBE2}"/>
                    </a:ext>
                  </a:extLst>
                </p:cNvPr>
                <p:cNvSpPr/>
                <p:nvPr/>
              </p:nvSpPr>
              <p:spPr>
                <a:xfrm>
                  <a:off x="7019245" y="3008189"/>
                  <a:ext cx="17133" cy="55415"/>
                </a:xfrm>
                <a:custGeom>
                  <a:avLst/>
                  <a:gdLst>
                    <a:gd name="connsiteX0" fmla="*/ 26 w 17133"/>
                    <a:gd name="connsiteY0" fmla="*/ 43713 h 55415"/>
                    <a:gd name="connsiteX1" fmla="*/ 4014 w 17133"/>
                    <a:gd name="connsiteY1" fmla="*/ 36288 h 55415"/>
                    <a:gd name="connsiteX2" fmla="*/ 4014 w 17133"/>
                    <a:gd name="connsiteY2" fmla="*/ 33139 h 55415"/>
                    <a:gd name="connsiteX3" fmla="*/ 3726 w 17133"/>
                    <a:gd name="connsiteY3" fmla="*/ 29151 h 55415"/>
                    <a:gd name="connsiteX4" fmla="*/ 3726 w 17133"/>
                    <a:gd name="connsiteY4" fmla="*/ 23719 h 55415"/>
                    <a:gd name="connsiteX5" fmla="*/ 10285 w 17133"/>
                    <a:gd name="connsiteY5" fmla="*/ 9997 h 55415"/>
                    <a:gd name="connsiteX6" fmla="*/ 15140 w 17133"/>
                    <a:gd name="connsiteY6" fmla="*/ 1417 h 55415"/>
                    <a:gd name="connsiteX7" fmla="*/ 16556 w 17133"/>
                    <a:gd name="connsiteY7" fmla="*/ 0 h 55415"/>
                    <a:gd name="connsiteX8" fmla="*/ 17134 w 17133"/>
                    <a:gd name="connsiteY8" fmla="*/ 5431 h 55415"/>
                    <a:gd name="connsiteX9" fmla="*/ 17134 w 17133"/>
                    <a:gd name="connsiteY9" fmla="*/ 12279 h 55415"/>
                    <a:gd name="connsiteX10" fmla="*/ 16425 w 17133"/>
                    <a:gd name="connsiteY10" fmla="*/ 23431 h 55415"/>
                    <a:gd name="connsiteX11" fmla="*/ 10705 w 17133"/>
                    <a:gd name="connsiteY11" fmla="*/ 40564 h 55415"/>
                    <a:gd name="connsiteX12" fmla="*/ 0 w 17133"/>
                    <a:gd name="connsiteY12" fmla="*/ 55415 h 55415"/>
                    <a:gd name="connsiteX13" fmla="*/ 0 w 17133"/>
                    <a:gd name="connsiteY13" fmla="*/ 43713 h 55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133" h="55415">
                      <a:moveTo>
                        <a:pt x="26" y="43713"/>
                      </a:moveTo>
                      <a:cubicBezTo>
                        <a:pt x="2676" y="42008"/>
                        <a:pt x="4014" y="39541"/>
                        <a:pt x="4014" y="36288"/>
                      </a:cubicBezTo>
                      <a:lnTo>
                        <a:pt x="4014" y="33139"/>
                      </a:lnTo>
                      <a:cubicBezTo>
                        <a:pt x="3831" y="31617"/>
                        <a:pt x="3726" y="30279"/>
                        <a:pt x="3726" y="29151"/>
                      </a:cubicBezTo>
                      <a:lnTo>
                        <a:pt x="3726" y="23719"/>
                      </a:lnTo>
                      <a:cubicBezTo>
                        <a:pt x="5248" y="19705"/>
                        <a:pt x="7452" y="15140"/>
                        <a:pt x="10285" y="9997"/>
                      </a:cubicBezTo>
                      <a:lnTo>
                        <a:pt x="15140" y="1417"/>
                      </a:lnTo>
                      <a:cubicBezTo>
                        <a:pt x="15323" y="1050"/>
                        <a:pt x="15795" y="551"/>
                        <a:pt x="16556" y="0"/>
                      </a:cubicBezTo>
                      <a:cubicBezTo>
                        <a:pt x="16950" y="0"/>
                        <a:pt x="17134" y="1810"/>
                        <a:pt x="17134" y="5431"/>
                      </a:cubicBezTo>
                      <a:lnTo>
                        <a:pt x="17134" y="12279"/>
                      </a:lnTo>
                      <a:cubicBezTo>
                        <a:pt x="17134" y="14746"/>
                        <a:pt x="16897" y="18472"/>
                        <a:pt x="16425" y="23431"/>
                      </a:cubicBezTo>
                      <a:cubicBezTo>
                        <a:pt x="15953" y="28390"/>
                        <a:pt x="14037" y="34110"/>
                        <a:pt x="10705" y="40564"/>
                      </a:cubicBezTo>
                      <a:cubicBezTo>
                        <a:pt x="7373" y="47045"/>
                        <a:pt x="3805" y="51978"/>
                        <a:pt x="0" y="55415"/>
                      </a:cubicBezTo>
                      <a:lnTo>
                        <a:pt x="0" y="43713"/>
                      </a:lnTo>
                      <a:close/>
                    </a:path>
                  </a:pathLst>
                </a:custGeom>
                <a:grpFill/>
                <a:ln w="2609"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117F7FE1-8F7D-F368-A2DA-1C3985C0BB52}"/>
                    </a:ext>
                  </a:extLst>
                </p:cNvPr>
                <p:cNvSpPr/>
                <p:nvPr/>
              </p:nvSpPr>
              <p:spPr>
                <a:xfrm>
                  <a:off x="6926729" y="3051378"/>
                  <a:ext cx="92542" cy="48829"/>
                </a:xfrm>
                <a:custGeom>
                  <a:avLst/>
                  <a:gdLst>
                    <a:gd name="connsiteX0" fmla="*/ 83674 w 92542"/>
                    <a:gd name="connsiteY0" fmla="*/ 18577 h 48829"/>
                    <a:gd name="connsiteX1" fmla="*/ 74832 w 92542"/>
                    <a:gd name="connsiteY1" fmla="*/ 24848 h 48829"/>
                    <a:gd name="connsiteX2" fmla="*/ 69978 w 92542"/>
                    <a:gd name="connsiteY2" fmla="*/ 26842 h 48829"/>
                    <a:gd name="connsiteX3" fmla="*/ 64258 w 92542"/>
                    <a:gd name="connsiteY3" fmla="*/ 31407 h 48829"/>
                    <a:gd name="connsiteX4" fmla="*/ 55704 w 92542"/>
                    <a:gd name="connsiteY4" fmla="*/ 36261 h 48829"/>
                    <a:gd name="connsiteX5" fmla="*/ 49984 w 92542"/>
                    <a:gd name="connsiteY5" fmla="*/ 41693 h 48829"/>
                    <a:gd name="connsiteX6" fmla="*/ 38570 w 92542"/>
                    <a:gd name="connsiteY6" fmla="*/ 48829 h 48829"/>
                    <a:gd name="connsiteX7" fmla="*/ 32299 w 92542"/>
                    <a:gd name="connsiteY7" fmla="*/ 46258 h 48829"/>
                    <a:gd name="connsiteX8" fmla="*/ 28285 w 92542"/>
                    <a:gd name="connsiteY8" fmla="*/ 45392 h 48829"/>
                    <a:gd name="connsiteX9" fmla="*/ 0 w 92542"/>
                    <a:gd name="connsiteY9" fmla="*/ 23405 h 48829"/>
                    <a:gd name="connsiteX10" fmla="*/ 21699 w 92542"/>
                    <a:gd name="connsiteY10" fmla="*/ 27970 h 48829"/>
                    <a:gd name="connsiteX11" fmla="*/ 29990 w 92542"/>
                    <a:gd name="connsiteY11" fmla="*/ 30253 h 48829"/>
                    <a:gd name="connsiteX12" fmla="*/ 42270 w 92542"/>
                    <a:gd name="connsiteY12" fmla="*/ 32824 h 48829"/>
                    <a:gd name="connsiteX13" fmla="*/ 52267 w 92542"/>
                    <a:gd name="connsiteY13" fmla="*/ 24821 h 48829"/>
                    <a:gd name="connsiteX14" fmla="*/ 57698 w 92542"/>
                    <a:gd name="connsiteY14" fmla="*/ 17973 h 48829"/>
                    <a:gd name="connsiteX15" fmla="*/ 60269 w 92542"/>
                    <a:gd name="connsiteY15" fmla="*/ 17685 h 48829"/>
                    <a:gd name="connsiteX16" fmla="*/ 62263 w 92542"/>
                    <a:gd name="connsiteY16" fmla="*/ 18262 h 48829"/>
                    <a:gd name="connsiteX17" fmla="*/ 64546 w 92542"/>
                    <a:gd name="connsiteY17" fmla="*/ 17973 h 48829"/>
                    <a:gd name="connsiteX18" fmla="*/ 67983 w 92542"/>
                    <a:gd name="connsiteY18" fmla="*/ 15691 h 48829"/>
                    <a:gd name="connsiteX19" fmla="*/ 74254 w 92542"/>
                    <a:gd name="connsiteY19" fmla="*/ 8265 h 48829"/>
                    <a:gd name="connsiteX20" fmla="*/ 79108 w 92542"/>
                    <a:gd name="connsiteY20" fmla="*/ 9420 h 48829"/>
                    <a:gd name="connsiteX21" fmla="*/ 84251 w 92542"/>
                    <a:gd name="connsiteY21" fmla="*/ 4277 h 48829"/>
                    <a:gd name="connsiteX22" fmla="*/ 87400 w 92542"/>
                    <a:gd name="connsiteY22" fmla="*/ 0 h 48829"/>
                    <a:gd name="connsiteX23" fmla="*/ 91126 w 92542"/>
                    <a:gd name="connsiteY23" fmla="*/ 1154 h 48829"/>
                    <a:gd name="connsiteX24" fmla="*/ 92542 w 92542"/>
                    <a:gd name="connsiteY24" fmla="*/ 577 h 48829"/>
                    <a:gd name="connsiteX25" fmla="*/ 92542 w 92542"/>
                    <a:gd name="connsiteY25" fmla="*/ 12280 h 48829"/>
                    <a:gd name="connsiteX26" fmla="*/ 83674 w 92542"/>
                    <a:gd name="connsiteY26" fmla="*/ 18577 h 48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92542" h="48829">
                      <a:moveTo>
                        <a:pt x="83674" y="18577"/>
                      </a:moveTo>
                      <a:cubicBezTo>
                        <a:pt x="79869" y="21253"/>
                        <a:pt x="76904" y="23326"/>
                        <a:pt x="74832" y="24848"/>
                      </a:cubicBezTo>
                      <a:lnTo>
                        <a:pt x="69978" y="26842"/>
                      </a:lnTo>
                      <a:lnTo>
                        <a:pt x="64258" y="31407"/>
                      </a:lnTo>
                      <a:lnTo>
                        <a:pt x="55704" y="36261"/>
                      </a:lnTo>
                      <a:cubicBezTo>
                        <a:pt x="54733" y="36839"/>
                        <a:pt x="52844" y="38649"/>
                        <a:pt x="49984" y="41693"/>
                      </a:cubicBezTo>
                      <a:cubicBezTo>
                        <a:pt x="45602" y="46442"/>
                        <a:pt x="41798" y="48829"/>
                        <a:pt x="38570" y="48829"/>
                      </a:cubicBezTo>
                      <a:cubicBezTo>
                        <a:pt x="38177" y="48829"/>
                        <a:pt x="36104" y="47964"/>
                        <a:pt x="32299" y="46258"/>
                      </a:cubicBezTo>
                      <a:cubicBezTo>
                        <a:pt x="30961" y="45681"/>
                        <a:pt x="29623" y="45392"/>
                        <a:pt x="28285" y="45392"/>
                      </a:cubicBezTo>
                      <a:lnTo>
                        <a:pt x="0" y="23405"/>
                      </a:lnTo>
                      <a:lnTo>
                        <a:pt x="21699" y="27970"/>
                      </a:lnTo>
                      <a:cubicBezTo>
                        <a:pt x="25504" y="28731"/>
                        <a:pt x="28259" y="29492"/>
                        <a:pt x="29990" y="30253"/>
                      </a:cubicBezTo>
                      <a:cubicBezTo>
                        <a:pt x="35500" y="31958"/>
                        <a:pt x="39594" y="32824"/>
                        <a:pt x="42270" y="32824"/>
                      </a:cubicBezTo>
                      <a:cubicBezTo>
                        <a:pt x="44553" y="32824"/>
                        <a:pt x="47885" y="30174"/>
                        <a:pt x="52267" y="24821"/>
                      </a:cubicBezTo>
                      <a:cubicBezTo>
                        <a:pt x="54943" y="21594"/>
                        <a:pt x="56753" y="19311"/>
                        <a:pt x="57698" y="17973"/>
                      </a:cubicBezTo>
                      <a:cubicBezTo>
                        <a:pt x="58275" y="17606"/>
                        <a:pt x="59115" y="17501"/>
                        <a:pt x="60269" y="17685"/>
                      </a:cubicBezTo>
                      <a:cubicBezTo>
                        <a:pt x="61214" y="18078"/>
                        <a:pt x="61896" y="18262"/>
                        <a:pt x="62263" y="18262"/>
                      </a:cubicBezTo>
                      <a:lnTo>
                        <a:pt x="64546" y="17973"/>
                      </a:lnTo>
                      <a:cubicBezTo>
                        <a:pt x="65884" y="17606"/>
                        <a:pt x="67013" y="16845"/>
                        <a:pt x="67983" y="15691"/>
                      </a:cubicBezTo>
                      <a:cubicBezTo>
                        <a:pt x="71421" y="10941"/>
                        <a:pt x="73493" y="8449"/>
                        <a:pt x="74254" y="8265"/>
                      </a:cubicBezTo>
                      <a:cubicBezTo>
                        <a:pt x="75776" y="8659"/>
                        <a:pt x="77403" y="9026"/>
                        <a:pt x="79108" y="9420"/>
                      </a:cubicBezTo>
                      <a:cubicBezTo>
                        <a:pt x="80053" y="9236"/>
                        <a:pt x="81785" y="7530"/>
                        <a:pt x="84251" y="4277"/>
                      </a:cubicBezTo>
                      <a:lnTo>
                        <a:pt x="87400" y="0"/>
                      </a:lnTo>
                      <a:cubicBezTo>
                        <a:pt x="88344" y="0"/>
                        <a:pt x="89577" y="394"/>
                        <a:pt x="91126" y="1154"/>
                      </a:cubicBezTo>
                      <a:lnTo>
                        <a:pt x="92542" y="577"/>
                      </a:lnTo>
                      <a:lnTo>
                        <a:pt x="92542" y="12280"/>
                      </a:lnTo>
                      <a:cubicBezTo>
                        <a:pt x="88712" y="15349"/>
                        <a:pt x="85747" y="17449"/>
                        <a:pt x="83674" y="18577"/>
                      </a:cubicBezTo>
                      <a:close/>
                    </a:path>
                  </a:pathLst>
                </a:custGeom>
                <a:grpFill/>
                <a:ln w="2609"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EF54EA81-457C-A50F-D012-631A2ECFE6D4}"/>
                    </a:ext>
                  </a:extLst>
                </p:cNvPr>
                <p:cNvSpPr/>
                <p:nvPr/>
              </p:nvSpPr>
              <p:spPr>
                <a:xfrm>
                  <a:off x="6895821" y="2919189"/>
                  <a:ext cx="147642" cy="230240"/>
                </a:xfrm>
                <a:custGeom>
                  <a:avLst/>
                  <a:gdLst>
                    <a:gd name="connsiteX0" fmla="*/ 59403 w 147642"/>
                    <a:gd name="connsiteY0" fmla="*/ 177686 h 230240"/>
                    <a:gd name="connsiteX1" fmla="*/ 56544 w 147642"/>
                    <a:gd name="connsiteY1" fmla="*/ 184245 h 230240"/>
                    <a:gd name="connsiteX2" fmla="*/ 53972 w 147642"/>
                    <a:gd name="connsiteY2" fmla="*/ 192825 h 230240"/>
                    <a:gd name="connsiteX3" fmla="*/ 44264 w 147642"/>
                    <a:gd name="connsiteY3" fmla="*/ 215390 h 230240"/>
                    <a:gd name="connsiteX4" fmla="*/ 20282 w 147642"/>
                    <a:gd name="connsiteY4" fmla="*/ 230241 h 230240"/>
                    <a:gd name="connsiteX5" fmla="*/ 0 w 147642"/>
                    <a:gd name="connsiteY5" fmla="*/ 192825 h 230240"/>
                    <a:gd name="connsiteX6" fmla="*/ 7714 w 147642"/>
                    <a:gd name="connsiteY6" fmla="*/ 135704 h 230240"/>
                    <a:gd name="connsiteX7" fmla="*/ 11991 w 147642"/>
                    <a:gd name="connsiteY7" fmla="*/ 112274 h 230240"/>
                    <a:gd name="connsiteX8" fmla="*/ 15979 w 147642"/>
                    <a:gd name="connsiteY8" fmla="*/ 96557 h 230240"/>
                    <a:gd name="connsiteX9" fmla="*/ 25399 w 147642"/>
                    <a:gd name="connsiteY9" fmla="*/ 76852 h 230240"/>
                    <a:gd name="connsiteX10" fmla="*/ 26816 w 147642"/>
                    <a:gd name="connsiteY10" fmla="*/ 76275 h 230240"/>
                    <a:gd name="connsiteX11" fmla="*/ 27104 w 147642"/>
                    <a:gd name="connsiteY11" fmla="*/ 78557 h 230240"/>
                    <a:gd name="connsiteX12" fmla="*/ 25950 w 147642"/>
                    <a:gd name="connsiteY12" fmla="*/ 85983 h 230240"/>
                    <a:gd name="connsiteX13" fmla="*/ 19941 w 147642"/>
                    <a:gd name="connsiteY13" fmla="*/ 127098 h 230240"/>
                    <a:gd name="connsiteX14" fmla="*/ 15953 w 147642"/>
                    <a:gd name="connsiteY14" fmla="*/ 155094 h 230240"/>
                    <a:gd name="connsiteX15" fmla="*/ 41955 w 147642"/>
                    <a:gd name="connsiteY15" fmla="*/ 127387 h 230240"/>
                    <a:gd name="connsiteX16" fmla="*/ 92516 w 147642"/>
                    <a:gd name="connsiteY16" fmla="*/ 69400 h 230240"/>
                    <a:gd name="connsiteX17" fmla="*/ 113087 w 147642"/>
                    <a:gd name="connsiteY17" fmla="*/ 45969 h 230240"/>
                    <a:gd name="connsiteX18" fmla="*/ 144494 w 147642"/>
                    <a:gd name="connsiteY18" fmla="*/ 3700 h 230240"/>
                    <a:gd name="connsiteX19" fmla="*/ 147066 w 147642"/>
                    <a:gd name="connsiteY19" fmla="*/ 0 h 230240"/>
                    <a:gd name="connsiteX20" fmla="*/ 147643 w 147642"/>
                    <a:gd name="connsiteY20" fmla="*/ 2283 h 230240"/>
                    <a:gd name="connsiteX21" fmla="*/ 145071 w 147642"/>
                    <a:gd name="connsiteY21" fmla="*/ 11702 h 230240"/>
                    <a:gd name="connsiteX22" fmla="*/ 98813 w 147642"/>
                    <a:gd name="connsiteY22" fmla="*/ 78242 h 230240"/>
                    <a:gd name="connsiteX23" fmla="*/ 83385 w 147642"/>
                    <a:gd name="connsiteY23" fmla="*/ 95376 h 230240"/>
                    <a:gd name="connsiteX24" fmla="*/ 63969 w 147642"/>
                    <a:gd name="connsiteY24" fmla="*/ 117941 h 230240"/>
                    <a:gd name="connsiteX25" fmla="*/ 46835 w 147642"/>
                    <a:gd name="connsiteY25" fmla="*/ 137935 h 230240"/>
                    <a:gd name="connsiteX26" fmla="*/ 31119 w 147642"/>
                    <a:gd name="connsiteY26" fmla="*/ 155645 h 230240"/>
                    <a:gd name="connsiteX27" fmla="*/ 57383 w 147642"/>
                    <a:gd name="connsiteY27" fmla="*/ 174222 h 230240"/>
                    <a:gd name="connsiteX28" fmla="*/ 59403 w 147642"/>
                    <a:gd name="connsiteY28" fmla="*/ 177686 h 230240"/>
                    <a:gd name="connsiteX29" fmla="*/ 49695 w 147642"/>
                    <a:gd name="connsiteY29" fmla="*/ 179417 h 230240"/>
                    <a:gd name="connsiteX30" fmla="*/ 26553 w 147642"/>
                    <a:gd name="connsiteY30" fmla="*/ 168843 h 230240"/>
                    <a:gd name="connsiteX31" fmla="*/ 19416 w 147642"/>
                    <a:gd name="connsiteY31" fmla="*/ 169709 h 230240"/>
                    <a:gd name="connsiteX32" fmla="*/ 13696 w 147642"/>
                    <a:gd name="connsiteY32" fmla="*/ 181123 h 230240"/>
                    <a:gd name="connsiteX33" fmla="*/ 28259 w 147642"/>
                    <a:gd name="connsiteY33" fmla="*/ 198545 h 230240"/>
                    <a:gd name="connsiteX34" fmla="*/ 43110 w 147642"/>
                    <a:gd name="connsiteY34" fmla="*/ 192982 h 230240"/>
                    <a:gd name="connsiteX35" fmla="*/ 49695 w 147642"/>
                    <a:gd name="connsiteY35" fmla="*/ 179417 h 230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47642" h="230240">
                      <a:moveTo>
                        <a:pt x="59403" y="177686"/>
                      </a:moveTo>
                      <a:cubicBezTo>
                        <a:pt x="58826" y="177686"/>
                        <a:pt x="57882" y="179890"/>
                        <a:pt x="56544" y="184245"/>
                      </a:cubicBezTo>
                      <a:cubicBezTo>
                        <a:pt x="56150" y="185767"/>
                        <a:pt x="55310" y="188627"/>
                        <a:pt x="53972" y="192825"/>
                      </a:cubicBezTo>
                      <a:cubicBezTo>
                        <a:pt x="49774" y="204239"/>
                        <a:pt x="46547" y="211769"/>
                        <a:pt x="44264" y="215390"/>
                      </a:cubicBezTo>
                      <a:cubicBezTo>
                        <a:pt x="37993" y="225282"/>
                        <a:pt x="29990" y="230241"/>
                        <a:pt x="20282" y="230241"/>
                      </a:cubicBezTo>
                      <a:cubicBezTo>
                        <a:pt x="6770" y="230241"/>
                        <a:pt x="0" y="217778"/>
                        <a:pt x="0" y="192825"/>
                      </a:cubicBezTo>
                      <a:cubicBezTo>
                        <a:pt x="0" y="182933"/>
                        <a:pt x="2571" y="163884"/>
                        <a:pt x="7714" y="135704"/>
                      </a:cubicBezTo>
                      <a:lnTo>
                        <a:pt x="11991" y="112274"/>
                      </a:lnTo>
                      <a:cubicBezTo>
                        <a:pt x="13513" y="104271"/>
                        <a:pt x="14851" y="99049"/>
                        <a:pt x="15979" y="96557"/>
                      </a:cubicBezTo>
                      <a:lnTo>
                        <a:pt x="25399" y="76852"/>
                      </a:lnTo>
                      <a:cubicBezTo>
                        <a:pt x="26160" y="76275"/>
                        <a:pt x="26632" y="76091"/>
                        <a:pt x="26816" y="76275"/>
                      </a:cubicBezTo>
                      <a:cubicBezTo>
                        <a:pt x="26999" y="76668"/>
                        <a:pt x="27104" y="77403"/>
                        <a:pt x="27104" y="78557"/>
                      </a:cubicBezTo>
                      <a:cubicBezTo>
                        <a:pt x="27104" y="81234"/>
                        <a:pt x="26737" y="83700"/>
                        <a:pt x="25950" y="85983"/>
                      </a:cubicBezTo>
                      <a:cubicBezTo>
                        <a:pt x="25950" y="87137"/>
                        <a:pt x="23956" y="100834"/>
                        <a:pt x="19941" y="127098"/>
                      </a:cubicBezTo>
                      <a:cubicBezTo>
                        <a:pt x="17658" y="141582"/>
                        <a:pt x="16320" y="150896"/>
                        <a:pt x="15953" y="155094"/>
                      </a:cubicBezTo>
                      <a:cubicBezTo>
                        <a:pt x="17107" y="155094"/>
                        <a:pt x="25766" y="145859"/>
                        <a:pt x="41955" y="127387"/>
                      </a:cubicBezTo>
                      <a:lnTo>
                        <a:pt x="92516" y="69400"/>
                      </a:lnTo>
                      <a:cubicBezTo>
                        <a:pt x="96504" y="64835"/>
                        <a:pt x="103379" y="57016"/>
                        <a:pt x="113087" y="45969"/>
                      </a:cubicBezTo>
                      <a:cubicBezTo>
                        <a:pt x="125655" y="31302"/>
                        <a:pt x="136124" y="17212"/>
                        <a:pt x="144494" y="3700"/>
                      </a:cubicBezTo>
                      <a:cubicBezTo>
                        <a:pt x="145649" y="1233"/>
                        <a:pt x="146488" y="0"/>
                        <a:pt x="147066" y="0"/>
                      </a:cubicBezTo>
                      <a:lnTo>
                        <a:pt x="147643" y="2283"/>
                      </a:lnTo>
                      <a:cubicBezTo>
                        <a:pt x="146488" y="6664"/>
                        <a:pt x="145649" y="9813"/>
                        <a:pt x="145071" y="11702"/>
                      </a:cubicBezTo>
                      <a:cubicBezTo>
                        <a:pt x="139535" y="27130"/>
                        <a:pt x="124133" y="49302"/>
                        <a:pt x="98813" y="78242"/>
                      </a:cubicBezTo>
                      <a:cubicBezTo>
                        <a:pt x="96347" y="80919"/>
                        <a:pt x="91204" y="86612"/>
                        <a:pt x="83385" y="95376"/>
                      </a:cubicBezTo>
                      <a:cubicBezTo>
                        <a:pt x="81863" y="96898"/>
                        <a:pt x="75383" y="104428"/>
                        <a:pt x="63969" y="117941"/>
                      </a:cubicBezTo>
                      <a:lnTo>
                        <a:pt x="46835" y="137935"/>
                      </a:lnTo>
                      <a:lnTo>
                        <a:pt x="31119" y="155645"/>
                      </a:lnTo>
                      <a:cubicBezTo>
                        <a:pt x="42532" y="158899"/>
                        <a:pt x="51296" y="165065"/>
                        <a:pt x="57383" y="174222"/>
                      </a:cubicBezTo>
                      <a:cubicBezTo>
                        <a:pt x="57777" y="175036"/>
                        <a:pt x="58459" y="176190"/>
                        <a:pt x="59403" y="177686"/>
                      </a:cubicBezTo>
                      <a:close/>
                      <a:moveTo>
                        <a:pt x="49695" y="179417"/>
                      </a:moveTo>
                      <a:cubicBezTo>
                        <a:pt x="49695" y="172385"/>
                        <a:pt x="41981" y="168843"/>
                        <a:pt x="26553" y="168843"/>
                      </a:cubicBezTo>
                      <a:cubicBezTo>
                        <a:pt x="22932" y="168843"/>
                        <a:pt x="20545" y="169132"/>
                        <a:pt x="19416" y="169709"/>
                      </a:cubicBezTo>
                      <a:cubicBezTo>
                        <a:pt x="15612" y="171415"/>
                        <a:pt x="13696" y="175219"/>
                        <a:pt x="13696" y="181123"/>
                      </a:cubicBezTo>
                      <a:cubicBezTo>
                        <a:pt x="13696" y="192746"/>
                        <a:pt x="18550" y="198545"/>
                        <a:pt x="28259" y="198545"/>
                      </a:cubicBezTo>
                      <a:cubicBezTo>
                        <a:pt x="33769" y="198545"/>
                        <a:pt x="38728" y="196682"/>
                        <a:pt x="43110" y="192982"/>
                      </a:cubicBezTo>
                      <a:cubicBezTo>
                        <a:pt x="47518" y="189257"/>
                        <a:pt x="49695" y="184744"/>
                        <a:pt x="49695" y="179417"/>
                      </a:cubicBezTo>
                      <a:close/>
                    </a:path>
                  </a:pathLst>
                </a:custGeom>
                <a:grpFill/>
                <a:ln w="2609"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C20782DD-53DC-3997-0786-C929B753A74D}"/>
                    </a:ext>
                  </a:extLst>
                </p:cNvPr>
                <p:cNvSpPr/>
                <p:nvPr/>
              </p:nvSpPr>
              <p:spPr>
                <a:xfrm>
                  <a:off x="6980570" y="2941282"/>
                  <a:ext cx="34009" cy="44290"/>
                </a:xfrm>
                <a:custGeom>
                  <a:avLst/>
                  <a:gdLst>
                    <a:gd name="connsiteX0" fmla="*/ 23693 w 34009"/>
                    <a:gd name="connsiteY0" fmla="*/ 15743 h 44290"/>
                    <a:gd name="connsiteX1" fmla="*/ 12279 w 34009"/>
                    <a:gd name="connsiteY1" fmla="*/ 32299 h 44290"/>
                    <a:gd name="connsiteX2" fmla="*/ 0 w 34009"/>
                    <a:gd name="connsiteY2" fmla="*/ 44290 h 44290"/>
                    <a:gd name="connsiteX3" fmla="*/ 7714 w 34009"/>
                    <a:gd name="connsiteY3" fmla="*/ 30856 h 44290"/>
                    <a:gd name="connsiteX4" fmla="*/ 34005 w 34009"/>
                    <a:gd name="connsiteY4" fmla="*/ 0 h 44290"/>
                    <a:gd name="connsiteX5" fmla="*/ 23693 w 34009"/>
                    <a:gd name="connsiteY5" fmla="*/ 15743 h 44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009" h="44290">
                      <a:moveTo>
                        <a:pt x="23693" y="15743"/>
                      </a:moveTo>
                      <a:cubicBezTo>
                        <a:pt x="16635" y="26212"/>
                        <a:pt x="12830" y="31748"/>
                        <a:pt x="12279" y="32299"/>
                      </a:cubicBezTo>
                      <a:cubicBezTo>
                        <a:pt x="7530" y="37048"/>
                        <a:pt x="3411" y="41063"/>
                        <a:pt x="0" y="44290"/>
                      </a:cubicBezTo>
                      <a:cubicBezTo>
                        <a:pt x="1889" y="38964"/>
                        <a:pt x="4460" y="34477"/>
                        <a:pt x="7714" y="30856"/>
                      </a:cubicBezTo>
                      <a:cubicBezTo>
                        <a:pt x="21804" y="15061"/>
                        <a:pt x="30568" y="4775"/>
                        <a:pt x="34005" y="0"/>
                      </a:cubicBezTo>
                      <a:cubicBezTo>
                        <a:pt x="34162" y="26"/>
                        <a:pt x="30725" y="5274"/>
                        <a:pt x="23693" y="15743"/>
                      </a:cubicBezTo>
                      <a:close/>
                    </a:path>
                  </a:pathLst>
                </a:custGeom>
                <a:grpFill/>
                <a:ln w="2609"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EA9BDF76-B2A8-6FC8-423C-4221DEBD9C19}"/>
                    </a:ext>
                  </a:extLst>
                </p:cNvPr>
                <p:cNvSpPr/>
                <p:nvPr/>
              </p:nvSpPr>
              <p:spPr>
                <a:xfrm>
                  <a:off x="6835263" y="3064602"/>
                  <a:ext cx="39698" cy="71709"/>
                </a:xfrm>
                <a:custGeom>
                  <a:avLst/>
                  <a:gdLst>
                    <a:gd name="connsiteX0" fmla="*/ 39699 w 39698"/>
                    <a:gd name="connsiteY0" fmla="*/ 25162 h 71709"/>
                    <a:gd name="connsiteX1" fmla="*/ 32562 w 39698"/>
                    <a:gd name="connsiteY1" fmla="*/ 52004 h 71709"/>
                    <a:gd name="connsiteX2" fmla="*/ 10285 w 39698"/>
                    <a:gd name="connsiteY2" fmla="*/ 71709 h 71709"/>
                    <a:gd name="connsiteX3" fmla="*/ 0 w 39698"/>
                    <a:gd name="connsiteY3" fmla="*/ 59141 h 71709"/>
                    <a:gd name="connsiteX4" fmla="*/ 1417 w 39698"/>
                    <a:gd name="connsiteY4" fmla="*/ 50010 h 71709"/>
                    <a:gd name="connsiteX5" fmla="*/ 5982 w 39698"/>
                    <a:gd name="connsiteY5" fmla="*/ 40302 h 71709"/>
                    <a:gd name="connsiteX6" fmla="*/ 10259 w 39698"/>
                    <a:gd name="connsiteY6" fmla="*/ 32877 h 71709"/>
                    <a:gd name="connsiteX7" fmla="*/ 8265 w 39698"/>
                    <a:gd name="connsiteY7" fmla="*/ 32011 h 71709"/>
                    <a:gd name="connsiteX8" fmla="*/ 7399 w 39698"/>
                    <a:gd name="connsiteY8" fmla="*/ 32011 h 71709"/>
                    <a:gd name="connsiteX9" fmla="*/ 9105 w 39698"/>
                    <a:gd name="connsiteY9" fmla="*/ 26291 h 71709"/>
                    <a:gd name="connsiteX10" fmla="*/ 19101 w 39698"/>
                    <a:gd name="connsiteY10" fmla="*/ 3437 h 71709"/>
                    <a:gd name="connsiteX11" fmla="*/ 22250 w 39698"/>
                    <a:gd name="connsiteY11" fmla="*/ 0 h 71709"/>
                    <a:gd name="connsiteX12" fmla="*/ 31381 w 39698"/>
                    <a:gd name="connsiteY12" fmla="*/ 4854 h 71709"/>
                    <a:gd name="connsiteX13" fmla="*/ 39699 w 39698"/>
                    <a:gd name="connsiteY13" fmla="*/ 25162 h 71709"/>
                    <a:gd name="connsiteX14" fmla="*/ 26291 w 39698"/>
                    <a:gd name="connsiteY14" fmla="*/ 47150 h 71709"/>
                    <a:gd name="connsiteX15" fmla="*/ 19443 w 39698"/>
                    <a:gd name="connsiteY15" fmla="*/ 37442 h 71709"/>
                    <a:gd name="connsiteX16" fmla="*/ 15166 w 39698"/>
                    <a:gd name="connsiteY16" fmla="*/ 36025 h 71709"/>
                    <a:gd name="connsiteX17" fmla="*/ 10600 w 39698"/>
                    <a:gd name="connsiteY17" fmla="*/ 41299 h 71709"/>
                    <a:gd name="connsiteX18" fmla="*/ 7740 w 39698"/>
                    <a:gd name="connsiteY18" fmla="*/ 48856 h 71709"/>
                    <a:gd name="connsiteX19" fmla="*/ 15166 w 39698"/>
                    <a:gd name="connsiteY19" fmla="*/ 55153 h 71709"/>
                    <a:gd name="connsiteX20" fmla="*/ 22460 w 39698"/>
                    <a:gd name="connsiteY20" fmla="*/ 52713 h 71709"/>
                    <a:gd name="connsiteX21" fmla="*/ 26291 w 39698"/>
                    <a:gd name="connsiteY21" fmla="*/ 47150 h 717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9698" h="71709">
                      <a:moveTo>
                        <a:pt x="39699" y="25162"/>
                      </a:moveTo>
                      <a:cubicBezTo>
                        <a:pt x="39699" y="33926"/>
                        <a:pt x="37311" y="42873"/>
                        <a:pt x="32562" y="52004"/>
                      </a:cubicBezTo>
                      <a:cubicBezTo>
                        <a:pt x="25713" y="65150"/>
                        <a:pt x="18288" y="71709"/>
                        <a:pt x="10285" y="71709"/>
                      </a:cubicBezTo>
                      <a:cubicBezTo>
                        <a:pt x="3437" y="71709"/>
                        <a:pt x="0" y="67511"/>
                        <a:pt x="0" y="59141"/>
                      </a:cubicBezTo>
                      <a:cubicBezTo>
                        <a:pt x="0" y="56281"/>
                        <a:pt x="472" y="53237"/>
                        <a:pt x="1417" y="50010"/>
                      </a:cubicBezTo>
                      <a:lnTo>
                        <a:pt x="5982" y="40302"/>
                      </a:lnTo>
                      <a:lnTo>
                        <a:pt x="10259" y="32877"/>
                      </a:lnTo>
                      <a:lnTo>
                        <a:pt x="8265" y="32011"/>
                      </a:lnTo>
                      <a:lnTo>
                        <a:pt x="7399" y="32011"/>
                      </a:lnTo>
                      <a:cubicBezTo>
                        <a:pt x="7216" y="31250"/>
                        <a:pt x="7767" y="29361"/>
                        <a:pt x="9105" y="26291"/>
                      </a:cubicBezTo>
                      <a:lnTo>
                        <a:pt x="19101" y="3437"/>
                      </a:lnTo>
                      <a:cubicBezTo>
                        <a:pt x="20046" y="1154"/>
                        <a:pt x="21096" y="0"/>
                        <a:pt x="22250" y="0"/>
                      </a:cubicBezTo>
                      <a:cubicBezTo>
                        <a:pt x="23772" y="0"/>
                        <a:pt x="26816" y="1627"/>
                        <a:pt x="31381" y="4854"/>
                      </a:cubicBezTo>
                      <a:cubicBezTo>
                        <a:pt x="36943" y="10023"/>
                        <a:pt x="39699" y="16792"/>
                        <a:pt x="39699" y="25162"/>
                      </a:cubicBezTo>
                      <a:close/>
                      <a:moveTo>
                        <a:pt x="26291" y="47150"/>
                      </a:moveTo>
                      <a:cubicBezTo>
                        <a:pt x="26291" y="43529"/>
                        <a:pt x="24008" y="40302"/>
                        <a:pt x="19443" y="37442"/>
                      </a:cubicBezTo>
                      <a:cubicBezTo>
                        <a:pt x="17921" y="36497"/>
                        <a:pt x="16478" y="36025"/>
                        <a:pt x="15166" y="36025"/>
                      </a:cubicBezTo>
                      <a:cubicBezTo>
                        <a:pt x="14037" y="36025"/>
                        <a:pt x="12489" y="37783"/>
                        <a:pt x="10600" y="41299"/>
                      </a:cubicBezTo>
                      <a:cubicBezTo>
                        <a:pt x="8685" y="44815"/>
                        <a:pt x="7740" y="47334"/>
                        <a:pt x="7740" y="48856"/>
                      </a:cubicBezTo>
                      <a:cubicBezTo>
                        <a:pt x="7740" y="53054"/>
                        <a:pt x="10207" y="55153"/>
                        <a:pt x="15166" y="55153"/>
                      </a:cubicBezTo>
                      <a:cubicBezTo>
                        <a:pt x="17448" y="55153"/>
                        <a:pt x="19889" y="54339"/>
                        <a:pt x="22460" y="52713"/>
                      </a:cubicBezTo>
                      <a:cubicBezTo>
                        <a:pt x="25005" y="51112"/>
                        <a:pt x="26291" y="49249"/>
                        <a:pt x="26291" y="47150"/>
                      </a:cubicBezTo>
                      <a:close/>
                    </a:path>
                  </a:pathLst>
                </a:custGeom>
                <a:grpFill/>
                <a:ln w="2609"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2487E1A4-BDA1-B524-89D5-19DC0E5D554A}"/>
                    </a:ext>
                  </a:extLst>
                </p:cNvPr>
                <p:cNvSpPr/>
                <p:nvPr/>
              </p:nvSpPr>
              <p:spPr>
                <a:xfrm>
                  <a:off x="6739231" y="2984050"/>
                  <a:ext cx="121981" cy="155802"/>
                </a:xfrm>
                <a:custGeom>
                  <a:avLst/>
                  <a:gdLst>
                    <a:gd name="connsiteX0" fmla="*/ 53001 w 121981"/>
                    <a:gd name="connsiteY0" fmla="*/ 99705 h 155802"/>
                    <a:gd name="connsiteX1" fmla="*/ 76511 w 121981"/>
                    <a:gd name="connsiteY1" fmla="*/ 69295 h 155802"/>
                    <a:gd name="connsiteX2" fmla="*/ 97528 w 121981"/>
                    <a:gd name="connsiteY2" fmla="*/ 55494 h 155802"/>
                    <a:gd name="connsiteX3" fmla="*/ 106003 w 121981"/>
                    <a:gd name="connsiteY3" fmla="*/ 47019 h 155802"/>
                    <a:gd name="connsiteX4" fmla="*/ 100676 w 121981"/>
                    <a:gd name="connsiteY4" fmla="*/ 40433 h 155802"/>
                    <a:gd name="connsiteX5" fmla="*/ 94720 w 121981"/>
                    <a:gd name="connsiteY5" fmla="*/ 42007 h 155802"/>
                    <a:gd name="connsiteX6" fmla="*/ 86718 w 121981"/>
                    <a:gd name="connsiteY6" fmla="*/ 38413 h 155802"/>
                    <a:gd name="connsiteX7" fmla="*/ 84041 w 121981"/>
                    <a:gd name="connsiteY7" fmla="*/ 30410 h 155802"/>
                    <a:gd name="connsiteX8" fmla="*/ 92831 w 121981"/>
                    <a:gd name="connsiteY8" fmla="*/ 11282 h 155802"/>
                    <a:gd name="connsiteX9" fmla="*/ 103484 w 121981"/>
                    <a:gd name="connsiteY9" fmla="*/ 0 h 155802"/>
                    <a:gd name="connsiteX10" fmla="*/ 117285 w 121981"/>
                    <a:gd name="connsiteY10" fmla="*/ 10338 h 155802"/>
                    <a:gd name="connsiteX11" fmla="*/ 121982 w 121981"/>
                    <a:gd name="connsiteY11" fmla="*/ 27891 h 155802"/>
                    <a:gd name="connsiteX12" fmla="*/ 116813 w 121981"/>
                    <a:gd name="connsiteY12" fmla="*/ 49984 h 155802"/>
                    <a:gd name="connsiteX13" fmla="*/ 105058 w 121981"/>
                    <a:gd name="connsiteY13" fmla="*/ 69269 h 155802"/>
                    <a:gd name="connsiteX14" fmla="*/ 76852 w 121981"/>
                    <a:gd name="connsiteY14" fmla="*/ 85878 h 155802"/>
                    <a:gd name="connsiteX15" fmla="*/ 67747 w 121981"/>
                    <a:gd name="connsiteY15" fmla="*/ 94641 h 155802"/>
                    <a:gd name="connsiteX16" fmla="*/ 21961 w 121981"/>
                    <a:gd name="connsiteY16" fmla="*/ 146383 h 155802"/>
                    <a:gd name="connsiteX17" fmla="*/ 1889 w 121981"/>
                    <a:gd name="connsiteY17" fmla="*/ 155803 h 155802"/>
                    <a:gd name="connsiteX18" fmla="*/ 0 w 121981"/>
                    <a:gd name="connsiteY18" fmla="*/ 154858 h 155802"/>
                    <a:gd name="connsiteX19" fmla="*/ 53001 w 121981"/>
                    <a:gd name="connsiteY19" fmla="*/ 99705 h 1558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21981" h="155802">
                      <a:moveTo>
                        <a:pt x="53001" y="99705"/>
                      </a:moveTo>
                      <a:cubicBezTo>
                        <a:pt x="60112" y="86534"/>
                        <a:pt x="67957" y="76406"/>
                        <a:pt x="76511" y="69295"/>
                      </a:cubicBezTo>
                      <a:cubicBezTo>
                        <a:pt x="77350" y="68456"/>
                        <a:pt x="84356" y="63864"/>
                        <a:pt x="97528" y="55494"/>
                      </a:cubicBezTo>
                      <a:cubicBezTo>
                        <a:pt x="103169" y="51952"/>
                        <a:pt x="106003" y="49118"/>
                        <a:pt x="106003" y="47019"/>
                      </a:cubicBezTo>
                      <a:cubicBezTo>
                        <a:pt x="106003" y="43897"/>
                        <a:pt x="104218" y="41693"/>
                        <a:pt x="100676" y="40433"/>
                      </a:cubicBezTo>
                      <a:cubicBezTo>
                        <a:pt x="98157" y="41483"/>
                        <a:pt x="96190" y="42007"/>
                        <a:pt x="94720" y="42007"/>
                      </a:cubicBezTo>
                      <a:cubicBezTo>
                        <a:pt x="91781" y="42007"/>
                        <a:pt x="89131" y="40800"/>
                        <a:pt x="86718" y="38413"/>
                      </a:cubicBezTo>
                      <a:cubicBezTo>
                        <a:pt x="84304" y="35999"/>
                        <a:pt x="83438" y="33349"/>
                        <a:pt x="84041" y="30410"/>
                      </a:cubicBezTo>
                      <a:cubicBezTo>
                        <a:pt x="84881" y="26658"/>
                        <a:pt x="87793" y="20282"/>
                        <a:pt x="92831" y="11282"/>
                      </a:cubicBezTo>
                      <a:cubicBezTo>
                        <a:pt x="97003" y="3752"/>
                        <a:pt x="100571" y="0"/>
                        <a:pt x="103484" y="0"/>
                      </a:cubicBezTo>
                      <a:cubicBezTo>
                        <a:pt x="108915" y="0"/>
                        <a:pt x="113507" y="3463"/>
                        <a:pt x="117285" y="10338"/>
                      </a:cubicBezTo>
                      <a:cubicBezTo>
                        <a:pt x="120434" y="15979"/>
                        <a:pt x="121982" y="21830"/>
                        <a:pt x="121982" y="27891"/>
                      </a:cubicBezTo>
                      <a:cubicBezTo>
                        <a:pt x="121982" y="34162"/>
                        <a:pt x="120250" y="41535"/>
                        <a:pt x="116813" y="49984"/>
                      </a:cubicBezTo>
                      <a:cubicBezTo>
                        <a:pt x="113376" y="58459"/>
                        <a:pt x="109440" y="64887"/>
                        <a:pt x="105058" y="69269"/>
                      </a:cubicBezTo>
                      <a:cubicBezTo>
                        <a:pt x="103169" y="71158"/>
                        <a:pt x="93776" y="76694"/>
                        <a:pt x="76852" y="85878"/>
                      </a:cubicBezTo>
                      <a:cubicBezTo>
                        <a:pt x="73100" y="87977"/>
                        <a:pt x="70056" y="90889"/>
                        <a:pt x="67747" y="94641"/>
                      </a:cubicBezTo>
                      <a:cubicBezTo>
                        <a:pt x="52083" y="120145"/>
                        <a:pt x="36812" y="137384"/>
                        <a:pt x="21961" y="146383"/>
                      </a:cubicBezTo>
                      <a:cubicBezTo>
                        <a:pt x="11729" y="152654"/>
                        <a:pt x="5038" y="155803"/>
                        <a:pt x="1889" y="155803"/>
                      </a:cubicBezTo>
                      <a:cubicBezTo>
                        <a:pt x="840" y="155803"/>
                        <a:pt x="210" y="155488"/>
                        <a:pt x="0" y="154858"/>
                      </a:cubicBezTo>
                      <a:cubicBezTo>
                        <a:pt x="22801" y="141293"/>
                        <a:pt x="40459" y="122900"/>
                        <a:pt x="53001" y="99705"/>
                      </a:cubicBezTo>
                      <a:close/>
                    </a:path>
                  </a:pathLst>
                </a:custGeom>
                <a:grpFill/>
                <a:ln w="2609"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C3873442-7E4D-8382-821B-224F7144E860}"/>
                    </a:ext>
                  </a:extLst>
                </p:cNvPr>
                <p:cNvSpPr/>
                <p:nvPr/>
              </p:nvSpPr>
              <p:spPr>
                <a:xfrm>
                  <a:off x="6782839" y="2922968"/>
                  <a:ext cx="31171" cy="43607"/>
                </a:xfrm>
                <a:custGeom>
                  <a:avLst/>
                  <a:gdLst>
                    <a:gd name="connsiteX0" fmla="*/ 31014 w 31171"/>
                    <a:gd name="connsiteY0" fmla="*/ 17894 h 43607"/>
                    <a:gd name="connsiteX1" fmla="*/ 27262 w 31171"/>
                    <a:gd name="connsiteY1" fmla="*/ 32640 h 43607"/>
                    <a:gd name="connsiteX2" fmla="*/ 16609 w 31171"/>
                    <a:gd name="connsiteY2" fmla="*/ 43608 h 43607"/>
                    <a:gd name="connsiteX3" fmla="*/ 6586 w 31171"/>
                    <a:gd name="connsiteY3" fmla="*/ 35763 h 43607"/>
                    <a:gd name="connsiteX4" fmla="*/ 0 w 31171"/>
                    <a:gd name="connsiteY4" fmla="*/ 28862 h 43607"/>
                    <a:gd name="connsiteX5" fmla="*/ 630 w 31171"/>
                    <a:gd name="connsiteY5" fmla="*/ 27603 h 43607"/>
                    <a:gd name="connsiteX6" fmla="*/ 7530 w 31171"/>
                    <a:gd name="connsiteY6" fmla="*/ 12542 h 43607"/>
                    <a:gd name="connsiteX7" fmla="*/ 13801 w 31171"/>
                    <a:gd name="connsiteY7" fmla="*/ 1574 h 43607"/>
                    <a:gd name="connsiteX8" fmla="*/ 15061 w 31171"/>
                    <a:gd name="connsiteY8" fmla="*/ 0 h 43607"/>
                    <a:gd name="connsiteX9" fmla="*/ 19443 w 31171"/>
                    <a:gd name="connsiteY9" fmla="*/ 3149 h 43607"/>
                    <a:gd name="connsiteX10" fmla="*/ 26658 w 31171"/>
                    <a:gd name="connsiteY10" fmla="*/ 9420 h 43607"/>
                    <a:gd name="connsiteX11" fmla="*/ 31014 w 31171"/>
                    <a:gd name="connsiteY11" fmla="*/ 17894 h 43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171" h="43607">
                      <a:moveTo>
                        <a:pt x="31014" y="17894"/>
                      </a:moveTo>
                      <a:cubicBezTo>
                        <a:pt x="31643" y="21437"/>
                        <a:pt x="30384" y="26369"/>
                        <a:pt x="27262" y="32640"/>
                      </a:cubicBezTo>
                      <a:cubicBezTo>
                        <a:pt x="23510" y="39961"/>
                        <a:pt x="19941" y="43608"/>
                        <a:pt x="16609" y="43608"/>
                      </a:cubicBezTo>
                      <a:cubicBezTo>
                        <a:pt x="14300" y="41719"/>
                        <a:pt x="10968" y="39121"/>
                        <a:pt x="6586" y="35763"/>
                      </a:cubicBezTo>
                      <a:cubicBezTo>
                        <a:pt x="2204" y="32430"/>
                        <a:pt x="0" y="30121"/>
                        <a:pt x="0" y="28862"/>
                      </a:cubicBezTo>
                      <a:lnTo>
                        <a:pt x="630" y="27603"/>
                      </a:lnTo>
                      <a:cubicBezTo>
                        <a:pt x="1889" y="24874"/>
                        <a:pt x="4172" y="19862"/>
                        <a:pt x="7530" y="12542"/>
                      </a:cubicBezTo>
                      <a:cubicBezTo>
                        <a:pt x="8370" y="10863"/>
                        <a:pt x="10469" y="7216"/>
                        <a:pt x="13801" y="1574"/>
                      </a:cubicBezTo>
                      <a:lnTo>
                        <a:pt x="15061" y="0"/>
                      </a:lnTo>
                      <a:cubicBezTo>
                        <a:pt x="15900" y="840"/>
                        <a:pt x="17370" y="1889"/>
                        <a:pt x="19443" y="3149"/>
                      </a:cubicBezTo>
                      <a:cubicBezTo>
                        <a:pt x="23405" y="6087"/>
                        <a:pt x="25818" y="8160"/>
                        <a:pt x="26658" y="9420"/>
                      </a:cubicBezTo>
                      <a:cubicBezTo>
                        <a:pt x="28915" y="12358"/>
                        <a:pt x="30384" y="15166"/>
                        <a:pt x="31014" y="17894"/>
                      </a:cubicBezTo>
                      <a:close/>
                    </a:path>
                  </a:pathLst>
                </a:custGeom>
                <a:grpFill/>
                <a:ln w="2609"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A0A5EDB4-6C6B-9FAF-97F3-F175ADCED40A}"/>
                    </a:ext>
                  </a:extLst>
                </p:cNvPr>
                <p:cNvSpPr/>
                <p:nvPr/>
              </p:nvSpPr>
              <p:spPr>
                <a:xfrm>
                  <a:off x="6691923" y="3043900"/>
                  <a:ext cx="50193" cy="92484"/>
                </a:xfrm>
                <a:custGeom>
                  <a:avLst/>
                  <a:gdLst>
                    <a:gd name="connsiteX0" fmla="*/ 50194 w 50193"/>
                    <a:gd name="connsiteY0" fmla="*/ 31984 h 92484"/>
                    <a:gd name="connsiteX1" fmla="*/ 37967 w 50193"/>
                    <a:gd name="connsiteY1" fmla="*/ 71184 h 92484"/>
                    <a:gd name="connsiteX2" fmla="*/ 11309 w 50193"/>
                    <a:gd name="connsiteY2" fmla="*/ 89368 h 92484"/>
                    <a:gd name="connsiteX3" fmla="*/ 3149 w 50193"/>
                    <a:gd name="connsiteY3" fmla="*/ 92201 h 92484"/>
                    <a:gd name="connsiteX4" fmla="*/ 0 w 50193"/>
                    <a:gd name="connsiteY4" fmla="*/ 90942 h 92484"/>
                    <a:gd name="connsiteX5" fmla="*/ 315 w 50193"/>
                    <a:gd name="connsiteY5" fmla="*/ 89682 h 92484"/>
                    <a:gd name="connsiteX6" fmla="*/ 6901 w 50193"/>
                    <a:gd name="connsiteY6" fmla="*/ 83097 h 92484"/>
                    <a:gd name="connsiteX7" fmla="*/ 16924 w 50193"/>
                    <a:gd name="connsiteY7" fmla="*/ 74622 h 92484"/>
                    <a:gd name="connsiteX8" fmla="*/ 32903 w 50193"/>
                    <a:gd name="connsiteY8" fmla="*/ 56438 h 92484"/>
                    <a:gd name="connsiteX9" fmla="*/ 19416 w 50193"/>
                    <a:gd name="connsiteY9" fmla="*/ 35422 h 92484"/>
                    <a:gd name="connsiteX10" fmla="*/ 15664 w 50193"/>
                    <a:gd name="connsiteY10" fmla="*/ 31670 h 92484"/>
                    <a:gd name="connsiteX11" fmla="*/ 20991 w 50193"/>
                    <a:gd name="connsiteY11" fmla="*/ 19128 h 92484"/>
                    <a:gd name="connsiteX12" fmla="*/ 27891 w 50193"/>
                    <a:gd name="connsiteY12" fmla="*/ 3752 h 92484"/>
                    <a:gd name="connsiteX13" fmla="*/ 30410 w 50193"/>
                    <a:gd name="connsiteY13" fmla="*/ 630 h 92484"/>
                    <a:gd name="connsiteX14" fmla="*/ 30725 w 50193"/>
                    <a:gd name="connsiteY14" fmla="*/ 0 h 92484"/>
                    <a:gd name="connsiteX15" fmla="*/ 37311 w 50193"/>
                    <a:gd name="connsiteY15" fmla="*/ 5956 h 92484"/>
                    <a:gd name="connsiteX16" fmla="*/ 46101 w 50193"/>
                    <a:gd name="connsiteY16" fmla="*/ 15979 h 92484"/>
                    <a:gd name="connsiteX17" fmla="*/ 50194 w 50193"/>
                    <a:gd name="connsiteY17" fmla="*/ 31984 h 92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0193" h="92484">
                      <a:moveTo>
                        <a:pt x="50194" y="31984"/>
                      </a:moveTo>
                      <a:cubicBezTo>
                        <a:pt x="50194" y="43267"/>
                        <a:pt x="46127" y="56334"/>
                        <a:pt x="37967" y="71184"/>
                      </a:cubicBezTo>
                      <a:cubicBezTo>
                        <a:pt x="34005" y="78505"/>
                        <a:pt x="25110" y="84566"/>
                        <a:pt x="11309" y="89368"/>
                      </a:cubicBezTo>
                      <a:lnTo>
                        <a:pt x="3149" y="92201"/>
                      </a:lnTo>
                      <a:cubicBezTo>
                        <a:pt x="1050" y="92831"/>
                        <a:pt x="0" y="92411"/>
                        <a:pt x="0" y="90942"/>
                      </a:cubicBezTo>
                      <a:cubicBezTo>
                        <a:pt x="0" y="90522"/>
                        <a:pt x="105" y="90102"/>
                        <a:pt x="315" y="89682"/>
                      </a:cubicBezTo>
                      <a:cubicBezTo>
                        <a:pt x="1784" y="87793"/>
                        <a:pt x="3962" y="85616"/>
                        <a:pt x="6901" y="83097"/>
                      </a:cubicBezTo>
                      <a:lnTo>
                        <a:pt x="16924" y="74622"/>
                      </a:lnTo>
                      <a:cubicBezTo>
                        <a:pt x="27576" y="65648"/>
                        <a:pt x="32903" y="59561"/>
                        <a:pt x="32903" y="56438"/>
                      </a:cubicBezTo>
                      <a:cubicBezTo>
                        <a:pt x="32903" y="49328"/>
                        <a:pt x="28416" y="42322"/>
                        <a:pt x="19416" y="35422"/>
                      </a:cubicBezTo>
                      <a:cubicBezTo>
                        <a:pt x="16897" y="33533"/>
                        <a:pt x="15664" y="32273"/>
                        <a:pt x="15664" y="31670"/>
                      </a:cubicBezTo>
                      <a:lnTo>
                        <a:pt x="20991" y="19128"/>
                      </a:lnTo>
                      <a:lnTo>
                        <a:pt x="27891" y="3752"/>
                      </a:lnTo>
                      <a:cubicBezTo>
                        <a:pt x="28521" y="2493"/>
                        <a:pt x="29361" y="1443"/>
                        <a:pt x="30410" y="630"/>
                      </a:cubicBezTo>
                      <a:cubicBezTo>
                        <a:pt x="30410" y="420"/>
                        <a:pt x="30515" y="210"/>
                        <a:pt x="30725" y="0"/>
                      </a:cubicBezTo>
                      <a:lnTo>
                        <a:pt x="37311" y="5956"/>
                      </a:lnTo>
                      <a:cubicBezTo>
                        <a:pt x="41693" y="9918"/>
                        <a:pt x="44631" y="13277"/>
                        <a:pt x="46101" y="15979"/>
                      </a:cubicBezTo>
                      <a:cubicBezTo>
                        <a:pt x="48829" y="20991"/>
                        <a:pt x="50194" y="26343"/>
                        <a:pt x="50194" y="31984"/>
                      </a:cubicBezTo>
                      <a:close/>
                    </a:path>
                  </a:pathLst>
                </a:custGeom>
                <a:grpFill/>
                <a:ln w="2609"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8905A10E-D1C7-27A8-2AE9-1B672F183B24}"/>
                    </a:ext>
                  </a:extLst>
                </p:cNvPr>
                <p:cNvSpPr/>
                <p:nvPr/>
              </p:nvSpPr>
              <p:spPr>
                <a:xfrm>
                  <a:off x="6634645" y="3047389"/>
                  <a:ext cx="60190" cy="88685"/>
                </a:xfrm>
                <a:custGeom>
                  <a:avLst/>
                  <a:gdLst>
                    <a:gd name="connsiteX0" fmla="*/ 54864 w 60190"/>
                    <a:gd name="connsiteY0" fmla="*/ 45733 h 88685"/>
                    <a:gd name="connsiteX1" fmla="*/ 50482 w 60190"/>
                    <a:gd name="connsiteY1" fmla="*/ 57331 h 88685"/>
                    <a:gd name="connsiteX2" fmla="*/ 37311 w 60190"/>
                    <a:gd name="connsiteY2" fmla="*/ 76143 h 88685"/>
                    <a:gd name="connsiteX3" fmla="*/ 21332 w 60190"/>
                    <a:gd name="connsiteY3" fmla="*/ 83044 h 88685"/>
                    <a:gd name="connsiteX4" fmla="*/ 11309 w 60190"/>
                    <a:gd name="connsiteY4" fmla="*/ 86481 h 88685"/>
                    <a:gd name="connsiteX5" fmla="*/ 1259 w 60190"/>
                    <a:gd name="connsiteY5" fmla="*/ 88685 h 88685"/>
                    <a:gd name="connsiteX6" fmla="*/ 0 w 60190"/>
                    <a:gd name="connsiteY6" fmla="*/ 88056 h 88685"/>
                    <a:gd name="connsiteX7" fmla="*/ 11282 w 60190"/>
                    <a:gd name="connsiteY7" fmla="*/ 78662 h 88685"/>
                    <a:gd name="connsiteX8" fmla="*/ 23510 w 60190"/>
                    <a:gd name="connsiteY8" fmla="*/ 69899 h 88685"/>
                    <a:gd name="connsiteX9" fmla="*/ 44212 w 60190"/>
                    <a:gd name="connsiteY9" fmla="*/ 47019 h 88685"/>
                    <a:gd name="connsiteX10" fmla="*/ 44526 w 60190"/>
                    <a:gd name="connsiteY10" fmla="*/ 45130 h 88685"/>
                    <a:gd name="connsiteX11" fmla="*/ 36366 w 60190"/>
                    <a:gd name="connsiteY11" fmla="*/ 45760 h 88685"/>
                    <a:gd name="connsiteX12" fmla="*/ 27262 w 60190"/>
                    <a:gd name="connsiteY12" fmla="*/ 42480 h 88685"/>
                    <a:gd name="connsiteX13" fmla="*/ 23824 w 60190"/>
                    <a:gd name="connsiteY13" fmla="*/ 34162 h 88685"/>
                    <a:gd name="connsiteX14" fmla="*/ 31040 w 60190"/>
                    <a:gd name="connsiteY14" fmla="*/ 15664 h 88685"/>
                    <a:gd name="connsiteX15" fmla="*/ 44526 w 60190"/>
                    <a:gd name="connsiteY15" fmla="*/ 0 h 88685"/>
                    <a:gd name="connsiteX16" fmla="*/ 55809 w 60190"/>
                    <a:gd name="connsiteY16" fmla="*/ 5484 h 88685"/>
                    <a:gd name="connsiteX17" fmla="*/ 60191 w 60190"/>
                    <a:gd name="connsiteY17" fmla="*/ 18183 h 88685"/>
                    <a:gd name="connsiteX18" fmla="*/ 59561 w 60190"/>
                    <a:gd name="connsiteY18" fmla="*/ 25714 h 88685"/>
                    <a:gd name="connsiteX19" fmla="*/ 58616 w 60190"/>
                    <a:gd name="connsiteY19" fmla="*/ 32299 h 88685"/>
                    <a:gd name="connsiteX20" fmla="*/ 54864 w 60190"/>
                    <a:gd name="connsiteY20" fmla="*/ 45733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60190" h="88685">
                      <a:moveTo>
                        <a:pt x="54864" y="45733"/>
                      </a:moveTo>
                      <a:lnTo>
                        <a:pt x="50482" y="57331"/>
                      </a:lnTo>
                      <a:cubicBezTo>
                        <a:pt x="47124" y="66120"/>
                        <a:pt x="42742" y="72391"/>
                        <a:pt x="37311" y="76143"/>
                      </a:cubicBezTo>
                      <a:cubicBezTo>
                        <a:pt x="34582" y="78033"/>
                        <a:pt x="29256" y="80342"/>
                        <a:pt x="21332" y="83044"/>
                      </a:cubicBezTo>
                      <a:lnTo>
                        <a:pt x="11309" y="86481"/>
                      </a:lnTo>
                      <a:cubicBezTo>
                        <a:pt x="7111" y="87951"/>
                        <a:pt x="3778" y="88685"/>
                        <a:pt x="1259" y="88685"/>
                      </a:cubicBezTo>
                      <a:lnTo>
                        <a:pt x="0" y="88056"/>
                      </a:lnTo>
                      <a:cubicBezTo>
                        <a:pt x="0" y="87216"/>
                        <a:pt x="3752" y="84094"/>
                        <a:pt x="11282" y="78662"/>
                      </a:cubicBezTo>
                      <a:lnTo>
                        <a:pt x="23510" y="69899"/>
                      </a:lnTo>
                      <a:cubicBezTo>
                        <a:pt x="35212" y="61529"/>
                        <a:pt x="42112" y="53920"/>
                        <a:pt x="44212" y="47019"/>
                      </a:cubicBezTo>
                      <a:cubicBezTo>
                        <a:pt x="44212" y="46389"/>
                        <a:pt x="44316" y="45760"/>
                        <a:pt x="44526" y="45130"/>
                      </a:cubicBezTo>
                      <a:lnTo>
                        <a:pt x="36366" y="45760"/>
                      </a:lnTo>
                      <a:cubicBezTo>
                        <a:pt x="33008" y="45969"/>
                        <a:pt x="29990" y="44867"/>
                        <a:pt x="27262" y="42480"/>
                      </a:cubicBezTo>
                      <a:cubicBezTo>
                        <a:pt x="24533" y="40066"/>
                        <a:pt x="23405" y="37311"/>
                        <a:pt x="23824" y="34162"/>
                      </a:cubicBezTo>
                      <a:cubicBezTo>
                        <a:pt x="24244" y="31014"/>
                        <a:pt x="26658" y="24874"/>
                        <a:pt x="31040" y="15664"/>
                      </a:cubicBezTo>
                      <a:cubicBezTo>
                        <a:pt x="36051" y="5221"/>
                        <a:pt x="40538" y="0"/>
                        <a:pt x="44526" y="0"/>
                      </a:cubicBezTo>
                      <a:cubicBezTo>
                        <a:pt x="49118" y="0"/>
                        <a:pt x="52896" y="1837"/>
                        <a:pt x="55809" y="5484"/>
                      </a:cubicBezTo>
                      <a:cubicBezTo>
                        <a:pt x="58721" y="9131"/>
                        <a:pt x="60191" y="13382"/>
                        <a:pt x="60191" y="18183"/>
                      </a:cubicBezTo>
                      <a:cubicBezTo>
                        <a:pt x="60191" y="20282"/>
                        <a:pt x="59981" y="22775"/>
                        <a:pt x="59561" y="25714"/>
                      </a:cubicBezTo>
                      <a:lnTo>
                        <a:pt x="58616" y="32299"/>
                      </a:lnTo>
                      <a:cubicBezTo>
                        <a:pt x="57987" y="35999"/>
                        <a:pt x="56727" y="40512"/>
                        <a:pt x="54864" y="45733"/>
                      </a:cubicBezTo>
                      <a:close/>
                    </a:path>
                  </a:pathLst>
                </a:custGeom>
                <a:grpFill/>
                <a:ln w="2609"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AA4B3F77-EB51-5B08-55CC-73705E1A17B3}"/>
                    </a:ext>
                  </a:extLst>
                </p:cNvPr>
                <p:cNvSpPr/>
                <p:nvPr/>
              </p:nvSpPr>
              <p:spPr>
                <a:xfrm>
                  <a:off x="6518567" y="2998639"/>
                  <a:ext cx="163516" cy="181883"/>
                </a:xfrm>
                <a:custGeom>
                  <a:avLst/>
                  <a:gdLst>
                    <a:gd name="connsiteX0" fmla="*/ 162703 w 163516"/>
                    <a:gd name="connsiteY0" fmla="*/ 7294 h 181883"/>
                    <a:gd name="connsiteX1" fmla="*/ 154229 w 163516"/>
                    <a:gd name="connsiteY1" fmla="*/ 24533 h 181883"/>
                    <a:gd name="connsiteX2" fmla="*/ 130719 w 163516"/>
                    <a:gd name="connsiteY2" fmla="*/ 40197 h 181883"/>
                    <a:gd name="connsiteX3" fmla="*/ 123818 w 163516"/>
                    <a:gd name="connsiteY3" fmla="*/ 42401 h 181883"/>
                    <a:gd name="connsiteX4" fmla="*/ 115973 w 163516"/>
                    <a:gd name="connsiteY4" fmla="*/ 41142 h 181883"/>
                    <a:gd name="connsiteX5" fmla="*/ 97475 w 163516"/>
                    <a:gd name="connsiteY5" fmla="*/ 50535 h 181883"/>
                    <a:gd name="connsiteX6" fmla="*/ 89630 w 163516"/>
                    <a:gd name="connsiteY6" fmla="*/ 62447 h 181883"/>
                    <a:gd name="connsiteX7" fmla="*/ 104376 w 163516"/>
                    <a:gd name="connsiteY7" fmla="*/ 73100 h 181883"/>
                    <a:gd name="connsiteX8" fmla="*/ 110647 w 163516"/>
                    <a:gd name="connsiteY8" fmla="*/ 85012 h 181883"/>
                    <a:gd name="connsiteX9" fmla="*/ 110647 w 163516"/>
                    <a:gd name="connsiteY9" fmla="*/ 88764 h 181883"/>
                    <a:gd name="connsiteX10" fmla="*/ 104218 w 163516"/>
                    <a:gd name="connsiteY10" fmla="*/ 120906 h 181883"/>
                    <a:gd name="connsiteX11" fmla="*/ 89341 w 163516"/>
                    <a:gd name="connsiteY11" fmla="*/ 151159 h 181883"/>
                    <a:gd name="connsiteX12" fmla="*/ 35422 w 163516"/>
                    <a:gd name="connsiteY12" fmla="*/ 181884 h 181883"/>
                    <a:gd name="connsiteX13" fmla="*/ 7530 w 163516"/>
                    <a:gd name="connsiteY13" fmla="*/ 165275 h 181883"/>
                    <a:gd name="connsiteX14" fmla="*/ 0 w 163516"/>
                    <a:gd name="connsiteY14" fmla="*/ 132057 h 181883"/>
                    <a:gd name="connsiteX15" fmla="*/ 21017 w 163516"/>
                    <a:gd name="connsiteY15" fmla="*/ 61817 h 181883"/>
                    <a:gd name="connsiteX16" fmla="*/ 31984 w 163516"/>
                    <a:gd name="connsiteY16" fmla="*/ 40171 h 181883"/>
                    <a:gd name="connsiteX17" fmla="*/ 32299 w 163516"/>
                    <a:gd name="connsiteY17" fmla="*/ 46442 h 181883"/>
                    <a:gd name="connsiteX18" fmla="*/ 24769 w 163516"/>
                    <a:gd name="connsiteY18" fmla="*/ 66829 h 181883"/>
                    <a:gd name="connsiteX19" fmla="*/ 14116 w 163516"/>
                    <a:gd name="connsiteY19" fmla="*/ 93802 h 181883"/>
                    <a:gd name="connsiteX20" fmla="*/ 10679 w 163516"/>
                    <a:gd name="connsiteY20" fmla="*/ 113244 h 181883"/>
                    <a:gd name="connsiteX21" fmla="*/ 18524 w 163516"/>
                    <a:gd name="connsiteY21" fmla="*/ 138328 h 181883"/>
                    <a:gd name="connsiteX22" fmla="*/ 42349 w 163516"/>
                    <a:gd name="connsiteY22" fmla="*/ 148666 h 181883"/>
                    <a:gd name="connsiteX23" fmla="*/ 75907 w 163516"/>
                    <a:gd name="connsiteY23" fmla="*/ 140191 h 181883"/>
                    <a:gd name="connsiteX24" fmla="*/ 90653 w 163516"/>
                    <a:gd name="connsiteY24" fmla="*/ 127020 h 181883"/>
                    <a:gd name="connsiteX25" fmla="*/ 98498 w 163516"/>
                    <a:gd name="connsiteY25" fmla="*/ 109466 h 181883"/>
                    <a:gd name="connsiteX26" fmla="*/ 84697 w 163516"/>
                    <a:gd name="connsiteY26" fmla="*/ 99443 h 181883"/>
                    <a:gd name="connsiteX27" fmla="*/ 75592 w 163516"/>
                    <a:gd name="connsiteY27" fmla="*/ 84067 h 181883"/>
                    <a:gd name="connsiteX28" fmla="*/ 85012 w 163516"/>
                    <a:gd name="connsiteY28" fmla="*/ 54917 h 181883"/>
                    <a:gd name="connsiteX29" fmla="*/ 100073 w 163516"/>
                    <a:gd name="connsiteY29" fmla="*/ 37363 h 181883"/>
                    <a:gd name="connsiteX30" fmla="*/ 118256 w 163516"/>
                    <a:gd name="connsiteY30" fmla="*/ 23877 h 181883"/>
                    <a:gd name="connsiteX31" fmla="*/ 125157 w 163516"/>
                    <a:gd name="connsiteY31" fmla="*/ 21988 h 181883"/>
                    <a:gd name="connsiteX32" fmla="*/ 133002 w 163516"/>
                    <a:gd name="connsiteY32" fmla="*/ 24165 h 181883"/>
                    <a:gd name="connsiteX33" fmla="*/ 146803 w 163516"/>
                    <a:gd name="connsiteY33" fmla="*/ 14142 h 181883"/>
                    <a:gd name="connsiteX34" fmla="*/ 149925 w 163516"/>
                    <a:gd name="connsiteY34" fmla="*/ 10390 h 181883"/>
                    <a:gd name="connsiteX35" fmla="*/ 153074 w 163516"/>
                    <a:gd name="connsiteY35" fmla="*/ 10390 h 181883"/>
                    <a:gd name="connsiteX36" fmla="*/ 157771 w 163516"/>
                    <a:gd name="connsiteY36" fmla="*/ 6953 h 181883"/>
                    <a:gd name="connsiteX37" fmla="*/ 160919 w 163516"/>
                    <a:gd name="connsiteY37" fmla="*/ 1312 h 181883"/>
                    <a:gd name="connsiteX38" fmla="*/ 162808 w 163516"/>
                    <a:gd name="connsiteY38" fmla="*/ 52 h 181883"/>
                    <a:gd name="connsiteX39" fmla="*/ 163438 w 163516"/>
                    <a:gd name="connsiteY39" fmla="*/ 2886 h 181883"/>
                    <a:gd name="connsiteX40" fmla="*/ 162703 w 163516"/>
                    <a:gd name="connsiteY40" fmla="*/ 7294 h 181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63516" h="181883">
                      <a:moveTo>
                        <a:pt x="162703" y="7294"/>
                      </a:moveTo>
                      <a:cubicBezTo>
                        <a:pt x="160604" y="15034"/>
                        <a:pt x="157797" y="20781"/>
                        <a:pt x="154229" y="24533"/>
                      </a:cubicBezTo>
                      <a:cubicBezTo>
                        <a:pt x="148377" y="28285"/>
                        <a:pt x="140532" y="33533"/>
                        <a:pt x="130719" y="40197"/>
                      </a:cubicBezTo>
                      <a:cubicBezTo>
                        <a:pt x="128830" y="41666"/>
                        <a:pt x="126547" y="42401"/>
                        <a:pt x="123818" y="42401"/>
                      </a:cubicBezTo>
                      <a:cubicBezTo>
                        <a:pt x="120696" y="41561"/>
                        <a:pt x="118072" y="41142"/>
                        <a:pt x="115973" y="41142"/>
                      </a:cubicBezTo>
                      <a:cubicBezTo>
                        <a:pt x="110752" y="41142"/>
                        <a:pt x="104586" y="44264"/>
                        <a:pt x="97475" y="50535"/>
                      </a:cubicBezTo>
                      <a:cubicBezTo>
                        <a:pt x="92254" y="55127"/>
                        <a:pt x="89630" y="59115"/>
                        <a:pt x="89630" y="62447"/>
                      </a:cubicBezTo>
                      <a:cubicBezTo>
                        <a:pt x="89630" y="64756"/>
                        <a:pt x="94536" y="68298"/>
                        <a:pt x="104376" y="73100"/>
                      </a:cubicBezTo>
                      <a:cubicBezTo>
                        <a:pt x="108548" y="76038"/>
                        <a:pt x="110647" y="80000"/>
                        <a:pt x="110647" y="85012"/>
                      </a:cubicBezTo>
                      <a:lnTo>
                        <a:pt x="110647" y="88764"/>
                      </a:lnTo>
                      <a:cubicBezTo>
                        <a:pt x="110647" y="98157"/>
                        <a:pt x="108495" y="108889"/>
                        <a:pt x="104218" y="120906"/>
                      </a:cubicBezTo>
                      <a:cubicBezTo>
                        <a:pt x="99942" y="132923"/>
                        <a:pt x="94983" y="142999"/>
                        <a:pt x="89341" y="151159"/>
                      </a:cubicBezTo>
                      <a:cubicBezTo>
                        <a:pt x="74910" y="171651"/>
                        <a:pt x="56937" y="181884"/>
                        <a:pt x="35422" y="181884"/>
                      </a:cubicBezTo>
                      <a:cubicBezTo>
                        <a:pt x="23090" y="181884"/>
                        <a:pt x="13801" y="176347"/>
                        <a:pt x="7530" y="165275"/>
                      </a:cubicBezTo>
                      <a:cubicBezTo>
                        <a:pt x="2519" y="156511"/>
                        <a:pt x="0" y="145412"/>
                        <a:pt x="0" y="132057"/>
                      </a:cubicBezTo>
                      <a:cubicBezTo>
                        <a:pt x="0" y="116393"/>
                        <a:pt x="7006" y="92962"/>
                        <a:pt x="21017" y="61817"/>
                      </a:cubicBezTo>
                      <a:cubicBezTo>
                        <a:pt x="23116" y="57016"/>
                        <a:pt x="26763" y="49800"/>
                        <a:pt x="31984" y="40171"/>
                      </a:cubicBezTo>
                      <a:cubicBezTo>
                        <a:pt x="32194" y="42270"/>
                        <a:pt x="32299" y="44343"/>
                        <a:pt x="32299" y="46442"/>
                      </a:cubicBezTo>
                      <a:cubicBezTo>
                        <a:pt x="31040" y="51033"/>
                        <a:pt x="28547" y="57829"/>
                        <a:pt x="24769" y="66829"/>
                      </a:cubicBezTo>
                      <a:cubicBezTo>
                        <a:pt x="18708" y="81260"/>
                        <a:pt x="15166" y="90233"/>
                        <a:pt x="14116" y="93802"/>
                      </a:cubicBezTo>
                      <a:cubicBezTo>
                        <a:pt x="11807" y="101542"/>
                        <a:pt x="10679" y="108023"/>
                        <a:pt x="10679" y="113244"/>
                      </a:cubicBezTo>
                      <a:cubicBezTo>
                        <a:pt x="10679" y="123687"/>
                        <a:pt x="13303" y="132057"/>
                        <a:pt x="18524" y="138328"/>
                      </a:cubicBezTo>
                      <a:cubicBezTo>
                        <a:pt x="24165" y="145229"/>
                        <a:pt x="32116" y="148666"/>
                        <a:pt x="42349" y="148666"/>
                      </a:cubicBezTo>
                      <a:cubicBezTo>
                        <a:pt x="55310" y="148666"/>
                        <a:pt x="66488" y="145832"/>
                        <a:pt x="75907" y="140191"/>
                      </a:cubicBezTo>
                      <a:cubicBezTo>
                        <a:pt x="81339" y="137042"/>
                        <a:pt x="86245" y="132661"/>
                        <a:pt x="90653" y="127020"/>
                      </a:cubicBezTo>
                      <a:cubicBezTo>
                        <a:pt x="95875" y="120539"/>
                        <a:pt x="98498" y="114687"/>
                        <a:pt x="98498" y="109466"/>
                      </a:cubicBezTo>
                      <a:cubicBezTo>
                        <a:pt x="98498" y="107393"/>
                        <a:pt x="93907" y="104035"/>
                        <a:pt x="84697" y="99443"/>
                      </a:cubicBezTo>
                      <a:cubicBezTo>
                        <a:pt x="78636" y="96504"/>
                        <a:pt x="75592" y="91388"/>
                        <a:pt x="75592" y="84067"/>
                      </a:cubicBezTo>
                      <a:cubicBezTo>
                        <a:pt x="75592" y="75278"/>
                        <a:pt x="78741" y="65569"/>
                        <a:pt x="85012" y="54917"/>
                      </a:cubicBezTo>
                      <a:cubicBezTo>
                        <a:pt x="88134" y="49695"/>
                        <a:pt x="93172" y="43844"/>
                        <a:pt x="100073" y="37363"/>
                      </a:cubicBezTo>
                      <a:cubicBezTo>
                        <a:pt x="106973" y="30882"/>
                        <a:pt x="113034" y="26396"/>
                        <a:pt x="118256" y="23877"/>
                      </a:cubicBezTo>
                      <a:cubicBezTo>
                        <a:pt x="120355" y="22617"/>
                        <a:pt x="122638" y="21988"/>
                        <a:pt x="125157" y="21988"/>
                      </a:cubicBezTo>
                      <a:cubicBezTo>
                        <a:pt x="126626" y="21988"/>
                        <a:pt x="129223" y="22722"/>
                        <a:pt x="133002" y="24165"/>
                      </a:cubicBezTo>
                      <a:cubicBezTo>
                        <a:pt x="136544" y="24165"/>
                        <a:pt x="141162" y="20833"/>
                        <a:pt x="146803" y="14142"/>
                      </a:cubicBezTo>
                      <a:lnTo>
                        <a:pt x="149925" y="10390"/>
                      </a:lnTo>
                      <a:lnTo>
                        <a:pt x="153074" y="10390"/>
                      </a:lnTo>
                      <a:cubicBezTo>
                        <a:pt x="154753" y="10810"/>
                        <a:pt x="156301" y="9656"/>
                        <a:pt x="157771" y="6953"/>
                      </a:cubicBezTo>
                      <a:lnTo>
                        <a:pt x="160919" y="1312"/>
                      </a:lnTo>
                      <a:cubicBezTo>
                        <a:pt x="161549" y="262"/>
                        <a:pt x="162179" y="-157"/>
                        <a:pt x="162808" y="52"/>
                      </a:cubicBezTo>
                      <a:cubicBezTo>
                        <a:pt x="163438" y="262"/>
                        <a:pt x="163648" y="1207"/>
                        <a:pt x="163438" y="2886"/>
                      </a:cubicBezTo>
                      <a:cubicBezTo>
                        <a:pt x="163123" y="3752"/>
                        <a:pt x="162913" y="5221"/>
                        <a:pt x="162703" y="7294"/>
                      </a:cubicBezTo>
                      <a:close/>
                    </a:path>
                  </a:pathLst>
                </a:custGeom>
                <a:grpFill/>
                <a:ln w="2609" cap="flat">
                  <a:noFill/>
                  <a:prstDash val="solid"/>
                  <a:miter/>
                </a:ln>
              </p:spPr>
              <p:txBody>
                <a:bodyPr rtlCol="0" anchor="ctr"/>
                <a:lstStyle/>
                <a:p>
                  <a:endParaRPr lang="en-US"/>
                </a:p>
              </p:txBody>
            </p:sp>
          </p:grpSp>
        </p:grpSp>
        <p:cxnSp>
          <p:nvCxnSpPr>
            <p:cNvPr id="29" name="Straight Connector 28">
              <a:extLst>
                <a:ext uri="{FF2B5EF4-FFF2-40B4-BE49-F238E27FC236}">
                  <a16:creationId xmlns:a16="http://schemas.microsoft.com/office/drawing/2014/main" id="{774C8199-59A1-FD8A-35B1-21A5F7D45C69}"/>
                </a:ext>
              </a:extLst>
            </p:cNvPr>
            <p:cNvCxnSpPr>
              <a:cxnSpLocks/>
            </p:cNvCxnSpPr>
            <p:nvPr/>
          </p:nvCxnSpPr>
          <p:spPr>
            <a:xfrm flipH="1">
              <a:off x="5701681" y="3777655"/>
              <a:ext cx="1147059" cy="0"/>
            </a:xfrm>
            <a:prstGeom prst="line">
              <a:avLst/>
            </a:prstGeom>
            <a:grpFill/>
            <a:ln w="9525">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63" name="TextBox 62">
            <a:extLst>
              <a:ext uri="{FF2B5EF4-FFF2-40B4-BE49-F238E27FC236}">
                <a16:creationId xmlns:a16="http://schemas.microsoft.com/office/drawing/2014/main" id="{14C37E1E-9433-23F8-A8DB-319846C5E01A}"/>
              </a:ext>
            </a:extLst>
          </p:cNvPr>
          <p:cNvSpPr txBox="1"/>
          <p:nvPr/>
        </p:nvSpPr>
        <p:spPr>
          <a:xfrm>
            <a:off x="455173" y="576358"/>
            <a:ext cx="1248298" cy="276999"/>
          </a:xfrm>
          <a:prstGeom prst="rect">
            <a:avLst/>
          </a:prstGeom>
          <a:noFill/>
          <a:ln>
            <a:noFill/>
          </a:ln>
        </p:spPr>
        <p:txBody>
          <a:bodyPr wrap="square" rtlCol="0">
            <a:spAutoFit/>
          </a:bodyPr>
          <a:lstStyle/>
          <a:p>
            <a:r>
              <a:rPr lang="fa-IR" sz="1200" dirty="0">
                <a:solidFill>
                  <a:schemeClr val="bg1"/>
                </a:solidFill>
                <a:latin typeface="IranNastaliq" panose="02020505000000020003" pitchFamily="18" charset="0"/>
                <a:cs typeface="IranNastaliq" panose="02020505000000020003" pitchFamily="18" charset="0"/>
              </a:rPr>
              <a:t>دانشجوی کارشناسی ارشد دانشگاه فردوسی مشهد</a:t>
            </a:r>
            <a:endParaRPr lang="en-US" sz="1200" dirty="0">
              <a:solidFill>
                <a:schemeClr val="bg1"/>
              </a:solidFill>
              <a:latin typeface="IranNastaliq" panose="02020505000000020003" pitchFamily="18" charset="0"/>
              <a:cs typeface="IranNastaliq" panose="02020505000000020003" pitchFamily="18" charset="0"/>
            </a:endParaRPr>
          </a:p>
        </p:txBody>
      </p:sp>
      <p:sp>
        <p:nvSpPr>
          <p:cNvPr id="64" name="TextBox 63">
            <a:extLst>
              <a:ext uri="{FF2B5EF4-FFF2-40B4-BE49-F238E27FC236}">
                <a16:creationId xmlns:a16="http://schemas.microsoft.com/office/drawing/2014/main" id="{73D44948-318F-AB73-7A62-E0BB7911FA32}"/>
              </a:ext>
            </a:extLst>
          </p:cNvPr>
          <p:cNvSpPr txBox="1"/>
          <p:nvPr/>
        </p:nvSpPr>
        <p:spPr>
          <a:xfrm>
            <a:off x="4465913" y="24113"/>
            <a:ext cx="2471152" cy="307777"/>
          </a:xfrm>
          <a:prstGeom prst="rect">
            <a:avLst/>
          </a:prstGeom>
          <a:noFill/>
        </p:spPr>
        <p:txBody>
          <a:bodyPr wrap="square">
            <a:spAutoFit/>
          </a:bodyPr>
          <a:lstStyle/>
          <a:p>
            <a:r>
              <a:rPr lang="fa-IR" sz="1400" dirty="0">
                <a:solidFill>
                  <a:schemeClr val="bg1"/>
                </a:solidFill>
                <a:cs typeface="B Yekan" panose="00000400000000000000" pitchFamily="2" charset="-78"/>
              </a:rPr>
              <a:t>چهارشنبه 09 فروردین ماه 1402</a:t>
            </a:r>
            <a:endParaRPr lang="en-US" sz="1400" dirty="0">
              <a:solidFill>
                <a:schemeClr val="bg1"/>
              </a:solidFill>
            </a:endParaRPr>
          </a:p>
        </p:txBody>
      </p:sp>
      <p:sp>
        <p:nvSpPr>
          <p:cNvPr id="68" name="TextBox 67">
            <a:extLst>
              <a:ext uri="{FF2B5EF4-FFF2-40B4-BE49-F238E27FC236}">
                <a16:creationId xmlns:a16="http://schemas.microsoft.com/office/drawing/2014/main" id="{72669493-D95C-F1AE-6E25-B8342791BA19}"/>
              </a:ext>
            </a:extLst>
          </p:cNvPr>
          <p:cNvSpPr txBox="1"/>
          <p:nvPr/>
        </p:nvSpPr>
        <p:spPr>
          <a:xfrm>
            <a:off x="9461239" y="1821357"/>
            <a:ext cx="2468644" cy="307777"/>
          </a:xfrm>
          <a:prstGeom prst="rect">
            <a:avLst/>
          </a:prstGeom>
          <a:noFill/>
          <a:ln>
            <a:noFill/>
          </a:ln>
        </p:spPr>
        <p:txBody>
          <a:bodyPr wrap="square" rtlCol="0">
            <a:spAutoFit/>
          </a:bodyPr>
          <a:lstStyle/>
          <a:p>
            <a:r>
              <a:rPr lang="fa-IR" sz="1400" dirty="0">
                <a:solidFill>
                  <a:srgbClr val="013D9D"/>
                </a:solidFill>
                <a:cs typeface="B Titr" panose="00000700000000000000" pitchFamily="2" charset="-78"/>
              </a:rPr>
              <a:t>زیر عنـوان اصلــی را وارد کـنید</a:t>
            </a:r>
            <a:endParaRPr lang="en-US" sz="1400" dirty="0">
              <a:solidFill>
                <a:srgbClr val="013D9D"/>
              </a:solidFill>
              <a:cs typeface="B Titr" panose="00000700000000000000" pitchFamily="2" charset="-78"/>
            </a:endParaRPr>
          </a:p>
        </p:txBody>
      </p:sp>
      <p:sp>
        <p:nvSpPr>
          <p:cNvPr id="69" name="TextBox 68">
            <a:extLst>
              <a:ext uri="{FF2B5EF4-FFF2-40B4-BE49-F238E27FC236}">
                <a16:creationId xmlns:a16="http://schemas.microsoft.com/office/drawing/2014/main" id="{42A2A182-993A-4779-0617-14023D490061}"/>
              </a:ext>
            </a:extLst>
          </p:cNvPr>
          <p:cNvSpPr txBox="1"/>
          <p:nvPr/>
        </p:nvSpPr>
        <p:spPr>
          <a:xfrm>
            <a:off x="10205246" y="1431829"/>
            <a:ext cx="1725503" cy="369332"/>
          </a:xfrm>
          <a:prstGeom prst="rect">
            <a:avLst/>
          </a:prstGeom>
          <a:noFill/>
        </p:spPr>
        <p:txBody>
          <a:bodyPr wrap="square" rtlCol="0">
            <a:spAutoFit/>
          </a:bodyPr>
          <a:lstStyle/>
          <a:p>
            <a:pPr algn="ctr" rtl="1"/>
            <a:r>
              <a:rPr lang="fa-IR" dirty="0">
                <a:solidFill>
                  <a:srgbClr val="001D3D"/>
                </a:solidFill>
                <a:cs typeface="B Titr" panose="00000700000000000000" pitchFamily="2" charset="-78"/>
              </a:rPr>
              <a:t>تیتر عنوان موضوع</a:t>
            </a:r>
            <a:endParaRPr lang="en-US" dirty="0">
              <a:solidFill>
                <a:srgbClr val="001D3D"/>
              </a:solidFill>
              <a:cs typeface="B Titr" panose="00000700000000000000" pitchFamily="2" charset="-78"/>
            </a:endParaRPr>
          </a:p>
        </p:txBody>
      </p:sp>
      <p:sp>
        <p:nvSpPr>
          <p:cNvPr id="70" name="TextBox 69">
            <a:extLst>
              <a:ext uri="{FF2B5EF4-FFF2-40B4-BE49-F238E27FC236}">
                <a16:creationId xmlns:a16="http://schemas.microsoft.com/office/drawing/2014/main" id="{BED77A2A-3AF4-E02F-2D09-41E5805D6B47}"/>
              </a:ext>
            </a:extLst>
          </p:cNvPr>
          <p:cNvSpPr txBox="1"/>
          <p:nvPr/>
        </p:nvSpPr>
        <p:spPr>
          <a:xfrm>
            <a:off x="6465344" y="2129134"/>
            <a:ext cx="5410693" cy="1762021"/>
          </a:xfrm>
          <a:prstGeom prst="rect">
            <a:avLst/>
          </a:prstGeom>
          <a:noFill/>
        </p:spPr>
        <p:txBody>
          <a:bodyPr wrap="square">
            <a:spAutoFit/>
          </a:bodyPr>
          <a:lstStyle/>
          <a:p>
            <a:pPr algn="justLow" rtl="1">
              <a:lnSpc>
                <a:spcPct val="200000"/>
              </a:lnSpc>
            </a:pPr>
            <a:r>
              <a:rPr lang="fa-IR" sz="1400" b="1" dirty="0">
                <a:solidFill>
                  <a:srgbClr val="001D3D"/>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400" b="1" dirty="0">
                <a:solidFill>
                  <a:srgbClr val="001D3D"/>
                </a:solidFill>
                <a:latin typeface="Kalameh" pitchFamily="2" charset="-78"/>
                <a:cs typeface="B Nazanin" panose="00000400000000000000" pitchFamily="2" charset="-78"/>
              </a:rPr>
              <a:t> </a:t>
            </a:r>
            <a:r>
              <a:rPr lang="fa-IR" sz="1400" b="1" dirty="0">
                <a:solidFill>
                  <a:srgbClr val="001D3D"/>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endParaRPr lang="en-US" sz="1400" dirty="0">
              <a:solidFill>
                <a:srgbClr val="001D3D"/>
              </a:solidFill>
            </a:endParaRPr>
          </a:p>
        </p:txBody>
      </p:sp>
      <p:sp>
        <p:nvSpPr>
          <p:cNvPr id="71" name="TextBox 70">
            <a:extLst>
              <a:ext uri="{FF2B5EF4-FFF2-40B4-BE49-F238E27FC236}">
                <a16:creationId xmlns:a16="http://schemas.microsoft.com/office/drawing/2014/main" id="{55A3FCB9-FE21-760E-D397-B01E1B9C2300}"/>
              </a:ext>
            </a:extLst>
          </p:cNvPr>
          <p:cNvSpPr txBox="1"/>
          <p:nvPr/>
        </p:nvSpPr>
        <p:spPr>
          <a:xfrm>
            <a:off x="3190237" y="1846013"/>
            <a:ext cx="2468644" cy="307777"/>
          </a:xfrm>
          <a:prstGeom prst="rect">
            <a:avLst/>
          </a:prstGeom>
          <a:noFill/>
          <a:ln>
            <a:noFill/>
          </a:ln>
        </p:spPr>
        <p:txBody>
          <a:bodyPr wrap="square" rtlCol="0">
            <a:spAutoFit/>
          </a:bodyPr>
          <a:lstStyle/>
          <a:p>
            <a:r>
              <a:rPr lang="fa-IR" sz="1400" dirty="0">
                <a:solidFill>
                  <a:srgbClr val="013D9D"/>
                </a:solidFill>
                <a:cs typeface="B Titr" panose="00000700000000000000" pitchFamily="2" charset="-78"/>
              </a:rPr>
              <a:t>زیر عنـوان اصلــی را وارد کـنید</a:t>
            </a:r>
            <a:endParaRPr lang="en-US" sz="1400" dirty="0">
              <a:solidFill>
                <a:srgbClr val="013D9D"/>
              </a:solidFill>
              <a:cs typeface="B Titr" panose="00000700000000000000" pitchFamily="2" charset="-78"/>
            </a:endParaRPr>
          </a:p>
        </p:txBody>
      </p:sp>
      <p:sp>
        <p:nvSpPr>
          <p:cNvPr id="72" name="TextBox 71">
            <a:extLst>
              <a:ext uri="{FF2B5EF4-FFF2-40B4-BE49-F238E27FC236}">
                <a16:creationId xmlns:a16="http://schemas.microsoft.com/office/drawing/2014/main" id="{CDB72396-506B-12E1-F4DE-5B9BD6BE3E6E}"/>
              </a:ext>
            </a:extLst>
          </p:cNvPr>
          <p:cNvSpPr txBox="1"/>
          <p:nvPr/>
        </p:nvSpPr>
        <p:spPr>
          <a:xfrm>
            <a:off x="3934244" y="1456485"/>
            <a:ext cx="1725503" cy="369332"/>
          </a:xfrm>
          <a:prstGeom prst="rect">
            <a:avLst/>
          </a:prstGeom>
          <a:noFill/>
        </p:spPr>
        <p:txBody>
          <a:bodyPr wrap="square" rtlCol="0">
            <a:spAutoFit/>
          </a:bodyPr>
          <a:lstStyle/>
          <a:p>
            <a:pPr algn="ctr" rtl="1"/>
            <a:r>
              <a:rPr lang="fa-IR" dirty="0">
                <a:solidFill>
                  <a:srgbClr val="001D3D"/>
                </a:solidFill>
                <a:cs typeface="B Titr" panose="00000700000000000000" pitchFamily="2" charset="-78"/>
              </a:rPr>
              <a:t>تیتر عنوان موضوع</a:t>
            </a:r>
            <a:endParaRPr lang="en-US" dirty="0">
              <a:solidFill>
                <a:srgbClr val="001D3D"/>
              </a:solidFill>
              <a:cs typeface="B Titr" panose="00000700000000000000" pitchFamily="2" charset="-78"/>
            </a:endParaRPr>
          </a:p>
        </p:txBody>
      </p:sp>
      <p:sp>
        <p:nvSpPr>
          <p:cNvPr id="73" name="TextBox 72">
            <a:extLst>
              <a:ext uri="{FF2B5EF4-FFF2-40B4-BE49-F238E27FC236}">
                <a16:creationId xmlns:a16="http://schemas.microsoft.com/office/drawing/2014/main" id="{E271ABDF-1E57-B90E-5D76-3B39D2A98536}"/>
              </a:ext>
            </a:extLst>
          </p:cNvPr>
          <p:cNvSpPr txBox="1"/>
          <p:nvPr/>
        </p:nvSpPr>
        <p:spPr>
          <a:xfrm>
            <a:off x="194342" y="2153790"/>
            <a:ext cx="5410693" cy="1762021"/>
          </a:xfrm>
          <a:prstGeom prst="rect">
            <a:avLst/>
          </a:prstGeom>
          <a:noFill/>
        </p:spPr>
        <p:txBody>
          <a:bodyPr wrap="square">
            <a:spAutoFit/>
          </a:bodyPr>
          <a:lstStyle/>
          <a:p>
            <a:pPr algn="justLow" rtl="1">
              <a:lnSpc>
                <a:spcPct val="200000"/>
              </a:lnSpc>
            </a:pPr>
            <a:r>
              <a:rPr lang="fa-IR" sz="1400" b="1" dirty="0">
                <a:solidFill>
                  <a:srgbClr val="001D3D"/>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400" b="1" dirty="0">
                <a:solidFill>
                  <a:srgbClr val="001D3D"/>
                </a:solidFill>
                <a:latin typeface="Kalameh" pitchFamily="2" charset="-78"/>
                <a:cs typeface="B Nazanin" panose="00000400000000000000" pitchFamily="2" charset="-78"/>
              </a:rPr>
              <a:t> </a:t>
            </a:r>
            <a:r>
              <a:rPr lang="fa-IR" sz="1400" b="1" dirty="0">
                <a:solidFill>
                  <a:srgbClr val="001D3D"/>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endParaRPr lang="en-US" sz="1400" dirty="0">
              <a:solidFill>
                <a:srgbClr val="001D3D"/>
              </a:solidFill>
            </a:endParaRPr>
          </a:p>
        </p:txBody>
      </p:sp>
      <p:pic>
        <p:nvPicPr>
          <p:cNvPr id="74" name="Picture 73">
            <a:extLst>
              <a:ext uri="{FF2B5EF4-FFF2-40B4-BE49-F238E27FC236}">
                <a16:creationId xmlns:a16="http://schemas.microsoft.com/office/drawing/2014/main" id="{35B04FDF-8CF6-E3BD-B207-6CD36B1B118A}"/>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84871" y="4279228"/>
            <a:ext cx="2350287" cy="201240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75" name="Picture 74">
            <a:extLst>
              <a:ext uri="{FF2B5EF4-FFF2-40B4-BE49-F238E27FC236}">
                <a16:creationId xmlns:a16="http://schemas.microsoft.com/office/drawing/2014/main" id="{0D7D03A6-C5DE-21D5-97F4-1DB188679D76}"/>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443388" y="4279228"/>
            <a:ext cx="2350287" cy="201240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76" name="Picture 75">
            <a:extLst>
              <a:ext uri="{FF2B5EF4-FFF2-40B4-BE49-F238E27FC236}">
                <a16:creationId xmlns:a16="http://schemas.microsoft.com/office/drawing/2014/main" id="{8A1812A8-3159-2829-02ED-B8137E488A01}"/>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401905" y="4279228"/>
            <a:ext cx="2350287" cy="201240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77" name="Picture 76">
            <a:extLst>
              <a:ext uri="{FF2B5EF4-FFF2-40B4-BE49-F238E27FC236}">
                <a16:creationId xmlns:a16="http://schemas.microsoft.com/office/drawing/2014/main" id="{7C7D2A02-C6C0-8FA0-94B4-5E577A0731E3}"/>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9360421" y="4279228"/>
            <a:ext cx="2350287" cy="201240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985171446"/>
      </p:ext>
    </p:extLst>
  </p:cSld>
  <p:clrMapOvr>
    <a:masterClrMapping/>
  </p:clrMapOvr>
  <mc:AlternateContent xmlns:mc="http://schemas.openxmlformats.org/markup-compatibility/2006" xmlns:p159="http://schemas.microsoft.com/office/powerpoint/2015/09/main">
    <mc:Choice Requires="p159">
      <p:transition spd="slow">
        <p159:morph option="byWo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69"/>
                                        </p:tgtEl>
                                        <p:attrNameLst>
                                          <p:attrName>style.visibility</p:attrName>
                                        </p:attrNameLst>
                                      </p:cBhvr>
                                      <p:to>
                                        <p:strVal val="visible"/>
                                      </p:to>
                                    </p:set>
                                    <p:animEffect transition="in" filter="randombar(horizontal)">
                                      <p:cBhvr>
                                        <p:cTn id="7" dur="500"/>
                                        <p:tgtEl>
                                          <p:spTgt spid="69"/>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68"/>
                                        </p:tgtEl>
                                        <p:attrNameLst>
                                          <p:attrName>style.visibility</p:attrName>
                                        </p:attrNameLst>
                                      </p:cBhvr>
                                      <p:to>
                                        <p:strVal val="visible"/>
                                      </p:to>
                                    </p:set>
                                    <p:animEffect transition="in" filter="randombar(horizontal)">
                                      <p:cBhvr>
                                        <p:cTn id="10" dur="500"/>
                                        <p:tgtEl>
                                          <p:spTgt spid="68"/>
                                        </p:tgtEl>
                                      </p:cBhvr>
                                    </p:animEffec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72"/>
                                        </p:tgtEl>
                                        <p:attrNameLst>
                                          <p:attrName>style.visibility</p:attrName>
                                        </p:attrNameLst>
                                      </p:cBhvr>
                                      <p:to>
                                        <p:strVal val="visible"/>
                                      </p:to>
                                    </p:set>
                                    <p:animEffect transition="in" filter="randombar(horizontal)">
                                      <p:cBhvr>
                                        <p:cTn id="15" dur="500"/>
                                        <p:tgtEl>
                                          <p:spTgt spid="72"/>
                                        </p:tgtEl>
                                      </p:cBhvr>
                                    </p:animEffect>
                                  </p:childTnLst>
                                </p:cTn>
                              </p:par>
                              <p:par>
                                <p:cTn id="16" presetID="14" presetClass="entr" presetSubtype="10" fill="hold" grpId="0" nodeType="withEffect">
                                  <p:stCondLst>
                                    <p:cond delay="0"/>
                                  </p:stCondLst>
                                  <p:childTnLst>
                                    <p:set>
                                      <p:cBhvr>
                                        <p:cTn id="17" dur="1" fill="hold">
                                          <p:stCondLst>
                                            <p:cond delay="0"/>
                                          </p:stCondLst>
                                        </p:cTn>
                                        <p:tgtEl>
                                          <p:spTgt spid="71"/>
                                        </p:tgtEl>
                                        <p:attrNameLst>
                                          <p:attrName>style.visibility</p:attrName>
                                        </p:attrNameLst>
                                      </p:cBhvr>
                                      <p:to>
                                        <p:strVal val="visible"/>
                                      </p:to>
                                    </p:set>
                                    <p:animEffect transition="in" filter="randombar(horizontal)">
                                      <p:cBhvr>
                                        <p:cTn id="18" dur="500"/>
                                        <p:tgtEl>
                                          <p:spTgt spid="71"/>
                                        </p:tgtEl>
                                      </p:cBhvr>
                                    </p:animEffect>
                                  </p:childTnLst>
                                </p:cTn>
                              </p:par>
                            </p:childTnLst>
                          </p:cTn>
                        </p:par>
                      </p:childTnLst>
                    </p:cTn>
                  </p:par>
                  <p:par>
                    <p:cTn id="19" fill="hold">
                      <p:stCondLst>
                        <p:cond delay="indefinite"/>
                      </p:stCondLst>
                      <p:childTnLst>
                        <p:par>
                          <p:cTn id="20" fill="hold">
                            <p:stCondLst>
                              <p:cond delay="0"/>
                            </p:stCondLst>
                            <p:childTnLst>
                              <p:par>
                                <p:cTn id="21" presetID="53" presetClass="entr" presetSubtype="16" fill="hold" grpId="0" nodeType="clickEffect">
                                  <p:stCondLst>
                                    <p:cond delay="0"/>
                                  </p:stCondLst>
                                  <p:childTnLst>
                                    <p:set>
                                      <p:cBhvr>
                                        <p:cTn id="22" dur="1" fill="hold">
                                          <p:stCondLst>
                                            <p:cond delay="0"/>
                                          </p:stCondLst>
                                        </p:cTn>
                                        <p:tgtEl>
                                          <p:spTgt spid="70"/>
                                        </p:tgtEl>
                                        <p:attrNameLst>
                                          <p:attrName>style.visibility</p:attrName>
                                        </p:attrNameLst>
                                      </p:cBhvr>
                                      <p:to>
                                        <p:strVal val="visible"/>
                                      </p:to>
                                    </p:set>
                                    <p:anim calcmode="lin" valueType="num">
                                      <p:cBhvr>
                                        <p:cTn id="23" dur="500" fill="hold"/>
                                        <p:tgtEl>
                                          <p:spTgt spid="70"/>
                                        </p:tgtEl>
                                        <p:attrNameLst>
                                          <p:attrName>ppt_w</p:attrName>
                                        </p:attrNameLst>
                                      </p:cBhvr>
                                      <p:tavLst>
                                        <p:tav tm="0">
                                          <p:val>
                                            <p:fltVal val="0"/>
                                          </p:val>
                                        </p:tav>
                                        <p:tav tm="100000">
                                          <p:val>
                                            <p:strVal val="#ppt_w"/>
                                          </p:val>
                                        </p:tav>
                                      </p:tavLst>
                                    </p:anim>
                                    <p:anim calcmode="lin" valueType="num">
                                      <p:cBhvr>
                                        <p:cTn id="24" dur="500" fill="hold"/>
                                        <p:tgtEl>
                                          <p:spTgt spid="70"/>
                                        </p:tgtEl>
                                        <p:attrNameLst>
                                          <p:attrName>ppt_h</p:attrName>
                                        </p:attrNameLst>
                                      </p:cBhvr>
                                      <p:tavLst>
                                        <p:tav tm="0">
                                          <p:val>
                                            <p:fltVal val="0"/>
                                          </p:val>
                                        </p:tav>
                                        <p:tav tm="100000">
                                          <p:val>
                                            <p:strVal val="#ppt_h"/>
                                          </p:val>
                                        </p:tav>
                                      </p:tavLst>
                                    </p:anim>
                                    <p:animEffect transition="in" filter="fade">
                                      <p:cBhvr>
                                        <p:cTn id="25" dur="500"/>
                                        <p:tgtEl>
                                          <p:spTgt spid="70"/>
                                        </p:tgtEl>
                                      </p:cBhvr>
                                    </p:animEffect>
                                  </p:childTnLst>
                                </p:cTn>
                              </p:par>
                            </p:childTnLst>
                          </p:cTn>
                        </p:par>
                      </p:childTnLst>
                    </p:cTn>
                  </p:par>
                  <p:par>
                    <p:cTn id="26" fill="hold">
                      <p:stCondLst>
                        <p:cond delay="indefinite"/>
                      </p:stCondLst>
                      <p:childTnLst>
                        <p:par>
                          <p:cTn id="27" fill="hold">
                            <p:stCondLst>
                              <p:cond delay="0"/>
                            </p:stCondLst>
                            <p:childTnLst>
                              <p:par>
                                <p:cTn id="28" presetID="53" presetClass="entr" presetSubtype="16" fill="hold" grpId="0" nodeType="clickEffect">
                                  <p:stCondLst>
                                    <p:cond delay="0"/>
                                  </p:stCondLst>
                                  <p:childTnLst>
                                    <p:set>
                                      <p:cBhvr>
                                        <p:cTn id="29" dur="1" fill="hold">
                                          <p:stCondLst>
                                            <p:cond delay="0"/>
                                          </p:stCondLst>
                                        </p:cTn>
                                        <p:tgtEl>
                                          <p:spTgt spid="73"/>
                                        </p:tgtEl>
                                        <p:attrNameLst>
                                          <p:attrName>style.visibility</p:attrName>
                                        </p:attrNameLst>
                                      </p:cBhvr>
                                      <p:to>
                                        <p:strVal val="visible"/>
                                      </p:to>
                                    </p:set>
                                    <p:anim calcmode="lin" valueType="num">
                                      <p:cBhvr>
                                        <p:cTn id="30" dur="500" fill="hold"/>
                                        <p:tgtEl>
                                          <p:spTgt spid="73"/>
                                        </p:tgtEl>
                                        <p:attrNameLst>
                                          <p:attrName>ppt_w</p:attrName>
                                        </p:attrNameLst>
                                      </p:cBhvr>
                                      <p:tavLst>
                                        <p:tav tm="0">
                                          <p:val>
                                            <p:fltVal val="0"/>
                                          </p:val>
                                        </p:tav>
                                        <p:tav tm="100000">
                                          <p:val>
                                            <p:strVal val="#ppt_w"/>
                                          </p:val>
                                        </p:tav>
                                      </p:tavLst>
                                    </p:anim>
                                    <p:anim calcmode="lin" valueType="num">
                                      <p:cBhvr>
                                        <p:cTn id="31" dur="500" fill="hold"/>
                                        <p:tgtEl>
                                          <p:spTgt spid="73"/>
                                        </p:tgtEl>
                                        <p:attrNameLst>
                                          <p:attrName>ppt_h</p:attrName>
                                        </p:attrNameLst>
                                      </p:cBhvr>
                                      <p:tavLst>
                                        <p:tav tm="0">
                                          <p:val>
                                            <p:fltVal val="0"/>
                                          </p:val>
                                        </p:tav>
                                        <p:tav tm="100000">
                                          <p:val>
                                            <p:strVal val="#ppt_h"/>
                                          </p:val>
                                        </p:tav>
                                      </p:tavLst>
                                    </p:anim>
                                    <p:animEffect transition="in" filter="fade">
                                      <p:cBhvr>
                                        <p:cTn id="32" dur="500"/>
                                        <p:tgtEl>
                                          <p:spTgt spid="73"/>
                                        </p:tgtEl>
                                      </p:cBhvr>
                                    </p:animEffect>
                                  </p:childTnLst>
                                </p:cTn>
                              </p:par>
                            </p:childTnLst>
                          </p:cTn>
                        </p:par>
                      </p:childTnLst>
                    </p:cTn>
                  </p:par>
                  <p:par>
                    <p:cTn id="33" fill="hold">
                      <p:stCondLst>
                        <p:cond delay="indefinite"/>
                      </p:stCondLst>
                      <p:childTnLst>
                        <p:par>
                          <p:cTn id="34" fill="hold">
                            <p:stCondLst>
                              <p:cond delay="0"/>
                            </p:stCondLst>
                            <p:childTnLst>
                              <p:par>
                                <p:cTn id="35" presetID="42" presetClass="entr" presetSubtype="0" fill="hold" nodeType="clickEffect">
                                  <p:stCondLst>
                                    <p:cond delay="0"/>
                                  </p:stCondLst>
                                  <p:childTnLst>
                                    <p:set>
                                      <p:cBhvr>
                                        <p:cTn id="36" dur="1" fill="hold">
                                          <p:stCondLst>
                                            <p:cond delay="0"/>
                                          </p:stCondLst>
                                        </p:cTn>
                                        <p:tgtEl>
                                          <p:spTgt spid="77"/>
                                        </p:tgtEl>
                                        <p:attrNameLst>
                                          <p:attrName>style.visibility</p:attrName>
                                        </p:attrNameLst>
                                      </p:cBhvr>
                                      <p:to>
                                        <p:strVal val="visible"/>
                                      </p:to>
                                    </p:set>
                                    <p:animEffect transition="in" filter="fade">
                                      <p:cBhvr>
                                        <p:cTn id="37" dur="1000"/>
                                        <p:tgtEl>
                                          <p:spTgt spid="77"/>
                                        </p:tgtEl>
                                      </p:cBhvr>
                                    </p:animEffect>
                                    <p:anim calcmode="lin" valueType="num">
                                      <p:cBhvr>
                                        <p:cTn id="38" dur="1000" fill="hold"/>
                                        <p:tgtEl>
                                          <p:spTgt spid="77"/>
                                        </p:tgtEl>
                                        <p:attrNameLst>
                                          <p:attrName>ppt_x</p:attrName>
                                        </p:attrNameLst>
                                      </p:cBhvr>
                                      <p:tavLst>
                                        <p:tav tm="0">
                                          <p:val>
                                            <p:strVal val="#ppt_x"/>
                                          </p:val>
                                        </p:tav>
                                        <p:tav tm="100000">
                                          <p:val>
                                            <p:strVal val="#ppt_x"/>
                                          </p:val>
                                        </p:tav>
                                      </p:tavLst>
                                    </p:anim>
                                    <p:anim calcmode="lin" valueType="num">
                                      <p:cBhvr>
                                        <p:cTn id="39" dur="1000" fill="hold"/>
                                        <p:tgtEl>
                                          <p:spTgt spid="77"/>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76"/>
                                        </p:tgtEl>
                                        <p:attrNameLst>
                                          <p:attrName>style.visibility</p:attrName>
                                        </p:attrNameLst>
                                      </p:cBhvr>
                                      <p:to>
                                        <p:strVal val="visible"/>
                                      </p:to>
                                    </p:set>
                                    <p:animEffect transition="in" filter="fade">
                                      <p:cBhvr>
                                        <p:cTn id="42" dur="1000"/>
                                        <p:tgtEl>
                                          <p:spTgt spid="76"/>
                                        </p:tgtEl>
                                      </p:cBhvr>
                                    </p:animEffect>
                                    <p:anim calcmode="lin" valueType="num">
                                      <p:cBhvr>
                                        <p:cTn id="43" dur="1000" fill="hold"/>
                                        <p:tgtEl>
                                          <p:spTgt spid="76"/>
                                        </p:tgtEl>
                                        <p:attrNameLst>
                                          <p:attrName>ppt_x</p:attrName>
                                        </p:attrNameLst>
                                      </p:cBhvr>
                                      <p:tavLst>
                                        <p:tav tm="0">
                                          <p:val>
                                            <p:strVal val="#ppt_x"/>
                                          </p:val>
                                        </p:tav>
                                        <p:tav tm="100000">
                                          <p:val>
                                            <p:strVal val="#ppt_x"/>
                                          </p:val>
                                        </p:tav>
                                      </p:tavLst>
                                    </p:anim>
                                    <p:anim calcmode="lin" valueType="num">
                                      <p:cBhvr>
                                        <p:cTn id="44" dur="1000" fill="hold"/>
                                        <p:tgtEl>
                                          <p:spTgt spid="76"/>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0"/>
                                  </p:stCondLst>
                                  <p:childTnLst>
                                    <p:set>
                                      <p:cBhvr>
                                        <p:cTn id="46" dur="1" fill="hold">
                                          <p:stCondLst>
                                            <p:cond delay="0"/>
                                          </p:stCondLst>
                                        </p:cTn>
                                        <p:tgtEl>
                                          <p:spTgt spid="75"/>
                                        </p:tgtEl>
                                        <p:attrNameLst>
                                          <p:attrName>style.visibility</p:attrName>
                                        </p:attrNameLst>
                                      </p:cBhvr>
                                      <p:to>
                                        <p:strVal val="visible"/>
                                      </p:to>
                                    </p:set>
                                    <p:animEffect transition="in" filter="fade">
                                      <p:cBhvr>
                                        <p:cTn id="47" dur="1000"/>
                                        <p:tgtEl>
                                          <p:spTgt spid="75"/>
                                        </p:tgtEl>
                                      </p:cBhvr>
                                    </p:animEffect>
                                    <p:anim calcmode="lin" valueType="num">
                                      <p:cBhvr>
                                        <p:cTn id="48" dur="1000" fill="hold"/>
                                        <p:tgtEl>
                                          <p:spTgt spid="75"/>
                                        </p:tgtEl>
                                        <p:attrNameLst>
                                          <p:attrName>ppt_x</p:attrName>
                                        </p:attrNameLst>
                                      </p:cBhvr>
                                      <p:tavLst>
                                        <p:tav tm="0">
                                          <p:val>
                                            <p:strVal val="#ppt_x"/>
                                          </p:val>
                                        </p:tav>
                                        <p:tav tm="100000">
                                          <p:val>
                                            <p:strVal val="#ppt_x"/>
                                          </p:val>
                                        </p:tav>
                                      </p:tavLst>
                                    </p:anim>
                                    <p:anim calcmode="lin" valueType="num">
                                      <p:cBhvr>
                                        <p:cTn id="49" dur="1000" fill="hold"/>
                                        <p:tgtEl>
                                          <p:spTgt spid="75"/>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0"/>
                                  </p:stCondLst>
                                  <p:childTnLst>
                                    <p:set>
                                      <p:cBhvr>
                                        <p:cTn id="51" dur="1" fill="hold">
                                          <p:stCondLst>
                                            <p:cond delay="0"/>
                                          </p:stCondLst>
                                        </p:cTn>
                                        <p:tgtEl>
                                          <p:spTgt spid="74"/>
                                        </p:tgtEl>
                                        <p:attrNameLst>
                                          <p:attrName>style.visibility</p:attrName>
                                        </p:attrNameLst>
                                      </p:cBhvr>
                                      <p:to>
                                        <p:strVal val="visible"/>
                                      </p:to>
                                    </p:set>
                                    <p:animEffect transition="in" filter="fade">
                                      <p:cBhvr>
                                        <p:cTn id="52" dur="1000"/>
                                        <p:tgtEl>
                                          <p:spTgt spid="74"/>
                                        </p:tgtEl>
                                      </p:cBhvr>
                                    </p:animEffect>
                                    <p:anim calcmode="lin" valueType="num">
                                      <p:cBhvr>
                                        <p:cTn id="53" dur="1000" fill="hold"/>
                                        <p:tgtEl>
                                          <p:spTgt spid="74"/>
                                        </p:tgtEl>
                                        <p:attrNameLst>
                                          <p:attrName>ppt_x</p:attrName>
                                        </p:attrNameLst>
                                      </p:cBhvr>
                                      <p:tavLst>
                                        <p:tav tm="0">
                                          <p:val>
                                            <p:strVal val="#ppt_x"/>
                                          </p:val>
                                        </p:tav>
                                        <p:tav tm="100000">
                                          <p:val>
                                            <p:strVal val="#ppt_x"/>
                                          </p:val>
                                        </p:tav>
                                      </p:tavLst>
                                    </p:anim>
                                    <p:anim calcmode="lin" valueType="num">
                                      <p:cBhvr>
                                        <p:cTn id="54" dur="1000" fill="hold"/>
                                        <p:tgtEl>
                                          <p:spTgt spid="7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p:bldP spid="69" grpId="0"/>
      <p:bldP spid="70" grpId="0"/>
      <p:bldP spid="71" grpId="0"/>
      <p:bldP spid="72" grpId="0"/>
      <p:bldP spid="7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E08ABB0-54A3-673D-DF9F-929C1C04A824}"/>
              </a:ext>
            </a:extLst>
          </p:cNvPr>
          <p:cNvSpPr/>
          <p:nvPr/>
        </p:nvSpPr>
        <p:spPr>
          <a:xfrm>
            <a:off x="0" y="0"/>
            <a:ext cx="12192000" cy="832757"/>
          </a:xfrm>
          <a:prstGeom prst="rect">
            <a:avLst/>
          </a:prstGeom>
          <a:solidFill>
            <a:srgbClr val="2967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47FC5918-9EFC-7A74-B4C9-9A8045BDA82A}"/>
              </a:ext>
            </a:extLst>
          </p:cNvPr>
          <p:cNvSpPr/>
          <p:nvPr/>
        </p:nvSpPr>
        <p:spPr>
          <a:xfrm>
            <a:off x="-1" y="832758"/>
            <a:ext cx="12192001" cy="449036"/>
          </a:xfrm>
          <a:prstGeom prst="rect">
            <a:avLst/>
          </a:prstGeom>
          <a:solidFill>
            <a:srgbClr val="013D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a:extLst>
              <a:ext uri="{FF2B5EF4-FFF2-40B4-BE49-F238E27FC236}">
                <a16:creationId xmlns:a16="http://schemas.microsoft.com/office/drawing/2014/main" id="{0636A9E3-E82E-512A-8B3D-C1B40274FA8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198422" y="16893"/>
            <a:ext cx="790378" cy="798969"/>
          </a:xfrm>
          <a:prstGeom prst="rect">
            <a:avLst/>
          </a:prstGeom>
        </p:spPr>
      </p:pic>
      <p:pic>
        <p:nvPicPr>
          <p:cNvPr id="2" name="Picture 1">
            <a:extLst>
              <a:ext uri="{FF2B5EF4-FFF2-40B4-BE49-F238E27FC236}">
                <a16:creationId xmlns:a16="http://schemas.microsoft.com/office/drawing/2014/main" id="{59846309-5265-D940-EE37-2340ECA17ED2}"/>
              </a:ext>
            </a:extLst>
          </p:cNvPr>
          <p:cNvPicPr>
            <a:picLocks noChangeAspect="1"/>
          </p:cNvPicPr>
          <p:nvPr/>
        </p:nvPicPr>
        <p:blipFill>
          <a:blip r:embed="rId3">
            <a:duotone>
              <a:prstClr val="black"/>
              <a:schemeClr val="accent4">
                <a:tint val="45000"/>
                <a:satMod val="400000"/>
              </a:schemeClr>
            </a:duotone>
            <a:extLst>
              <a:ext uri="{28A0092B-C50C-407E-A947-70E740481C1C}">
                <a14:useLocalDpi xmlns:a14="http://schemas.microsoft.com/office/drawing/2010/main" val="0"/>
              </a:ext>
            </a:extLst>
          </a:blip>
          <a:stretch>
            <a:fillRect/>
          </a:stretch>
        </p:blipFill>
        <p:spPr>
          <a:xfrm>
            <a:off x="5344028" y="895019"/>
            <a:ext cx="252448" cy="252448"/>
          </a:xfrm>
          <a:prstGeom prst="rect">
            <a:avLst/>
          </a:prstGeom>
        </p:spPr>
      </p:pic>
      <p:pic>
        <p:nvPicPr>
          <p:cNvPr id="3" name="Picture 2">
            <a:extLst>
              <a:ext uri="{FF2B5EF4-FFF2-40B4-BE49-F238E27FC236}">
                <a16:creationId xmlns:a16="http://schemas.microsoft.com/office/drawing/2014/main" id="{08756B0A-434A-7AD4-F9DA-9207E1FE73BA}"/>
              </a:ext>
            </a:extLst>
          </p:cNvPr>
          <p:cNvPicPr>
            <a:picLocks noChangeAspect="1"/>
          </p:cNvPicPr>
          <p:nvPr/>
        </p:nvPicPr>
        <p:blipFill>
          <a:blip r:embed="rId4">
            <a:lum bright="70000" contrast="-70000"/>
            <a:extLst>
              <a:ext uri="{28A0092B-C50C-407E-A947-70E740481C1C}">
                <a14:useLocalDpi xmlns:a14="http://schemas.microsoft.com/office/drawing/2010/main" val="0"/>
              </a:ext>
            </a:extLst>
          </a:blip>
          <a:stretch>
            <a:fillRect/>
          </a:stretch>
        </p:blipFill>
        <p:spPr>
          <a:xfrm>
            <a:off x="11693181" y="849853"/>
            <a:ext cx="317903" cy="317903"/>
          </a:xfrm>
          <a:prstGeom prst="rect">
            <a:avLst/>
          </a:prstGeom>
        </p:spPr>
      </p:pic>
      <p:pic>
        <p:nvPicPr>
          <p:cNvPr id="6" name="Picture 5">
            <a:extLst>
              <a:ext uri="{FF2B5EF4-FFF2-40B4-BE49-F238E27FC236}">
                <a16:creationId xmlns:a16="http://schemas.microsoft.com/office/drawing/2014/main" id="{D6565EF9-1761-A696-DFE5-B88FC4B9613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284014" y="899567"/>
            <a:ext cx="243353" cy="243353"/>
          </a:xfrm>
          <a:prstGeom prst="rect">
            <a:avLst/>
          </a:prstGeom>
        </p:spPr>
      </p:pic>
      <p:sp>
        <p:nvSpPr>
          <p:cNvPr id="7" name="TextBox 6">
            <a:extLst>
              <a:ext uri="{FF2B5EF4-FFF2-40B4-BE49-F238E27FC236}">
                <a16:creationId xmlns:a16="http://schemas.microsoft.com/office/drawing/2014/main" id="{FED5AB52-38CC-BEE9-DDBC-D07D0E200F45}"/>
              </a:ext>
            </a:extLst>
          </p:cNvPr>
          <p:cNvSpPr txBox="1"/>
          <p:nvPr/>
        </p:nvSpPr>
        <p:spPr>
          <a:xfrm>
            <a:off x="10622688" y="891158"/>
            <a:ext cx="1166771" cy="307777"/>
          </a:xfrm>
          <a:prstGeom prst="rect">
            <a:avLst/>
          </a:prstGeom>
          <a:noFill/>
        </p:spPr>
        <p:txBody>
          <a:bodyPr wrap="square" rtlCol="0">
            <a:spAutoFit/>
          </a:bodyPr>
          <a:lstStyle/>
          <a:p>
            <a:r>
              <a:rPr lang="fa-IR" sz="1400" dirty="0">
                <a:solidFill>
                  <a:schemeClr val="bg1"/>
                </a:solidFill>
                <a:cs typeface="B Yekan" panose="00000400000000000000" pitchFamily="2" charset="-78"/>
              </a:rPr>
              <a:t>کلیات پژوهش</a:t>
            </a:r>
            <a:endParaRPr lang="en-US" sz="1400" dirty="0">
              <a:solidFill>
                <a:schemeClr val="bg1"/>
              </a:solidFill>
              <a:cs typeface="B Yekan" panose="00000400000000000000" pitchFamily="2" charset="-78"/>
            </a:endParaRPr>
          </a:p>
        </p:txBody>
      </p:sp>
      <p:sp>
        <p:nvSpPr>
          <p:cNvPr id="8" name="TextBox 7">
            <a:extLst>
              <a:ext uri="{FF2B5EF4-FFF2-40B4-BE49-F238E27FC236}">
                <a16:creationId xmlns:a16="http://schemas.microsoft.com/office/drawing/2014/main" id="{9C1F95C8-8BC1-0BC4-0D25-70B4A7742D62}"/>
              </a:ext>
            </a:extLst>
          </p:cNvPr>
          <p:cNvSpPr txBox="1"/>
          <p:nvPr/>
        </p:nvSpPr>
        <p:spPr>
          <a:xfrm>
            <a:off x="8890030" y="891158"/>
            <a:ext cx="1476583"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مبانی نظری پژوهش</a:t>
            </a:r>
            <a:endParaRPr lang="en-US" sz="1400" dirty="0">
              <a:solidFill>
                <a:srgbClr val="F5F5F5"/>
              </a:solidFill>
              <a:cs typeface="B Yekan" panose="00000400000000000000" pitchFamily="2" charset="-78"/>
            </a:endParaRPr>
          </a:p>
        </p:txBody>
      </p:sp>
      <p:sp>
        <p:nvSpPr>
          <p:cNvPr id="9" name="TextBox 8">
            <a:extLst>
              <a:ext uri="{FF2B5EF4-FFF2-40B4-BE49-F238E27FC236}">
                <a16:creationId xmlns:a16="http://schemas.microsoft.com/office/drawing/2014/main" id="{19CEFF59-8811-9980-0F5D-EFB97A6498F6}"/>
              </a:ext>
            </a:extLst>
          </p:cNvPr>
          <p:cNvSpPr txBox="1"/>
          <p:nvPr/>
        </p:nvSpPr>
        <p:spPr>
          <a:xfrm>
            <a:off x="7631141" y="891158"/>
            <a:ext cx="1002814"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روش تحقیق</a:t>
            </a:r>
            <a:endParaRPr lang="en-US" sz="1400" dirty="0">
              <a:solidFill>
                <a:srgbClr val="F5F5F5"/>
              </a:solidFill>
              <a:cs typeface="B Yekan" panose="00000400000000000000" pitchFamily="2" charset="-78"/>
            </a:endParaRPr>
          </a:p>
        </p:txBody>
      </p:sp>
      <p:pic>
        <p:nvPicPr>
          <p:cNvPr id="10" name="Picture 9">
            <a:extLst>
              <a:ext uri="{FF2B5EF4-FFF2-40B4-BE49-F238E27FC236}">
                <a16:creationId xmlns:a16="http://schemas.microsoft.com/office/drawing/2014/main" id="{74A961A5-16C6-82CC-8DEB-6E81D7E4C0F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566949" y="900973"/>
            <a:ext cx="240540" cy="240540"/>
          </a:xfrm>
          <a:prstGeom prst="rect">
            <a:avLst/>
          </a:prstGeom>
        </p:spPr>
      </p:pic>
      <p:sp>
        <p:nvSpPr>
          <p:cNvPr id="11" name="TextBox 10">
            <a:extLst>
              <a:ext uri="{FF2B5EF4-FFF2-40B4-BE49-F238E27FC236}">
                <a16:creationId xmlns:a16="http://schemas.microsoft.com/office/drawing/2014/main" id="{8E5EF2EF-DD3B-726C-FA36-5064D5424A23}"/>
              </a:ext>
            </a:extLst>
          </p:cNvPr>
          <p:cNvSpPr txBox="1"/>
          <p:nvPr/>
        </p:nvSpPr>
        <p:spPr>
          <a:xfrm>
            <a:off x="5701489" y="891158"/>
            <a:ext cx="1658421"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تجزیه و تحلیل داده ها</a:t>
            </a:r>
            <a:endParaRPr lang="en-US" sz="1400" dirty="0">
              <a:solidFill>
                <a:srgbClr val="F5F5F5"/>
              </a:solidFill>
              <a:cs typeface="B Yekan" panose="00000400000000000000" pitchFamily="2" charset="-78"/>
            </a:endParaRPr>
          </a:p>
        </p:txBody>
      </p:sp>
      <p:pic>
        <p:nvPicPr>
          <p:cNvPr id="12" name="Picture 11">
            <a:extLst>
              <a:ext uri="{FF2B5EF4-FFF2-40B4-BE49-F238E27FC236}">
                <a16:creationId xmlns:a16="http://schemas.microsoft.com/office/drawing/2014/main" id="{2F76F4F6-3FF3-B96A-9A30-2F57458FE67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302418" y="898082"/>
            <a:ext cx="246323" cy="246323"/>
          </a:xfrm>
          <a:prstGeom prst="rect">
            <a:avLst/>
          </a:prstGeom>
        </p:spPr>
      </p:pic>
      <p:sp>
        <p:nvSpPr>
          <p:cNvPr id="13" name="TextBox 12">
            <a:extLst>
              <a:ext uri="{FF2B5EF4-FFF2-40B4-BE49-F238E27FC236}">
                <a16:creationId xmlns:a16="http://schemas.microsoft.com/office/drawing/2014/main" id="{8775110A-09DF-3508-1C56-7E46BC9D05BE}"/>
              </a:ext>
            </a:extLst>
          </p:cNvPr>
          <p:cNvSpPr txBox="1"/>
          <p:nvPr/>
        </p:nvSpPr>
        <p:spPr>
          <a:xfrm>
            <a:off x="4003657" y="891158"/>
            <a:ext cx="1384061" cy="307777"/>
          </a:xfrm>
          <a:prstGeom prst="rect">
            <a:avLst/>
          </a:prstGeom>
          <a:noFill/>
        </p:spPr>
        <p:txBody>
          <a:bodyPr wrap="square" rtlCol="0">
            <a:spAutoFit/>
          </a:bodyPr>
          <a:lstStyle/>
          <a:p>
            <a:r>
              <a:rPr lang="fa-IR" sz="1400" dirty="0">
                <a:solidFill>
                  <a:srgbClr val="FFF26B"/>
                </a:solidFill>
                <a:cs typeface="B Yekan" panose="00000400000000000000" pitchFamily="2" charset="-78"/>
              </a:rPr>
              <a:t>بحث و نتیجه گیری</a:t>
            </a:r>
            <a:endParaRPr lang="en-US" sz="1400" dirty="0">
              <a:solidFill>
                <a:srgbClr val="FFF26B"/>
              </a:solidFill>
              <a:cs typeface="B Yekan" panose="00000400000000000000" pitchFamily="2" charset="-78"/>
            </a:endParaRPr>
          </a:p>
        </p:txBody>
      </p:sp>
      <p:sp>
        <p:nvSpPr>
          <p:cNvPr id="14" name="TextBox 13">
            <a:extLst>
              <a:ext uri="{FF2B5EF4-FFF2-40B4-BE49-F238E27FC236}">
                <a16:creationId xmlns:a16="http://schemas.microsoft.com/office/drawing/2014/main" id="{D2504C63-9709-17AC-26CE-3E4B28E10DA3}"/>
              </a:ext>
            </a:extLst>
          </p:cNvPr>
          <p:cNvSpPr txBox="1"/>
          <p:nvPr/>
        </p:nvSpPr>
        <p:spPr>
          <a:xfrm>
            <a:off x="3200336" y="891158"/>
            <a:ext cx="575107"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منابع</a:t>
            </a:r>
            <a:endParaRPr lang="en-US" sz="1400" dirty="0">
              <a:solidFill>
                <a:srgbClr val="F5F5F5"/>
              </a:solidFill>
              <a:cs typeface="B Yekan" panose="00000400000000000000" pitchFamily="2" charset="-78"/>
            </a:endParaRPr>
          </a:p>
        </p:txBody>
      </p:sp>
      <p:pic>
        <p:nvPicPr>
          <p:cNvPr id="15" name="Picture 14">
            <a:extLst>
              <a:ext uri="{FF2B5EF4-FFF2-40B4-BE49-F238E27FC236}">
                <a16:creationId xmlns:a16="http://schemas.microsoft.com/office/drawing/2014/main" id="{EB30BC1E-E656-398C-7A70-B606FC152C5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713928" y="918227"/>
            <a:ext cx="206033" cy="206033"/>
          </a:xfrm>
          <a:prstGeom prst="rect">
            <a:avLst/>
          </a:prstGeom>
        </p:spPr>
      </p:pic>
      <p:sp>
        <p:nvSpPr>
          <p:cNvPr id="25" name="Isosceles Triangle 24">
            <a:extLst>
              <a:ext uri="{FF2B5EF4-FFF2-40B4-BE49-F238E27FC236}">
                <a16:creationId xmlns:a16="http://schemas.microsoft.com/office/drawing/2014/main" id="{6B3EAF59-D87C-FB26-064E-E2014D8C23C1}"/>
              </a:ext>
            </a:extLst>
          </p:cNvPr>
          <p:cNvSpPr/>
          <p:nvPr/>
        </p:nvSpPr>
        <p:spPr>
          <a:xfrm>
            <a:off x="4589030" y="1188181"/>
            <a:ext cx="286870" cy="24730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Rounded Corners 20">
            <a:extLst>
              <a:ext uri="{FF2B5EF4-FFF2-40B4-BE49-F238E27FC236}">
                <a16:creationId xmlns:a16="http://schemas.microsoft.com/office/drawing/2014/main" id="{7FD217BB-E554-A958-A39C-0CCCFE8747D9}"/>
              </a:ext>
            </a:extLst>
          </p:cNvPr>
          <p:cNvSpPr/>
          <p:nvPr/>
        </p:nvSpPr>
        <p:spPr>
          <a:xfrm>
            <a:off x="2613991" y="361090"/>
            <a:ext cx="6515567" cy="37253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7418EC06-3760-4350-2379-55B063747BCC}"/>
              </a:ext>
            </a:extLst>
          </p:cNvPr>
          <p:cNvSpPr txBox="1"/>
          <p:nvPr/>
        </p:nvSpPr>
        <p:spPr>
          <a:xfrm>
            <a:off x="3282094" y="380765"/>
            <a:ext cx="5264978" cy="338554"/>
          </a:xfrm>
          <a:prstGeom prst="rect">
            <a:avLst/>
          </a:prstGeom>
          <a:noFill/>
        </p:spPr>
        <p:txBody>
          <a:bodyPr wrap="square" rtlCol="0">
            <a:spAutoFit/>
          </a:bodyPr>
          <a:lstStyle/>
          <a:p>
            <a:r>
              <a:rPr lang="fa-IR" sz="1600" dirty="0">
                <a:solidFill>
                  <a:srgbClr val="2967CA"/>
                </a:solidFill>
                <a:cs typeface="B Yekan" panose="00000400000000000000" pitchFamily="2" charset="-78"/>
              </a:rPr>
              <a:t>قالب پاورپوینت جلسه دفاع پایان نامه کارشناسی ارشد | طرح ایسنا </a:t>
            </a:r>
            <a:endParaRPr lang="en-US" sz="1600" dirty="0">
              <a:solidFill>
                <a:srgbClr val="2967CA"/>
              </a:solidFill>
              <a:cs typeface="B Yekan" panose="00000400000000000000" pitchFamily="2" charset="-78"/>
            </a:endParaRPr>
          </a:p>
        </p:txBody>
      </p:sp>
      <p:sp>
        <p:nvSpPr>
          <p:cNvPr id="24" name="Rectangle: Rounded Corners 23">
            <a:extLst>
              <a:ext uri="{FF2B5EF4-FFF2-40B4-BE49-F238E27FC236}">
                <a16:creationId xmlns:a16="http://schemas.microsoft.com/office/drawing/2014/main" id="{2B44D940-12B6-BA10-BBA5-68F20F3EAD0C}"/>
              </a:ext>
            </a:extLst>
          </p:cNvPr>
          <p:cNvSpPr/>
          <p:nvPr/>
        </p:nvSpPr>
        <p:spPr>
          <a:xfrm>
            <a:off x="201448" y="915232"/>
            <a:ext cx="266330" cy="26633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9E7599B7-6BC4-37F0-FCDC-98AEA77A20A2}"/>
              </a:ext>
            </a:extLst>
          </p:cNvPr>
          <p:cNvSpPr txBox="1"/>
          <p:nvPr/>
        </p:nvSpPr>
        <p:spPr>
          <a:xfrm>
            <a:off x="123159" y="887633"/>
            <a:ext cx="1913460" cy="307777"/>
          </a:xfrm>
          <a:prstGeom prst="rect">
            <a:avLst/>
          </a:prstGeom>
          <a:noFill/>
        </p:spPr>
        <p:txBody>
          <a:bodyPr wrap="square" rtlCol="0">
            <a:spAutoFit/>
          </a:bodyPr>
          <a:lstStyle/>
          <a:p>
            <a:r>
              <a:rPr lang="fa-IR" sz="1400" dirty="0">
                <a:solidFill>
                  <a:schemeClr val="bg1"/>
                </a:solidFill>
                <a:cs typeface="B Yekan" panose="00000400000000000000" pitchFamily="2" charset="-78"/>
              </a:rPr>
              <a:t>17    16    15    14    </a:t>
            </a:r>
            <a:r>
              <a:rPr lang="fa-IR" sz="1400" dirty="0">
                <a:solidFill>
                  <a:srgbClr val="013D9D"/>
                </a:solidFill>
                <a:cs typeface="B Yekan" panose="00000400000000000000" pitchFamily="2" charset="-78"/>
              </a:rPr>
              <a:t>13</a:t>
            </a:r>
            <a:endParaRPr lang="en-US" sz="1400" dirty="0">
              <a:solidFill>
                <a:srgbClr val="013D9D"/>
              </a:solidFill>
              <a:cs typeface="B Yekan" panose="00000400000000000000" pitchFamily="2" charset="-78"/>
            </a:endParaRPr>
          </a:p>
        </p:txBody>
      </p:sp>
      <p:pic>
        <p:nvPicPr>
          <p:cNvPr id="17" name="Picture 16">
            <a:extLst>
              <a:ext uri="{FF2B5EF4-FFF2-40B4-BE49-F238E27FC236}">
                <a16:creationId xmlns:a16="http://schemas.microsoft.com/office/drawing/2014/main" id="{037C2410-5987-F9CA-31D4-98DF02CAA28A}"/>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9319232" y="235414"/>
            <a:ext cx="1698471" cy="465429"/>
          </a:xfrm>
          <a:prstGeom prst="rect">
            <a:avLst/>
          </a:prstGeom>
        </p:spPr>
      </p:pic>
      <p:grpSp>
        <p:nvGrpSpPr>
          <p:cNvPr id="20" name="Group 19">
            <a:extLst>
              <a:ext uri="{FF2B5EF4-FFF2-40B4-BE49-F238E27FC236}">
                <a16:creationId xmlns:a16="http://schemas.microsoft.com/office/drawing/2014/main" id="{10473EE1-8DB5-F527-0B30-A17CE9F98352}"/>
              </a:ext>
            </a:extLst>
          </p:cNvPr>
          <p:cNvGrpSpPr/>
          <p:nvPr/>
        </p:nvGrpSpPr>
        <p:grpSpPr>
          <a:xfrm>
            <a:off x="501360" y="43374"/>
            <a:ext cx="1625409" cy="736955"/>
            <a:chOff x="5490990" y="3115423"/>
            <a:chExt cx="2058137" cy="933153"/>
          </a:xfrm>
          <a:solidFill>
            <a:schemeClr val="bg1"/>
          </a:solidFill>
        </p:grpSpPr>
        <p:grpSp>
          <p:nvGrpSpPr>
            <p:cNvPr id="26" name="Group 25">
              <a:extLst>
                <a:ext uri="{FF2B5EF4-FFF2-40B4-BE49-F238E27FC236}">
                  <a16:creationId xmlns:a16="http://schemas.microsoft.com/office/drawing/2014/main" id="{2C5E934F-B756-3D3E-3246-B0AC1054BF56}"/>
                </a:ext>
              </a:extLst>
            </p:cNvPr>
            <p:cNvGrpSpPr/>
            <p:nvPr/>
          </p:nvGrpSpPr>
          <p:grpSpPr>
            <a:xfrm>
              <a:off x="6877455" y="3115423"/>
              <a:ext cx="671672" cy="933153"/>
              <a:chOff x="6292682" y="1918248"/>
              <a:chExt cx="734800" cy="1020856"/>
            </a:xfrm>
            <a:grpFill/>
          </p:grpSpPr>
          <p:sp>
            <p:nvSpPr>
              <p:cNvPr id="52" name="Freeform: Shape 51">
                <a:extLst>
                  <a:ext uri="{FF2B5EF4-FFF2-40B4-BE49-F238E27FC236}">
                    <a16:creationId xmlns:a16="http://schemas.microsoft.com/office/drawing/2014/main" id="{0A1732DD-B8A4-D5A2-7178-E83F693D1D73}"/>
                  </a:ext>
                </a:extLst>
              </p:cNvPr>
              <p:cNvSpPr/>
              <p:nvPr/>
            </p:nvSpPr>
            <p:spPr>
              <a:xfrm>
                <a:off x="6336526" y="1918248"/>
                <a:ext cx="223891" cy="305653"/>
              </a:xfrm>
              <a:custGeom>
                <a:avLst/>
                <a:gdLst>
                  <a:gd name="connsiteX0" fmla="*/ 97869 w 223891"/>
                  <a:gd name="connsiteY0" fmla="*/ 161 h 305653"/>
                  <a:gd name="connsiteX1" fmla="*/ 125996 w 223891"/>
                  <a:gd name="connsiteY1" fmla="*/ 135 h 305653"/>
                  <a:gd name="connsiteX2" fmla="*/ 149925 w 223891"/>
                  <a:gd name="connsiteY2" fmla="*/ 106426 h 305653"/>
                  <a:gd name="connsiteX3" fmla="*/ 154045 w 223891"/>
                  <a:gd name="connsiteY3" fmla="*/ 115714 h 305653"/>
                  <a:gd name="connsiteX4" fmla="*/ 223891 w 223891"/>
                  <a:gd name="connsiteY4" fmla="*/ 233708 h 305653"/>
                  <a:gd name="connsiteX5" fmla="*/ 174957 w 223891"/>
                  <a:gd name="connsiteY5" fmla="*/ 282170 h 305653"/>
                  <a:gd name="connsiteX6" fmla="*/ 175167 w 223891"/>
                  <a:gd name="connsiteY6" fmla="*/ 305653 h 305653"/>
                  <a:gd name="connsiteX7" fmla="*/ 55074 w 223891"/>
                  <a:gd name="connsiteY7" fmla="*/ 305417 h 305653"/>
                  <a:gd name="connsiteX8" fmla="*/ 52660 w 223891"/>
                  <a:gd name="connsiteY8" fmla="*/ 303265 h 305653"/>
                  <a:gd name="connsiteX9" fmla="*/ 52660 w 223891"/>
                  <a:gd name="connsiteY9" fmla="*/ 286001 h 305653"/>
                  <a:gd name="connsiteX10" fmla="*/ 0 w 223891"/>
                  <a:gd name="connsiteY10" fmla="*/ 234364 h 305653"/>
                  <a:gd name="connsiteX11" fmla="*/ 66094 w 223891"/>
                  <a:gd name="connsiteY11" fmla="*/ 121802 h 305653"/>
                  <a:gd name="connsiteX12" fmla="*/ 73887 w 223891"/>
                  <a:gd name="connsiteY12" fmla="*/ 106426 h 305653"/>
                  <a:gd name="connsiteX13" fmla="*/ 97869 w 223891"/>
                  <a:gd name="connsiteY13" fmla="*/ 161 h 305653"/>
                  <a:gd name="connsiteX14" fmla="*/ 104664 w 223891"/>
                  <a:gd name="connsiteY14" fmla="*/ 13910 h 305653"/>
                  <a:gd name="connsiteX15" fmla="*/ 83149 w 223891"/>
                  <a:gd name="connsiteY15" fmla="*/ 110781 h 305653"/>
                  <a:gd name="connsiteX16" fmla="*/ 76039 w 223891"/>
                  <a:gd name="connsiteY16" fmla="*/ 125291 h 305653"/>
                  <a:gd name="connsiteX17" fmla="*/ 12594 w 223891"/>
                  <a:gd name="connsiteY17" fmla="*/ 232842 h 305653"/>
                  <a:gd name="connsiteX18" fmla="*/ 58092 w 223891"/>
                  <a:gd name="connsiteY18" fmla="*/ 277604 h 305653"/>
                  <a:gd name="connsiteX19" fmla="*/ 165747 w 223891"/>
                  <a:gd name="connsiteY19" fmla="*/ 277552 h 305653"/>
                  <a:gd name="connsiteX20" fmla="*/ 211166 w 223891"/>
                  <a:gd name="connsiteY20" fmla="*/ 232868 h 305653"/>
                  <a:gd name="connsiteX21" fmla="*/ 145806 w 223891"/>
                  <a:gd name="connsiteY21" fmla="*/ 122169 h 305653"/>
                  <a:gd name="connsiteX22" fmla="*/ 140244 w 223891"/>
                  <a:gd name="connsiteY22" fmla="*/ 109417 h 305653"/>
                  <a:gd name="connsiteX23" fmla="*/ 118256 w 223891"/>
                  <a:gd name="connsiteY23" fmla="*/ 8400 h 305653"/>
                  <a:gd name="connsiteX24" fmla="*/ 116445 w 223891"/>
                  <a:gd name="connsiteY24" fmla="*/ 8688 h 305653"/>
                  <a:gd name="connsiteX25" fmla="*/ 116655 w 223891"/>
                  <a:gd name="connsiteY25" fmla="*/ 90709 h 305653"/>
                  <a:gd name="connsiteX26" fmla="*/ 116813 w 223891"/>
                  <a:gd name="connsiteY26" fmla="*/ 179736 h 305653"/>
                  <a:gd name="connsiteX27" fmla="*/ 139351 w 223891"/>
                  <a:gd name="connsiteY27" fmla="*/ 197788 h 305653"/>
                  <a:gd name="connsiteX28" fmla="*/ 134891 w 223891"/>
                  <a:gd name="connsiteY28" fmla="*/ 224761 h 305653"/>
                  <a:gd name="connsiteX29" fmla="*/ 111880 w 223891"/>
                  <a:gd name="connsiteY29" fmla="*/ 235151 h 305653"/>
                  <a:gd name="connsiteX30" fmla="*/ 87505 w 223891"/>
                  <a:gd name="connsiteY30" fmla="*/ 219801 h 305653"/>
                  <a:gd name="connsiteX31" fmla="*/ 85484 w 223891"/>
                  <a:gd name="connsiteY31" fmla="*/ 200910 h 305653"/>
                  <a:gd name="connsiteX32" fmla="*/ 108154 w 223891"/>
                  <a:gd name="connsiteY32" fmla="*/ 179657 h 305653"/>
                  <a:gd name="connsiteX33" fmla="*/ 108023 w 223891"/>
                  <a:gd name="connsiteY33" fmla="*/ 29784 h 305653"/>
                  <a:gd name="connsiteX34" fmla="*/ 107472 w 223891"/>
                  <a:gd name="connsiteY34" fmla="*/ 7822 h 305653"/>
                  <a:gd name="connsiteX35" fmla="*/ 104664 w 223891"/>
                  <a:gd name="connsiteY35" fmla="*/ 13910 h 305653"/>
                  <a:gd name="connsiteX36" fmla="*/ 106081 w 223891"/>
                  <a:gd name="connsiteY36" fmla="*/ 188499 h 305653"/>
                  <a:gd name="connsiteX37" fmla="*/ 94222 w 223891"/>
                  <a:gd name="connsiteY37" fmla="*/ 200070 h 305653"/>
                  <a:gd name="connsiteX38" fmla="*/ 107315 w 223891"/>
                  <a:gd name="connsiteY38" fmla="*/ 226492 h 305653"/>
                  <a:gd name="connsiteX39" fmla="*/ 131952 w 223891"/>
                  <a:gd name="connsiteY39" fmla="*/ 201513 h 305653"/>
                  <a:gd name="connsiteX40" fmla="*/ 106081 w 223891"/>
                  <a:gd name="connsiteY40" fmla="*/ 188499 h 305653"/>
                  <a:gd name="connsiteX41" fmla="*/ 61791 w 223891"/>
                  <a:gd name="connsiteY41" fmla="*/ 287864 h 305653"/>
                  <a:gd name="connsiteX42" fmla="*/ 61817 w 223891"/>
                  <a:gd name="connsiteY42" fmla="*/ 298018 h 305653"/>
                  <a:gd name="connsiteX43" fmla="*/ 165773 w 223891"/>
                  <a:gd name="connsiteY43" fmla="*/ 297965 h 305653"/>
                  <a:gd name="connsiteX44" fmla="*/ 165747 w 223891"/>
                  <a:gd name="connsiteY44" fmla="*/ 287864 h 305653"/>
                  <a:gd name="connsiteX45" fmla="*/ 61791 w 223891"/>
                  <a:gd name="connsiteY45" fmla="*/ 287864 h 3056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223891" h="305653">
                    <a:moveTo>
                      <a:pt x="97869" y="161"/>
                    </a:moveTo>
                    <a:cubicBezTo>
                      <a:pt x="107236" y="-75"/>
                      <a:pt x="116603" y="-23"/>
                      <a:pt x="125996" y="135"/>
                    </a:cubicBezTo>
                    <a:cubicBezTo>
                      <a:pt x="133710" y="35609"/>
                      <a:pt x="142002" y="70978"/>
                      <a:pt x="149925" y="106426"/>
                    </a:cubicBezTo>
                    <a:cubicBezTo>
                      <a:pt x="150398" y="109863"/>
                      <a:pt x="152313" y="112776"/>
                      <a:pt x="154045" y="115714"/>
                    </a:cubicBezTo>
                    <a:cubicBezTo>
                      <a:pt x="177449" y="154967"/>
                      <a:pt x="200277" y="194587"/>
                      <a:pt x="223891" y="233708"/>
                    </a:cubicBezTo>
                    <a:cubicBezTo>
                      <a:pt x="207938" y="250212"/>
                      <a:pt x="191303" y="266060"/>
                      <a:pt x="174957" y="282170"/>
                    </a:cubicBezTo>
                    <a:cubicBezTo>
                      <a:pt x="174747" y="289989"/>
                      <a:pt x="174852" y="297834"/>
                      <a:pt x="175167" y="305653"/>
                    </a:cubicBezTo>
                    <a:cubicBezTo>
                      <a:pt x="135127" y="305076"/>
                      <a:pt x="95114" y="305522"/>
                      <a:pt x="55074" y="305417"/>
                    </a:cubicBezTo>
                    <a:cubicBezTo>
                      <a:pt x="54471" y="304892"/>
                      <a:pt x="53264" y="303790"/>
                      <a:pt x="52660" y="303265"/>
                    </a:cubicBezTo>
                    <a:cubicBezTo>
                      <a:pt x="52686" y="297519"/>
                      <a:pt x="52660" y="291773"/>
                      <a:pt x="52660" y="286001"/>
                    </a:cubicBezTo>
                    <a:cubicBezTo>
                      <a:pt x="35002" y="268893"/>
                      <a:pt x="17790" y="251314"/>
                      <a:pt x="0" y="234364"/>
                    </a:cubicBezTo>
                    <a:cubicBezTo>
                      <a:pt x="21673" y="196633"/>
                      <a:pt x="44159" y="159375"/>
                      <a:pt x="66094" y="121802"/>
                    </a:cubicBezTo>
                    <a:cubicBezTo>
                      <a:pt x="68823" y="116764"/>
                      <a:pt x="72732" y="112146"/>
                      <a:pt x="73887" y="106426"/>
                    </a:cubicBezTo>
                    <a:cubicBezTo>
                      <a:pt x="81863" y="71004"/>
                      <a:pt x="90076" y="35609"/>
                      <a:pt x="97869" y="161"/>
                    </a:cubicBezTo>
                    <a:close/>
                    <a:moveTo>
                      <a:pt x="104664" y="13910"/>
                    </a:moveTo>
                    <a:cubicBezTo>
                      <a:pt x="97685" y="46235"/>
                      <a:pt x="90233" y="78482"/>
                      <a:pt x="83149" y="110781"/>
                    </a:cubicBezTo>
                    <a:cubicBezTo>
                      <a:pt x="82231" y="116239"/>
                      <a:pt x="78689" y="120621"/>
                      <a:pt x="76039" y="125291"/>
                    </a:cubicBezTo>
                    <a:cubicBezTo>
                      <a:pt x="54917" y="161159"/>
                      <a:pt x="33847" y="197027"/>
                      <a:pt x="12594" y="232842"/>
                    </a:cubicBezTo>
                    <a:cubicBezTo>
                      <a:pt x="27865" y="247640"/>
                      <a:pt x="42926" y="262675"/>
                      <a:pt x="58092" y="277604"/>
                    </a:cubicBezTo>
                    <a:cubicBezTo>
                      <a:pt x="93985" y="277552"/>
                      <a:pt x="129879" y="277709"/>
                      <a:pt x="165747" y="277552"/>
                    </a:cubicBezTo>
                    <a:cubicBezTo>
                      <a:pt x="180808" y="262570"/>
                      <a:pt x="195921" y="247667"/>
                      <a:pt x="211166" y="232868"/>
                    </a:cubicBezTo>
                    <a:cubicBezTo>
                      <a:pt x="189257" y="196056"/>
                      <a:pt x="167636" y="159060"/>
                      <a:pt x="145806" y="122169"/>
                    </a:cubicBezTo>
                    <a:cubicBezTo>
                      <a:pt x="143340" y="118233"/>
                      <a:pt x="140873" y="114114"/>
                      <a:pt x="140244" y="109417"/>
                    </a:cubicBezTo>
                    <a:cubicBezTo>
                      <a:pt x="132949" y="75753"/>
                      <a:pt x="124422" y="42300"/>
                      <a:pt x="118256" y="8400"/>
                    </a:cubicBezTo>
                    <a:lnTo>
                      <a:pt x="116445" y="8688"/>
                    </a:lnTo>
                    <a:cubicBezTo>
                      <a:pt x="117338" y="36002"/>
                      <a:pt x="116393" y="63369"/>
                      <a:pt x="116655" y="90709"/>
                    </a:cubicBezTo>
                    <a:cubicBezTo>
                      <a:pt x="116813" y="120385"/>
                      <a:pt x="116472" y="150060"/>
                      <a:pt x="116813" y="179736"/>
                    </a:cubicBezTo>
                    <a:cubicBezTo>
                      <a:pt x="127072" y="180418"/>
                      <a:pt x="135731" y="188473"/>
                      <a:pt x="139351" y="197788"/>
                    </a:cubicBezTo>
                    <a:cubicBezTo>
                      <a:pt x="141923" y="206735"/>
                      <a:pt x="141214" y="217440"/>
                      <a:pt x="134891" y="224761"/>
                    </a:cubicBezTo>
                    <a:cubicBezTo>
                      <a:pt x="129486" y="231740"/>
                      <a:pt x="120749" y="235938"/>
                      <a:pt x="111880" y="235151"/>
                    </a:cubicBezTo>
                    <a:cubicBezTo>
                      <a:pt x="101490" y="235676"/>
                      <a:pt x="92201" y="228670"/>
                      <a:pt x="87505" y="219801"/>
                    </a:cubicBezTo>
                    <a:cubicBezTo>
                      <a:pt x="84592" y="213977"/>
                      <a:pt x="84592" y="207207"/>
                      <a:pt x="85484" y="200910"/>
                    </a:cubicBezTo>
                    <a:cubicBezTo>
                      <a:pt x="87793" y="190178"/>
                      <a:pt x="97213" y="181152"/>
                      <a:pt x="108154" y="179657"/>
                    </a:cubicBezTo>
                    <a:cubicBezTo>
                      <a:pt x="108259" y="129699"/>
                      <a:pt x="108338" y="79742"/>
                      <a:pt x="108023" y="29784"/>
                    </a:cubicBezTo>
                    <a:cubicBezTo>
                      <a:pt x="107708" y="22463"/>
                      <a:pt x="109099" y="15038"/>
                      <a:pt x="107472" y="7822"/>
                    </a:cubicBezTo>
                    <a:cubicBezTo>
                      <a:pt x="105845" y="9475"/>
                      <a:pt x="104979" y="11627"/>
                      <a:pt x="104664" y="13910"/>
                    </a:cubicBezTo>
                    <a:close/>
                    <a:moveTo>
                      <a:pt x="106081" y="188499"/>
                    </a:moveTo>
                    <a:cubicBezTo>
                      <a:pt x="100650" y="190415"/>
                      <a:pt x="96242" y="194665"/>
                      <a:pt x="94222" y="200070"/>
                    </a:cubicBezTo>
                    <a:cubicBezTo>
                      <a:pt x="89263" y="210408"/>
                      <a:pt x="96557" y="223606"/>
                      <a:pt x="107315" y="226492"/>
                    </a:cubicBezTo>
                    <a:cubicBezTo>
                      <a:pt x="121457" y="231635"/>
                      <a:pt x="137331" y="215603"/>
                      <a:pt x="131952" y="201513"/>
                    </a:cubicBezTo>
                    <a:cubicBezTo>
                      <a:pt x="129014" y="191044"/>
                      <a:pt x="116314" y="184065"/>
                      <a:pt x="106081" y="188499"/>
                    </a:cubicBezTo>
                    <a:close/>
                    <a:moveTo>
                      <a:pt x="61791" y="287864"/>
                    </a:moveTo>
                    <a:cubicBezTo>
                      <a:pt x="61817" y="291248"/>
                      <a:pt x="61817" y="294633"/>
                      <a:pt x="61817" y="298018"/>
                    </a:cubicBezTo>
                    <a:cubicBezTo>
                      <a:pt x="96478" y="297965"/>
                      <a:pt x="131113" y="298044"/>
                      <a:pt x="165773" y="297965"/>
                    </a:cubicBezTo>
                    <a:cubicBezTo>
                      <a:pt x="165747" y="294607"/>
                      <a:pt x="165747" y="291222"/>
                      <a:pt x="165747" y="287864"/>
                    </a:cubicBezTo>
                    <a:cubicBezTo>
                      <a:pt x="131086" y="287864"/>
                      <a:pt x="96452" y="287864"/>
                      <a:pt x="61791" y="287864"/>
                    </a:cubicBezTo>
                    <a:close/>
                  </a:path>
                </a:pathLst>
              </a:custGeom>
              <a:grpFill/>
              <a:ln w="2609"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7902A24C-9D51-B470-C885-F93E19AE971E}"/>
                  </a:ext>
                </a:extLst>
              </p:cNvPr>
              <p:cNvSpPr/>
              <p:nvPr/>
            </p:nvSpPr>
            <p:spPr>
              <a:xfrm>
                <a:off x="6556061" y="2094566"/>
                <a:ext cx="471421" cy="614421"/>
              </a:xfrm>
              <a:custGeom>
                <a:avLst/>
                <a:gdLst>
                  <a:gd name="connsiteX0" fmla="*/ 76511 w 471421"/>
                  <a:gd name="connsiteY0" fmla="*/ 925 h 614421"/>
                  <a:gd name="connsiteX1" fmla="*/ 82782 w 471421"/>
                  <a:gd name="connsiteY1" fmla="*/ 558 h 614421"/>
                  <a:gd name="connsiteX2" fmla="*/ 206469 w 471421"/>
                  <a:gd name="connsiteY2" fmla="*/ 65681 h 614421"/>
                  <a:gd name="connsiteX3" fmla="*/ 357785 w 471421"/>
                  <a:gd name="connsiteY3" fmla="*/ 191704 h 614421"/>
                  <a:gd name="connsiteX4" fmla="*/ 411574 w 471421"/>
                  <a:gd name="connsiteY4" fmla="*/ 259687 h 614421"/>
                  <a:gd name="connsiteX5" fmla="*/ 432433 w 471421"/>
                  <a:gd name="connsiteY5" fmla="*/ 296421 h 614421"/>
                  <a:gd name="connsiteX6" fmla="*/ 467435 w 471421"/>
                  <a:gd name="connsiteY6" fmla="*/ 378599 h 614421"/>
                  <a:gd name="connsiteX7" fmla="*/ 465992 w 471421"/>
                  <a:gd name="connsiteY7" fmla="*/ 467704 h 614421"/>
                  <a:gd name="connsiteX8" fmla="*/ 436133 w 471421"/>
                  <a:gd name="connsiteY8" fmla="*/ 539230 h 614421"/>
                  <a:gd name="connsiteX9" fmla="*/ 388746 w 471421"/>
                  <a:gd name="connsiteY9" fmla="*/ 587534 h 614421"/>
                  <a:gd name="connsiteX10" fmla="*/ 370511 w 471421"/>
                  <a:gd name="connsiteY10" fmla="*/ 600496 h 614421"/>
                  <a:gd name="connsiteX11" fmla="*/ 363794 w 471421"/>
                  <a:gd name="connsiteY11" fmla="*/ 614035 h 614421"/>
                  <a:gd name="connsiteX12" fmla="*/ 357050 w 471421"/>
                  <a:gd name="connsiteY12" fmla="*/ 612723 h 614421"/>
                  <a:gd name="connsiteX13" fmla="*/ 362167 w 471421"/>
                  <a:gd name="connsiteY13" fmla="*/ 577564 h 614421"/>
                  <a:gd name="connsiteX14" fmla="*/ 375653 w 471421"/>
                  <a:gd name="connsiteY14" fmla="*/ 563343 h 614421"/>
                  <a:gd name="connsiteX15" fmla="*/ 424325 w 471421"/>
                  <a:gd name="connsiteY15" fmla="*/ 484129 h 614421"/>
                  <a:gd name="connsiteX16" fmla="*/ 431751 w 471421"/>
                  <a:gd name="connsiteY16" fmla="*/ 390511 h 614421"/>
                  <a:gd name="connsiteX17" fmla="*/ 403335 w 471421"/>
                  <a:gd name="connsiteY17" fmla="*/ 309487 h 614421"/>
                  <a:gd name="connsiteX18" fmla="*/ 354531 w 471421"/>
                  <a:gd name="connsiteY18" fmla="*/ 231979 h 614421"/>
                  <a:gd name="connsiteX19" fmla="*/ 300481 w 471421"/>
                  <a:gd name="connsiteY19" fmla="*/ 170451 h 614421"/>
                  <a:gd name="connsiteX20" fmla="*/ 231474 w 471421"/>
                  <a:gd name="connsiteY20" fmla="*/ 111388 h 614421"/>
                  <a:gd name="connsiteX21" fmla="*/ 150135 w 471421"/>
                  <a:gd name="connsiteY21" fmla="*/ 59594 h 614421"/>
                  <a:gd name="connsiteX22" fmla="*/ 76458 w 471421"/>
                  <a:gd name="connsiteY22" fmla="*/ 15487 h 614421"/>
                  <a:gd name="connsiteX23" fmla="*/ 22040 w 471421"/>
                  <a:gd name="connsiteY23" fmla="*/ 40991 h 614421"/>
                  <a:gd name="connsiteX24" fmla="*/ 7084 w 471421"/>
                  <a:gd name="connsiteY24" fmla="*/ 52746 h 614421"/>
                  <a:gd name="connsiteX25" fmla="*/ 0 w 471421"/>
                  <a:gd name="connsiteY25" fmla="*/ 42670 h 614421"/>
                  <a:gd name="connsiteX26" fmla="*/ 23641 w 471421"/>
                  <a:gd name="connsiteY26" fmla="*/ 25510 h 614421"/>
                  <a:gd name="connsiteX27" fmla="*/ 76511 w 471421"/>
                  <a:gd name="connsiteY27" fmla="*/ 925 h 6144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71421" h="614421">
                    <a:moveTo>
                      <a:pt x="76511" y="925"/>
                    </a:moveTo>
                    <a:cubicBezTo>
                      <a:pt x="78505" y="400"/>
                      <a:pt x="80788" y="-649"/>
                      <a:pt x="82782" y="558"/>
                    </a:cubicBezTo>
                    <a:cubicBezTo>
                      <a:pt x="125708" y="18872"/>
                      <a:pt x="166324" y="42067"/>
                      <a:pt x="206469" y="65681"/>
                    </a:cubicBezTo>
                    <a:cubicBezTo>
                      <a:pt x="263301" y="99240"/>
                      <a:pt x="312944" y="143609"/>
                      <a:pt x="357785" y="191704"/>
                    </a:cubicBezTo>
                    <a:cubicBezTo>
                      <a:pt x="377333" y="212983"/>
                      <a:pt x="395883" y="235364"/>
                      <a:pt x="411574" y="259687"/>
                    </a:cubicBezTo>
                    <a:cubicBezTo>
                      <a:pt x="419261" y="271494"/>
                      <a:pt x="425559" y="284141"/>
                      <a:pt x="432433" y="296421"/>
                    </a:cubicBezTo>
                    <a:cubicBezTo>
                      <a:pt x="446707" y="322580"/>
                      <a:pt x="461111" y="349265"/>
                      <a:pt x="467435" y="378599"/>
                    </a:cubicBezTo>
                    <a:cubicBezTo>
                      <a:pt x="473994" y="407933"/>
                      <a:pt x="471712" y="438448"/>
                      <a:pt x="465992" y="467704"/>
                    </a:cubicBezTo>
                    <a:cubicBezTo>
                      <a:pt x="460849" y="493182"/>
                      <a:pt x="451115" y="517898"/>
                      <a:pt x="436133" y="539230"/>
                    </a:cubicBezTo>
                    <a:cubicBezTo>
                      <a:pt x="423171" y="557833"/>
                      <a:pt x="406746" y="573838"/>
                      <a:pt x="388746" y="587534"/>
                    </a:cubicBezTo>
                    <a:cubicBezTo>
                      <a:pt x="382397" y="591444"/>
                      <a:pt x="376178" y="595616"/>
                      <a:pt x="370511" y="600496"/>
                    </a:cubicBezTo>
                    <a:cubicBezTo>
                      <a:pt x="367388" y="604511"/>
                      <a:pt x="366890" y="609994"/>
                      <a:pt x="363794" y="614035"/>
                    </a:cubicBezTo>
                    <a:cubicBezTo>
                      <a:pt x="361485" y="615216"/>
                      <a:pt x="359202" y="613379"/>
                      <a:pt x="357050" y="612723"/>
                    </a:cubicBezTo>
                    <a:cubicBezTo>
                      <a:pt x="352275" y="601100"/>
                      <a:pt x="355214" y="587613"/>
                      <a:pt x="362167" y="577564"/>
                    </a:cubicBezTo>
                    <a:cubicBezTo>
                      <a:pt x="365945" y="572185"/>
                      <a:pt x="371167" y="568092"/>
                      <a:pt x="375653" y="563343"/>
                    </a:cubicBezTo>
                    <a:cubicBezTo>
                      <a:pt x="397877" y="541329"/>
                      <a:pt x="415509" y="514277"/>
                      <a:pt x="424325" y="484129"/>
                    </a:cubicBezTo>
                    <a:cubicBezTo>
                      <a:pt x="433141" y="453877"/>
                      <a:pt x="434794" y="421787"/>
                      <a:pt x="431751" y="390511"/>
                    </a:cubicBezTo>
                    <a:cubicBezTo>
                      <a:pt x="428838" y="361649"/>
                      <a:pt x="417293" y="334597"/>
                      <a:pt x="403335" y="309487"/>
                    </a:cubicBezTo>
                    <a:cubicBezTo>
                      <a:pt x="388615" y="282698"/>
                      <a:pt x="372846" y="256460"/>
                      <a:pt x="354531" y="231979"/>
                    </a:cubicBezTo>
                    <a:cubicBezTo>
                      <a:pt x="338185" y="210070"/>
                      <a:pt x="319871" y="189710"/>
                      <a:pt x="300481" y="170451"/>
                    </a:cubicBezTo>
                    <a:cubicBezTo>
                      <a:pt x="279123" y="148962"/>
                      <a:pt x="256295" y="128837"/>
                      <a:pt x="231474" y="111388"/>
                    </a:cubicBezTo>
                    <a:cubicBezTo>
                      <a:pt x="205236" y="92812"/>
                      <a:pt x="177344" y="76728"/>
                      <a:pt x="150135" y="59594"/>
                    </a:cubicBezTo>
                    <a:cubicBezTo>
                      <a:pt x="125970" y="44245"/>
                      <a:pt x="101490" y="29420"/>
                      <a:pt x="76458" y="15487"/>
                    </a:cubicBezTo>
                    <a:cubicBezTo>
                      <a:pt x="57068" y="20788"/>
                      <a:pt x="38072" y="28685"/>
                      <a:pt x="22040" y="40991"/>
                    </a:cubicBezTo>
                    <a:cubicBezTo>
                      <a:pt x="16924" y="44717"/>
                      <a:pt x="12175" y="48968"/>
                      <a:pt x="7084" y="52746"/>
                    </a:cubicBezTo>
                    <a:cubicBezTo>
                      <a:pt x="4749" y="49361"/>
                      <a:pt x="2361" y="46029"/>
                      <a:pt x="0" y="42670"/>
                    </a:cubicBezTo>
                    <a:cubicBezTo>
                      <a:pt x="7084" y="35901"/>
                      <a:pt x="15638" y="31047"/>
                      <a:pt x="23641" y="25510"/>
                    </a:cubicBezTo>
                    <a:cubicBezTo>
                      <a:pt x="39410" y="13861"/>
                      <a:pt x="58301" y="7642"/>
                      <a:pt x="76511" y="925"/>
                    </a:cubicBezTo>
                    <a:close/>
                  </a:path>
                </a:pathLst>
              </a:custGeom>
              <a:grpFill/>
              <a:ln w="2609"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180C49FF-BEA1-1012-96B0-B22CC0DB84BD}"/>
                  </a:ext>
                </a:extLst>
              </p:cNvPr>
              <p:cNvSpPr/>
              <p:nvPr/>
            </p:nvSpPr>
            <p:spPr>
              <a:xfrm>
                <a:off x="6570545" y="2119602"/>
                <a:ext cx="66343" cy="39044"/>
              </a:xfrm>
              <a:custGeom>
                <a:avLst/>
                <a:gdLst>
                  <a:gd name="connsiteX0" fmla="*/ 0 w 66343"/>
                  <a:gd name="connsiteY0" fmla="*/ 32459 h 39044"/>
                  <a:gd name="connsiteX1" fmla="*/ 60610 w 66343"/>
                  <a:gd name="connsiteY1" fmla="*/ 212 h 39044"/>
                  <a:gd name="connsiteX2" fmla="*/ 63444 w 66343"/>
                  <a:gd name="connsiteY2" fmla="*/ 9291 h 39044"/>
                  <a:gd name="connsiteX3" fmla="*/ 29833 w 66343"/>
                  <a:gd name="connsiteY3" fmla="*/ 22410 h 39044"/>
                  <a:gd name="connsiteX4" fmla="*/ 6743 w 66343"/>
                  <a:gd name="connsiteY4" fmla="*/ 39045 h 39044"/>
                  <a:gd name="connsiteX5" fmla="*/ 0 w 66343"/>
                  <a:gd name="connsiteY5" fmla="*/ 32459 h 39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343" h="39044">
                    <a:moveTo>
                      <a:pt x="0" y="32459"/>
                    </a:moveTo>
                    <a:cubicBezTo>
                      <a:pt x="16032" y="15457"/>
                      <a:pt x="38465" y="6247"/>
                      <a:pt x="60610" y="212"/>
                    </a:cubicBezTo>
                    <a:cubicBezTo>
                      <a:pt x="66042" y="-1493"/>
                      <a:pt x="68823" y="7585"/>
                      <a:pt x="63444" y="9291"/>
                    </a:cubicBezTo>
                    <a:cubicBezTo>
                      <a:pt x="52004" y="13017"/>
                      <a:pt x="40486" y="16716"/>
                      <a:pt x="29833" y="22410"/>
                    </a:cubicBezTo>
                    <a:cubicBezTo>
                      <a:pt x="21096" y="26398"/>
                      <a:pt x="14274" y="33299"/>
                      <a:pt x="6743" y="39045"/>
                    </a:cubicBezTo>
                    <a:cubicBezTo>
                      <a:pt x="4513" y="36815"/>
                      <a:pt x="2256" y="34637"/>
                      <a:pt x="0" y="32459"/>
                    </a:cubicBezTo>
                    <a:close/>
                  </a:path>
                </a:pathLst>
              </a:custGeom>
              <a:grpFill/>
              <a:ln w="2609"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D28A11B0-0C91-3987-1267-E1FD25D54C1C}"/>
                  </a:ext>
                </a:extLst>
              </p:cNvPr>
              <p:cNvSpPr/>
              <p:nvPr/>
            </p:nvSpPr>
            <p:spPr>
              <a:xfrm>
                <a:off x="6516311" y="2157545"/>
                <a:ext cx="54627" cy="66356"/>
              </a:xfrm>
              <a:custGeom>
                <a:avLst/>
                <a:gdLst>
                  <a:gd name="connsiteX0" fmla="*/ 236 w 54627"/>
                  <a:gd name="connsiteY0" fmla="*/ 47491 h 66356"/>
                  <a:gd name="connsiteX1" fmla="*/ 48278 w 54627"/>
                  <a:gd name="connsiteY1" fmla="*/ 0 h 66356"/>
                  <a:gd name="connsiteX2" fmla="*/ 54627 w 54627"/>
                  <a:gd name="connsiteY2" fmla="*/ 7478 h 66356"/>
                  <a:gd name="connsiteX3" fmla="*/ 9865 w 54627"/>
                  <a:gd name="connsiteY3" fmla="*/ 51716 h 66356"/>
                  <a:gd name="connsiteX4" fmla="*/ 9839 w 54627"/>
                  <a:gd name="connsiteY4" fmla="*/ 66330 h 66356"/>
                  <a:gd name="connsiteX5" fmla="*/ 26 w 54627"/>
                  <a:gd name="connsiteY5" fmla="*/ 66357 h 66356"/>
                  <a:gd name="connsiteX6" fmla="*/ 236 w 54627"/>
                  <a:gd name="connsiteY6" fmla="*/ 47491 h 663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627" h="66356">
                    <a:moveTo>
                      <a:pt x="236" y="47491"/>
                    </a:moveTo>
                    <a:cubicBezTo>
                      <a:pt x="16110" y="31538"/>
                      <a:pt x="32351" y="15927"/>
                      <a:pt x="48278" y="0"/>
                    </a:cubicBezTo>
                    <a:cubicBezTo>
                      <a:pt x="50403" y="2493"/>
                      <a:pt x="52502" y="4985"/>
                      <a:pt x="54627" y="7478"/>
                    </a:cubicBezTo>
                    <a:cubicBezTo>
                      <a:pt x="39908" y="22434"/>
                      <a:pt x="24742" y="36917"/>
                      <a:pt x="9865" y="51716"/>
                    </a:cubicBezTo>
                    <a:cubicBezTo>
                      <a:pt x="9839" y="56570"/>
                      <a:pt x="9839" y="61450"/>
                      <a:pt x="9839" y="66330"/>
                    </a:cubicBezTo>
                    <a:cubicBezTo>
                      <a:pt x="6559" y="66330"/>
                      <a:pt x="3279" y="66330"/>
                      <a:pt x="26" y="66357"/>
                    </a:cubicBezTo>
                    <a:cubicBezTo>
                      <a:pt x="-106" y="60033"/>
                      <a:pt x="314" y="53762"/>
                      <a:pt x="236" y="47491"/>
                    </a:cubicBezTo>
                    <a:close/>
                  </a:path>
                </a:pathLst>
              </a:custGeom>
              <a:grpFill/>
              <a:ln w="2609"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8F9CBC54-E7F5-54C9-03FC-A8261576DA4B}"/>
                  </a:ext>
                </a:extLst>
              </p:cNvPr>
              <p:cNvSpPr/>
              <p:nvPr/>
            </p:nvSpPr>
            <p:spPr>
              <a:xfrm>
                <a:off x="6698063" y="2188296"/>
                <a:ext cx="258892" cy="400467"/>
              </a:xfrm>
              <a:custGeom>
                <a:avLst/>
                <a:gdLst>
                  <a:gd name="connsiteX0" fmla="*/ 0 w 258892"/>
                  <a:gd name="connsiteY0" fmla="*/ 2493 h 400467"/>
                  <a:gd name="connsiteX1" fmla="*/ 1915 w 258892"/>
                  <a:gd name="connsiteY1" fmla="*/ 0 h 400467"/>
                  <a:gd name="connsiteX2" fmla="*/ 110253 w 258892"/>
                  <a:gd name="connsiteY2" fmla="*/ 71945 h 400467"/>
                  <a:gd name="connsiteX3" fmla="*/ 169394 w 258892"/>
                  <a:gd name="connsiteY3" fmla="*/ 126993 h 400467"/>
                  <a:gd name="connsiteX4" fmla="*/ 217436 w 258892"/>
                  <a:gd name="connsiteY4" fmla="*/ 192904 h 400467"/>
                  <a:gd name="connsiteX5" fmla="*/ 252963 w 258892"/>
                  <a:gd name="connsiteY5" fmla="*/ 270149 h 400467"/>
                  <a:gd name="connsiteX6" fmla="*/ 258893 w 258892"/>
                  <a:gd name="connsiteY6" fmla="*/ 303813 h 400467"/>
                  <a:gd name="connsiteX7" fmla="*/ 239188 w 258892"/>
                  <a:gd name="connsiteY7" fmla="*/ 387513 h 400467"/>
                  <a:gd name="connsiteX8" fmla="*/ 228299 w 258892"/>
                  <a:gd name="connsiteY8" fmla="*/ 396355 h 400467"/>
                  <a:gd name="connsiteX9" fmla="*/ 188260 w 258892"/>
                  <a:gd name="connsiteY9" fmla="*/ 398428 h 400467"/>
                  <a:gd name="connsiteX10" fmla="*/ 197758 w 258892"/>
                  <a:gd name="connsiteY10" fmla="*/ 378854 h 400467"/>
                  <a:gd name="connsiteX11" fmla="*/ 209880 w 258892"/>
                  <a:gd name="connsiteY11" fmla="*/ 267709 h 400467"/>
                  <a:gd name="connsiteX12" fmla="*/ 184770 w 258892"/>
                  <a:gd name="connsiteY12" fmla="*/ 197417 h 400467"/>
                  <a:gd name="connsiteX13" fmla="*/ 81391 w 258892"/>
                  <a:gd name="connsiteY13" fmla="*/ 63339 h 400467"/>
                  <a:gd name="connsiteX14" fmla="*/ 7583 w 258892"/>
                  <a:gd name="connsiteY14" fmla="*/ 5510 h 400467"/>
                  <a:gd name="connsiteX15" fmla="*/ 0 w 258892"/>
                  <a:gd name="connsiteY15" fmla="*/ 2493 h 400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58892" h="400467">
                    <a:moveTo>
                      <a:pt x="0" y="2493"/>
                    </a:moveTo>
                    <a:cubicBezTo>
                      <a:pt x="472" y="1863"/>
                      <a:pt x="1417" y="630"/>
                      <a:pt x="1915" y="0"/>
                    </a:cubicBezTo>
                    <a:cubicBezTo>
                      <a:pt x="39751" y="21227"/>
                      <a:pt x="76668" y="44395"/>
                      <a:pt x="110253" y="71945"/>
                    </a:cubicBezTo>
                    <a:cubicBezTo>
                      <a:pt x="131165" y="88974"/>
                      <a:pt x="150686" y="107577"/>
                      <a:pt x="169394" y="126993"/>
                    </a:cubicBezTo>
                    <a:cubicBezTo>
                      <a:pt x="187945" y="146961"/>
                      <a:pt x="203635" y="169447"/>
                      <a:pt x="217436" y="192904"/>
                    </a:cubicBezTo>
                    <a:cubicBezTo>
                      <a:pt x="231710" y="217437"/>
                      <a:pt x="243885" y="243229"/>
                      <a:pt x="252963" y="270149"/>
                    </a:cubicBezTo>
                    <a:cubicBezTo>
                      <a:pt x="256873" y="280959"/>
                      <a:pt x="257240" y="292557"/>
                      <a:pt x="258893" y="303813"/>
                    </a:cubicBezTo>
                    <a:cubicBezTo>
                      <a:pt x="258893" y="332596"/>
                      <a:pt x="254485" y="362587"/>
                      <a:pt x="239188" y="387513"/>
                    </a:cubicBezTo>
                    <a:cubicBezTo>
                      <a:pt x="235961" y="390898"/>
                      <a:pt x="232104" y="393679"/>
                      <a:pt x="228299" y="396355"/>
                    </a:cubicBezTo>
                    <a:cubicBezTo>
                      <a:pt x="215547" y="401078"/>
                      <a:pt x="201457" y="401682"/>
                      <a:pt x="188260" y="398428"/>
                    </a:cubicBezTo>
                    <a:cubicBezTo>
                      <a:pt x="191172" y="391790"/>
                      <a:pt x="194924" y="385519"/>
                      <a:pt x="197758" y="378854"/>
                    </a:cubicBezTo>
                    <a:cubicBezTo>
                      <a:pt x="212661" y="344063"/>
                      <a:pt x="216387" y="304889"/>
                      <a:pt x="209880" y="267709"/>
                    </a:cubicBezTo>
                    <a:cubicBezTo>
                      <a:pt x="204475" y="243334"/>
                      <a:pt x="195737" y="219798"/>
                      <a:pt x="184770" y="197417"/>
                    </a:cubicBezTo>
                    <a:cubicBezTo>
                      <a:pt x="159555" y="146462"/>
                      <a:pt x="122979" y="101805"/>
                      <a:pt x="81391" y="63339"/>
                    </a:cubicBezTo>
                    <a:cubicBezTo>
                      <a:pt x="58328" y="42217"/>
                      <a:pt x="33690" y="22749"/>
                      <a:pt x="7583" y="5510"/>
                    </a:cubicBezTo>
                    <a:cubicBezTo>
                      <a:pt x="5221" y="4067"/>
                      <a:pt x="2912" y="2204"/>
                      <a:pt x="0" y="2493"/>
                    </a:cubicBezTo>
                    <a:close/>
                  </a:path>
                </a:pathLst>
              </a:custGeom>
              <a:grpFill/>
              <a:ln w="2609"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F856B2E9-851D-0DA7-60C4-713456E16B05}"/>
                  </a:ext>
                </a:extLst>
              </p:cNvPr>
              <p:cNvSpPr/>
              <p:nvPr/>
            </p:nvSpPr>
            <p:spPr>
              <a:xfrm>
                <a:off x="6360114" y="2231654"/>
                <a:ext cx="74254" cy="552801"/>
              </a:xfrm>
              <a:custGeom>
                <a:avLst/>
                <a:gdLst>
                  <a:gd name="connsiteX0" fmla="*/ 12621 w 74254"/>
                  <a:gd name="connsiteY0" fmla="*/ 13 h 552801"/>
                  <a:gd name="connsiteX1" fmla="*/ 74254 w 74254"/>
                  <a:gd name="connsiteY1" fmla="*/ 92 h 552801"/>
                  <a:gd name="connsiteX2" fmla="*/ 74176 w 74254"/>
                  <a:gd name="connsiteY2" fmla="*/ 427487 h 552801"/>
                  <a:gd name="connsiteX3" fmla="*/ 73887 w 74254"/>
                  <a:gd name="connsiteY3" fmla="*/ 528426 h 552801"/>
                  <a:gd name="connsiteX4" fmla="*/ 49275 w 74254"/>
                  <a:gd name="connsiteY4" fmla="*/ 552801 h 552801"/>
                  <a:gd name="connsiteX5" fmla="*/ 0 w 74254"/>
                  <a:gd name="connsiteY5" fmla="*/ 503736 h 552801"/>
                  <a:gd name="connsiteX6" fmla="*/ 12621 w 74254"/>
                  <a:gd name="connsiteY6" fmla="*/ 491089 h 552801"/>
                  <a:gd name="connsiteX7" fmla="*/ 12621 w 74254"/>
                  <a:gd name="connsiteY7" fmla="*/ 13 h 5528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4254" h="552801">
                    <a:moveTo>
                      <a:pt x="12621" y="13"/>
                    </a:moveTo>
                    <a:cubicBezTo>
                      <a:pt x="33165" y="66"/>
                      <a:pt x="53710" y="-92"/>
                      <a:pt x="74254" y="92"/>
                    </a:cubicBezTo>
                    <a:cubicBezTo>
                      <a:pt x="74071" y="142566"/>
                      <a:pt x="74228" y="285013"/>
                      <a:pt x="74176" y="427487"/>
                    </a:cubicBezTo>
                    <a:cubicBezTo>
                      <a:pt x="73992" y="461151"/>
                      <a:pt x="74543" y="494788"/>
                      <a:pt x="73887" y="528426"/>
                    </a:cubicBezTo>
                    <a:cubicBezTo>
                      <a:pt x="65464" y="536324"/>
                      <a:pt x="57514" y="544720"/>
                      <a:pt x="49275" y="552801"/>
                    </a:cubicBezTo>
                    <a:cubicBezTo>
                      <a:pt x="32719" y="536586"/>
                      <a:pt x="16425" y="520082"/>
                      <a:pt x="0" y="503736"/>
                    </a:cubicBezTo>
                    <a:cubicBezTo>
                      <a:pt x="4198" y="499485"/>
                      <a:pt x="8422" y="495313"/>
                      <a:pt x="12621" y="491089"/>
                    </a:cubicBezTo>
                    <a:cubicBezTo>
                      <a:pt x="12568" y="327414"/>
                      <a:pt x="12621" y="163740"/>
                      <a:pt x="12621" y="13"/>
                    </a:cubicBezTo>
                    <a:close/>
                  </a:path>
                </a:pathLst>
              </a:custGeom>
              <a:grpFill/>
              <a:ln w="2609"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73AAA597-39CC-910C-97B5-85D549E300ED}"/>
                  </a:ext>
                </a:extLst>
              </p:cNvPr>
              <p:cNvSpPr/>
              <p:nvPr/>
            </p:nvSpPr>
            <p:spPr>
              <a:xfrm>
                <a:off x="6411515" y="2231458"/>
                <a:ext cx="32220" cy="559714"/>
              </a:xfrm>
              <a:custGeom>
                <a:avLst/>
                <a:gdLst>
                  <a:gd name="connsiteX0" fmla="*/ 26081 w 32220"/>
                  <a:gd name="connsiteY0" fmla="*/ 0 h 559714"/>
                  <a:gd name="connsiteX1" fmla="*/ 32221 w 32220"/>
                  <a:gd name="connsiteY1" fmla="*/ 367 h 559714"/>
                  <a:gd name="connsiteX2" fmla="*/ 32116 w 32220"/>
                  <a:gd name="connsiteY2" fmla="*/ 531955 h 559714"/>
                  <a:gd name="connsiteX3" fmla="*/ 4303 w 32220"/>
                  <a:gd name="connsiteY3" fmla="*/ 559715 h 559714"/>
                  <a:gd name="connsiteX4" fmla="*/ 0 w 32220"/>
                  <a:gd name="connsiteY4" fmla="*/ 554992 h 559714"/>
                  <a:gd name="connsiteX5" fmla="*/ 25897 w 32220"/>
                  <a:gd name="connsiteY5" fmla="*/ 529305 h 559714"/>
                  <a:gd name="connsiteX6" fmla="*/ 26081 w 32220"/>
                  <a:gd name="connsiteY6" fmla="*/ 0 h 559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220" h="559714">
                    <a:moveTo>
                      <a:pt x="26081" y="0"/>
                    </a:moveTo>
                    <a:cubicBezTo>
                      <a:pt x="28127" y="131"/>
                      <a:pt x="30174" y="236"/>
                      <a:pt x="32221" y="367"/>
                    </a:cubicBezTo>
                    <a:cubicBezTo>
                      <a:pt x="32011" y="177554"/>
                      <a:pt x="32247" y="354768"/>
                      <a:pt x="32116" y="531955"/>
                    </a:cubicBezTo>
                    <a:cubicBezTo>
                      <a:pt x="22801" y="541164"/>
                      <a:pt x="13565" y="550479"/>
                      <a:pt x="4303" y="559715"/>
                    </a:cubicBezTo>
                    <a:cubicBezTo>
                      <a:pt x="2860" y="558141"/>
                      <a:pt x="1417" y="556566"/>
                      <a:pt x="0" y="554992"/>
                    </a:cubicBezTo>
                    <a:cubicBezTo>
                      <a:pt x="8842" y="546648"/>
                      <a:pt x="17239" y="537858"/>
                      <a:pt x="25897" y="529305"/>
                    </a:cubicBezTo>
                    <a:cubicBezTo>
                      <a:pt x="26002" y="352905"/>
                      <a:pt x="25661" y="176426"/>
                      <a:pt x="26081" y="0"/>
                    </a:cubicBezTo>
                    <a:close/>
                  </a:path>
                </a:pathLst>
              </a:custGeom>
              <a:grpFill/>
              <a:ln w="2609"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29BBC0F2-76ED-09B9-9588-CC4456918D0F}"/>
                  </a:ext>
                </a:extLst>
              </p:cNvPr>
              <p:cNvSpPr/>
              <p:nvPr/>
            </p:nvSpPr>
            <p:spPr>
              <a:xfrm>
                <a:off x="6391784" y="2231694"/>
                <a:ext cx="71499" cy="593089"/>
              </a:xfrm>
              <a:custGeom>
                <a:avLst/>
                <a:gdLst>
                  <a:gd name="connsiteX0" fmla="*/ 65176 w 71499"/>
                  <a:gd name="connsiteY0" fmla="*/ 537150 h 593089"/>
                  <a:gd name="connsiteX1" fmla="*/ 65150 w 71499"/>
                  <a:gd name="connsiteY1" fmla="*/ 0 h 593089"/>
                  <a:gd name="connsiteX2" fmla="*/ 71394 w 71499"/>
                  <a:gd name="connsiteY2" fmla="*/ 0 h 593089"/>
                  <a:gd name="connsiteX3" fmla="*/ 71499 w 71499"/>
                  <a:gd name="connsiteY3" fmla="*/ 539590 h 593089"/>
                  <a:gd name="connsiteX4" fmla="*/ 17999 w 71499"/>
                  <a:gd name="connsiteY4" fmla="*/ 593090 h 593089"/>
                  <a:gd name="connsiteX5" fmla="*/ 0 w 71499"/>
                  <a:gd name="connsiteY5" fmla="*/ 574618 h 593089"/>
                  <a:gd name="connsiteX6" fmla="*/ 14195 w 71499"/>
                  <a:gd name="connsiteY6" fmla="*/ 560528 h 593089"/>
                  <a:gd name="connsiteX7" fmla="*/ 18577 w 71499"/>
                  <a:gd name="connsiteY7" fmla="*/ 564910 h 593089"/>
                  <a:gd name="connsiteX8" fmla="*/ 8659 w 71499"/>
                  <a:gd name="connsiteY8" fmla="*/ 574854 h 593089"/>
                  <a:gd name="connsiteX9" fmla="*/ 18341 w 71499"/>
                  <a:gd name="connsiteY9" fmla="*/ 584116 h 593089"/>
                  <a:gd name="connsiteX10" fmla="*/ 65176 w 71499"/>
                  <a:gd name="connsiteY10" fmla="*/ 537150 h 593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1499" h="593089">
                    <a:moveTo>
                      <a:pt x="65176" y="537150"/>
                    </a:moveTo>
                    <a:cubicBezTo>
                      <a:pt x="65150" y="358100"/>
                      <a:pt x="65150" y="179050"/>
                      <a:pt x="65150" y="0"/>
                    </a:cubicBezTo>
                    <a:cubicBezTo>
                      <a:pt x="66724" y="0"/>
                      <a:pt x="69846" y="0"/>
                      <a:pt x="71394" y="0"/>
                    </a:cubicBezTo>
                    <a:cubicBezTo>
                      <a:pt x="71473" y="179863"/>
                      <a:pt x="71289" y="359727"/>
                      <a:pt x="71499" y="539590"/>
                    </a:cubicBezTo>
                    <a:cubicBezTo>
                      <a:pt x="53815" y="557537"/>
                      <a:pt x="35946" y="575379"/>
                      <a:pt x="17999" y="593090"/>
                    </a:cubicBezTo>
                    <a:cubicBezTo>
                      <a:pt x="12148" y="586793"/>
                      <a:pt x="5615" y="581125"/>
                      <a:pt x="0" y="574618"/>
                    </a:cubicBezTo>
                    <a:cubicBezTo>
                      <a:pt x="4854" y="570053"/>
                      <a:pt x="9472" y="565225"/>
                      <a:pt x="14195" y="560528"/>
                    </a:cubicBezTo>
                    <a:cubicBezTo>
                      <a:pt x="15638" y="561971"/>
                      <a:pt x="17107" y="563467"/>
                      <a:pt x="18577" y="564910"/>
                    </a:cubicBezTo>
                    <a:cubicBezTo>
                      <a:pt x="15271" y="568216"/>
                      <a:pt x="11965" y="571522"/>
                      <a:pt x="8659" y="574854"/>
                    </a:cubicBezTo>
                    <a:cubicBezTo>
                      <a:pt x="11781" y="578029"/>
                      <a:pt x="14930" y="581230"/>
                      <a:pt x="18341" y="584116"/>
                    </a:cubicBezTo>
                    <a:cubicBezTo>
                      <a:pt x="33795" y="568321"/>
                      <a:pt x="49590" y="552840"/>
                      <a:pt x="65176" y="537150"/>
                    </a:cubicBezTo>
                    <a:close/>
                  </a:path>
                </a:pathLst>
              </a:custGeom>
              <a:grpFill/>
              <a:ln w="2609"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F02484CD-04C1-08AF-C93D-85F4F2203C9A}"/>
                  </a:ext>
                </a:extLst>
              </p:cNvPr>
              <p:cNvSpPr/>
              <p:nvPr/>
            </p:nvSpPr>
            <p:spPr>
              <a:xfrm>
                <a:off x="6292682" y="2231668"/>
                <a:ext cx="237115" cy="707436"/>
              </a:xfrm>
              <a:custGeom>
                <a:avLst/>
                <a:gdLst>
                  <a:gd name="connsiteX0" fmla="*/ 173829 w 237115"/>
                  <a:gd name="connsiteY0" fmla="*/ 26 h 707436"/>
                  <a:gd name="connsiteX1" fmla="*/ 236144 w 237115"/>
                  <a:gd name="connsiteY1" fmla="*/ 0 h 707436"/>
                  <a:gd name="connsiteX2" fmla="*/ 236144 w 237115"/>
                  <a:gd name="connsiteY2" fmla="*/ 500206 h 707436"/>
                  <a:gd name="connsiteX3" fmla="*/ 218932 w 237115"/>
                  <a:gd name="connsiteY3" fmla="*/ 500233 h 707436"/>
                  <a:gd name="connsiteX4" fmla="*/ 218958 w 237115"/>
                  <a:gd name="connsiteY4" fmla="*/ 585428 h 707436"/>
                  <a:gd name="connsiteX5" fmla="*/ 236932 w 237115"/>
                  <a:gd name="connsiteY5" fmla="*/ 585402 h 707436"/>
                  <a:gd name="connsiteX6" fmla="*/ 237115 w 237115"/>
                  <a:gd name="connsiteY6" fmla="*/ 604871 h 707436"/>
                  <a:gd name="connsiteX7" fmla="*/ 134786 w 237115"/>
                  <a:gd name="connsiteY7" fmla="*/ 707436 h 707436"/>
                  <a:gd name="connsiteX8" fmla="*/ 73257 w 237115"/>
                  <a:gd name="connsiteY8" fmla="*/ 645934 h 707436"/>
                  <a:gd name="connsiteX9" fmla="*/ 0 w 237115"/>
                  <a:gd name="connsiteY9" fmla="*/ 572021 h 707436"/>
                  <a:gd name="connsiteX10" fmla="*/ 62237 w 237115"/>
                  <a:gd name="connsiteY10" fmla="*/ 509679 h 707436"/>
                  <a:gd name="connsiteX11" fmla="*/ 111040 w 237115"/>
                  <a:gd name="connsiteY11" fmla="*/ 558560 h 707436"/>
                  <a:gd name="connsiteX12" fmla="*/ 94117 w 237115"/>
                  <a:gd name="connsiteY12" fmla="*/ 575432 h 707436"/>
                  <a:gd name="connsiteX13" fmla="*/ 116629 w 237115"/>
                  <a:gd name="connsiteY13" fmla="*/ 597918 h 707436"/>
                  <a:gd name="connsiteX14" fmla="*/ 173829 w 237115"/>
                  <a:gd name="connsiteY14" fmla="*/ 541060 h 707436"/>
                  <a:gd name="connsiteX15" fmla="*/ 173829 w 237115"/>
                  <a:gd name="connsiteY15" fmla="*/ 26 h 707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37115" h="707436">
                    <a:moveTo>
                      <a:pt x="173829" y="26"/>
                    </a:moveTo>
                    <a:cubicBezTo>
                      <a:pt x="194609" y="0"/>
                      <a:pt x="215390" y="0"/>
                      <a:pt x="236144" y="0"/>
                    </a:cubicBezTo>
                    <a:cubicBezTo>
                      <a:pt x="236171" y="166744"/>
                      <a:pt x="236171" y="333462"/>
                      <a:pt x="236144" y="500206"/>
                    </a:cubicBezTo>
                    <a:cubicBezTo>
                      <a:pt x="230398" y="500206"/>
                      <a:pt x="224678" y="500180"/>
                      <a:pt x="218932" y="500233"/>
                    </a:cubicBezTo>
                    <a:cubicBezTo>
                      <a:pt x="218985" y="528623"/>
                      <a:pt x="218958" y="557012"/>
                      <a:pt x="218958" y="585428"/>
                    </a:cubicBezTo>
                    <a:cubicBezTo>
                      <a:pt x="224941" y="585402"/>
                      <a:pt x="230923" y="585402"/>
                      <a:pt x="236932" y="585402"/>
                    </a:cubicBezTo>
                    <a:cubicBezTo>
                      <a:pt x="236958" y="591883"/>
                      <a:pt x="236774" y="598390"/>
                      <a:pt x="237115" y="604871"/>
                    </a:cubicBezTo>
                    <a:cubicBezTo>
                      <a:pt x="202848" y="638928"/>
                      <a:pt x="169132" y="673484"/>
                      <a:pt x="134786" y="707436"/>
                    </a:cubicBezTo>
                    <a:cubicBezTo>
                      <a:pt x="113874" y="687312"/>
                      <a:pt x="93854" y="666321"/>
                      <a:pt x="73257" y="645934"/>
                    </a:cubicBezTo>
                    <a:cubicBezTo>
                      <a:pt x="48803" y="621322"/>
                      <a:pt x="23956" y="597104"/>
                      <a:pt x="0" y="572021"/>
                    </a:cubicBezTo>
                    <a:cubicBezTo>
                      <a:pt x="20545" y="551056"/>
                      <a:pt x="41509" y="530459"/>
                      <a:pt x="62237" y="509679"/>
                    </a:cubicBezTo>
                    <a:cubicBezTo>
                      <a:pt x="78531" y="525946"/>
                      <a:pt x="94825" y="542214"/>
                      <a:pt x="111040" y="558560"/>
                    </a:cubicBezTo>
                    <a:cubicBezTo>
                      <a:pt x="105399" y="564175"/>
                      <a:pt x="99784" y="569817"/>
                      <a:pt x="94117" y="575432"/>
                    </a:cubicBezTo>
                    <a:cubicBezTo>
                      <a:pt x="101411" y="583172"/>
                      <a:pt x="109204" y="590361"/>
                      <a:pt x="116629" y="597918"/>
                    </a:cubicBezTo>
                    <a:cubicBezTo>
                      <a:pt x="135809" y="579105"/>
                      <a:pt x="154858" y="560109"/>
                      <a:pt x="173829" y="541060"/>
                    </a:cubicBezTo>
                    <a:cubicBezTo>
                      <a:pt x="173802" y="360724"/>
                      <a:pt x="173855" y="180362"/>
                      <a:pt x="173829" y="26"/>
                    </a:cubicBezTo>
                    <a:close/>
                  </a:path>
                </a:pathLst>
              </a:custGeom>
              <a:grpFill/>
              <a:ln w="2609"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451AF05E-979F-8EAC-D0B2-FF507C64C763}"/>
                  </a:ext>
                </a:extLst>
              </p:cNvPr>
              <p:cNvSpPr/>
              <p:nvPr/>
            </p:nvSpPr>
            <p:spPr>
              <a:xfrm>
                <a:off x="6534646" y="2231668"/>
                <a:ext cx="10276" cy="473640"/>
              </a:xfrm>
              <a:custGeom>
                <a:avLst/>
                <a:gdLst>
                  <a:gd name="connsiteX0" fmla="*/ 110 w 10276"/>
                  <a:gd name="connsiteY0" fmla="*/ 407166 h 473640"/>
                  <a:gd name="connsiteX1" fmla="*/ 267 w 10276"/>
                  <a:gd name="connsiteY1" fmla="*/ 26 h 473640"/>
                  <a:gd name="connsiteX2" fmla="*/ 10028 w 10276"/>
                  <a:gd name="connsiteY2" fmla="*/ 0 h 473640"/>
                  <a:gd name="connsiteX3" fmla="*/ 10054 w 10276"/>
                  <a:gd name="connsiteY3" fmla="*/ 374499 h 473640"/>
                  <a:gd name="connsiteX4" fmla="*/ 9923 w 10276"/>
                  <a:gd name="connsiteY4" fmla="*/ 469639 h 473640"/>
                  <a:gd name="connsiteX5" fmla="*/ 398 w 10276"/>
                  <a:gd name="connsiteY5" fmla="*/ 469691 h 473640"/>
                  <a:gd name="connsiteX6" fmla="*/ 110 w 10276"/>
                  <a:gd name="connsiteY6" fmla="*/ 407166 h 473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76" h="473640">
                    <a:moveTo>
                      <a:pt x="110" y="407166"/>
                    </a:moveTo>
                    <a:cubicBezTo>
                      <a:pt x="425" y="271461"/>
                      <a:pt x="162" y="135731"/>
                      <a:pt x="267" y="26"/>
                    </a:cubicBezTo>
                    <a:cubicBezTo>
                      <a:pt x="3495" y="26"/>
                      <a:pt x="6774" y="26"/>
                      <a:pt x="10028" y="0"/>
                    </a:cubicBezTo>
                    <a:cubicBezTo>
                      <a:pt x="10054" y="124842"/>
                      <a:pt x="10028" y="249683"/>
                      <a:pt x="10054" y="374499"/>
                    </a:cubicBezTo>
                    <a:cubicBezTo>
                      <a:pt x="10369" y="406195"/>
                      <a:pt x="10369" y="437917"/>
                      <a:pt x="9923" y="469639"/>
                    </a:cubicBezTo>
                    <a:cubicBezTo>
                      <a:pt x="9608" y="474939"/>
                      <a:pt x="713" y="474992"/>
                      <a:pt x="398" y="469691"/>
                    </a:cubicBezTo>
                    <a:cubicBezTo>
                      <a:pt x="241" y="448858"/>
                      <a:pt x="-205" y="427999"/>
                      <a:pt x="110" y="407166"/>
                    </a:cubicBezTo>
                    <a:close/>
                  </a:path>
                </a:pathLst>
              </a:custGeom>
              <a:grpFill/>
              <a:ln w="2609"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6A83DA6C-4CD2-7BC5-0AA0-A312E7A6E673}"/>
                  </a:ext>
                </a:extLst>
              </p:cNvPr>
              <p:cNvSpPr/>
              <p:nvPr/>
            </p:nvSpPr>
            <p:spPr>
              <a:xfrm>
                <a:off x="6517858" y="2715432"/>
                <a:ext cx="445237" cy="118847"/>
              </a:xfrm>
              <a:custGeom>
                <a:avLst/>
                <a:gdLst>
                  <a:gd name="connsiteX0" fmla="*/ 17239 w 445237"/>
                  <a:gd name="connsiteY0" fmla="*/ 43 h 118847"/>
                  <a:gd name="connsiteX1" fmla="*/ 288359 w 445237"/>
                  <a:gd name="connsiteY1" fmla="*/ 95 h 118847"/>
                  <a:gd name="connsiteX2" fmla="*/ 444319 w 445237"/>
                  <a:gd name="connsiteY2" fmla="*/ 305 h 118847"/>
                  <a:gd name="connsiteX3" fmla="*/ 403282 w 445237"/>
                  <a:gd name="connsiteY3" fmla="*/ 24340 h 118847"/>
                  <a:gd name="connsiteX4" fmla="*/ 386857 w 445237"/>
                  <a:gd name="connsiteY4" fmla="*/ 51549 h 118847"/>
                  <a:gd name="connsiteX5" fmla="*/ 397588 w 445237"/>
                  <a:gd name="connsiteY5" fmla="*/ 87784 h 118847"/>
                  <a:gd name="connsiteX6" fmla="*/ 416349 w 445237"/>
                  <a:gd name="connsiteY6" fmla="*/ 101900 h 118847"/>
                  <a:gd name="connsiteX7" fmla="*/ 445237 w 445237"/>
                  <a:gd name="connsiteY7" fmla="*/ 118666 h 118847"/>
                  <a:gd name="connsiteX8" fmla="*/ 318139 w 445237"/>
                  <a:gd name="connsiteY8" fmla="*/ 118220 h 118847"/>
                  <a:gd name="connsiteX9" fmla="*/ 224363 w 445237"/>
                  <a:gd name="connsiteY9" fmla="*/ 118351 h 118847"/>
                  <a:gd name="connsiteX10" fmla="*/ 41483 w 445237"/>
                  <a:gd name="connsiteY10" fmla="*/ 118430 h 118847"/>
                  <a:gd name="connsiteX11" fmla="*/ 18026 w 445237"/>
                  <a:gd name="connsiteY11" fmla="*/ 118142 h 118847"/>
                  <a:gd name="connsiteX12" fmla="*/ 17265 w 445237"/>
                  <a:gd name="connsiteY12" fmla="*/ 95393 h 118847"/>
                  <a:gd name="connsiteX13" fmla="*/ 0 w 445237"/>
                  <a:gd name="connsiteY13" fmla="*/ 95340 h 118847"/>
                  <a:gd name="connsiteX14" fmla="*/ 26 w 445237"/>
                  <a:gd name="connsiteY14" fmla="*/ 22687 h 118847"/>
                  <a:gd name="connsiteX15" fmla="*/ 17212 w 445237"/>
                  <a:gd name="connsiteY15" fmla="*/ 22713 h 118847"/>
                  <a:gd name="connsiteX16" fmla="*/ 17239 w 445237"/>
                  <a:gd name="connsiteY16" fmla="*/ 43 h 118847"/>
                  <a:gd name="connsiteX17" fmla="*/ 48383 w 445237"/>
                  <a:gd name="connsiteY17" fmla="*/ 19459 h 118847"/>
                  <a:gd name="connsiteX18" fmla="*/ 151841 w 445237"/>
                  <a:gd name="connsiteY18" fmla="*/ 19748 h 118847"/>
                  <a:gd name="connsiteX19" fmla="*/ 153022 w 445237"/>
                  <a:gd name="connsiteY19" fmla="*/ 22372 h 118847"/>
                  <a:gd name="connsiteX20" fmla="*/ 44553 w 445237"/>
                  <a:gd name="connsiteY20" fmla="*/ 22398 h 118847"/>
                  <a:gd name="connsiteX21" fmla="*/ 37678 w 445237"/>
                  <a:gd name="connsiteY21" fmla="*/ 24130 h 118847"/>
                  <a:gd name="connsiteX22" fmla="*/ 160027 w 445237"/>
                  <a:gd name="connsiteY22" fmla="*/ 24340 h 118847"/>
                  <a:gd name="connsiteX23" fmla="*/ 159844 w 445237"/>
                  <a:gd name="connsiteY23" fmla="*/ 27095 h 118847"/>
                  <a:gd name="connsiteX24" fmla="*/ 36602 w 445237"/>
                  <a:gd name="connsiteY24" fmla="*/ 27095 h 118847"/>
                  <a:gd name="connsiteX25" fmla="*/ 31591 w 445237"/>
                  <a:gd name="connsiteY25" fmla="*/ 28774 h 118847"/>
                  <a:gd name="connsiteX26" fmla="*/ 179653 w 445237"/>
                  <a:gd name="connsiteY26" fmla="*/ 29141 h 118847"/>
                  <a:gd name="connsiteX27" fmla="*/ 180572 w 445237"/>
                  <a:gd name="connsiteY27" fmla="*/ 32001 h 118847"/>
                  <a:gd name="connsiteX28" fmla="*/ 32011 w 445237"/>
                  <a:gd name="connsiteY28" fmla="*/ 32027 h 118847"/>
                  <a:gd name="connsiteX29" fmla="*/ 26579 w 445237"/>
                  <a:gd name="connsiteY29" fmla="*/ 33602 h 118847"/>
                  <a:gd name="connsiteX30" fmla="*/ 180572 w 445237"/>
                  <a:gd name="connsiteY30" fmla="*/ 33864 h 118847"/>
                  <a:gd name="connsiteX31" fmla="*/ 180598 w 445237"/>
                  <a:gd name="connsiteY31" fmla="*/ 36645 h 118847"/>
                  <a:gd name="connsiteX32" fmla="*/ 27471 w 445237"/>
                  <a:gd name="connsiteY32" fmla="*/ 36645 h 118847"/>
                  <a:gd name="connsiteX33" fmla="*/ 23378 w 445237"/>
                  <a:gd name="connsiteY33" fmla="*/ 38403 h 118847"/>
                  <a:gd name="connsiteX34" fmla="*/ 186843 w 445237"/>
                  <a:gd name="connsiteY34" fmla="*/ 38587 h 118847"/>
                  <a:gd name="connsiteX35" fmla="*/ 186843 w 445237"/>
                  <a:gd name="connsiteY35" fmla="*/ 41342 h 118847"/>
                  <a:gd name="connsiteX36" fmla="*/ 25766 w 445237"/>
                  <a:gd name="connsiteY36" fmla="*/ 41342 h 118847"/>
                  <a:gd name="connsiteX37" fmla="*/ 20754 w 445237"/>
                  <a:gd name="connsiteY37" fmla="*/ 43179 h 118847"/>
                  <a:gd name="connsiteX38" fmla="*/ 142474 w 445237"/>
                  <a:gd name="connsiteY38" fmla="*/ 43336 h 118847"/>
                  <a:gd name="connsiteX39" fmla="*/ 142553 w 445237"/>
                  <a:gd name="connsiteY39" fmla="*/ 46144 h 118847"/>
                  <a:gd name="connsiteX40" fmla="*/ 22670 w 445237"/>
                  <a:gd name="connsiteY40" fmla="*/ 46222 h 118847"/>
                  <a:gd name="connsiteX41" fmla="*/ 18865 w 445237"/>
                  <a:gd name="connsiteY41" fmla="*/ 47849 h 118847"/>
                  <a:gd name="connsiteX42" fmla="*/ 135494 w 445237"/>
                  <a:gd name="connsiteY42" fmla="*/ 48164 h 118847"/>
                  <a:gd name="connsiteX43" fmla="*/ 138722 w 445237"/>
                  <a:gd name="connsiteY43" fmla="*/ 48846 h 118847"/>
                  <a:gd name="connsiteX44" fmla="*/ 136124 w 445237"/>
                  <a:gd name="connsiteY44" fmla="*/ 50211 h 118847"/>
                  <a:gd name="connsiteX45" fmla="*/ 124579 w 445237"/>
                  <a:gd name="connsiteY45" fmla="*/ 52310 h 118847"/>
                  <a:gd name="connsiteX46" fmla="*/ 206731 w 445237"/>
                  <a:gd name="connsiteY46" fmla="*/ 52834 h 118847"/>
                  <a:gd name="connsiteX47" fmla="*/ 207518 w 445237"/>
                  <a:gd name="connsiteY47" fmla="*/ 55537 h 118847"/>
                  <a:gd name="connsiteX48" fmla="*/ 18183 w 445237"/>
                  <a:gd name="connsiteY48" fmla="*/ 55563 h 118847"/>
                  <a:gd name="connsiteX49" fmla="*/ 18026 w 445237"/>
                  <a:gd name="connsiteY49" fmla="*/ 57452 h 118847"/>
                  <a:gd name="connsiteX50" fmla="*/ 207177 w 445237"/>
                  <a:gd name="connsiteY50" fmla="*/ 57479 h 118847"/>
                  <a:gd name="connsiteX51" fmla="*/ 207177 w 445237"/>
                  <a:gd name="connsiteY51" fmla="*/ 60286 h 118847"/>
                  <a:gd name="connsiteX52" fmla="*/ 18655 w 445237"/>
                  <a:gd name="connsiteY52" fmla="*/ 60443 h 118847"/>
                  <a:gd name="connsiteX53" fmla="*/ 17553 w 445237"/>
                  <a:gd name="connsiteY53" fmla="*/ 62228 h 118847"/>
                  <a:gd name="connsiteX54" fmla="*/ 207230 w 445237"/>
                  <a:gd name="connsiteY54" fmla="*/ 62359 h 118847"/>
                  <a:gd name="connsiteX55" fmla="*/ 207125 w 445237"/>
                  <a:gd name="connsiteY55" fmla="*/ 65166 h 118847"/>
                  <a:gd name="connsiteX56" fmla="*/ 18078 w 445237"/>
                  <a:gd name="connsiteY56" fmla="*/ 65245 h 118847"/>
                  <a:gd name="connsiteX57" fmla="*/ 19180 w 445237"/>
                  <a:gd name="connsiteY57" fmla="*/ 66819 h 118847"/>
                  <a:gd name="connsiteX58" fmla="*/ 201274 w 445237"/>
                  <a:gd name="connsiteY58" fmla="*/ 67082 h 118847"/>
                  <a:gd name="connsiteX59" fmla="*/ 200565 w 445237"/>
                  <a:gd name="connsiteY59" fmla="*/ 69784 h 118847"/>
                  <a:gd name="connsiteX60" fmla="*/ 18839 w 445237"/>
                  <a:gd name="connsiteY60" fmla="*/ 70073 h 118847"/>
                  <a:gd name="connsiteX61" fmla="*/ 25818 w 445237"/>
                  <a:gd name="connsiteY61" fmla="*/ 71831 h 118847"/>
                  <a:gd name="connsiteX62" fmla="*/ 178027 w 445237"/>
                  <a:gd name="connsiteY62" fmla="*/ 71910 h 118847"/>
                  <a:gd name="connsiteX63" fmla="*/ 179024 w 445237"/>
                  <a:gd name="connsiteY63" fmla="*/ 74481 h 118847"/>
                  <a:gd name="connsiteX64" fmla="*/ 20492 w 445237"/>
                  <a:gd name="connsiteY64" fmla="*/ 74980 h 118847"/>
                  <a:gd name="connsiteX65" fmla="*/ 25845 w 445237"/>
                  <a:gd name="connsiteY65" fmla="*/ 76501 h 118847"/>
                  <a:gd name="connsiteX66" fmla="*/ 174353 w 445237"/>
                  <a:gd name="connsiteY66" fmla="*/ 76475 h 118847"/>
                  <a:gd name="connsiteX67" fmla="*/ 174301 w 445237"/>
                  <a:gd name="connsiteY67" fmla="*/ 79440 h 118847"/>
                  <a:gd name="connsiteX68" fmla="*/ 23300 w 445237"/>
                  <a:gd name="connsiteY68" fmla="*/ 79571 h 118847"/>
                  <a:gd name="connsiteX69" fmla="*/ 25923 w 445237"/>
                  <a:gd name="connsiteY69" fmla="*/ 81277 h 118847"/>
                  <a:gd name="connsiteX70" fmla="*/ 167741 w 445237"/>
                  <a:gd name="connsiteY70" fmla="*/ 81539 h 118847"/>
                  <a:gd name="connsiteX71" fmla="*/ 168738 w 445237"/>
                  <a:gd name="connsiteY71" fmla="*/ 84137 h 118847"/>
                  <a:gd name="connsiteX72" fmla="*/ 27314 w 445237"/>
                  <a:gd name="connsiteY72" fmla="*/ 84268 h 118847"/>
                  <a:gd name="connsiteX73" fmla="*/ 28678 w 445237"/>
                  <a:gd name="connsiteY73" fmla="*/ 85868 h 118847"/>
                  <a:gd name="connsiteX74" fmla="*/ 165144 w 445237"/>
                  <a:gd name="connsiteY74" fmla="*/ 86288 h 118847"/>
                  <a:gd name="connsiteX75" fmla="*/ 166456 w 445237"/>
                  <a:gd name="connsiteY75" fmla="*/ 88623 h 118847"/>
                  <a:gd name="connsiteX76" fmla="*/ 32116 w 445237"/>
                  <a:gd name="connsiteY76" fmla="*/ 88912 h 118847"/>
                  <a:gd name="connsiteX77" fmla="*/ 36707 w 445237"/>
                  <a:gd name="connsiteY77" fmla="*/ 90985 h 118847"/>
                  <a:gd name="connsiteX78" fmla="*/ 198886 w 445237"/>
                  <a:gd name="connsiteY78" fmla="*/ 91064 h 118847"/>
                  <a:gd name="connsiteX79" fmla="*/ 200801 w 445237"/>
                  <a:gd name="connsiteY79" fmla="*/ 93687 h 118847"/>
                  <a:gd name="connsiteX80" fmla="*/ 38150 w 445237"/>
                  <a:gd name="connsiteY80" fmla="*/ 93897 h 118847"/>
                  <a:gd name="connsiteX81" fmla="*/ 44710 w 445237"/>
                  <a:gd name="connsiteY81" fmla="*/ 95682 h 118847"/>
                  <a:gd name="connsiteX82" fmla="*/ 232497 w 445237"/>
                  <a:gd name="connsiteY82" fmla="*/ 95682 h 118847"/>
                  <a:gd name="connsiteX83" fmla="*/ 232340 w 445237"/>
                  <a:gd name="connsiteY83" fmla="*/ 98410 h 118847"/>
                  <a:gd name="connsiteX84" fmla="*/ 65018 w 445237"/>
                  <a:gd name="connsiteY84" fmla="*/ 98437 h 118847"/>
                  <a:gd name="connsiteX85" fmla="*/ 50640 w 445237"/>
                  <a:gd name="connsiteY85" fmla="*/ 99093 h 118847"/>
                  <a:gd name="connsiteX86" fmla="*/ 89997 w 445237"/>
                  <a:gd name="connsiteY86" fmla="*/ 100457 h 118847"/>
                  <a:gd name="connsiteX87" fmla="*/ 197758 w 445237"/>
                  <a:gd name="connsiteY87" fmla="*/ 99958 h 118847"/>
                  <a:gd name="connsiteX88" fmla="*/ 408976 w 445237"/>
                  <a:gd name="connsiteY88" fmla="*/ 100195 h 118847"/>
                  <a:gd name="connsiteX89" fmla="*/ 402626 w 445237"/>
                  <a:gd name="connsiteY89" fmla="*/ 98410 h 118847"/>
                  <a:gd name="connsiteX90" fmla="*/ 311816 w 445237"/>
                  <a:gd name="connsiteY90" fmla="*/ 98305 h 118847"/>
                  <a:gd name="connsiteX91" fmla="*/ 310373 w 445237"/>
                  <a:gd name="connsiteY91" fmla="*/ 96049 h 118847"/>
                  <a:gd name="connsiteX92" fmla="*/ 401498 w 445237"/>
                  <a:gd name="connsiteY92" fmla="*/ 95209 h 118847"/>
                  <a:gd name="connsiteX93" fmla="*/ 390163 w 445237"/>
                  <a:gd name="connsiteY93" fmla="*/ 93714 h 118847"/>
                  <a:gd name="connsiteX94" fmla="*/ 310950 w 445237"/>
                  <a:gd name="connsiteY94" fmla="*/ 93582 h 118847"/>
                  <a:gd name="connsiteX95" fmla="*/ 310005 w 445237"/>
                  <a:gd name="connsiteY95" fmla="*/ 91090 h 118847"/>
                  <a:gd name="connsiteX96" fmla="*/ 380744 w 445237"/>
                  <a:gd name="connsiteY96" fmla="*/ 91011 h 118847"/>
                  <a:gd name="connsiteX97" fmla="*/ 396513 w 445237"/>
                  <a:gd name="connsiteY97" fmla="*/ 90513 h 118847"/>
                  <a:gd name="connsiteX98" fmla="*/ 391790 w 445237"/>
                  <a:gd name="connsiteY98" fmla="*/ 88886 h 118847"/>
                  <a:gd name="connsiteX99" fmla="*/ 311947 w 445237"/>
                  <a:gd name="connsiteY99" fmla="*/ 88807 h 118847"/>
                  <a:gd name="connsiteX100" fmla="*/ 308326 w 445237"/>
                  <a:gd name="connsiteY100" fmla="*/ 87679 h 118847"/>
                  <a:gd name="connsiteX101" fmla="*/ 311684 w 445237"/>
                  <a:gd name="connsiteY101" fmla="*/ 86210 h 118847"/>
                  <a:gd name="connsiteX102" fmla="*/ 391554 w 445237"/>
                  <a:gd name="connsiteY102" fmla="*/ 86026 h 118847"/>
                  <a:gd name="connsiteX103" fmla="*/ 391501 w 445237"/>
                  <a:gd name="connsiteY103" fmla="*/ 84268 h 118847"/>
                  <a:gd name="connsiteX104" fmla="*/ 308824 w 445237"/>
                  <a:gd name="connsiteY104" fmla="*/ 84189 h 118847"/>
                  <a:gd name="connsiteX105" fmla="*/ 308772 w 445237"/>
                  <a:gd name="connsiteY105" fmla="*/ 81434 h 118847"/>
                  <a:gd name="connsiteX106" fmla="*/ 389428 w 445237"/>
                  <a:gd name="connsiteY106" fmla="*/ 81303 h 118847"/>
                  <a:gd name="connsiteX107" fmla="*/ 386857 w 445237"/>
                  <a:gd name="connsiteY107" fmla="*/ 79519 h 118847"/>
                  <a:gd name="connsiteX108" fmla="*/ 301425 w 445237"/>
                  <a:gd name="connsiteY108" fmla="*/ 79283 h 118847"/>
                  <a:gd name="connsiteX109" fmla="*/ 302055 w 445237"/>
                  <a:gd name="connsiteY109" fmla="*/ 76449 h 118847"/>
                  <a:gd name="connsiteX110" fmla="*/ 387434 w 445237"/>
                  <a:gd name="connsiteY110" fmla="*/ 76213 h 118847"/>
                  <a:gd name="connsiteX111" fmla="*/ 380560 w 445237"/>
                  <a:gd name="connsiteY111" fmla="*/ 74717 h 118847"/>
                  <a:gd name="connsiteX112" fmla="*/ 293213 w 445237"/>
                  <a:gd name="connsiteY112" fmla="*/ 74770 h 118847"/>
                  <a:gd name="connsiteX113" fmla="*/ 293239 w 445237"/>
                  <a:gd name="connsiteY113" fmla="*/ 71805 h 118847"/>
                  <a:gd name="connsiteX114" fmla="*/ 385703 w 445237"/>
                  <a:gd name="connsiteY114" fmla="*/ 71569 h 118847"/>
                  <a:gd name="connsiteX115" fmla="*/ 379143 w 445237"/>
                  <a:gd name="connsiteY115" fmla="*/ 69837 h 118847"/>
                  <a:gd name="connsiteX116" fmla="*/ 285446 w 445237"/>
                  <a:gd name="connsiteY116" fmla="*/ 69889 h 118847"/>
                  <a:gd name="connsiteX117" fmla="*/ 285262 w 445237"/>
                  <a:gd name="connsiteY117" fmla="*/ 67056 h 118847"/>
                  <a:gd name="connsiteX118" fmla="*/ 383866 w 445237"/>
                  <a:gd name="connsiteY118" fmla="*/ 67003 h 118847"/>
                  <a:gd name="connsiteX119" fmla="*/ 383918 w 445237"/>
                  <a:gd name="connsiteY119" fmla="*/ 65219 h 118847"/>
                  <a:gd name="connsiteX120" fmla="*/ 280723 w 445237"/>
                  <a:gd name="connsiteY120" fmla="*/ 65193 h 118847"/>
                  <a:gd name="connsiteX121" fmla="*/ 280618 w 445237"/>
                  <a:gd name="connsiteY121" fmla="*/ 62359 h 118847"/>
                  <a:gd name="connsiteX122" fmla="*/ 383367 w 445237"/>
                  <a:gd name="connsiteY122" fmla="*/ 62333 h 118847"/>
                  <a:gd name="connsiteX123" fmla="*/ 383262 w 445237"/>
                  <a:gd name="connsiteY123" fmla="*/ 60312 h 118847"/>
                  <a:gd name="connsiteX124" fmla="*/ 282665 w 445237"/>
                  <a:gd name="connsiteY124" fmla="*/ 60286 h 118847"/>
                  <a:gd name="connsiteX125" fmla="*/ 285053 w 445237"/>
                  <a:gd name="connsiteY125" fmla="*/ 58056 h 118847"/>
                  <a:gd name="connsiteX126" fmla="*/ 335299 w 445237"/>
                  <a:gd name="connsiteY126" fmla="*/ 57452 h 118847"/>
                  <a:gd name="connsiteX127" fmla="*/ 383971 w 445237"/>
                  <a:gd name="connsiteY127" fmla="*/ 57321 h 118847"/>
                  <a:gd name="connsiteX128" fmla="*/ 380744 w 445237"/>
                  <a:gd name="connsiteY128" fmla="*/ 55616 h 118847"/>
                  <a:gd name="connsiteX129" fmla="*/ 329107 w 445237"/>
                  <a:gd name="connsiteY129" fmla="*/ 55616 h 118847"/>
                  <a:gd name="connsiteX130" fmla="*/ 329133 w 445237"/>
                  <a:gd name="connsiteY130" fmla="*/ 52808 h 118847"/>
                  <a:gd name="connsiteX131" fmla="*/ 383840 w 445237"/>
                  <a:gd name="connsiteY131" fmla="*/ 52782 h 118847"/>
                  <a:gd name="connsiteX132" fmla="*/ 383630 w 445237"/>
                  <a:gd name="connsiteY132" fmla="*/ 50919 h 118847"/>
                  <a:gd name="connsiteX133" fmla="*/ 329107 w 445237"/>
                  <a:gd name="connsiteY133" fmla="*/ 50972 h 118847"/>
                  <a:gd name="connsiteX134" fmla="*/ 329133 w 445237"/>
                  <a:gd name="connsiteY134" fmla="*/ 48138 h 118847"/>
                  <a:gd name="connsiteX135" fmla="*/ 384128 w 445237"/>
                  <a:gd name="connsiteY135" fmla="*/ 47902 h 118847"/>
                  <a:gd name="connsiteX136" fmla="*/ 385624 w 445237"/>
                  <a:gd name="connsiteY136" fmla="*/ 46537 h 118847"/>
                  <a:gd name="connsiteX137" fmla="*/ 243465 w 445237"/>
                  <a:gd name="connsiteY137" fmla="*/ 46117 h 118847"/>
                  <a:gd name="connsiteX138" fmla="*/ 251022 w 445237"/>
                  <a:gd name="connsiteY138" fmla="*/ 43651 h 118847"/>
                  <a:gd name="connsiteX139" fmla="*/ 379248 w 445237"/>
                  <a:gd name="connsiteY139" fmla="*/ 43494 h 118847"/>
                  <a:gd name="connsiteX140" fmla="*/ 387618 w 445237"/>
                  <a:gd name="connsiteY140" fmla="*/ 41867 h 118847"/>
                  <a:gd name="connsiteX141" fmla="*/ 372872 w 445237"/>
                  <a:gd name="connsiteY141" fmla="*/ 41447 h 118847"/>
                  <a:gd name="connsiteX142" fmla="*/ 278336 w 445237"/>
                  <a:gd name="connsiteY142" fmla="*/ 41447 h 118847"/>
                  <a:gd name="connsiteX143" fmla="*/ 278362 w 445237"/>
                  <a:gd name="connsiteY143" fmla="*/ 38639 h 118847"/>
                  <a:gd name="connsiteX144" fmla="*/ 385493 w 445237"/>
                  <a:gd name="connsiteY144" fmla="*/ 38639 h 118847"/>
                  <a:gd name="connsiteX145" fmla="*/ 389297 w 445237"/>
                  <a:gd name="connsiteY145" fmla="*/ 36855 h 118847"/>
                  <a:gd name="connsiteX146" fmla="*/ 275974 w 445237"/>
                  <a:gd name="connsiteY146" fmla="*/ 36750 h 118847"/>
                  <a:gd name="connsiteX147" fmla="*/ 276000 w 445237"/>
                  <a:gd name="connsiteY147" fmla="*/ 33995 h 118847"/>
                  <a:gd name="connsiteX148" fmla="*/ 388694 w 445237"/>
                  <a:gd name="connsiteY148" fmla="*/ 33969 h 118847"/>
                  <a:gd name="connsiteX149" fmla="*/ 392157 w 445237"/>
                  <a:gd name="connsiteY149" fmla="*/ 32264 h 118847"/>
                  <a:gd name="connsiteX150" fmla="*/ 288122 w 445237"/>
                  <a:gd name="connsiteY150" fmla="*/ 32027 h 118847"/>
                  <a:gd name="connsiteX151" fmla="*/ 287230 w 445237"/>
                  <a:gd name="connsiteY151" fmla="*/ 29063 h 118847"/>
                  <a:gd name="connsiteX152" fmla="*/ 391790 w 445237"/>
                  <a:gd name="connsiteY152" fmla="*/ 29036 h 118847"/>
                  <a:gd name="connsiteX153" fmla="*/ 396749 w 445237"/>
                  <a:gd name="connsiteY153" fmla="*/ 27436 h 118847"/>
                  <a:gd name="connsiteX154" fmla="*/ 275187 w 445237"/>
                  <a:gd name="connsiteY154" fmla="*/ 27226 h 118847"/>
                  <a:gd name="connsiteX155" fmla="*/ 275187 w 445237"/>
                  <a:gd name="connsiteY155" fmla="*/ 24418 h 118847"/>
                  <a:gd name="connsiteX156" fmla="*/ 396355 w 445237"/>
                  <a:gd name="connsiteY156" fmla="*/ 24445 h 118847"/>
                  <a:gd name="connsiteX157" fmla="*/ 402101 w 445237"/>
                  <a:gd name="connsiteY157" fmla="*/ 22765 h 118847"/>
                  <a:gd name="connsiteX158" fmla="*/ 251756 w 445237"/>
                  <a:gd name="connsiteY158" fmla="*/ 22503 h 118847"/>
                  <a:gd name="connsiteX159" fmla="*/ 251730 w 445237"/>
                  <a:gd name="connsiteY159" fmla="*/ 19722 h 118847"/>
                  <a:gd name="connsiteX160" fmla="*/ 394860 w 445237"/>
                  <a:gd name="connsiteY160" fmla="*/ 19722 h 118847"/>
                  <a:gd name="connsiteX161" fmla="*/ 409553 w 445237"/>
                  <a:gd name="connsiteY161" fmla="*/ 17859 h 118847"/>
                  <a:gd name="connsiteX162" fmla="*/ 260310 w 445237"/>
                  <a:gd name="connsiteY162" fmla="*/ 17675 h 118847"/>
                  <a:gd name="connsiteX163" fmla="*/ 83805 w 445237"/>
                  <a:gd name="connsiteY163" fmla="*/ 17675 h 118847"/>
                  <a:gd name="connsiteX164" fmla="*/ 48383 w 445237"/>
                  <a:gd name="connsiteY164" fmla="*/ 19459 h 118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Lst>
                <a:rect l="l" t="t" r="r" b="b"/>
                <a:pathLst>
                  <a:path w="445237" h="118847">
                    <a:moveTo>
                      <a:pt x="17239" y="43"/>
                    </a:moveTo>
                    <a:cubicBezTo>
                      <a:pt x="107629" y="-36"/>
                      <a:pt x="197994" y="148"/>
                      <a:pt x="288359" y="95"/>
                    </a:cubicBezTo>
                    <a:cubicBezTo>
                      <a:pt x="340337" y="332"/>
                      <a:pt x="392341" y="-377"/>
                      <a:pt x="444319" y="305"/>
                    </a:cubicBezTo>
                    <a:cubicBezTo>
                      <a:pt x="430150" y="7521"/>
                      <a:pt x="417188" y="16731"/>
                      <a:pt x="403282" y="24340"/>
                    </a:cubicBezTo>
                    <a:cubicBezTo>
                      <a:pt x="395148" y="31319"/>
                      <a:pt x="388694" y="40844"/>
                      <a:pt x="386857" y="51549"/>
                    </a:cubicBezTo>
                    <a:cubicBezTo>
                      <a:pt x="384417" y="64432"/>
                      <a:pt x="388615" y="78259"/>
                      <a:pt x="397588" y="87784"/>
                    </a:cubicBezTo>
                    <a:cubicBezTo>
                      <a:pt x="402705" y="93845"/>
                      <a:pt x="409737" y="97728"/>
                      <a:pt x="416349" y="101900"/>
                    </a:cubicBezTo>
                    <a:cubicBezTo>
                      <a:pt x="425768" y="107830"/>
                      <a:pt x="435765" y="112789"/>
                      <a:pt x="445237" y="118666"/>
                    </a:cubicBezTo>
                    <a:cubicBezTo>
                      <a:pt x="402889" y="119034"/>
                      <a:pt x="360514" y="118824"/>
                      <a:pt x="318139" y="118220"/>
                    </a:cubicBezTo>
                    <a:cubicBezTo>
                      <a:pt x="286889" y="118614"/>
                      <a:pt x="255639" y="118220"/>
                      <a:pt x="224363" y="118351"/>
                    </a:cubicBezTo>
                    <a:cubicBezTo>
                      <a:pt x="163412" y="118850"/>
                      <a:pt x="102434" y="117984"/>
                      <a:pt x="41483" y="118430"/>
                    </a:cubicBezTo>
                    <a:cubicBezTo>
                      <a:pt x="33664" y="118430"/>
                      <a:pt x="25845" y="118089"/>
                      <a:pt x="18026" y="118142"/>
                    </a:cubicBezTo>
                    <a:cubicBezTo>
                      <a:pt x="17842" y="110532"/>
                      <a:pt x="18498" y="102923"/>
                      <a:pt x="17265" y="95393"/>
                    </a:cubicBezTo>
                    <a:cubicBezTo>
                      <a:pt x="11519" y="95340"/>
                      <a:pt x="5772" y="95340"/>
                      <a:pt x="0" y="95340"/>
                    </a:cubicBezTo>
                    <a:cubicBezTo>
                      <a:pt x="52" y="71122"/>
                      <a:pt x="-26" y="46905"/>
                      <a:pt x="26" y="22687"/>
                    </a:cubicBezTo>
                    <a:cubicBezTo>
                      <a:pt x="5746" y="22687"/>
                      <a:pt x="11466" y="22687"/>
                      <a:pt x="17212" y="22713"/>
                    </a:cubicBezTo>
                    <a:cubicBezTo>
                      <a:pt x="17239" y="15156"/>
                      <a:pt x="17239" y="7600"/>
                      <a:pt x="17239" y="43"/>
                    </a:cubicBezTo>
                    <a:close/>
                    <a:moveTo>
                      <a:pt x="48383" y="19459"/>
                    </a:moveTo>
                    <a:cubicBezTo>
                      <a:pt x="82860" y="19932"/>
                      <a:pt x="117364" y="19328"/>
                      <a:pt x="151841" y="19748"/>
                    </a:cubicBezTo>
                    <a:lnTo>
                      <a:pt x="153022" y="22372"/>
                    </a:lnTo>
                    <a:cubicBezTo>
                      <a:pt x="116865" y="22477"/>
                      <a:pt x="80709" y="22398"/>
                      <a:pt x="44553" y="22398"/>
                    </a:cubicBezTo>
                    <a:cubicBezTo>
                      <a:pt x="42086" y="22188"/>
                      <a:pt x="39830" y="23106"/>
                      <a:pt x="37678" y="24130"/>
                    </a:cubicBezTo>
                    <a:cubicBezTo>
                      <a:pt x="78452" y="24418"/>
                      <a:pt x="119253" y="24235"/>
                      <a:pt x="160027" y="24340"/>
                    </a:cubicBezTo>
                    <a:lnTo>
                      <a:pt x="159844" y="27095"/>
                    </a:lnTo>
                    <a:cubicBezTo>
                      <a:pt x="118754" y="26990"/>
                      <a:pt x="77692" y="27252"/>
                      <a:pt x="36602" y="27095"/>
                    </a:cubicBezTo>
                    <a:cubicBezTo>
                      <a:pt x="34739" y="26859"/>
                      <a:pt x="33060" y="27698"/>
                      <a:pt x="31591" y="28774"/>
                    </a:cubicBezTo>
                    <a:cubicBezTo>
                      <a:pt x="80945" y="29246"/>
                      <a:pt x="130325" y="28485"/>
                      <a:pt x="179653" y="29141"/>
                    </a:cubicBezTo>
                    <a:lnTo>
                      <a:pt x="180572" y="32001"/>
                    </a:lnTo>
                    <a:cubicBezTo>
                      <a:pt x="131060" y="32080"/>
                      <a:pt x="81522" y="32027"/>
                      <a:pt x="32011" y="32027"/>
                    </a:cubicBezTo>
                    <a:cubicBezTo>
                      <a:pt x="30017" y="31818"/>
                      <a:pt x="28154" y="32395"/>
                      <a:pt x="26579" y="33602"/>
                    </a:cubicBezTo>
                    <a:cubicBezTo>
                      <a:pt x="77901" y="34048"/>
                      <a:pt x="129250" y="33759"/>
                      <a:pt x="180572" y="33864"/>
                    </a:cubicBezTo>
                    <a:lnTo>
                      <a:pt x="180598" y="36645"/>
                    </a:lnTo>
                    <a:cubicBezTo>
                      <a:pt x="129538" y="36593"/>
                      <a:pt x="78505" y="36724"/>
                      <a:pt x="27471" y="36645"/>
                    </a:cubicBezTo>
                    <a:cubicBezTo>
                      <a:pt x="25792" y="36462"/>
                      <a:pt x="24402" y="37065"/>
                      <a:pt x="23378" y="38403"/>
                    </a:cubicBezTo>
                    <a:cubicBezTo>
                      <a:pt x="77875" y="38744"/>
                      <a:pt x="132372" y="38430"/>
                      <a:pt x="186843" y="38587"/>
                    </a:cubicBezTo>
                    <a:lnTo>
                      <a:pt x="186843" y="41342"/>
                    </a:lnTo>
                    <a:cubicBezTo>
                      <a:pt x="133159" y="41368"/>
                      <a:pt x="79476" y="41368"/>
                      <a:pt x="25766" y="41342"/>
                    </a:cubicBezTo>
                    <a:cubicBezTo>
                      <a:pt x="23877" y="41211"/>
                      <a:pt x="21804" y="41316"/>
                      <a:pt x="20754" y="43179"/>
                    </a:cubicBezTo>
                    <a:cubicBezTo>
                      <a:pt x="61319" y="43599"/>
                      <a:pt x="101883" y="43284"/>
                      <a:pt x="142474" y="43336"/>
                    </a:cubicBezTo>
                    <a:cubicBezTo>
                      <a:pt x="142500" y="44045"/>
                      <a:pt x="142526" y="45435"/>
                      <a:pt x="142553" y="46144"/>
                    </a:cubicBezTo>
                    <a:cubicBezTo>
                      <a:pt x="102592" y="46327"/>
                      <a:pt x="62631" y="46170"/>
                      <a:pt x="22670" y="46222"/>
                    </a:cubicBezTo>
                    <a:cubicBezTo>
                      <a:pt x="21122" y="46091"/>
                      <a:pt x="19862" y="46642"/>
                      <a:pt x="18865" y="47849"/>
                    </a:cubicBezTo>
                    <a:cubicBezTo>
                      <a:pt x="57724" y="48426"/>
                      <a:pt x="96609" y="47797"/>
                      <a:pt x="135494" y="48164"/>
                    </a:cubicBezTo>
                    <a:cubicBezTo>
                      <a:pt x="136308" y="48348"/>
                      <a:pt x="137908" y="48689"/>
                      <a:pt x="138722" y="48846"/>
                    </a:cubicBezTo>
                    <a:lnTo>
                      <a:pt x="136124" y="50211"/>
                    </a:lnTo>
                    <a:lnTo>
                      <a:pt x="124579" y="52310"/>
                    </a:lnTo>
                    <a:cubicBezTo>
                      <a:pt x="151946" y="53333"/>
                      <a:pt x="179365" y="52467"/>
                      <a:pt x="206731" y="52834"/>
                    </a:cubicBezTo>
                    <a:cubicBezTo>
                      <a:pt x="206941" y="53517"/>
                      <a:pt x="207309" y="54855"/>
                      <a:pt x="207518" y="55537"/>
                    </a:cubicBezTo>
                    <a:cubicBezTo>
                      <a:pt x="144415" y="55616"/>
                      <a:pt x="81286" y="55589"/>
                      <a:pt x="18183" y="55563"/>
                    </a:cubicBezTo>
                    <a:cubicBezTo>
                      <a:pt x="18131" y="56035"/>
                      <a:pt x="18052" y="56980"/>
                      <a:pt x="18026" y="57452"/>
                    </a:cubicBezTo>
                    <a:cubicBezTo>
                      <a:pt x="81076" y="57505"/>
                      <a:pt x="144101" y="57452"/>
                      <a:pt x="207177" y="57479"/>
                    </a:cubicBezTo>
                    <a:lnTo>
                      <a:pt x="207177" y="60286"/>
                    </a:lnTo>
                    <a:cubicBezTo>
                      <a:pt x="144337" y="60391"/>
                      <a:pt x="81470" y="60102"/>
                      <a:pt x="18655" y="60443"/>
                    </a:cubicBezTo>
                    <a:cubicBezTo>
                      <a:pt x="18367" y="60890"/>
                      <a:pt x="17816" y="61782"/>
                      <a:pt x="17553" y="62228"/>
                    </a:cubicBezTo>
                    <a:cubicBezTo>
                      <a:pt x="80788" y="62490"/>
                      <a:pt x="143996" y="62280"/>
                      <a:pt x="207230" y="62359"/>
                    </a:cubicBezTo>
                    <a:cubicBezTo>
                      <a:pt x="207204" y="63067"/>
                      <a:pt x="207177" y="64458"/>
                      <a:pt x="207125" y="65166"/>
                    </a:cubicBezTo>
                    <a:cubicBezTo>
                      <a:pt x="144101" y="65166"/>
                      <a:pt x="81103" y="65035"/>
                      <a:pt x="18078" y="65245"/>
                    </a:cubicBezTo>
                    <a:lnTo>
                      <a:pt x="19180" y="66819"/>
                    </a:lnTo>
                    <a:cubicBezTo>
                      <a:pt x="79869" y="67318"/>
                      <a:pt x="140585" y="66846"/>
                      <a:pt x="201274" y="67082"/>
                    </a:cubicBezTo>
                    <a:cubicBezTo>
                      <a:pt x="201090" y="67764"/>
                      <a:pt x="200749" y="69102"/>
                      <a:pt x="200565" y="69784"/>
                    </a:cubicBezTo>
                    <a:cubicBezTo>
                      <a:pt x="139981" y="70073"/>
                      <a:pt x="79397" y="69522"/>
                      <a:pt x="18839" y="70073"/>
                    </a:cubicBezTo>
                    <a:cubicBezTo>
                      <a:pt x="20492" y="72382"/>
                      <a:pt x="23405" y="71674"/>
                      <a:pt x="25818" y="71831"/>
                    </a:cubicBezTo>
                    <a:cubicBezTo>
                      <a:pt x="76537" y="71831"/>
                      <a:pt x="127308" y="71647"/>
                      <a:pt x="178027" y="71910"/>
                    </a:cubicBezTo>
                    <a:cubicBezTo>
                      <a:pt x="179942" y="71385"/>
                      <a:pt x="181175" y="74376"/>
                      <a:pt x="179024" y="74481"/>
                    </a:cubicBezTo>
                    <a:cubicBezTo>
                      <a:pt x="126180" y="75189"/>
                      <a:pt x="73310" y="74192"/>
                      <a:pt x="20492" y="74980"/>
                    </a:cubicBezTo>
                    <a:cubicBezTo>
                      <a:pt x="22093" y="76134"/>
                      <a:pt x="23877" y="76633"/>
                      <a:pt x="25845" y="76501"/>
                    </a:cubicBezTo>
                    <a:cubicBezTo>
                      <a:pt x="75356" y="76449"/>
                      <a:pt x="124842" y="76501"/>
                      <a:pt x="174353" y="76475"/>
                    </a:cubicBezTo>
                    <a:cubicBezTo>
                      <a:pt x="174327" y="77236"/>
                      <a:pt x="174301" y="78705"/>
                      <a:pt x="174301" y="79440"/>
                    </a:cubicBezTo>
                    <a:cubicBezTo>
                      <a:pt x="123976" y="79493"/>
                      <a:pt x="73625" y="79204"/>
                      <a:pt x="23300" y="79571"/>
                    </a:cubicBezTo>
                    <a:cubicBezTo>
                      <a:pt x="23956" y="79991"/>
                      <a:pt x="25267" y="80857"/>
                      <a:pt x="25923" y="81277"/>
                    </a:cubicBezTo>
                    <a:cubicBezTo>
                      <a:pt x="73205" y="81618"/>
                      <a:pt x="120486" y="81251"/>
                      <a:pt x="167741" y="81539"/>
                    </a:cubicBezTo>
                    <a:cubicBezTo>
                      <a:pt x="167977" y="82195"/>
                      <a:pt x="168476" y="83507"/>
                      <a:pt x="168738" y="84137"/>
                    </a:cubicBezTo>
                    <a:cubicBezTo>
                      <a:pt x="121588" y="84163"/>
                      <a:pt x="74438" y="84242"/>
                      <a:pt x="27314" y="84268"/>
                    </a:cubicBezTo>
                    <a:lnTo>
                      <a:pt x="28678" y="85868"/>
                    </a:lnTo>
                    <a:cubicBezTo>
                      <a:pt x="74123" y="86577"/>
                      <a:pt x="119673" y="85763"/>
                      <a:pt x="165144" y="86288"/>
                    </a:cubicBezTo>
                    <a:cubicBezTo>
                      <a:pt x="165485" y="86892"/>
                      <a:pt x="166141" y="88046"/>
                      <a:pt x="166456" y="88623"/>
                    </a:cubicBezTo>
                    <a:cubicBezTo>
                      <a:pt x="121693" y="89227"/>
                      <a:pt x="76878" y="88650"/>
                      <a:pt x="32116" y="88912"/>
                    </a:cubicBezTo>
                    <a:cubicBezTo>
                      <a:pt x="32982" y="90644"/>
                      <a:pt x="34871" y="91116"/>
                      <a:pt x="36707" y="90985"/>
                    </a:cubicBezTo>
                    <a:cubicBezTo>
                      <a:pt x="90758" y="90959"/>
                      <a:pt x="144835" y="90985"/>
                      <a:pt x="198886" y="91064"/>
                    </a:cubicBezTo>
                    <a:cubicBezTo>
                      <a:pt x="199385" y="91720"/>
                      <a:pt x="200329" y="93031"/>
                      <a:pt x="200801" y="93687"/>
                    </a:cubicBezTo>
                    <a:cubicBezTo>
                      <a:pt x="146593" y="93819"/>
                      <a:pt x="92359" y="93556"/>
                      <a:pt x="38150" y="93897"/>
                    </a:cubicBezTo>
                    <a:cubicBezTo>
                      <a:pt x="40171" y="95078"/>
                      <a:pt x="42375" y="95655"/>
                      <a:pt x="44710" y="95682"/>
                    </a:cubicBezTo>
                    <a:cubicBezTo>
                      <a:pt x="107315" y="95708"/>
                      <a:pt x="169893" y="95655"/>
                      <a:pt x="232497" y="95682"/>
                    </a:cubicBezTo>
                    <a:cubicBezTo>
                      <a:pt x="232471" y="96364"/>
                      <a:pt x="232366" y="97728"/>
                      <a:pt x="232340" y="98410"/>
                    </a:cubicBezTo>
                    <a:cubicBezTo>
                      <a:pt x="176557" y="98515"/>
                      <a:pt x="120775" y="98358"/>
                      <a:pt x="65018" y="98437"/>
                    </a:cubicBezTo>
                    <a:cubicBezTo>
                      <a:pt x="60217" y="98542"/>
                      <a:pt x="55337" y="97938"/>
                      <a:pt x="50640" y="99093"/>
                    </a:cubicBezTo>
                    <a:cubicBezTo>
                      <a:pt x="63602" y="101638"/>
                      <a:pt x="76878" y="99880"/>
                      <a:pt x="89997" y="100457"/>
                    </a:cubicBezTo>
                    <a:cubicBezTo>
                      <a:pt x="125891" y="98620"/>
                      <a:pt x="161864" y="100982"/>
                      <a:pt x="197758" y="99958"/>
                    </a:cubicBezTo>
                    <a:cubicBezTo>
                      <a:pt x="268155" y="100667"/>
                      <a:pt x="338579" y="100431"/>
                      <a:pt x="408976" y="100195"/>
                    </a:cubicBezTo>
                    <a:cubicBezTo>
                      <a:pt x="407034" y="98935"/>
                      <a:pt x="404909" y="98332"/>
                      <a:pt x="402626" y="98410"/>
                    </a:cubicBezTo>
                    <a:cubicBezTo>
                      <a:pt x="372374" y="98305"/>
                      <a:pt x="342095" y="98594"/>
                      <a:pt x="311816" y="98305"/>
                    </a:cubicBezTo>
                    <a:cubicBezTo>
                      <a:pt x="311448" y="97728"/>
                      <a:pt x="310740" y="96600"/>
                      <a:pt x="310373" y="96049"/>
                    </a:cubicBezTo>
                    <a:cubicBezTo>
                      <a:pt x="340704" y="94921"/>
                      <a:pt x="371167" y="96574"/>
                      <a:pt x="401498" y="95209"/>
                    </a:cubicBezTo>
                    <a:cubicBezTo>
                      <a:pt x="398192" y="92874"/>
                      <a:pt x="393941" y="93924"/>
                      <a:pt x="390163" y="93714"/>
                    </a:cubicBezTo>
                    <a:cubicBezTo>
                      <a:pt x="363741" y="93635"/>
                      <a:pt x="337345" y="93976"/>
                      <a:pt x="310950" y="93582"/>
                    </a:cubicBezTo>
                    <a:cubicBezTo>
                      <a:pt x="310714" y="92953"/>
                      <a:pt x="310241" y="91720"/>
                      <a:pt x="310005" y="91090"/>
                    </a:cubicBezTo>
                    <a:cubicBezTo>
                      <a:pt x="333593" y="90880"/>
                      <a:pt x="357155" y="91090"/>
                      <a:pt x="380744" y="91011"/>
                    </a:cubicBezTo>
                    <a:cubicBezTo>
                      <a:pt x="385991" y="90906"/>
                      <a:pt x="391291" y="91378"/>
                      <a:pt x="396513" y="90513"/>
                    </a:cubicBezTo>
                    <a:cubicBezTo>
                      <a:pt x="395122" y="89384"/>
                      <a:pt x="393522" y="88860"/>
                      <a:pt x="391790" y="88886"/>
                    </a:cubicBezTo>
                    <a:cubicBezTo>
                      <a:pt x="365184" y="88807"/>
                      <a:pt x="338552" y="88991"/>
                      <a:pt x="311947" y="88807"/>
                    </a:cubicBezTo>
                    <a:cubicBezTo>
                      <a:pt x="311055" y="88518"/>
                      <a:pt x="309218" y="87941"/>
                      <a:pt x="308326" y="87679"/>
                    </a:cubicBezTo>
                    <a:cubicBezTo>
                      <a:pt x="309166" y="87312"/>
                      <a:pt x="310845" y="86577"/>
                      <a:pt x="311684" y="86210"/>
                    </a:cubicBezTo>
                    <a:cubicBezTo>
                      <a:pt x="338290" y="85973"/>
                      <a:pt x="364922" y="86314"/>
                      <a:pt x="391554" y="86026"/>
                    </a:cubicBezTo>
                    <a:lnTo>
                      <a:pt x="391501" y="84268"/>
                    </a:lnTo>
                    <a:cubicBezTo>
                      <a:pt x="363951" y="84058"/>
                      <a:pt x="336375" y="84242"/>
                      <a:pt x="308824" y="84189"/>
                    </a:cubicBezTo>
                    <a:cubicBezTo>
                      <a:pt x="308798" y="83507"/>
                      <a:pt x="308772" y="82116"/>
                      <a:pt x="308772" y="81434"/>
                    </a:cubicBezTo>
                    <a:cubicBezTo>
                      <a:pt x="335666" y="81329"/>
                      <a:pt x="362534" y="81618"/>
                      <a:pt x="389428" y="81303"/>
                    </a:cubicBezTo>
                    <a:cubicBezTo>
                      <a:pt x="388799" y="80857"/>
                      <a:pt x="387487" y="79965"/>
                      <a:pt x="386857" y="79519"/>
                    </a:cubicBezTo>
                    <a:cubicBezTo>
                      <a:pt x="358389" y="79151"/>
                      <a:pt x="329894" y="79676"/>
                      <a:pt x="301425" y="79283"/>
                    </a:cubicBezTo>
                    <a:cubicBezTo>
                      <a:pt x="301609" y="78574"/>
                      <a:pt x="301898" y="77157"/>
                      <a:pt x="302055" y="76449"/>
                    </a:cubicBezTo>
                    <a:cubicBezTo>
                      <a:pt x="330497" y="76344"/>
                      <a:pt x="358992" y="76842"/>
                      <a:pt x="387434" y="76213"/>
                    </a:cubicBezTo>
                    <a:cubicBezTo>
                      <a:pt x="385571" y="74402"/>
                      <a:pt x="382895" y="74717"/>
                      <a:pt x="380560" y="74717"/>
                    </a:cubicBezTo>
                    <a:cubicBezTo>
                      <a:pt x="351462" y="74822"/>
                      <a:pt x="322337" y="74717"/>
                      <a:pt x="293213" y="74770"/>
                    </a:cubicBezTo>
                    <a:cubicBezTo>
                      <a:pt x="293213" y="74009"/>
                      <a:pt x="293239" y="72566"/>
                      <a:pt x="293239" y="71805"/>
                    </a:cubicBezTo>
                    <a:cubicBezTo>
                      <a:pt x="324069" y="71621"/>
                      <a:pt x="354899" y="72146"/>
                      <a:pt x="385703" y="71569"/>
                    </a:cubicBezTo>
                    <a:cubicBezTo>
                      <a:pt x="384181" y="69391"/>
                      <a:pt x="381426" y="69916"/>
                      <a:pt x="379143" y="69837"/>
                    </a:cubicBezTo>
                    <a:cubicBezTo>
                      <a:pt x="347919" y="69942"/>
                      <a:pt x="316670" y="69811"/>
                      <a:pt x="285446" y="69889"/>
                    </a:cubicBezTo>
                    <a:cubicBezTo>
                      <a:pt x="285394" y="69181"/>
                      <a:pt x="285315" y="67764"/>
                      <a:pt x="285262" y="67056"/>
                    </a:cubicBezTo>
                    <a:cubicBezTo>
                      <a:pt x="318139" y="67003"/>
                      <a:pt x="350989" y="67108"/>
                      <a:pt x="383866" y="67003"/>
                    </a:cubicBezTo>
                    <a:lnTo>
                      <a:pt x="383918" y="65219"/>
                    </a:lnTo>
                    <a:cubicBezTo>
                      <a:pt x="349520" y="65114"/>
                      <a:pt x="315122" y="65166"/>
                      <a:pt x="280723" y="65193"/>
                    </a:cubicBezTo>
                    <a:cubicBezTo>
                      <a:pt x="280697" y="64484"/>
                      <a:pt x="280645" y="63067"/>
                      <a:pt x="280618" y="62359"/>
                    </a:cubicBezTo>
                    <a:cubicBezTo>
                      <a:pt x="314859" y="62333"/>
                      <a:pt x="349126" y="62359"/>
                      <a:pt x="383367" y="62333"/>
                    </a:cubicBezTo>
                    <a:lnTo>
                      <a:pt x="383262" y="60312"/>
                    </a:lnTo>
                    <a:cubicBezTo>
                      <a:pt x="349730" y="60286"/>
                      <a:pt x="316197" y="60365"/>
                      <a:pt x="282665" y="60286"/>
                    </a:cubicBezTo>
                    <a:cubicBezTo>
                      <a:pt x="282560" y="58502"/>
                      <a:pt x="283347" y="57741"/>
                      <a:pt x="285053" y="58056"/>
                    </a:cubicBezTo>
                    <a:cubicBezTo>
                      <a:pt x="301819" y="57689"/>
                      <a:pt x="318716" y="59893"/>
                      <a:pt x="335299" y="57452"/>
                    </a:cubicBezTo>
                    <a:cubicBezTo>
                      <a:pt x="351514" y="57479"/>
                      <a:pt x="367756" y="57741"/>
                      <a:pt x="383971" y="57321"/>
                    </a:cubicBezTo>
                    <a:cubicBezTo>
                      <a:pt x="383341" y="55904"/>
                      <a:pt x="382265" y="55353"/>
                      <a:pt x="380744" y="55616"/>
                    </a:cubicBezTo>
                    <a:cubicBezTo>
                      <a:pt x="363531" y="55616"/>
                      <a:pt x="346319" y="55616"/>
                      <a:pt x="329107" y="55616"/>
                    </a:cubicBezTo>
                    <a:lnTo>
                      <a:pt x="329133" y="52808"/>
                    </a:lnTo>
                    <a:cubicBezTo>
                      <a:pt x="347368" y="52782"/>
                      <a:pt x="365604" y="52861"/>
                      <a:pt x="383840" y="52782"/>
                    </a:cubicBezTo>
                    <a:cubicBezTo>
                      <a:pt x="383787" y="52310"/>
                      <a:pt x="383682" y="51365"/>
                      <a:pt x="383630" y="50919"/>
                    </a:cubicBezTo>
                    <a:cubicBezTo>
                      <a:pt x="365447" y="50998"/>
                      <a:pt x="347264" y="50945"/>
                      <a:pt x="329107" y="50972"/>
                    </a:cubicBezTo>
                    <a:lnTo>
                      <a:pt x="329133" y="48138"/>
                    </a:lnTo>
                    <a:cubicBezTo>
                      <a:pt x="347473" y="47928"/>
                      <a:pt x="365840" y="48505"/>
                      <a:pt x="384128" y="47902"/>
                    </a:cubicBezTo>
                    <a:lnTo>
                      <a:pt x="385624" y="46537"/>
                    </a:lnTo>
                    <a:cubicBezTo>
                      <a:pt x="338238" y="45881"/>
                      <a:pt x="290825" y="46695"/>
                      <a:pt x="243465" y="46117"/>
                    </a:cubicBezTo>
                    <a:cubicBezTo>
                      <a:pt x="243937" y="42339"/>
                      <a:pt x="248529" y="44360"/>
                      <a:pt x="251022" y="43651"/>
                    </a:cubicBezTo>
                    <a:cubicBezTo>
                      <a:pt x="293764" y="43231"/>
                      <a:pt x="336506" y="43520"/>
                      <a:pt x="379248" y="43494"/>
                    </a:cubicBezTo>
                    <a:cubicBezTo>
                      <a:pt x="382029" y="43284"/>
                      <a:pt x="385361" y="44150"/>
                      <a:pt x="387618" y="41867"/>
                    </a:cubicBezTo>
                    <a:cubicBezTo>
                      <a:pt x="382711" y="41237"/>
                      <a:pt x="377779" y="41447"/>
                      <a:pt x="372872" y="41447"/>
                    </a:cubicBezTo>
                    <a:cubicBezTo>
                      <a:pt x="341360" y="41447"/>
                      <a:pt x="309848" y="41473"/>
                      <a:pt x="278336" y="41447"/>
                    </a:cubicBezTo>
                    <a:cubicBezTo>
                      <a:pt x="278336" y="40739"/>
                      <a:pt x="278336" y="39348"/>
                      <a:pt x="278362" y="38639"/>
                    </a:cubicBezTo>
                    <a:cubicBezTo>
                      <a:pt x="314072" y="38639"/>
                      <a:pt x="349756" y="38639"/>
                      <a:pt x="385493" y="38639"/>
                    </a:cubicBezTo>
                    <a:cubicBezTo>
                      <a:pt x="387146" y="38876"/>
                      <a:pt x="388431" y="38272"/>
                      <a:pt x="389297" y="36855"/>
                    </a:cubicBezTo>
                    <a:cubicBezTo>
                      <a:pt x="351540" y="36593"/>
                      <a:pt x="313757" y="36829"/>
                      <a:pt x="275974" y="36750"/>
                    </a:cubicBezTo>
                    <a:lnTo>
                      <a:pt x="276000" y="33995"/>
                    </a:lnTo>
                    <a:cubicBezTo>
                      <a:pt x="313574" y="33917"/>
                      <a:pt x="351147" y="33995"/>
                      <a:pt x="388694" y="33969"/>
                    </a:cubicBezTo>
                    <a:cubicBezTo>
                      <a:pt x="390216" y="34153"/>
                      <a:pt x="391370" y="33576"/>
                      <a:pt x="392157" y="32264"/>
                    </a:cubicBezTo>
                    <a:cubicBezTo>
                      <a:pt x="357470" y="31923"/>
                      <a:pt x="322783" y="32421"/>
                      <a:pt x="288122" y="32027"/>
                    </a:cubicBezTo>
                    <a:lnTo>
                      <a:pt x="287230" y="29063"/>
                    </a:lnTo>
                    <a:cubicBezTo>
                      <a:pt x="322075" y="28931"/>
                      <a:pt x="356919" y="29010"/>
                      <a:pt x="391790" y="29036"/>
                    </a:cubicBezTo>
                    <a:cubicBezTo>
                      <a:pt x="393626" y="29246"/>
                      <a:pt x="395227" y="28354"/>
                      <a:pt x="396749" y="27436"/>
                    </a:cubicBezTo>
                    <a:cubicBezTo>
                      <a:pt x="356237" y="26911"/>
                      <a:pt x="315725" y="27383"/>
                      <a:pt x="275187" y="27226"/>
                    </a:cubicBezTo>
                    <a:lnTo>
                      <a:pt x="275187" y="24418"/>
                    </a:lnTo>
                    <a:cubicBezTo>
                      <a:pt x="315568" y="24418"/>
                      <a:pt x="355948" y="24392"/>
                      <a:pt x="396355" y="24445"/>
                    </a:cubicBezTo>
                    <a:cubicBezTo>
                      <a:pt x="398428" y="24655"/>
                      <a:pt x="400291" y="23684"/>
                      <a:pt x="402101" y="22765"/>
                    </a:cubicBezTo>
                    <a:cubicBezTo>
                      <a:pt x="351986" y="22188"/>
                      <a:pt x="301871" y="22687"/>
                      <a:pt x="251756" y="22503"/>
                    </a:cubicBezTo>
                    <a:lnTo>
                      <a:pt x="251730" y="19722"/>
                    </a:lnTo>
                    <a:cubicBezTo>
                      <a:pt x="299431" y="19722"/>
                      <a:pt x="347132" y="19722"/>
                      <a:pt x="394860" y="19722"/>
                    </a:cubicBezTo>
                    <a:cubicBezTo>
                      <a:pt x="399793" y="19591"/>
                      <a:pt x="405093" y="20561"/>
                      <a:pt x="409553" y="17859"/>
                    </a:cubicBezTo>
                    <a:cubicBezTo>
                      <a:pt x="359805" y="17413"/>
                      <a:pt x="310058" y="17780"/>
                      <a:pt x="260310" y="17675"/>
                    </a:cubicBezTo>
                    <a:cubicBezTo>
                      <a:pt x="201484" y="17203"/>
                      <a:pt x="142631" y="18725"/>
                      <a:pt x="83805" y="17675"/>
                    </a:cubicBezTo>
                    <a:cubicBezTo>
                      <a:pt x="71972" y="18121"/>
                      <a:pt x="59902" y="16206"/>
                      <a:pt x="48383" y="19459"/>
                    </a:cubicBezTo>
                    <a:close/>
                  </a:path>
                </a:pathLst>
              </a:custGeom>
              <a:grpFill/>
              <a:ln w="2609" cap="flat">
                <a:noFill/>
                <a:prstDash val="solid"/>
                <a:miter/>
              </a:ln>
            </p:spPr>
            <p:txBody>
              <a:bodyPr rtlCol="0" anchor="ctr"/>
              <a:lstStyle/>
              <a:p>
                <a:endParaRPr lang="en-US"/>
              </a:p>
            </p:txBody>
          </p:sp>
        </p:grpSp>
        <p:grpSp>
          <p:nvGrpSpPr>
            <p:cNvPr id="28" name="Group 27">
              <a:extLst>
                <a:ext uri="{FF2B5EF4-FFF2-40B4-BE49-F238E27FC236}">
                  <a16:creationId xmlns:a16="http://schemas.microsoft.com/office/drawing/2014/main" id="{B34C6548-495C-BB42-015B-B94620E99353}"/>
                </a:ext>
              </a:extLst>
            </p:cNvPr>
            <p:cNvGrpSpPr/>
            <p:nvPr/>
          </p:nvGrpSpPr>
          <p:grpSpPr>
            <a:xfrm>
              <a:off x="5490990" y="3329298"/>
              <a:ext cx="1330050" cy="419800"/>
              <a:chOff x="6149965" y="2877077"/>
              <a:chExt cx="961402" cy="303445"/>
            </a:xfrm>
            <a:grpFill/>
          </p:grpSpPr>
          <p:sp>
            <p:nvSpPr>
              <p:cNvPr id="30" name="Freeform: Shape 29">
                <a:extLst>
                  <a:ext uri="{FF2B5EF4-FFF2-40B4-BE49-F238E27FC236}">
                    <a16:creationId xmlns:a16="http://schemas.microsoft.com/office/drawing/2014/main" id="{92A3A058-56C0-9022-D8CC-AF63EB0C8503}"/>
                  </a:ext>
                </a:extLst>
              </p:cNvPr>
              <p:cNvSpPr/>
              <p:nvPr/>
            </p:nvSpPr>
            <p:spPr>
              <a:xfrm>
                <a:off x="6486740" y="2888307"/>
                <a:ext cx="62333" cy="77061"/>
              </a:xfrm>
              <a:custGeom>
                <a:avLst/>
                <a:gdLst>
                  <a:gd name="connsiteX0" fmla="*/ 30463 w 62333"/>
                  <a:gd name="connsiteY0" fmla="*/ 53579 h 77061"/>
                  <a:gd name="connsiteX1" fmla="*/ 26763 w 62333"/>
                  <a:gd name="connsiteY1" fmla="*/ 67039 h 77061"/>
                  <a:gd name="connsiteX2" fmla="*/ 16294 w 62333"/>
                  <a:gd name="connsiteY2" fmla="*/ 77062 h 77061"/>
                  <a:gd name="connsiteX3" fmla="*/ 6455 w 62333"/>
                  <a:gd name="connsiteY3" fmla="*/ 69899 h 77061"/>
                  <a:gd name="connsiteX4" fmla="*/ 0 w 62333"/>
                  <a:gd name="connsiteY4" fmla="*/ 63602 h 77061"/>
                  <a:gd name="connsiteX5" fmla="*/ 630 w 62333"/>
                  <a:gd name="connsiteY5" fmla="*/ 62447 h 77061"/>
                  <a:gd name="connsiteX6" fmla="*/ 7399 w 62333"/>
                  <a:gd name="connsiteY6" fmla="*/ 48698 h 77061"/>
                  <a:gd name="connsiteX7" fmla="*/ 13565 w 62333"/>
                  <a:gd name="connsiteY7" fmla="*/ 38675 h 77061"/>
                  <a:gd name="connsiteX8" fmla="*/ 14798 w 62333"/>
                  <a:gd name="connsiteY8" fmla="*/ 37232 h 77061"/>
                  <a:gd name="connsiteX9" fmla="*/ 19101 w 62333"/>
                  <a:gd name="connsiteY9" fmla="*/ 40092 h 77061"/>
                  <a:gd name="connsiteX10" fmla="*/ 26186 w 62333"/>
                  <a:gd name="connsiteY10" fmla="*/ 45812 h 77061"/>
                  <a:gd name="connsiteX11" fmla="*/ 30463 w 62333"/>
                  <a:gd name="connsiteY11" fmla="*/ 53579 h 77061"/>
                  <a:gd name="connsiteX12" fmla="*/ 46153 w 62333"/>
                  <a:gd name="connsiteY12" fmla="*/ 16320 h 77061"/>
                  <a:gd name="connsiteX13" fmla="*/ 42454 w 62333"/>
                  <a:gd name="connsiteY13" fmla="*/ 29780 h 77061"/>
                  <a:gd name="connsiteX14" fmla="*/ 31984 w 62333"/>
                  <a:gd name="connsiteY14" fmla="*/ 39803 h 77061"/>
                  <a:gd name="connsiteX15" fmla="*/ 22119 w 62333"/>
                  <a:gd name="connsiteY15" fmla="*/ 32929 h 77061"/>
                  <a:gd name="connsiteX16" fmla="*/ 15664 w 62333"/>
                  <a:gd name="connsiteY16" fmla="*/ 26343 h 77061"/>
                  <a:gd name="connsiteX17" fmla="*/ 16268 w 62333"/>
                  <a:gd name="connsiteY17" fmla="*/ 25215 h 77061"/>
                  <a:gd name="connsiteX18" fmla="*/ 23037 w 62333"/>
                  <a:gd name="connsiteY18" fmla="*/ 11466 h 77061"/>
                  <a:gd name="connsiteX19" fmla="*/ 29203 w 62333"/>
                  <a:gd name="connsiteY19" fmla="*/ 1443 h 77061"/>
                  <a:gd name="connsiteX20" fmla="*/ 30436 w 62333"/>
                  <a:gd name="connsiteY20" fmla="*/ 0 h 77061"/>
                  <a:gd name="connsiteX21" fmla="*/ 34739 w 62333"/>
                  <a:gd name="connsiteY21" fmla="*/ 2860 h 77061"/>
                  <a:gd name="connsiteX22" fmla="*/ 41824 w 62333"/>
                  <a:gd name="connsiteY22" fmla="*/ 8580 h 77061"/>
                  <a:gd name="connsiteX23" fmla="*/ 46153 w 62333"/>
                  <a:gd name="connsiteY23" fmla="*/ 16320 h 77061"/>
                  <a:gd name="connsiteX24" fmla="*/ 62185 w 62333"/>
                  <a:gd name="connsiteY24" fmla="*/ 51847 h 77061"/>
                  <a:gd name="connsiteX25" fmla="*/ 58485 w 62333"/>
                  <a:gd name="connsiteY25" fmla="*/ 65307 h 77061"/>
                  <a:gd name="connsiteX26" fmla="*/ 48016 w 62333"/>
                  <a:gd name="connsiteY26" fmla="*/ 75330 h 77061"/>
                  <a:gd name="connsiteX27" fmla="*/ 38150 w 62333"/>
                  <a:gd name="connsiteY27" fmla="*/ 68167 h 77061"/>
                  <a:gd name="connsiteX28" fmla="*/ 31696 w 62333"/>
                  <a:gd name="connsiteY28" fmla="*/ 61870 h 77061"/>
                  <a:gd name="connsiteX29" fmla="*/ 32299 w 62333"/>
                  <a:gd name="connsiteY29" fmla="*/ 60715 h 77061"/>
                  <a:gd name="connsiteX30" fmla="*/ 39069 w 62333"/>
                  <a:gd name="connsiteY30" fmla="*/ 46966 h 77061"/>
                  <a:gd name="connsiteX31" fmla="*/ 45235 w 62333"/>
                  <a:gd name="connsiteY31" fmla="*/ 36944 h 77061"/>
                  <a:gd name="connsiteX32" fmla="*/ 46468 w 62333"/>
                  <a:gd name="connsiteY32" fmla="*/ 35500 h 77061"/>
                  <a:gd name="connsiteX33" fmla="*/ 50771 w 62333"/>
                  <a:gd name="connsiteY33" fmla="*/ 38360 h 77061"/>
                  <a:gd name="connsiteX34" fmla="*/ 57855 w 62333"/>
                  <a:gd name="connsiteY34" fmla="*/ 44107 h 77061"/>
                  <a:gd name="connsiteX35" fmla="*/ 62185 w 62333"/>
                  <a:gd name="connsiteY35" fmla="*/ 51847 h 77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62333" h="77061">
                    <a:moveTo>
                      <a:pt x="30463" y="53579"/>
                    </a:moveTo>
                    <a:cubicBezTo>
                      <a:pt x="31066" y="56832"/>
                      <a:pt x="29859" y="61319"/>
                      <a:pt x="26763" y="67039"/>
                    </a:cubicBezTo>
                    <a:cubicBezTo>
                      <a:pt x="23063" y="73730"/>
                      <a:pt x="19574" y="77062"/>
                      <a:pt x="16294" y="77062"/>
                    </a:cubicBezTo>
                    <a:cubicBezTo>
                      <a:pt x="14037" y="75330"/>
                      <a:pt x="10758" y="72942"/>
                      <a:pt x="6455" y="69899"/>
                    </a:cubicBezTo>
                    <a:cubicBezTo>
                      <a:pt x="2152" y="66829"/>
                      <a:pt x="0" y="64730"/>
                      <a:pt x="0" y="63602"/>
                    </a:cubicBezTo>
                    <a:lnTo>
                      <a:pt x="630" y="62447"/>
                    </a:lnTo>
                    <a:cubicBezTo>
                      <a:pt x="1863" y="59954"/>
                      <a:pt x="4119" y="55389"/>
                      <a:pt x="7399" y="48698"/>
                    </a:cubicBezTo>
                    <a:cubicBezTo>
                      <a:pt x="8213" y="47176"/>
                      <a:pt x="10259" y="43818"/>
                      <a:pt x="13565" y="38675"/>
                    </a:cubicBezTo>
                    <a:lnTo>
                      <a:pt x="14798" y="37232"/>
                    </a:lnTo>
                    <a:cubicBezTo>
                      <a:pt x="15612" y="37993"/>
                      <a:pt x="17055" y="38964"/>
                      <a:pt x="19101" y="40092"/>
                    </a:cubicBezTo>
                    <a:cubicBezTo>
                      <a:pt x="23011" y="42768"/>
                      <a:pt x="25372" y="44684"/>
                      <a:pt x="26186" y="45812"/>
                    </a:cubicBezTo>
                    <a:cubicBezTo>
                      <a:pt x="28390" y="48515"/>
                      <a:pt x="29833" y="51086"/>
                      <a:pt x="30463" y="53579"/>
                    </a:cubicBezTo>
                    <a:close/>
                    <a:moveTo>
                      <a:pt x="46153" y="16320"/>
                    </a:moveTo>
                    <a:cubicBezTo>
                      <a:pt x="46757" y="19574"/>
                      <a:pt x="45523" y="24061"/>
                      <a:pt x="42454" y="29780"/>
                    </a:cubicBezTo>
                    <a:cubicBezTo>
                      <a:pt x="38754" y="36471"/>
                      <a:pt x="35264" y="39803"/>
                      <a:pt x="31984" y="39803"/>
                    </a:cubicBezTo>
                    <a:cubicBezTo>
                      <a:pt x="31381" y="39803"/>
                      <a:pt x="28075" y="37521"/>
                      <a:pt x="22119" y="32929"/>
                    </a:cubicBezTo>
                    <a:cubicBezTo>
                      <a:pt x="17816" y="29675"/>
                      <a:pt x="15664" y="27471"/>
                      <a:pt x="15664" y="26343"/>
                    </a:cubicBezTo>
                    <a:lnTo>
                      <a:pt x="16268" y="25215"/>
                    </a:lnTo>
                    <a:cubicBezTo>
                      <a:pt x="17501" y="22722"/>
                      <a:pt x="19757" y="18157"/>
                      <a:pt x="23037" y="11466"/>
                    </a:cubicBezTo>
                    <a:cubicBezTo>
                      <a:pt x="23851" y="9944"/>
                      <a:pt x="25923" y="6586"/>
                      <a:pt x="29203" y="1443"/>
                    </a:cubicBezTo>
                    <a:lnTo>
                      <a:pt x="30436" y="0"/>
                    </a:lnTo>
                    <a:cubicBezTo>
                      <a:pt x="31250" y="761"/>
                      <a:pt x="32693" y="1732"/>
                      <a:pt x="34739" y="2860"/>
                    </a:cubicBezTo>
                    <a:cubicBezTo>
                      <a:pt x="38649" y="5536"/>
                      <a:pt x="41010" y="7452"/>
                      <a:pt x="41824" y="8580"/>
                    </a:cubicBezTo>
                    <a:cubicBezTo>
                      <a:pt x="44107" y="11256"/>
                      <a:pt x="45550" y="13828"/>
                      <a:pt x="46153" y="16320"/>
                    </a:cubicBezTo>
                    <a:close/>
                    <a:moveTo>
                      <a:pt x="62185" y="51847"/>
                    </a:moveTo>
                    <a:cubicBezTo>
                      <a:pt x="62788" y="55100"/>
                      <a:pt x="61555" y="59587"/>
                      <a:pt x="58485" y="65307"/>
                    </a:cubicBezTo>
                    <a:cubicBezTo>
                      <a:pt x="54786" y="71998"/>
                      <a:pt x="51296" y="75330"/>
                      <a:pt x="48016" y="75330"/>
                    </a:cubicBezTo>
                    <a:cubicBezTo>
                      <a:pt x="45760" y="73625"/>
                      <a:pt x="42480" y="71211"/>
                      <a:pt x="38150" y="68167"/>
                    </a:cubicBezTo>
                    <a:cubicBezTo>
                      <a:pt x="33847" y="65123"/>
                      <a:pt x="31696" y="62998"/>
                      <a:pt x="31696" y="61870"/>
                    </a:cubicBezTo>
                    <a:lnTo>
                      <a:pt x="32299" y="60715"/>
                    </a:lnTo>
                    <a:cubicBezTo>
                      <a:pt x="33533" y="58223"/>
                      <a:pt x="35789" y="53657"/>
                      <a:pt x="39069" y="46966"/>
                    </a:cubicBezTo>
                    <a:cubicBezTo>
                      <a:pt x="39882" y="45445"/>
                      <a:pt x="41955" y="42112"/>
                      <a:pt x="45235" y="36944"/>
                    </a:cubicBezTo>
                    <a:lnTo>
                      <a:pt x="46468" y="35500"/>
                    </a:lnTo>
                    <a:cubicBezTo>
                      <a:pt x="47281" y="36261"/>
                      <a:pt x="48724" y="37206"/>
                      <a:pt x="50771" y="38360"/>
                    </a:cubicBezTo>
                    <a:cubicBezTo>
                      <a:pt x="54654" y="41037"/>
                      <a:pt x="57042" y="42952"/>
                      <a:pt x="57855" y="44107"/>
                    </a:cubicBezTo>
                    <a:cubicBezTo>
                      <a:pt x="60112" y="46783"/>
                      <a:pt x="61555" y="49380"/>
                      <a:pt x="62185" y="51847"/>
                    </a:cubicBezTo>
                    <a:close/>
                  </a:path>
                </a:pathLst>
              </a:custGeom>
              <a:grpFill/>
              <a:ln w="2609"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EF73838E-6615-E9D2-3AC2-A3CD86D729B4}"/>
                  </a:ext>
                </a:extLst>
              </p:cNvPr>
              <p:cNvSpPr/>
              <p:nvPr/>
            </p:nvSpPr>
            <p:spPr>
              <a:xfrm>
                <a:off x="7049708" y="2913364"/>
                <a:ext cx="28429" cy="39698"/>
              </a:xfrm>
              <a:custGeom>
                <a:avLst/>
                <a:gdLst>
                  <a:gd name="connsiteX0" fmla="*/ 28285 w 28429"/>
                  <a:gd name="connsiteY0" fmla="*/ 16268 h 39698"/>
                  <a:gd name="connsiteX1" fmla="*/ 24848 w 28429"/>
                  <a:gd name="connsiteY1" fmla="*/ 29702 h 39698"/>
                  <a:gd name="connsiteX2" fmla="*/ 15139 w 28429"/>
                  <a:gd name="connsiteY2" fmla="*/ 39699 h 39698"/>
                  <a:gd name="connsiteX3" fmla="*/ 6009 w 28429"/>
                  <a:gd name="connsiteY3" fmla="*/ 32562 h 39698"/>
                  <a:gd name="connsiteX4" fmla="*/ 0 w 28429"/>
                  <a:gd name="connsiteY4" fmla="*/ 26264 h 39698"/>
                  <a:gd name="connsiteX5" fmla="*/ 577 w 28429"/>
                  <a:gd name="connsiteY5" fmla="*/ 25136 h 39698"/>
                  <a:gd name="connsiteX6" fmla="*/ 6848 w 28429"/>
                  <a:gd name="connsiteY6" fmla="*/ 11414 h 39698"/>
                  <a:gd name="connsiteX7" fmla="*/ 12568 w 28429"/>
                  <a:gd name="connsiteY7" fmla="*/ 1417 h 39698"/>
                  <a:gd name="connsiteX8" fmla="*/ 13723 w 28429"/>
                  <a:gd name="connsiteY8" fmla="*/ 0 h 39698"/>
                  <a:gd name="connsiteX9" fmla="*/ 17711 w 28429"/>
                  <a:gd name="connsiteY9" fmla="*/ 2860 h 39698"/>
                  <a:gd name="connsiteX10" fmla="*/ 24270 w 28429"/>
                  <a:gd name="connsiteY10" fmla="*/ 8580 h 39698"/>
                  <a:gd name="connsiteX11" fmla="*/ 28285 w 28429"/>
                  <a:gd name="connsiteY11" fmla="*/ 16268 h 39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8429" h="39698">
                    <a:moveTo>
                      <a:pt x="28285" y="16268"/>
                    </a:moveTo>
                    <a:cubicBezTo>
                      <a:pt x="28862" y="19495"/>
                      <a:pt x="27708" y="23982"/>
                      <a:pt x="24848" y="29702"/>
                    </a:cubicBezTo>
                    <a:cubicBezTo>
                      <a:pt x="21410" y="36366"/>
                      <a:pt x="18183" y="39699"/>
                      <a:pt x="15139" y="39699"/>
                    </a:cubicBezTo>
                    <a:cubicBezTo>
                      <a:pt x="13040" y="37993"/>
                      <a:pt x="9997" y="35605"/>
                      <a:pt x="6009" y="32562"/>
                    </a:cubicBezTo>
                    <a:cubicBezTo>
                      <a:pt x="2020" y="29518"/>
                      <a:pt x="0" y="27419"/>
                      <a:pt x="0" y="26264"/>
                    </a:cubicBezTo>
                    <a:lnTo>
                      <a:pt x="577" y="25136"/>
                    </a:lnTo>
                    <a:cubicBezTo>
                      <a:pt x="1732" y="22670"/>
                      <a:pt x="3805" y="18104"/>
                      <a:pt x="6848" y="11414"/>
                    </a:cubicBezTo>
                    <a:cubicBezTo>
                      <a:pt x="7609" y="9892"/>
                      <a:pt x="9524" y="6560"/>
                      <a:pt x="12568" y="1417"/>
                    </a:cubicBezTo>
                    <a:lnTo>
                      <a:pt x="13723" y="0"/>
                    </a:lnTo>
                    <a:cubicBezTo>
                      <a:pt x="14483" y="761"/>
                      <a:pt x="15822" y="1705"/>
                      <a:pt x="17711" y="2860"/>
                    </a:cubicBezTo>
                    <a:cubicBezTo>
                      <a:pt x="21332" y="5536"/>
                      <a:pt x="23509" y="7425"/>
                      <a:pt x="24270" y="8580"/>
                    </a:cubicBezTo>
                    <a:cubicBezTo>
                      <a:pt x="26369" y="11230"/>
                      <a:pt x="27708" y="13801"/>
                      <a:pt x="28285" y="16268"/>
                    </a:cubicBezTo>
                    <a:close/>
                  </a:path>
                </a:pathLst>
              </a:custGeom>
              <a:grpFill/>
              <a:ln w="2609"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45BE9C62-CE24-CDD1-3B57-4542B2EE80AC}"/>
                  </a:ext>
                </a:extLst>
              </p:cNvPr>
              <p:cNvSpPr/>
              <p:nvPr/>
            </p:nvSpPr>
            <p:spPr>
              <a:xfrm>
                <a:off x="6948061" y="2877077"/>
                <a:ext cx="50711" cy="67379"/>
              </a:xfrm>
              <a:custGeom>
                <a:avLst/>
                <a:gdLst>
                  <a:gd name="connsiteX0" fmla="*/ 24795 w 50711"/>
                  <a:gd name="connsiteY0" fmla="*/ 46835 h 67379"/>
                  <a:gd name="connsiteX1" fmla="*/ 21778 w 50711"/>
                  <a:gd name="connsiteY1" fmla="*/ 58616 h 67379"/>
                  <a:gd name="connsiteX2" fmla="*/ 13250 w 50711"/>
                  <a:gd name="connsiteY2" fmla="*/ 67380 h 67379"/>
                  <a:gd name="connsiteX3" fmla="*/ 5248 w 50711"/>
                  <a:gd name="connsiteY3" fmla="*/ 61109 h 67379"/>
                  <a:gd name="connsiteX4" fmla="*/ 0 w 50711"/>
                  <a:gd name="connsiteY4" fmla="*/ 55599 h 67379"/>
                  <a:gd name="connsiteX5" fmla="*/ 499 w 50711"/>
                  <a:gd name="connsiteY5" fmla="*/ 54602 h 67379"/>
                  <a:gd name="connsiteX6" fmla="*/ 6009 w 50711"/>
                  <a:gd name="connsiteY6" fmla="*/ 42585 h 67379"/>
                  <a:gd name="connsiteX7" fmla="*/ 11020 w 50711"/>
                  <a:gd name="connsiteY7" fmla="*/ 33821 h 67379"/>
                  <a:gd name="connsiteX8" fmla="*/ 12017 w 50711"/>
                  <a:gd name="connsiteY8" fmla="*/ 32562 h 67379"/>
                  <a:gd name="connsiteX9" fmla="*/ 15533 w 50711"/>
                  <a:gd name="connsiteY9" fmla="*/ 35054 h 67379"/>
                  <a:gd name="connsiteX10" fmla="*/ 21305 w 50711"/>
                  <a:gd name="connsiteY10" fmla="*/ 40066 h 67379"/>
                  <a:gd name="connsiteX11" fmla="*/ 24795 w 50711"/>
                  <a:gd name="connsiteY11" fmla="*/ 46835 h 67379"/>
                  <a:gd name="connsiteX12" fmla="*/ 37547 w 50711"/>
                  <a:gd name="connsiteY12" fmla="*/ 14274 h 67379"/>
                  <a:gd name="connsiteX13" fmla="*/ 34556 w 50711"/>
                  <a:gd name="connsiteY13" fmla="*/ 26055 h 67379"/>
                  <a:gd name="connsiteX14" fmla="*/ 26028 w 50711"/>
                  <a:gd name="connsiteY14" fmla="*/ 34818 h 67379"/>
                  <a:gd name="connsiteX15" fmla="*/ 17999 w 50711"/>
                  <a:gd name="connsiteY15" fmla="*/ 28810 h 67379"/>
                  <a:gd name="connsiteX16" fmla="*/ 12752 w 50711"/>
                  <a:gd name="connsiteY16" fmla="*/ 23037 h 67379"/>
                  <a:gd name="connsiteX17" fmla="*/ 13250 w 50711"/>
                  <a:gd name="connsiteY17" fmla="*/ 22040 h 67379"/>
                  <a:gd name="connsiteX18" fmla="*/ 18760 w 50711"/>
                  <a:gd name="connsiteY18" fmla="*/ 10023 h 67379"/>
                  <a:gd name="connsiteX19" fmla="*/ 23772 w 50711"/>
                  <a:gd name="connsiteY19" fmla="*/ 1259 h 67379"/>
                  <a:gd name="connsiteX20" fmla="*/ 24769 w 50711"/>
                  <a:gd name="connsiteY20" fmla="*/ 0 h 67379"/>
                  <a:gd name="connsiteX21" fmla="*/ 28285 w 50711"/>
                  <a:gd name="connsiteY21" fmla="*/ 2493 h 67379"/>
                  <a:gd name="connsiteX22" fmla="*/ 34057 w 50711"/>
                  <a:gd name="connsiteY22" fmla="*/ 7504 h 67379"/>
                  <a:gd name="connsiteX23" fmla="*/ 37547 w 50711"/>
                  <a:gd name="connsiteY23" fmla="*/ 14274 h 67379"/>
                  <a:gd name="connsiteX24" fmla="*/ 50587 w 50711"/>
                  <a:gd name="connsiteY24" fmla="*/ 45340 h 67379"/>
                  <a:gd name="connsiteX25" fmla="*/ 47570 w 50711"/>
                  <a:gd name="connsiteY25" fmla="*/ 57121 h 67379"/>
                  <a:gd name="connsiteX26" fmla="*/ 39069 w 50711"/>
                  <a:gd name="connsiteY26" fmla="*/ 65884 h 67379"/>
                  <a:gd name="connsiteX27" fmla="*/ 31066 w 50711"/>
                  <a:gd name="connsiteY27" fmla="*/ 59613 h 67379"/>
                  <a:gd name="connsiteX28" fmla="*/ 25818 w 50711"/>
                  <a:gd name="connsiteY28" fmla="*/ 54103 h 67379"/>
                  <a:gd name="connsiteX29" fmla="*/ 26317 w 50711"/>
                  <a:gd name="connsiteY29" fmla="*/ 53106 h 67379"/>
                  <a:gd name="connsiteX30" fmla="*/ 31827 w 50711"/>
                  <a:gd name="connsiteY30" fmla="*/ 41089 h 67379"/>
                  <a:gd name="connsiteX31" fmla="*/ 36839 w 50711"/>
                  <a:gd name="connsiteY31" fmla="*/ 32326 h 67379"/>
                  <a:gd name="connsiteX32" fmla="*/ 37836 w 50711"/>
                  <a:gd name="connsiteY32" fmla="*/ 31066 h 67379"/>
                  <a:gd name="connsiteX33" fmla="*/ 41352 w 50711"/>
                  <a:gd name="connsiteY33" fmla="*/ 33585 h 67379"/>
                  <a:gd name="connsiteX34" fmla="*/ 47124 w 50711"/>
                  <a:gd name="connsiteY34" fmla="*/ 38597 h 67379"/>
                  <a:gd name="connsiteX35" fmla="*/ 50587 w 50711"/>
                  <a:gd name="connsiteY35" fmla="*/ 45340 h 67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0711" h="67379">
                    <a:moveTo>
                      <a:pt x="24795" y="46835"/>
                    </a:moveTo>
                    <a:cubicBezTo>
                      <a:pt x="25294" y="49669"/>
                      <a:pt x="24297" y="53605"/>
                      <a:pt x="21778" y="58616"/>
                    </a:cubicBezTo>
                    <a:cubicBezTo>
                      <a:pt x="18787" y="64467"/>
                      <a:pt x="15927" y="67380"/>
                      <a:pt x="13250" y="67380"/>
                    </a:cubicBezTo>
                    <a:cubicBezTo>
                      <a:pt x="11414" y="65884"/>
                      <a:pt x="8737" y="63785"/>
                      <a:pt x="5248" y="61109"/>
                    </a:cubicBezTo>
                    <a:cubicBezTo>
                      <a:pt x="1732" y="58433"/>
                      <a:pt x="0" y="56596"/>
                      <a:pt x="0" y="55599"/>
                    </a:cubicBezTo>
                    <a:lnTo>
                      <a:pt x="499" y="54602"/>
                    </a:lnTo>
                    <a:cubicBezTo>
                      <a:pt x="1496" y="52424"/>
                      <a:pt x="3332" y="48436"/>
                      <a:pt x="6009" y="42585"/>
                    </a:cubicBezTo>
                    <a:cubicBezTo>
                      <a:pt x="6665" y="41247"/>
                      <a:pt x="8344" y="38334"/>
                      <a:pt x="11020" y="33821"/>
                    </a:cubicBezTo>
                    <a:lnTo>
                      <a:pt x="12017" y="32562"/>
                    </a:lnTo>
                    <a:cubicBezTo>
                      <a:pt x="12673" y="33218"/>
                      <a:pt x="13854" y="34057"/>
                      <a:pt x="15533" y="35054"/>
                    </a:cubicBezTo>
                    <a:cubicBezTo>
                      <a:pt x="18708" y="37390"/>
                      <a:pt x="20623" y="39069"/>
                      <a:pt x="21305" y="40066"/>
                    </a:cubicBezTo>
                    <a:cubicBezTo>
                      <a:pt x="23116" y="42401"/>
                      <a:pt x="24270" y="44658"/>
                      <a:pt x="24795" y="46835"/>
                    </a:cubicBezTo>
                    <a:close/>
                    <a:moveTo>
                      <a:pt x="37547" y="14274"/>
                    </a:moveTo>
                    <a:cubicBezTo>
                      <a:pt x="38045" y="17107"/>
                      <a:pt x="37048" y="21043"/>
                      <a:pt x="34556" y="26055"/>
                    </a:cubicBezTo>
                    <a:cubicBezTo>
                      <a:pt x="31538" y="31906"/>
                      <a:pt x="28705" y="34818"/>
                      <a:pt x="26028" y="34818"/>
                    </a:cubicBezTo>
                    <a:cubicBezTo>
                      <a:pt x="25530" y="34818"/>
                      <a:pt x="22854" y="32824"/>
                      <a:pt x="17999" y="28810"/>
                    </a:cubicBezTo>
                    <a:cubicBezTo>
                      <a:pt x="14484" y="25976"/>
                      <a:pt x="12752" y="24061"/>
                      <a:pt x="12752" y="23037"/>
                    </a:cubicBezTo>
                    <a:lnTo>
                      <a:pt x="13250" y="22040"/>
                    </a:lnTo>
                    <a:cubicBezTo>
                      <a:pt x="14247" y="19862"/>
                      <a:pt x="16084" y="15874"/>
                      <a:pt x="18760" y="10023"/>
                    </a:cubicBezTo>
                    <a:cubicBezTo>
                      <a:pt x="19416" y="8685"/>
                      <a:pt x="21096" y="5772"/>
                      <a:pt x="23772" y="1259"/>
                    </a:cubicBezTo>
                    <a:lnTo>
                      <a:pt x="24769" y="0"/>
                    </a:lnTo>
                    <a:cubicBezTo>
                      <a:pt x="25425" y="656"/>
                      <a:pt x="26606" y="1496"/>
                      <a:pt x="28285" y="2493"/>
                    </a:cubicBezTo>
                    <a:cubicBezTo>
                      <a:pt x="31460" y="4828"/>
                      <a:pt x="33375" y="6507"/>
                      <a:pt x="34057" y="7504"/>
                    </a:cubicBezTo>
                    <a:cubicBezTo>
                      <a:pt x="35894" y="9866"/>
                      <a:pt x="37048" y="12122"/>
                      <a:pt x="37547" y="14274"/>
                    </a:cubicBezTo>
                    <a:close/>
                    <a:moveTo>
                      <a:pt x="50587" y="45340"/>
                    </a:moveTo>
                    <a:cubicBezTo>
                      <a:pt x="51086" y="48174"/>
                      <a:pt x="50089" y="52109"/>
                      <a:pt x="47570" y="57121"/>
                    </a:cubicBezTo>
                    <a:cubicBezTo>
                      <a:pt x="44579" y="62972"/>
                      <a:pt x="41719" y="65884"/>
                      <a:pt x="39069" y="65884"/>
                    </a:cubicBezTo>
                    <a:cubicBezTo>
                      <a:pt x="37232" y="64389"/>
                      <a:pt x="34556" y="62290"/>
                      <a:pt x="31066" y="59613"/>
                    </a:cubicBezTo>
                    <a:cubicBezTo>
                      <a:pt x="27550" y="56937"/>
                      <a:pt x="25818" y="55100"/>
                      <a:pt x="25818" y="54103"/>
                    </a:cubicBezTo>
                    <a:lnTo>
                      <a:pt x="26317" y="53106"/>
                    </a:lnTo>
                    <a:cubicBezTo>
                      <a:pt x="27314" y="50929"/>
                      <a:pt x="29151" y="46940"/>
                      <a:pt x="31827" y="41089"/>
                    </a:cubicBezTo>
                    <a:cubicBezTo>
                      <a:pt x="32483" y="39751"/>
                      <a:pt x="34162" y="36839"/>
                      <a:pt x="36839" y="32326"/>
                    </a:cubicBezTo>
                    <a:lnTo>
                      <a:pt x="37836" y="31066"/>
                    </a:lnTo>
                    <a:cubicBezTo>
                      <a:pt x="38492" y="31748"/>
                      <a:pt x="39672" y="32562"/>
                      <a:pt x="41352" y="33585"/>
                    </a:cubicBezTo>
                    <a:cubicBezTo>
                      <a:pt x="44526" y="35920"/>
                      <a:pt x="46442" y="37599"/>
                      <a:pt x="47124" y="38597"/>
                    </a:cubicBezTo>
                    <a:cubicBezTo>
                      <a:pt x="48908" y="40905"/>
                      <a:pt x="50089" y="43162"/>
                      <a:pt x="50587" y="45340"/>
                    </a:cubicBezTo>
                    <a:close/>
                  </a:path>
                </a:pathLst>
              </a:custGeom>
              <a:grpFill/>
              <a:ln w="2609" cap="flat">
                <a:noFill/>
                <a:prstDash val="solid"/>
                <a:miter/>
              </a:ln>
            </p:spPr>
            <p:txBody>
              <a:bodyPr rtlCol="0" anchor="ctr"/>
              <a:lstStyle/>
              <a:p>
                <a:endParaRPr lang="en-US"/>
              </a:p>
            </p:txBody>
          </p:sp>
          <p:grpSp>
            <p:nvGrpSpPr>
              <p:cNvPr id="33" name="Group 32">
                <a:extLst>
                  <a:ext uri="{FF2B5EF4-FFF2-40B4-BE49-F238E27FC236}">
                    <a16:creationId xmlns:a16="http://schemas.microsoft.com/office/drawing/2014/main" id="{FE262136-EDC3-F94A-C790-99D59F283179}"/>
                  </a:ext>
                </a:extLst>
              </p:cNvPr>
              <p:cNvGrpSpPr/>
              <p:nvPr/>
            </p:nvGrpSpPr>
            <p:grpSpPr>
              <a:xfrm>
                <a:off x="6149965" y="2919189"/>
                <a:ext cx="961402" cy="261333"/>
                <a:chOff x="6149965" y="2919189"/>
                <a:chExt cx="961402" cy="261333"/>
              </a:xfrm>
              <a:grpFill/>
            </p:grpSpPr>
            <p:sp>
              <p:nvSpPr>
                <p:cNvPr id="34" name="Freeform: Shape 33">
                  <a:extLst>
                    <a:ext uri="{FF2B5EF4-FFF2-40B4-BE49-F238E27FC236}">
                      <a16:creationId xmlns:a16="http://schemas.microsoft.com/office/drawing/2014/main" id="{0837B633-1114-468C-6A20-8139540F9D89}"/>
                    </a:ext>
                  </a:extLst>
                </p:cNvPr>
                <p:cNvSpPr/>
                <p:nvPr/>
              </p:nvSpPr>
              <p:spPr>
                <a:xfrm>
                  <a:off x="6722569" y="2983263"/>
                  <a:ext cx="25312" cy="38319"/>
                </a:xfrm>
                <a:custGeom>
                  <a:avLst/>
                  <a:gdLst>
                    <a:gd name="connsiteX0" fmla="*/ 10312 w 25312"/>
                    <a:gd name="connsiteY0" fmla="*/ 15166 h 38319"/>
                    <a:gd name="connsiteX1" fmla="*/ 19731 w 25312"/>
                    <a:gd name="connsiteY1" fmla="*/ 0 h 38319"/>
                    <a:gd name="connsiteX2" fmla="*/ 24375 w 25312"/>
                    <a:gd name="connsiteY2" fmla="*/ 16635 h 38319"/>
                    <a:gd name="connsiteX3" fmla="*/ 10443 w 25312"/>
                    <a:gd name="connsiteY3" fmla="*/ 35789 h 38319"/>
                    <a:gd name="connsiteX4" fmla="*/ 0 w 25312"/>
                    <a:gd name="connsiteY4" fmla="*/ 37048 h 38319"/>
                    <a:gd name="connsiteX5" fmla="*/ 17711 w 25312"/>
                    <a:gd name="connsiteY5" fmla="*/ 21988 h 38319"/>
                    <a:gd name="connsiteX6" fmla="*/ 10312 w 25312"/>
                    <a:gd name="connsiteY6" fmla="*/ 15166 h 383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312" h="38319">
                      <a:moveTo>
                        <a:pt x="10312" y="15166"/>
                      </a:moveTo>
                      <a:cubicBezTo>
                        <a:pt x="12621" y="9761"/>
                        <a:pt x="13250" y="1942"/>
                        <a:pt x="19731" y="0"/>
                      </a:cubicBezTo>
                      <a:cubicBezTo>
                        <a:pt x="25162" y="3621"/>
                        <a:pt x="26448" y="10758"/>
                        <a:pt x="24375" y="16635"/>
                      </a:cubicBezTo>
                      <a:cubicBezTo>
                        <a:pt x="21568" y="24061"/>
                        <a:pt x="17134" y="31276"/>
                        <a:pt x="10443" y="35789"/>
                      </a:cubicBezTo>
                      <a:cubicBezTo>
                        <a:pt x="7320" y="37573"/>
                        <a:pt x="3332" y="39751"/>
                        <a:pt x="0" y="37048"/>
                      </a:cubicBezTo>
                      <a:cubicBezTo>
                        <a:pt x="6350" y="32614"/>
                        <a:pt x="14090" y="29334"/>
                        <a:pt x="17711" y="21988"/>
                      </a:cubicBezTo>
                      <a:cubicBezTo>
                        <a:pt x="14247" y="21410"/>
                        <a:pt x="8265" y="20125"/>
                        <a:pt x="10312" y="15166"/>
                      </a:cubicBezTo>
                      <a:close/>
                    </a:path>
                  </a:pathLst>
                </a:custGeom>
                <a:grpFill/>
                <a:ln w="2609"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085C40F6-7C49-D907-CA65-407F0A42770B}"/>
                    </a:ext>
                  </a:extLst>
                </p:cNvPr>
                <p:cNvSpPr/>
                <p:nvPr/>
              </p:nvSpPr>
              <p:spPr>
                <a:xfrm>
                  <a:off x="6583507" y="2929379"/>
                  <a:ext cx="41246" cy="52362"/>
                </a:xfrm>
                <a:custGeom>
                  <a:avLst/>
                  <a:gdLst>
                    <a:gd name="connsiteX0" fmla="*/ 0 w 41246"/>
                    <a:gd name="connsiteY0" fmla="*/ 40608 h 52362"/>
                    <a:gd name="connsiteX1" fmla="*/ 5221 w 41246"/>
                    <a:gd name="connsiteY1" fmla="*/ 36016 h 52362"/>
                    <a:gd name="connsiteX2" fmla="*/ 12621 w 41246"/>
                    <a:gd name="connsiteY2" fmla="*/ 22844 h 52362"/>
                    <a:gd name="connsiteX3" fmla="*/ 21227 w 41246"/>
                    <a:gd name="connsiteY3" fmla="*/ 12821 h 52362"/>
                    <a:gd name="connsiteX4" fmla="*/ 28626 w 41246"/>
                    <a:gd name="connsiteY4" fmla="*/ 201 h 52362"/>
                    <a:gd name="connsiteX5" fmla="*/ 36471 w 41246"/>
                    <a:gd name="connsiteY5" fmla="*/ 7364 h 52362"/>
                    <a:gd name="connsiteX6" fmla="*/ 41247 w 41246"/>
                    <a:gd name="connsiteY6" fmla="*/ 19696 h 52362"/>
                    <a:gd name="connsiteX7" fmla="*/ 36943 w 41246"/>
                    <a:gd name="connsiteY7" fmla="*/ 29876 h 52362"/>
                    <a:gd name="connsiteX8" fmla="*/ 27104 w 41246"/>
                    <a:gd name="connsiteY8" fmla="*/ 34599 h 52362"/>
                    <a:gd name="connsiteX9" fmla="*/ 20650 w 41246"/>
                    <a:gd name="connsiteY9" fmla="*/ 33733 h 52362"/>
                    <a:gd name="connsiteX10" fmla="*/ 10784 w 41246"/>
                    <a:gd name="connsiteY10" fmla="*/ 39480 h 52362"/>
                    <a:gd name="connsiteX11" fmla="*/ 6796 w 41246"/>
                    <a:gd name="connsiteY11" fmla="*/ 45199 h 52362"/>
                    <a:gd name="connsiteX12" fmla="*/ 26 w 41246"/>
                    <a:gd name="connsiteY12" fmla="*/ 52363 h 52362"/>
                    <a:gd name="connsiteX13" fmla="*/ 26 w 41246"/>
                    <a:gd name="connsiteY13" fmla="*/ 40608 h 52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1246" h="52362">
                      <a:moveTo>
                        <a:pt x="0" y="40608"/>
                      </a:moveTo>
                      <a:cubicBezTo>
                        <a:pt x="2886" y="38325"/>
                        <a:pt x="4618" y="36777"/>
                        <a:pt x="5221" y="36016"/>
                      </a:cubicBezTo>
                      <a:lnTo>
                        <a:pt x="12621" y="22844"/>
                      </a:lnTo>
                      <a:cubicBezTo>
                        <a:pt x="15900" y="18463"/>
                        <a:pt x="18787" y="15104"/>
                        <a:pt x="21227" y="12821"/>
                      </a:cubicBezTo>
                      <a:cubicBezTo>
                        <a:pt x="24716" y="7285"/>
                        <a:pt x="27183" y="3087"/>
                        <a:pt x="28626" y="201"/>
                      </a:cubicBezTo>
                      <a:cubicBezTo>
                        <a:pt x="30673" y="-744"/>
                        <a:pt x="33296" y="1644"/>
                        <a:pt x="36471" y="7364"/>
                      </a:cubicBezTo>
                      <a:cubicBezTo>
                        <a:pt x="39646" y="13084"/>
                        <a:pt x="41247" y="17203"/>
                        <a:pt x="41247" y="19696"/>
                      </a:cubicBezTo>
                      <a:cubicBezTo>
                        <a:pt x="41247" y="23343"/>
                        <a:pt x="39803" y="26728"/>
                        <a:pt x="36943" y="29876"/>
                      </a:cubicBezTo>
                      <a:cubicBezTo>
                        <a:pt x="34057" y="33025"/>
                        <a:pt x="30777" y="34599"/>
                        <a:pt x="27104" y="34599"/>
                      </a:cubicBezTo>
                      <a:cubicBezTo>
                        <a:pt x="25267" y="34416"/>
                        <a:pt x="23116" y="34127"/>
                        <a:pt x="20650" y="33733"/>
                      </a:cubicBezTo>
                      <a:cubicBezTo>
                        <a:pt x="16950" y="33156"/>
                        <a:pt x="13670" y="35072"/>
                        <a:pt x="10784" y="39480"/>
                      </a:cubicBezTo>
                      <a:cubicBezTo>
                        <a:pt x="8737" y="42523"/>
                        <a:pt x="7399" y="44439"/>
                        <a:pt x="6796" y="45199"/>
                      </a:cubicBezTo>
                      <a:lnTo>
                        <a:pt x="26" y="52363"/>
                      </a:lnTo>
                      <a:lnTo>
                        <a:pt x="26" y="40608"/>
                      </a:lnTo>
                      <a:close/>
                    </a:path>
                  </a:pathLst>
                </a:custGeom>
                <a:grpFill/>
                <a:ln w="2609"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2119AB25-CBB2-5A75-68D3-BF668ADD06E3}"/>
                    </a:ext>
                  </a:extLst>
                </p:cNvPr>
                <p:cNvSpPr/>
                <p:nvPr/>
              </p:nvSpPr>
              <p:spPr>
                <a:xfrm>
                  <a:off x="6487238" y="2969986"/>
                  <a:ext cx="98909" cy="54444"/>
                </a:xfrm>
                <a:custGeom>
                  <a:avLst/>
                  <a:gdLst>
                    <a:gd name="connsiteX0" fmla="*/ 96347 w 98909"/>
                    <a:gd name="connsiteY0" fmla="*/ 11729 h 54444"/>
                    <a:gd name="connsiteX1" fmla="*/ 90811 w 98909"/>
                    <a:gd name="connsiteY1" fmla="*/ 15743 h 54444"/>
                    <a:gd name="connsiteX2" fmla="*/ 86193 w 98909"/>
                    <a:gd name="connsiteY2" fmla="*/ 17737 h 54444"/>
                    <a:gd name="connsiteX3" fmla="*/ 71106 w 98909"/>
                    <a:gd name="connsiteY3" fmla="*/ 27471 h 54444"/>
                    <a:gd name="connsiteX4" fmla="*/ 68639 w 98909"/>
                    <a:gd name="connsiteY4" fmla="*/ 28049 h 54444"/>
                    <a:gd name="connsiteX5" fmla="*/ 50482 w 98909"/>
                    <a:gd name="connsiteY5" fmla="*/ 36944 h 54444"/>
                    <a:gd name="connsiteX6" fmla="*/ 40013 w 98909"/>
                    <a:gd name="connsiteY6" fmla="*/ 34949 h 54444"/>
                    <a:gd name="connsiteX7" fmla="*/ 23090 w 98909"/>
                    <a:gd name="connsiteY7" fmla="*/ 39830 h 54444"/>
                    <a:gd name="connsiteX8" fmla="*/ 10469 w 98909"/>
                    <a:gd name="connsiteY8" fmla="*/ 51007 h 54444"/>
                    <a:gd name="connsiteX9" fmla="*/ 6481 w 98909"/>
                    <a:gd name="connsiteY9" fmla="*/ 54444 h 54444"/>
                    <a:gd name="connsiteX10" fmla="*/ 0 w 98909"/>
                    <a:gd name="connsiteY10" fmla="*/ 53579 h 54444"/>
                    <a:gd name="connsiteX11" fmla="*/ 3700 w 98909"/>
                    <a:gd name="connsiteY11" fmla="*/ 47859 h 54444"/>
                    <a:gd name="connsiteX12" fmla="*/ 11387 w 98909"/>
                    <a:gd name="connsiteY12" fmla="*/ 38964 h 54444"/>
                    <a:gd name="connsiteX13" fmla="*/ 23693 w 98909"/>
                    <a:gd name="connsiteY13" fmla="*/ 27498 h 54444"/>
                    <a:gd name="connsiteX14" fmla="*/ 50168 w 98909"/>
                    <a:gd name="connsiteY14" fmla="*/ 16032 h 54444"/>
                    <a:gd name="connsiteX15" fmla="*/ 56019 w 98909"/>
                    <a:gd name="connsiteY15" fmla="*/ 17475 h 54444"/>
                    <a:gd name="connsiteX16" fmla="*/ 60637 w 98909"/>
                    <a:gd name="connsiteY16" fmla="*/ 18918 h 54444"/>
                    <a:gd name="connsiteX17" fmla="*/ 65858 w 98909"/>
                    <a:gd name="connsiteY17" fmla="*/ 16609 h 54444"/>
                    <a:gd name="connsiteX18" fmla="*/ 69873 w 98909"/>
                    <a:gd name="connsiteY18" fmla="*/ 12594 h 54444"/>
                    <a:gd name="connsiteX19" fmla="*/ 72339 w 98909"/>
                    <a:gd name="connsiteY19" fmla="*/ 10023 h 54444"/>
                    <a:gd name="connsiteX20" fmla="*/ 73572 w 98909"/>
                    <a:gd name="connsiteY20" fmla="*/ 8869 h 54444"/>
                    <a:gd name="connsiteX21" fmla="*/ 76957 w 98909"/>
                    <a:gd name="connsiteY21" fmla="*/ 10023 h 54444"/>
                    <a:gd name="connsiteX22" fmla="*/ 84960 w 98909"/>
                    <a:gd name="connsiteY22" fmla="*/ 4014 h 54444"/>
                    <a:gd name="connsiteX23" fmla="*/ 88029 w 98909"/>
                    <a:gd name="connsiteY23" fmla="*/ 289 h 54444"/>
                    <a:gd name="connsiteX24" fmla="*/ 91414 w 98909"/>
                    <a:gd name="connsiteY24" fmla="*/ 1154 h 54444"/>
                    <a:gd name="connsiteX25" fmla="*/ 96347 w 98909"/>
                    <a:gd name="connsiteY25" fmla="*/ 0 h 54444"/>
                    <a:gd name="connsiteX26" fmla="*/ 97265 w 98909"/>
                    <a:gd name="connsiteY26" fmla="*/ 1417 h 54444"/>
                    <a:gd name="connsiteX27" fmla="*/ 98813 w 98909"/>
                    <a:gd name="connsiteY27" fmla="*/ 4277 h 54444"/>
                    <a:gd name="connsiteX28" fmla="*/ 96347 w 98909"/>
                    <a:gd name="connsiteY28" fmla="*/ 11729 h 54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98909" h="54444">
                      <a:moveTo>
                        <a:pt x="96347" y="11729"/>
                      </a:moveTo>
                      <a:cubicBezTo>
                        <a:pt x="94510" y="13644"/>
                        <a:pt x="92647" y="14982"/>
                        <a:pt x="90811" y="15743"/>
                      </a:cubicBezTo>
                      <a:lnTo>
                        <a:pt x="86193" y="17737"/>
                      </a:lnTo>
                      <a:cubicBezTo>
                        <a:pt x="82913" y="20020"/>
                        <a:pt x="77875" y="23273"/>
                        <a:pt x="71106" y="27471"/>
                      </a:cubicBezTo>
                      <a:lnTo>
                        <a:pt x="68639" y="28049"/>
                      </a:lnTo>
                      <a:cubicBezTo>
                        <a:pt x="61240" y="33979"/>
                        <a:pt x="55205" y="36944"/>
                        <a:pt x="50482" y="36944"/>
                      </a:cubicBezTo>
                      <a:cubicBezTo>
                        <a:pt x="47203" y="35605"/>
                        <a:pt x="43713" y="34949"/>
                        <a:pt x="40013" y="34949"/>
                      </a:cubicBezTo>
                      <a:cubicBezTo>
                        <a:pt x="34871" y="34949"/>
                        <a:pt x="29229" y="36576"/>
                        <a:pt x="23090" y="39830"/>
                      </a:cubicBezTo>
                      <a:cubicBezTo>
                        <a:pt x="16924" y="43083"/>
                        <a:pt x="12726" y="46809"/>
                        <a:pt x="10469" y="51007"/>
                      </a:cubicBezTo>
                      <a:cubicBezTo>
                        <a:pt x="9236" y="52739"/>
                        <a:pt x="7898" y="53867"/>
                        <a:pt x="6481" y="54444"/>
                      </a:cubicBezTo>
                      <a:cubicBezTo>
                        <a:pt x="4014" y="54444"/>
                        <a:pt x="1863" y="54156"/>
                        <a:pt x="0" y="53579"/>
                      </a:cubicBezTo>
                      <a:lnTo>
                        <a:pt x="3700" y="47859"/>
                      </a:lnTo>
                      <a:lnTo>
                        <a:pt x="11387" y="38964"/>
                      </a:lnTo>
                      <a:cubicBezTo>
                        <a:pt x="14457" y="35527"/>
                        <a:pt x="18577" y="31696"/>
                        <a:pt x="23693" y="27498"/>
                      </a:cubicBezTo>
                      <a:cubicBezTo>
                        <a:pt x="33139" y="19862"/>
                        <a:pt x="41955" y="16032"/>
                        <a:pt x="50168" y="16032"/>
                      </a:cubicBezTo>
                      <a:cubicBezTo>
                        <a:pt x="51611" y="16032"/>
                        <a:pt x="53552" y="16504"/>
                        <a:pt x="56019" y="17475"/>
                      </a:cubicBezTo>
                      <a:cubicBezTo>
                        <a:pt x="58485" y="18419"/>
                        <a:pt x="60007" y="18918"/>
                        <a:pt x="60637" y="18918"/>
                      </a:cubicBezTo>
                      <a:cubicBezTo>
                        <a:pt x="62290" y="18918"/>
                        <a:pt x="64021" y="18157"/>
                        <a:pt x="65858" y="16609"/>
                      </a:cubicBezTo>
                      <a:lnTo>
                        <a:pt x="69873" y="12594"/>
                      </a:lnTo>
                      <a:cubicBezTo>
                        <a:pt x="70476" y="11833"/>
                        <a:pt x="71316" y="10968"/>
                        <a:pt x="72339" y="10023"/>
                      </a:cubicBezTo>
                      <a:lnTo>
                        <a:pt x="73572" y="8869"/>
                      </a:lnTo>
                      <a:cubicBezTo>
                        <a:pt x="74595" y="9629"/>
                        <a:pt x="75724" y="10023"/>
                        <a:pt x="76957" y="10023"/>
                      </a:cubicBezTo>
                      <a:cubicBezTo>
                        <a:pt x="79607" y="10023"/>
                        <a:pt x="82283" y="8029"/>
                        <a:pt x="84960" y="4014"/>
                      </a:cubicBezTo>
                      <a:lnTo>
                        <a:pt x="88029" y="289"/>
                      </a:lnTo>
                      <a:cubicBezTo>
                        <a:pt x="88843" y="866"/>
                        <a:pt x="89971" y="1154"/>
                        <a:pt x="91414" y="1154"/>
                      </a:cubicBezTo>
                      <a:cubicBezTo>
                        <a:pt x="94090" y="761"/>
                        <a:pt x="95717" y="394"/>
                        <a:pt x="96347" y="0"/>
                      </a:cubicBezTo>
                      <a:cubicBezTo>
                        <a:pt x="96767" y="761"/>
                        <a:pt x="97055" y="1233"/>
                        <a:pt x="97265" y="1417"/>
                      </a:cubicBezTo>
                      <a:cubicBezTo>
                        <a:pt x="98289" y="2755"/>
                        <a:pt x="98813" y="3700"/>
                        <a:pt x="98813" y="4277"/>
                      </a:cubicBezTo>
                      <a:cubicBezTo>
                        <a:pt x="99207" y="6560"/>
                        <a:pt x="98394" y="9052"/>
                        <a:pt x="96347" y="11729"/>
                      </a:cubicBezTo>
                      <a:close/>
                    </a:path>
                  </a:pathLst>
                </a:custGeom>
                <a:grpFill/>
                <a:ln w="2609"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782AD482-DBD0-3B59-5352-BF91E456B2CD}"/>
                    </a:ext>
                  </a:extLst>
                </p:cNvPr>
                <p:cNvSpPr/>
                <p:nvPr/>
              </p:nvSpPr>
              <p:spPr>
                <a:xfrm>
                  <a:off x="6240940" y="3014460"/>
                  <a:ext cx="277390" cy="118334"/>
                </a:xfrm>
                <a:custGeom>
                  <a:avLst/>
                  <a:gdLst>
                    <a:gd name="connsiteX0" fmla="*/ 252465 w 277390"/>
                    <a:gd name="connsiteY0" fmla="*/ 7425 h 118334"/>
                    <a:gd name="connsiteX1" fmla="*/ 258001 w 277390"/>
                    <a:gd name="connsiteY1" fmla="*/ 4565 h 118334"/>
                    <a:gd name="connsiteX2" fmla="*/ 259549 w 277390"/>
                    <a:gd name="connsiteY2" fmla="*/ 4565 h 118334"/>
                    <a:gd name="connsiteX3" fmla="*/ 265085 w 277390"/>
                    <a:gd name="connsiteY3" fmla="*/ 3411 h 118334"/>
                    <a:gd name="connsiteX4" fmla="*/ 277391 w 277390"/>
                    <a:gd name="connsiteY4" fmla="*/ 12017 h 118334"/>
                    <a:gd name="connsiteX5" fmla="*/ 269388 w 277390"/>
                    <a:gd name="connsiteY5" fmla="*/ 28652 h 118334"/>
                    <a:gd name="connsiteX6" fmla="*/ 257056 w 277390"/>
                    <a:gd name="connsiteY6" fmla="*/ 40407 h 118334"/>
                    <a:gd name="connsiteX7" fmla="*/ 245984 w 277390"/>
                    <a:gd name="connsiteY7" fmla="*/ 42978 h 118334"/>
                    <a:gd name="connsiteX8" fmla="*/ 222579 w 277390"/>
                    <a:gd name="connsiteY8" fmla="*/ 48987 h 118334"/>
                    <a:gd name="connsiteX9" fmla="*/ 190254 w 277390"/>
                    <a:gd name="connsiteY9" fmla="*/ 68482 h 118334"/>
                    <a:gd name="connsiteX10" fmla="*/ 157010 w 277390"/>
                    <a:gd name="connsiteY10" fmla="*/ 86534 h 118334"/>
                    <a:gd name="connsiteX11" fmla="*/ 26160 w 277390"/>
                    <a:gd name="connsiteY11" fmla="*/ 118335 h 118334"/>
                    <a:gd name="connsiteX12" fmla="*/ 0 w 277390"/>
                    <a:gd name="connsiteY12" fmla="*/ 116052 h 118334"/>
                    <a:gd name="connsiteX13" fmla="*/ 0 w 277390"/>
                    <a:gd name="connsiteY13" fmla="*/ 82519 h 118334"/>
                    <a:gd name="connsiteX14" fmla="*/ 40643 w 277390"/>
                    <a:gd name="connsiteY14" fmla="*/ 87977 h 118334"/>
                    <a:gd name="connsiteX15" fmla="*/ 47727 w 277390"/>
                    <a:gd name="connsiteY15" fmla="*/ 87977 h 118334"/>
                    <a:gd name="connsiteX16" fmla="*/ 82834 w 277390"/>
                    <a:gd name="connsiteY16" fmla="*/ 85117 h 118334"/>
                    <a:gd name="connsiteX17" fmla="*/ 148115 w 277390"/>
                    <a:gd name="connsiteY17" fmla="*/ 67354 h 118334"/>
                    <a:gd name="connsiteX18" fmla="*/ 196157 w 277390"/>
                    <a:gd name="connsiteY18" fmla="*/ 46153 h 118334"/>
                    <a:gd name="connsiteX19" fmla="*/ 200460 w 277390"/>
                    <a:gd name="connsiteY19" fmla="*/ 40722 h 118334"/>
                    <a:gd name="connsiteX20" fmla="*/ 215233 w 277390"/>
                    <a:gd name="connsiteY20" fmla="*/ 16058 h 118334"/>
                    <a:gd name="connsiteX21" fmla="*/ 237089 w 277390"/>
                    <a:gd name="connsiteY21" fmla="*/ 0 h 118334"/>
                    <a:gd name="connsiteX22" fmla="*/ 248791 w 277390"/>
                    <a:gd name="connsiteY22" fmla="*/ 6297 h 118334"/>
                    <a:gd name="connsiteX23" fmla="*/ 252465 w 277390"/>
                    <a:gd name="connsiteY23" fmla="*/ 7425 h 118334"/>
                    <a:gd name="connsiteX24" fmla="*/ 239844 w 277390"/>
                    <a:gd name="connsiteY24" fmla="*/ 18603 h 118334"/>
                    <a:gd name="connsiteX25" fmla="*/ 230923 w 277390"/>
                    <a:gd name="connsiteY25" fmla="*/ 13723 h 118334"/>
                    <a:gd name="connsiteX26" fmla="*/ 215836 w 277390"/>
                    <a:gd name="connsiteY26" fmla="*/ 24612 h 118334"/>
                    <a:gd name="connsiteX27" fmla="*/ 209067 w 277390"/>
                    <a:gd name="connsiteY27" fmla="*/ 35212 h 118334"/>
                    <a:gd name="connsiteX28" fmla="*/ 205078 w 277390"/>
                    <a:gd name="connsiteY28" fmla="*/ 42375 h 118334"/>
                    <a:gd name="connsiteX29" fmla="*/ 239844 w 277390"/>
                    <a:gd name="connsiteY29" fmla="*/ 18603 h 118334"/>
                    <a:gd name="connsiteX30" fmla="*/ 267867 w 277390"/>
                    <a:gd name="connsiteY30" fmla="*/ 19443 h 118334"/>
                    <a:gd name="connsiteX31" fmla="*/ 260152 w 277390"/>
                    <a:gd name="connsiteY31" fmla="*/ 15428 h 118334"/>
                    <a:gd name="connsiteX32" fmla="*/ 232445 w 277390"/>
                    <a:gd name="connsiteY32" fmla="*/ 40354 h 118334"/>
                    <a:gd name="connsiteX33" fmla="*/ 252465 w 277390"/>
                    <a:gd name="connsiteY33" fmla="*/ 31748 h 118334"/>
                    <a:gd name="connsiteX34" fmla="*/ 267867 w 277390"/>
                    <a:gd name="connsiteY34" fmla="*/ 19443 h 1183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77390" h="118334">
                      <a:moveTo>
                        <a:pt x="252465" y="7425"/>
                      </a:moveTo>
                      <a:lnTo>
                        <a:pt x="258001" y="4565"/>
                      </a:lnTo>
                      <a:cubicBezTo>
                        <a:pt x="258421" y="4775"/>
                        <a:pt x="258919" y="4775"/>
                        <a:pt x="259549" y="4565"/>
                      </a:cubicBezTo>
                      <a:cubicBezTo>
                        <a:pt x="262435" y="3805"/>
                        <a:pt x="264272" y="3411"/>
                        <a:pt x="265085" y="3411"/>
                      </a:cubicBezTo>
                      <a:cubicBezTo>
                        <a:pt x="273298" y="3411"/>
                        <a:pt x="277391" y="6271"/>
                        <a:pt x="277391" y="12017"/>
                      </a:cubicBezTo>
                      <a:cubicBezTo>
                        <a:pt x="277391" y="16032"/>
                        <a:pt x="274715" y="21568"/>
                        <a:pt x="269388" y="28652"/>
                      </a:cubicBezTo>
                      <a:cubicBezTo>
                        <a:pt x="265479" y="33821"/>
                        <a:pt x="261386" y="37731"/>
                        <a:pt x="257056" y="40407"/>
                      </a:cubicBezTo>
                      <a:lnTo>
                        <a:pt x="245984" y="42978"/>
                      </a:lnTo>
                      <a:cubicBezTo>
                        <a:pt x="241864" y="43949"/>
                        <a:pt x="234072" y="45943"/>
                        <a:pt x="222579" y="48987"/>
                      </a:cubicBezTo>
                      <a:lnTo>
                        <a:pt x="190254" y="68482"/>
                      </a:lnTo>
                      <a:cubicBezTo>
                        <a:pt x="176898" y="76511"/>
                        <a:pt x="165826" y="82519"/>
                        <a:pt x="157010" y="86534"/>
                      </a:cubicBezTo>
                      <a:cubicBezTo>
                        <a:pt x="109991" y="107734"/>
                        <a:pt x="66383" y="118335"/>
                        <a:pt x="26160" y="118335"/>
                      </a:cubicBezTo>
                      <a:cubicBezTo>
                        <a:pt x="16504" y="118335"/>
                        <a:pt x="7793" y="117574"/>
                        <a:pt x="0" y="116052"/>
                      </a:cubicBezTo>
                      <a:lnTo>
                        <a:pt x="0" y="82519"/>
                      </a:lnTo>
                      <a:cubicBezTo>
                        <a:pt x="12726" y="86140"/>
                        <a:pt x="26265" y="87977"/>
                        <a:pt x="40643" y="87977"/>
                      </a:cubicBezTo>
                      <a:lnTo>
                        <a:pt x="47727" y="87977"/>
                      </a:lnTo>
                      <a:cubicBezTo>
                        <a:pt x="60243" y="87977"/>
                        <a:pt x="71945" y="87032"/>
                        <a:pt x="82834" y="85117"/>
                      </a:cubicBezTo>
                      <a:cubicBezTo>
                        <a:pt x="100283" y="82073"/>
                        <a:pt x="122034" y="76143"/>
                        <a:pt x="148115" y="67354"/>
                      </a:cubicBezTo>
                      <a:cubicBezTo>
                        <a:pt x="169053" y="60296"/>
                        <a:pt x="185059" y="53211"/>
                        <a:pt x="196157" y="46153"/>
                      </a:cubicBezTo>
                      <a:cubicBezTo>
                        <a:pt x="197391" y="45392"/>
                        <a:pt x="198834" y="43582"/>
                        <a:pt x="200460" y="40722"/>
                      </a:cubicBezTo>
                      <a:cubicBezTo>
                        <a:pt x="208463" y="26763"/>
                        <a:pt x="213396" y="18550"/>
                        <a:pt x="215233" y="16058"/>
                      </a:cubicBezTo>
                      <a:cubicBezTo>
                        <a:pt x="222815" y="5379"/>
                        <a:pt x="230110" y="0"/>
                        <a:pt x="237089" y="0"/>
                      </a:cubicBezTo>
                      <a:cubicBezTo>
                        <a:pt x="242022" y="0"/>
                        <a:pt x="245905" y="2099"/>
                        <a:pt x="248791" y="6297"/>
                      </a:cubicBezTo>
                      <a:cubicBezTo>
                        <a:pt x="249185" y="7032"/>
                        <a:pt x="250418" y="7425"/>
                        <a:pt x="252465" y="7425"/>
                      </a:cubicBezTo>
                      <a:close/>
                      <a:moveTo>
                        <a:pt x="239844" y="18603"/>
                      </a:moveTo>
                      <a:cubicBezTo>
                        <a:pt x="239844" y="15349"/>
                        <a:pt x="236879" y="13723"/>
                        <a:pt x="230923" y="13723"/>
                      </a:cubicBezTo>
                      <a:cubicBezTo>
                        <a:pt x="225990" y="13723"/>
                        <a:pt x="220979" y="17343"/>
                        <a:pt x="215836" y="24612"/>
                      </a:cubicBezTo>
                      <a:cubicBezTo>
                        <a:pt x="213160" y="28442"/>
                        <a:pt x="210903" y="31958"/>
                        <a:pt x="209067" y="35212"/>
                      </a:cubicBezTo>
                      <a:lnTo>
                        <a:pt x="205078" y="42375"/>
                      </a:lnTo>
                      <a:cubicBezTo>
                        <a:pt x="228247" y="33218"/>
                        <a:pt x="239844" y="25294"/>
                        <a:pt x="239844" y="18603"/>
                      </a:cubicBezTo>
                      <a:close/>
                      <a:moveTo>
                        <a:pt x="267867" y="19443"/>
                      </a:moveTo>
                      <a:cubicBezTo>
                        <a:pt x="267867" y="16766"/>
                        <a:pt x="265295" y="15428"/>
                        <a:pt x="260152" y="15428"/>
                      </a:cubicBezTo>
                      <a:cubicBezTo>
                        <a:pt x="251336" y="15428"/>
                        <a:pt x="242100" y="23746"/>
                        <a:pt x="232445" y="40354"/>
                      </a:cubicBezTo>
                      <a:cubicBezTo>
                        <a:pt x="237771" y="38833"/>
                        <a:pt x="244462" y="35973"/>
                        <a:pt x="252465" y="31748"/>
                      </a:cubicBezTo>
                      <a:cubicBezTo>
                        <a:pt x="262724" y="26422"/>
                        <a:pt x="267867" y="22329"/>
                        <a:pt x="267867" y="19443"/>
                      </a:cubicBezTo>
                      <a:close/>
                    </a:path>
                  </a:pathLst>
                </a:custGeom>
                <a:grpFill/>
                <a:ln w="2609"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80B2AA0B-F243-CA4B-13FD-F8B8D6699110}"/>
                    </a:ext>
                  </a:extLst>
                </p:cNvPr>
                <p:cNvSpPr/>
                <p:nvPr/>
              </p:nvSpPr>
              <p:spPr>
                <a:xfrm>
                  <a:off x="6149965" y="3030938"/>
                  <a:ext cx="95277" cy="99443"/>
                </a:xfrm>
                <a:custGeom>
                  <a:avLst/>
                  <a:gdLst>
                    <a:gd name="connsiteX0" fmla="*/ 90975 w 95277"/>
                    <a:gd name="connsiteY0" fmla="*/ 99443 h 99443"/>
                    <a:gd name="connsiteX1" fmla="*/ 86042 w 95277"/>
                    <a:gd name="connsiteY1" fmla="*/ 98289 h 99443"/>
                    <a:gd name="connsiteX2" fmla="*/ 57101 w 95277"/>
                    <a:gd name="connsiteY2" fmla="*/ 80814 h 99443"/>
                    <a:gd name="connsiteX3" fmla="*/ 49702 w 95277"/>
                    <a:gd name="connsiteY3" fmla="*/ 63628 h 99443"/>
                    <a:gd name="connsiteX4" fmla="*/ 40781 w 95277"/>
                    <a:gd name="connsiteY4" fmla="*/ 80237 h 99443"/>
                    <a:gd name="connsiteX5" fmla="*/ 18006 w 95277"/>
                    <a:gd name="connsiteY5" fmla="*/ 95429 h 99443"/>
                    <a:gd name="connsiteX6" fmla="*/ 453 w 95277"/>
                    <a:gd name="connsiteY6" fmla="*/ 98866 h 99443"/>
                    <a:gd name="connsiteX7" fmla="*/ 2604 w 95277"/>
                    <a:gd name="connsiteY7" fmla="*/ 94851 h 99443"/>
                    <a:gd name="connsiteX8" fmla="*/ 19239 w 95277"/>
                    <a:gd name="connsiteY8" fmla="*/ 82231 h 99443"/>
                    <a:gd name="connsiteX9" fmla="*/ 55579 w 95277"/>
                    <a:gd name="connsiteY9" fmla="*/ 32378 h 99443"/>
                    <a:gd name="connsiteX10" fmla="*/ 61431 w 95277"/>
                    <a:gd name="connsiteY10" fmla="*/ 14903 h 99443"/>
                    <a:gd name="connsiteX11" fmla="*/ 69748 w 95277"/>
                    <a:gd name="connsiteY11" fmla="*/ 0 h 99443"/>
                    <a:gd name="connsiteX12" fmla="*/ 70666 w 95277"/>
                    <a:gd name="connsiteY12" fmla="*/ 1994 h 99443"/>
                    <a:gd name="connsiteX13" fmla="*/ 66652 w 95277"/>
                    <a:gd name="connsiteY13" fmla="*/ 19469 h 99443"/>
                    <a:gd name="connsiteX14" fmla="*/ 64186 w 95277"/>
                    <a:gd name="connsiteY14" fmla="*/ 37232 h 99443"/>
                    <a:gd name="connsiteX15" fmla="*/ 77436 w 95277"/>
                    <a:gd name="connsiteY15" fmla="*/ 60164 h 99443"/>
                    <a:gd name="connsiteX16" fmla="*/ 90975 w 95277"/>
                    <a:gd name="connsiteY16" fmla="*/ 65911 h 99443"/>
                    <a:gd name="connsiteX17" fmla="*/ 95278 w 95277"/>
                    <a:gd name="connsiteY17" fmla="*/ 81391 h 99443"/>
                    <a:gd name="connsiteX18" fmla="*/ 92497 w 95277"/>
                    <a:gd name="connsiteY18" fmla="*/ 95717 h 99443"/>
                    <a:gd name="connsiteX19" fmla="*/ 90975 w 95277"/>
                    <a:gd name="connsiteY19" fmla="*/ 99443 h 994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95277" h="99443">
                      <a:moveTo>
                        <a:pt x="90975" y="99443"/>
                      </a:moveTo>
                      <a:lnTo>
                        <a:pt x="86042" y="98289"/>
                      </a:lnTo>
                      <a:cubicBezTo>
                        <a:pt x="73107" y="95245"/>
                        <a:pt x="63451" y="89394"/>
                        <a:pt x="57101" y="80814"/>
                      </a:cubicBezTo>
                      <a:cubicBezTo>
                        <a:pt x="54215" y="76983"/>
                        <a:pt x="51749" y="71263"/>
                        <a:pt x="49702" y="63628"/>
                      </a:cubicBezTo>
                      <a:cubicBezTo>
                        <a:pt x="47839" y="66698"/>
                        <a:pt x="44874" y="72234"/>
                        <a:pt x="40781" y="80237"/>
                      </a:cubicBezTo>
                      <a:cubicBezTo>
                        <a:pt x="37501" y="86717"/>
                        <a:pt x="29892" y="91808"/>
                        <a:pt x="18006" y="95429"/>
                      </a:cubicBezTo>
                      <a:cubicBezTo>
                        <a:pt x="13703" y="96767"/>
                        <a:pt x="7852" y="97921"/>
                        <a:pt x="453" y="98866"/>
                      </a:cubicBezTo>
                      <a:cubicBezTo>
                        <a:pt x="-570" y="98105"/>
                        <a:pt x="138" y="96767"/>
                        <a:pt x="2604" y="94851"/>
                      </a:cubicBezTo>
                      <a:lnTo>
                        <a:pt x="19239" y="82231"/>
                      </a:lnTo>
                      <a:cubicBezTo>
                        <a:pt x="36898" y="68849"/>
                        <a:pt x="48994" y="52240"/>
                        <a:pt x="55579" y="32378"/>
                      </a:cubicBezTo>
                      <a:lnTo>
                        <a:pt x="61431" y="14903"/>
                      </a:lnTo>
                      <a:cubicBezTo>
                        <a:pt x="64710" y="4985"/>
                        <a:pt x="67492" y="0"/>
                        <a:pt x="69748" y="0"/>
                      </a:cubicBezTo>
                      <a:cubicBezTo>
                        <a:pt x="70561" y="0"/>
                        <a:pt x="70876" y="682"/>
                        <a:pt x="70666" y="1994"/>
                      </a:cubicBezTo>
                      <a:cubicBezTo>
                        <a:pt x="70457" y="3332"/>
                        <a:pt x="69118" y="9157"/>
                        <a:pt x="66652" y="19469"/>
                      </a:cubicBezTo>
                      <a:cubicBezTo>
                        <a:pt x="64999" y="26343"/>
                        <a:pt x="64186" y="32273"/>
                        <a:pt x="64186" y="37232"/>
                      </a:cubicBezTo>
                      <a:cubicBezTo>
                        <a:pt x="64186" y="46416"/>
                        <a:pt x="68594" y="54051"/>
                        <a:pt x="77436" y="60164"/>
                      </a:cubicBezTo>
                      <a:cubicBezTo>
                        <a:pt x="79902" y="61896"/>
                        <a:pt x="84415" y="63812"/>
                        <a:pt x="90975" y="65911"/>
                      </a:cubicBezTo>
                      <a:cubicBezTo>
                        <a:pt x="93835" y="72024"/>
                        <a:pt x="95278" y="77193"/>
                        <a:pt x="95278" y="81391"/>
                      </a:cubicBezTo>
                      <a:cubicBezTo>
                        <a:pt x="95278" y="86560"/>
                        <a:pt x="94360" y="91335"/>
                        <a:pt x="92497" y="95717"/>
                      </a:cubicBezTo>
                      <a:cubicBezTo>
                        <a:pt x="92313" y="96688"/>
                        <a:pt x="91788" y="97921"/>
                        <a:pt x="90975" y="99443"/>
                      </a:cubicBezTo>
                      <a:close/>
                    </a:path>
                  </a:pathLst>
                </a:custGeom>
                <a:grpFill/>
                <a:ln w="2609"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877CEBD5-719D-28F3-53B2-EF546F0B7908}"/>
                    </a:ext>
                  </a:extLst>
                </p:cNvPr>
                <p:cNvSpPr/>
                <p:nvPr/>
              </p:nvSpPr>
              <p:spPr>
                <a:xfrm>
                  <a:off x="6302259" y="2970275"/>
                  <a:ext cx="132109" cy="102644"/>
                </a:xfrm>
                <a:custGeom>
                  <a:avLst/>
                  <a:gdLst>
                    <a:gd name="connsiteX0" fmla="*/ 90365 w 132109"/>
                    <a:gd name="connsiteY0" fmla="*/ 18236 h 102644"/>
                    <a:gd name="connsiteX1" fmla="*/ 132110 w 132109"/>
                    <a:gd name="connsiteY1" fmla="*/ 0 h 102644"/>
                    <a:gd name="connsiteX2" fmla="*/ 128909 w 132109"/>
                    <a:gd name="connsiteY2" fmla="*/ 5667 h 102644"/>
                    <a:gd name="connsiteX3" fmla="*/ 129145 w 132109"/>
                    <a:gd name="connsiteY3" fmla="*/ 8029 h 102644"/>
                    <a:gd name="connsiteX4" fmla="*/ 127754 w 132109"/>
                    <a:gd name="connsiteY4" fmla="*/ 8265 h 102644"/>
                    <a:gd name="connsiteX5" fmla="*/ 118098 w 132109"/>
                    <a:gd name="connsiteY5" fmla="*/ 18944 h 102644"/>
                    <a:gd name="connsiteX6" fmla="*/ 91965 w 132109"/>
                    <a:gd name="connsiteY6" fmla="*/ 30489 h 102644"/>
                    <a:gd name="connsiteX7" fmla="*/ 87819 w 132109"/>
                    <a:gd name="connsiteY7" fmla="*/ 32824 h 102644"/>
                    <a:gd name="connsiteX8" fmla="*/ 29229 w 132109"/>
                    <a:gd name="connsiteY8" fmla="*/ 57094 h 102644"/>
                    <a:gd name="connsiteX9" fmla="*/ 22145 w 132109"/>
                    <a:gd name="connsiteY9" fmla="*/ 62211 h 102644"/>
                    <a:gd name="connsiteX10" fmla="*/ 22539 w 132109"/>
                    <a:gd name="connsiteY10" fmla="*/ 79869 h 102644"/>
                    <a:gd name="connsiteX11" fmla="*/ 10312 w 132109"/>
                    <a:gd name="connsiteY11" fmla="*/ 95822 h 102644"/>
                    <a:gd name="connsiteX12" fmla="*/ 0 w 132109"/>
                    <a:gd name="connsiteY12" fmla="*/ 102644 h 102644"/>
                    <a:gd name="connsiteX13" fmla="*/ 13434 w 132109"/>
                    <a:gd name="connsiteY13" fmla="*/ 83910 h 102644"/>
                    <a:gd name="connsiteX14" fmla="*/ 10653 w 132109"/>
                    <a:gd name="connsiteY14" fmla="*/ 68351 h 102644"/>
                    <a:gd name="connsiteX15" fmla="*/ 20964 w 132109"/>
                    <a:gd name="connsiteY15" fmla="*/ 51873 h 102644"/>
                    <a:gd name="connsiteX16" fmla="*/ 90365 w 132109"/>
                    <a:gd name="connsiteY16" fmla="*/ 18236 h 102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2109" h="102644">
                      <a:moveTo>
                        <a:pt x="90365" y="18236"/>
                      </a:moveTo>
                      <a:cubicBezTo>
                        <a:pt x="104769" y="13355"/>
                        <a:pt x="117994" y="5589"/>
                        <a:pt x="132110" y="0"/>
                      </a:cubicBezTo>
                      <a:cubicBezTo>
                        <a:pt x="131139" y="1942"/>
                        <a:pt x="130457" y="4067"/>
                        <a:pt x="128909" y="5667"/>
                      </a:cubicBezTo>
                      <a:cubicBezTo>
                        <a:pt x="128961" y="6271"/>
                        <a:pt x="129066" y="7425"/>
                        <a:pt x="129145" y="8029"/>
                      </a:cubicBezTo>
                      <a:lnTo>
                        <a:pt x="127754" y="8265"/>
                      </a:lnTo>
                      <a:cubicBezTo>
                        <a:pt x="125052" y="12227"/>
                        <a:pt x="122664" y="16819"/>
                        <a:pt x="118098" y="18944"/>
                      </a:cubicBezTo>
                      <a:cubicBezTo>
                        <a:pt x="109335" y="22670"/>
                        <a:pt x="101096" y="27655"/>
                        <a:pt x="91965" y="30489"/>
                      </a:cubicBezTo>
                      <a:cubicBezTo>
                        <a:pt x="90601" y="31250"/>
                        <a:pt x="89210" y="32037"/>
                        <a:pt x="87819" y="32824"/>
                      </a:cubicBezTo>
                      <a:cubicBezTo>
                        <a:pt x="68036" y="40223"/>
                        <a:pt x="48462" y="48331"/>
                        <a:pt x="29229" y="57094"/>
                      </a:cubicBezTo>
                      <a:cubicBezTo>
                        <a:pt x="26684" y="58459"/>
                        <a:pt x="23562" y="59456"/>
                        <a:pt x="22145" y="62211"/>
                      </a:cubicBezTo>
                      <a:cubicBezTo>
                        <a:pt x="22119" y="68062"/>
                        <a:pt x="24402" y="74097"/>
                        <a:pt x="22539" y="79869"/>
                      </a:cubicBezTo>
                      <a:cubicBezTo>
                        <a:pt x="19784" y="86062"/>
                        <a:pt x="14982" y="91047"/>
                        <a:pt x="10312" y="95822"/>
                      </a:cubicBezTo>
                      <a:cubicBezTo>
                        <a:pt x="7294" y="98630"/>
                        <a:pt x="4303" y="102041"/>
                        <a:pt x="0" y="102644"/>
                      </a:cubicBezTo>
                      <a:cubicBezTo>
                        <a:pt x="1522" y="94773"/>
                        <a:pt x="11965" y="91939"/>
                        <a:pt x="13434" y="83910"/>
                      </a:cubicBezTo>
                      <a:cubicBezTo>
                        <a:pt x="13277" y="78584"/>
                        <a:pt x="8869" y="73756"/>
                        <a:pt x="10653" y="68351"/>
                      </a:cubicBezTo>
                      <a:cubicBezTo>
                        <a:pt x="13014" y="62316"/>
                        <a:pt x="16320" y="56465"/>
                        <a:pt x="20964" y="51873"/>
                      </a:cubicBezTo>
                      <a:cubicBezTo>
                        <a:pt x="41509" y="35946"/>
                        <a:pt x="66566" y="27917"/>
                        <a:pt x="90365" y="18236"/>
                      </a:cubicBezTo>
                      <a:close/>
                    </a:path>
                  </a:pathLst>
                </a:custGeom>
                <a:grpFill/>
                <a:ln w="2609"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14BA5449-527B-291E-08DE-8D33DF605231}"/>
                    </a:ext>
                  </a:extLst>
                </p:cNvPr>
                <p:cNvSpPr/>
                <p:nvPr/>
              </p:nvSpPr>
              <p:spPr>
                <a:xfrm>
                  <a:off x="7065687" y="3049725"/>
                  <a:ext cx="45680" cy="84246"/>
                </a:xfrm>
                <a:custGeom>
                  <a:avLst/>
                  <a:gdLst>
                    <a:gd name="connsiteX0" fmla="*/ 45681 w 45680"/>
                    <a:gd name="connsiteY0" fmla="*/ 29151 h 84246"/>
                    <a:gd name="connsiteX1" fmla="*/ 34556 w 45680"/>
                    <a:gd name="connsiteY1" fmla="*/ 64861 h 84246"/>
                    <a:gd name="connsiteX2" fmla="*/ 10285 w 45680"/>
                    <a:gd name="connsiteY2" fmla="*/ 81417 h 84246"/>
                    <a:gd name="connsiteX3" fmla="*/ 2860 w 45680"/>
                    <a:gd name="connsiteY3" fmla="*/ 83989 h 84246"/>
                    <a:gd name="connsiteX4" fmla="*/ 0 w 45680"/>
                    <a:gd name="connsiteY4" fmla="*/ 82834 h 84246"/>
                    <a:gd name="connsiteX5" fmla="*/ 289 w 45680"/>
                    <a:gd name="connsiteY5" fmla="*/ 81706 h 84246"/>
                    <a:gd name="connsiteX6" fmla="*/ 6297 w 45680"/>
                    <a:gd name="connsiteY6" fmla="*/ 75697 h 84246"/>
                    <a:gd name="connsiteX7" fmla="*/ 15428 w 45680"/>
                    <a:gd name="connsiteY7" fmla="*/ 67983 h 84246"/>
                    <a:gd name="connsiteX8" fmla="*/ 29990 w 45680"/>
                    <a:gd name="connsiteY8" fmla="*/ 51427 h 84246"/>
                    <a:gd name="connsiteX9" fmla="*/ 17711 w 45680"/>
                    <a:gd name="connsiteY9" fmla="*/ 32299 h 84246"/>
                    <a:gd name="connsiteX10" fmla="*/ 14274 w 45680"/>
                    <a:gd name="connsiteY10" fmla="*/ 28862 h 84246"/>
                    <a:gd name="connsiteX11" fmla="*/ 19128 w 45680"/>
                    <a:gd name="connsiteY11" fmla="*/ 17448 h 84246"/>
                    <a:gd name="connsiteX12" fmla="*/ 25399 w 45680"/>
                    <a:gd name="connsiteY12" fmla="*/ 3437 h 84246"/>
                    <a:gd name="connsiteX13" fmla="*/ 27681 w 45680"/>
                    <a:gd name="connsiteY13" fmla="*/ 577 h 84246"/>
                    <a:gd name="connsiteX14" fmla="*/ 27970 w 45680"/>
                    <a:gd name="connsiteY14" fmla="*/ 0 h 84246"/>
                    <a:gd name="connsiteX15" fmla="*/ 33979 w 45680"/>
                    <a:gd name="connsiteY15" fmla="*/ 5431 h 84246"/>
                    <a:gd name="connsiteX16" fmla="*/ 41981 w 45680"/>
                    <a:gd name="connsiteY16" fmla="*/ 14562 h 84246"/>
                    <a:gd name="connsiteX17" fmla="*/ 45681 w 45680"/>
                    <a:gd name="connsiteY17" fmla="*/ 29151 h 84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5680" h="84246">
                      <a:moveTo>
                        <a:pt x="45681" y="29151"/>
                      </a:moveTo>
                      <a:cubicBezTo>
                        <a:pt x="45681" y="39436"/>
                        <a:pt x="41981" y="51322"/>
                        <a:pt x="34556" y="64861"/>
                      </a:cubicBezTo>
                      <a:cubicBezTo>
                        <a:pt x="30935" y="71525"/>
                        <a:pt x="22854" y="77036"/>
                        <a:pt x="10285" y="81417"/>
                      </a:cubicBezTo>
                      <a:lnTo>
                        <a:pt x="2860" y="83989"/>
                      </a:lnTo>
                      <a:cubicBezTo>
                        <a:pt x="971" y="84566"/>
                        <a:pt x="0" y="84172"/>
                        <a:pt x="0" y="82834"/>
                      </a:cubicBezTo>
                      <a:cubicBezTo>
                        <a:pt x="0" y="82467"/>
                        <a:pt x="105" y="82073"/>
                        <a:pt x="289" y="81706"/>
                      </a:cubicBezTo>
                      <a:cubicBezTo>
                        <a:pt x="1627" y="80000"/>
                        <a:pt x="3621" y="77980"/>
                        <a:pt x="6297" y="75697"/>
                      </a:cubicBezTo>
                      <a:lnTo>
                        <a:pt x="15428" y="67983"/>
                      </a:lnTo>
                      <a:cubicBezTo>
                        <a:pt x="25136" y="59797"/>
                        <a:pt x="29990" y="54287"/>
                        <a:pt x="29990" y="51427"/>
                      </a:cubicBezTo>
                      <a:cubicBezTo>
                        <a:pt x="29990" y="44946"/>
                        <a:pt x="25897" y="38570"/>
                        <a:pt x="17711" y="32299"/>
                      </a:cubicBezTo>
                      <a:cubicBezTo>
                        <a:pt x="15428" y="30594"/>
                        <a:pt x="14274" y="29439"/>
                        <a:pt x="14274" y="28862"/>
                      </a:cubicBezTo>
                      <a:lnTo>
                        <a:pt x="19128" y="17448"/>
                      </a:lnTo>
                      <a:lnTo>
                        <a:pt x="25399" y="3437"/>
                      </a:lnTo>
                      <a:cubicBezTo>
                        <a:pt x="25976" y="2283"/>
                        <a:pt x="26737" y="1338"/>
                        <a:pt x="27681" y="577"/>
                      </a:cubicBezTo>
                      <a:cubicBezTo>
                        <a:pt x="27681" y="394"/>
                        <a:pt x="27786" y="210"/>
                        <a:pt x="27970" y="0"/>
                      </a:cubicBezTo>
                      <a:lnTo>
                        <a:pt x="33979" y="5431"/>
                      </a:lnTo>
                      <a:cubicBezTo>
                        <a:pt x="37967" y="9052"/>
                        <a:pt x="40643" y="12096"/>
                        <a:pt x="41981" y="14562"/>
                      </a:cubicBezTo>
                      <a:cubicBezTo>
                        <a:pt x="44448" y="19128"/>
                        <a:pt x="45681" y="23982"/>
                        <a:pt x="45681" y="29151"/>
                      </a:cubicBezTo>
                      <a:close/>
                    </a:path>
                  </a:pathLst>
                </a:custGeom>
                <a:grpFill/>
                <a:ln w="2609"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ED4C44D2-4484-8292-A173-1ABB10C05C2B}"/>
                    </a:ext>
                  </a:extLst>
                </p:cNvPr>
                <p:cNvSpPr/>
                <p:nvPr/>
              </p:nvSpPr>
              <p:spPr>
                <a:xfrm>
                  <a:off x="7040472" y="3015064"/>
                  <a:ext cx="29964" cy="105399"/>
                </a:xfrm>
                <a:custGeom>
                  <a:avLst/>
                  <a:gdLst>
                    <a:gd name="connsiteX0" fmla="*/ 25084 w 29964"/>
                    <a:gd name="connsiteY0" fmla="*/ 5982 h 105399"/>
                    <a:gd name="connsiteX1" fmla="*/ 27655 w 29964"/>
                    <a:gd name="connsiteY1" fmla="*/ 1706 h 105399"/>
                    <a:gd name="connsiteX2" fmla="*/ 29098 w 29964"/>
                    <a:gd name="connsiteY2" fmla="*/ 0 h 105399"/>
                    <a:gd name="connsiteX3" fmla="*/ 29964 w 29964"/>
                    <a:gd name="connsiteY3" fmla="*/ 2283 h 105399"/>
                    <a:gd name="connsiteX4" fmla="*/ 28547 w 29964"/>
                    <a:gd name="connsiteY4" fmla="*/ 11991 h 105399"/>
                    <a:gd name="connsiteX5" fmla="*/ 26842 w 29964"/>
                    <a:gd name="connsiteY5" fmla="*/ 27996 h 105399"/>
                    <a:gd name="connsiteX6" fmla="*/ 23693 w 29964"/>
                    <a:gd name="connsiteY6" fmla="*/ 53421 h 105399"/>
                    <a:gd name="connsiteX7" fmla="*/ 16845 w 29964"/>
                    <a:gd name="connsiteY7" fmla="*/ 79423 h 105399"/>
                    <a:gd name="connsiteX8" fmla="*/ 10285 w 29964"/>
                    <a:gd name="connsiteY8" fmla="*/ 93120 h 105399"/>
                    <a:gd name="connsiteX9" fmla="*/ 866 w 29964"/>
                    <a:gd name="connsiteY9" fmla="*/ 105399 h 105399"/>
                    <a:gd name="connsiteX10" fmla="*/ 0 w 29964"/>
                    <a:gd name="connsiteY10" fmla="*/ 103405 h 105399"/>
                    <a:gd name="connsiteX11" fmla="*/ 11125 w 29964"/>
                    <a:gd name="connsiteY11" fmla="*/ 53710 h 105399"/>
                    <a:gd name="connsiteX12" fmla="*/ 13119 w 29964"/>
                    <a:gd name="connsiteY12" fmla="*/ 35710 h 105399"/>
                    <a:gd name="connsiteX13" fmla="*/ 16268 w 29964"/>
                    <a:gd name="connsiteY13" fmla="*/ 26842 h 105399"/>
                    <a:gd name="connsiteX14" fmla="*/ 25084 w 29964"/>
                    <a:gd name="connsiteY14" fmla="*/ 5982 h 105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9964" h="105399">
                      <a:moveTo>
                        <a:pt x="25084" y="5982"/>
                      </a:moveTo>
                      <a:cubicBezTo>
                        <a:pt x="25451" y="5221"/>
                        <a:pt x="26317" y="3805"/>
                        <a:pt x="27655" y="1706"/>
                      </a:cubicBezTo>
                      <a:cubicBezTo>
                        <a:pt x="27839" y="1312"/>
                        <a:pt x="28311" y="761"/>
                        <a:pt x="29098" y="0"/>
                      </a:cubicBezTo>
                      <a:cubicBezTo>
                        <a:pt x="29675" y="971"/>
                        <a:pt x="29964" y="1706"/>
                        <a:pt x="29964" y="2283"/>
                      </a:cubicBezTo>
                      <a:lnTo>
                        <a:pt x="28547" y="11991"/>
                      </a:lnTo>
                      <a:lnTo>
                        <a:pt x="26842" y="27996"/>
                      </a:lnTo>
                      <a:lnTo>
                        <a:pt x="23693" y="53421"/>
                      </a:lnTo>
                      <a:cubicBezTo>
                        <a:pt x="22355" y="63890"/>
                        <a:pt x="20072" y="72549"/>
                        <a:pt x="16845" y="79423"/>
                      </a:cubicBezTo>
                      <a:lnTo>
                        <a:pt x="10285" y="93120"/>
                      </a:lnTo>
                      <a:cubicBezTo>
                        <a:pt x="6297" y="101306"/>
                        <a:pt x="3149" y="105399"/>
                        <a:pt x="866" y="105399"/>
                      </a:cubicBezTo>
                      <a:lnTo>
                        <a:pt x="0" y="103405"/>
                      </a:lnTo>
                      <a:cubicBezTo>
                        <a:pt x="5904" y="83228"/>
                        <a:pt x="9603" y="66671"/>
                        <a:pt x="11125" y="53710"/>
                      </a:cubicBezTo>
                      <a:lnTo>
                        <a:pt x="13119" y="35710"/>
                      </a:lnTo>
                      <a:lnTo>
                        <a:pt x="16268" y="26842"/>
                      </a:lnTo>
                      <a:lnTo>
                        <a:pt x="25084" y="5982"/>
                      </a:lnTo>
                      <a:close/>
                    </a:path>
                  </a:pathLst>
                </a:custGeom>
                <a:grpFill/>
                <a:ln w="2609"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C25FF829-8302-6AF3-D235-46EE0BE7788A}"/>
                    </a:ext>
                  </a:extLst>
                </p:cNvPr>
                <p:cNvSpPr/>
                <p:nvPr/>
              </p:nvSpPr>
              <p:spPr>
                <a:xfrm>
                  <a:off x="7019245" y="3008189"/>
                  <a:ext cx="17133" cy="55415"/>
                </a:xfrm>
                <a:custGeom>
                  <a:avLst/>
                  <a:gdLst>
                    <a:gd name="connsiteX0" fmla="*/ 26 w 17133"/>
                    <a:gd name="connsiteY0" fmla="*/ 43713 h 55415"/>
                    <a:gd name="connsiteX1" fmla="*/ 4014 w 17133"/>
                    <a:gd name="connsiteY1" fmla="*/ 36288 h 55415"/>
                    <a:gd name="connsiteX2" fmla="*/ 4014 w 17133"/>
                    <a:gd name="connsiteY2" fmla="*/ 33139 h 55415"/>
                    <a:gd name="connsiteX3" fmla="*/ 3726 w 17133"/>
                    <a:gd name="connsiteY3" fmla="*/ 29151 h 55415"/>
                    <a:gd name="connsiteX4" fmla="*/ 3726 w 17133"/>
                    <a:gd name="connsiteY4" fmla="*/ 23719 h 55415"/>
                    <a:gd name="connsiteX5" fmla="*/ 10285 w 17133"/>
                    <a:gd name="connsiteY5" fmla="*/ 9997 h 55415"/>
                    <a:gd name="connsiteX6" fmla="*/ 15140 w 17133"/>
                    <a:gd name="connsiteY6" fmla="*/ 1417 h 55415"/>
                    <a:gd name="connsiteX7" fmla="*/ 16556 w 17133"/>
                    <a:gd name="connsiteY7" fmla="*/ 0 h 55415"/>
                    <a:gd name="connsiteX8" fmla="*/ 17134 w 17133"/>
                    <a:gd name="connsiteY8" fmla="*/ 5431 h 55415"/>
                    <a:gd name="connsiteX9" fmla="*/ 17134 w 17133"/>
                    <a:gd name="connsiteY9" fmla="*/ 12279 h 55415"/>
                    <a:gd name="connsiteX10" fmla="*/ 16425 w 17133"/>
                    <a:gd name="connsiteY10" fmla="*/ 23431 h 55415"/>
                    <a:gd name="connsiteX11" fmla="*/ 10705 w 17133"/>
                    <a:gd name="connsiteY11" fmla="*/ 40564 h 55415"/>
                    <a:gd name="connsiteX12" fmla="*/ 0 w 17133"/>
                    <a:gd name="connsiteY12" fmla="*/ 55415 h 55415"/>
                    <a:gd name="connsiteX13" fmla="*/ 0 w 17133"/>
                    <a:gd name="connsiteY13" fmla="*/ 43713 h 55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133" h="55415">
                      <a:moveTo>
                        <a:pt x="26" y="43713"/>
                      </a:moveTo>
                      <a:cubicBezTo>
                        <a:pt x="2676" y="42008"/>
                        <a:pt x="4014" y="39541"/>
                        <a:pt x="4014" y="36288"/>
                      </a:cubicBezTo>
                      <a:lnTo>
                        <a:pt x="4014" y="33139"/>
                      </a:lnTo>
                      <a:cubicBezTo>
                        <a:pt x="3831" y="31617"/>
                        <a:pt x="3726" y="30279"/>
                        <a:pt x="3726" y="29151"/>
                      </a:cubicBezTo>
                      <a:lnTo>
                        <a:pt x="3726" y="23719"/>
                      </a:lnTo>
                      <a:cubicBezTo>
                        <a:pt x="5248" y="19705"/>
                        <a:pt x="7452" y="15140"/>
                        <a:pt x="10285" y="9997"/>
                      </a:cubicBezTo>
                      <a:lnTo>
                        <a:pt x="15140" y="1417"/>
                      </a:lnTo>
                      <a:cubicBezTo>
                        <a:pt x="15323" y="1050"/>
                        <a:pt x="15795" y="551"/>
                        <a:pt x="16556" y="0"/>
                      </a:cubicBezTo>
                      <a:cubicBezTo>
                        <a:pt x="16950" y="0"/>
                        <a:pt x="17134" y="1810"/>
                        <a:pt x="17134" y="5431"/>
                      </a:cubicBezTo>
                      <a:lnTo>
                        <a:pt x="17134" y="12279"/>
                      </a:lnTo>
                      <a:cubicBezTo>
                        <a:pt x="17134" y="14746"/>
                        <a:pt x="16897" y="18472"/>
                        <a:pt x="16425" y="23431"/>
                      </a:cubicBezTo>
                      <a:cubicBezTo>
                        <a:pt x="15953" y="28390"/>
                        <a:pt x="14037" y="34110"/>
                        <a:pt x="10705" y="40564"/>
                      </a:cubicBezTo>
                      <a:cubicBezTo>
                        <a:pt x="7373" y="47045"/>
                        <a:pt x="3805" y="51978"/>
                        <a:pt x="0" y="55415"/>
                      </a:cubicBezTo>
                      <a:lnTo>
                        <a:pt x="0" y="43713"/>
                      </a:lnTo>
                      <a:close/>
                    </a:path>
                  </a:pathLst>
                </a:custGeom>
                <a:grpFill/>
                <a:ln w="2609"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AA716D6F-9E2C-4C25-8C8A-B3866DB4FFFC}"/>
                    </a:ext>
                  </a:extLst>
                </p:cNvPr>
                <p:cNvSpPr/>
                <p:nvPr/>
              </p:nvSpPr>
              <p:spPr>
                <a:xfrm>
                  <a:off x="6926729" y="3051378"/>
                  <a:ext cx="92542" cy="48829"/>
                </a:xfrm>
                <a:custGeom>
                  <a:avLst/>
                  <a:gdLst>
                    <a:gd name="connsiteX0" fmla="*/ 83674 w 92542"/>
                    <a:gd name="connsiteY0" fmla="*/ 18577 h 48829"/>
                    <a:gd name="connsiteX1" fmla="*/ 74832 w 92542"/>
                    <a:gd name="connsiteY1" fmla="*/ 24848 h 48829"/>
                    <a:gd name="connsiteX2" fmla="*/ 69978 w 92542"/>
                    <a:gd name="connsiteY2" fmla="*/ 26842 h 48829"/>
                    <a:gd name="connsiteX3" fmla="*/ 64258 w 92542"/>
                    <a:gd name="connsiteY3" fmla="*/ 31407 h 48829"/>
                    <a:gd name="connsiteX4" fmla="*/ 55704 w 92542"/>
                    <a:gd name="connsiteY4" fmla="*/ 36261 h 48829"/>
                    <a:gd name="connsiteX5" fmla="*/ 49984 w 92542"/>
                    <a:gd name="connsiteY5" fmla="*/ 41693 h 48829"/>
                    <a:gd name="connsiteX6" fmla="*/ 38570 w 92542"/>
                    <a:gd name="connsiteY6" fmla="*/ 48829 h 48829"/>
                    <a:gd name="connsiteX7" fmla="*/ 32299 w 92542"/>
                    <a:gd name="connsiteY7" fmla="*/ 46258 h 48829"/>
                    <a:gd name="connsiteX8" fmla="*/ 28285 w 92542"/>
                    <a:gd name="connsiteY8" fmla="*/ 45392 h 48829"/>
                    <a:gd name="connsiteX9" fmla="*/ 0 w 92542"/>
                    <a:gd name="connsiteY9" fmla="*/ 23405 h 48829"/>
                    <a:gd name="connsiteX10" fmla="*/ 21699 w 92542"/>
                    <a:gd name="connsiteY10" fmla="*/ 27970 h 48829"/>
                    <a:gd name="connsiteX11" fmla="*/ 29990 w 92542"/>
                    <a:gd name="connsiteY11" fmla="*/ 30253 h 48829"/>
                    <a:gd name="connsiteX12" fmla="*/ 42270 w 92542"/>
                    <a:gd name="connsiteY12" fmla="*/ 32824 h 48829"/>
                    <a:gd name="connsiteX13" fmla="*/ 52267 w 92542"/>
                    <a:gd name="connsiteY13" fmla="*/ 24821 h 48829"/>
                    <a:gd name="connsiteX14" fmla="*/ 57698 w 92542"/>
                    <a:gd name="connsiteY14" fmla="*/ 17973 h 48829"/>
                    <a:gd name="connsiteX15" fmla="*/ 60269 w 92542"/>
                    <a:gd name="connsiteY15" fmla="*/ 17685 h 48829"/>
                    <a:gd name="connsiteX16" fmla="*/ 62263 w 92542"/>
                    <a:gd name="connsiteY16" fmla="*/ 18262 h 48829"/>
                    <a:gd name="connsiteX17" fmla="*/ 64546 w 92542"/>
                    <a:gd name="connsiteY17" fmla="*/ 17973 h 48829"/>
                    <a:gd name="connsiteX18" fmla="*/ 67983 w 92542"/>
                    <a:gd name="connsiteY18" fmla="*/ 15691 h 48829"/>
                    <a:gd name="connsiteX19" fmla="*/ 74254 w 92542"/>
                    <a:gd name="connsiteY19" fmla="*/ 8265 h 48829"/>
                    <a:gd name="connsiteX20" fmla="*/ 79108 w 92542"/>
                    <a:gd name="connsiteY20" fmla="*/ 9420 h 48829"/>
                    <a:gd name="connsiteX21" fmla="*/ 84251 w 92542"/>
                    <a:gd name="connsiteY21" fmla="*/ 4277 h 48829"/>
                    <a:gd name="connsiteX22" fmla="*/ 87400 w 92542"/>
                    <a:gd name="connsiteY22" fmla="*/ 0 h 48829"/>
                    <a:gd name="connsiteX23" fmla="*/ 91126 w 92542"/>
                    <a:gd name="connsiteY23" fmla="*/ 1154 h 48829"/>
                    <a:gd name="connsiteX24" fmla="*/ 92542 w 92542"/>
                    <a:gd name="connsiteY24" fmla="*/ 577 h 48829"/>
                    <a:gd name="connsiteX25" fmla="*/ 92542 w 92542"/>
                    <a:gd name="connsiteY25" fmla="*/ 12280 h 48829"/>
                    <a:gd name="connsiteX26" fmla="*/ 83674 w 92542"/>
                    <a:gd name="connsiteY26" fmla="*/ 18577 h 48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92542" h="48829">
                      <a:moveTo>
                        <a:pt x="83674" y="18577"/>
                      </a:moveTo>
                      <a:cubicBezTo>
                        <a:pt x="79869" y="21253"/>
                        <a:pt x="76904" y="23326"/>
                        <a:pt x="74832" y="24848"/>
                      </a:cubicBezTo>
                      <a:lnTo>
                        <a:pt x="69978" y="26842"/>
                      </a:lnTo>
                      <a:lnTo>
                        <a:pt x="64258" y="31407"/>
                      </a:lnTo>
                      <a:lnTo>
                        <a:pt x="55704" y="36261"/>
                      </a:lnTo>
                      <a:cubicBezTo>
                        <a:pt x="54733" y="36839"/>
                        <a:pt x="52844" y="38649"/>
                        <a:pt x="49984" y="41693"/>
                      </a:cubicBezTo>
                      <a:cubicBezTo>
                        <a:pt x="45602" y="46442"/>
                        <a:pt x="41798" y="48829"/>
                        <a:pt x="38570" y="48829"/>
                      </a:cubicBezTo>
                      <a:cubicBezTo>
                        <a:pt x="38177" y="48829"/>
                        <a:pt x="36104" y="47964"/>
                        <a:pt x="32299" y="46258"/>
                      </a:cubicBezTo>
                      <a:cubicBezTo>
                        <a:pt x="30961" y="45681"/>
                        <a:pt x="29623" y="45392"/>
                        <a:pt x="28285" y="45392"/>
                      </a:cubicBezTo>
                      <a:lnTo>
                        <a:pt x="0" y="23405"/>
                      </a:lnTo>
                      <a:lnTo>
                        <a:pt x="21699" y="27970"/>
                      </a:lnTo>
                      <a:cubicBezTo>
                        <a:pt x="25504" y="28731"/>
                        <a:pt x="28259" y="29492"/>
                        <a:pt x="29990" y="30253"/>
                      </a:cubicBezTo>
                      <a:cubicBezTo>
                        <a:pt x="35500" y="31958"/>
                        <a:pt x="39594" y="32824"/>
                        <a:pt x="42270" y="32824"/>
                      </a:cubicBezTo>
                      <a:cubicBezTo>
                        <a:pt x="44553" y="32824"/>
                        <a:pt x="47885" y="30174"/>
                        <a:pt x="52267" y="24821"/>
                      </a:cubicBezTo>
                      <a:cubicBezTo>
                        <a:pt x="54943" y="21594"/>
                        <a:pt x="56753" y="19311"/>
                        <a:pt x="57698" y="17973"/>
                      </a:cubicBezTo>
                      <a:cubicBezTo>
                        <a:pt x="58275" y="17606"/>
                        <a:pt x="59115" y="17501"/>
                        <a:pt x="60269" y="17685"/>
                      </a:cubicBezTo>
                      <a:cubicBezTo>
                        <a:pt x="61214" y="18078"/>
                        <a:pt x="61896" y="18262"/>
                        <a:pt x="62263" y="18262"/>
                      </a:cubicBezTo>
                      <a:lnTo>
                        <a:pt x="64546" y="17973"/>
                      </a:lnTo>
                      <a:cubicBezTo>
                        <a:pt x="65884" y="17606"/>
                        <a:pt x="67013" y="16845"/>
                        <a:pt x="67983" y="15691"/>
                      </a:cubicBezTo>
                      <a:cubicBezTo>
                        <a:pt x="71421" y="10941"/>
                        <a:pt x="73493" y="8449"/>
                        <a:pt x="74254" y="8265"/>
                      </a:cubicBezTo>
                      <a:cubicBezTo>
                        <a:pt x="75776" y="8659"/>
                        <a:pt x="77403" y="9026"/>
                        <a:pt x="79108" y="9420"/>
                      </a:cubicBezTo>
                      <a:cubicBezTo>
                        <a:pt x="80053" y="9236"/>
                        <a:pt x="81785" y="7530"/>
                        <a:pt x="84251" y="4277"/>
                      </a:cubicBezTo>
                      <a:lnTo>
                        <a:pt x="87400" y="0"/>
                      </a:lnTo>
                      <a:cubicBezTo>
                        <a:pt x="88344" y="0"/>
                        <a:pt x="89577" y="394"/>
                        <a:pt x="91126" y="1154"/>
                      </a:cubicBezTo>
                      <a:lnTo>
                        <a:pt x="92542" y="577"/>
                      </a:lnTo>
                      <a:lnTo>
                        <a:pt x="92542" y="12280"/>
                      </a:lnTo>
                      <a:cubicBezTo>
                        <a:pt x="88712" y="15349"/>
                        <a:pt x="85747" y="17449"/>
                        <a:pt x="83674" y="18577"/>
                      </a:cubicBezTo>
                      <a:close/>
                    </a:path>
                  </a:pathLst>
                </a:custGeom>
                <a:grpFill/>
                <a:ln w="2609"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3BD5A322-5FA2-24BC-65A7-D0229FAD476C}"/>
                    </a:ext>
                  </a:extLst>
                </p:cNvPr>
                <p:cNvSpPr/>
                <p:nvPr/>
              </p:nvSpPr>
              <p:spPr>
                <a:xfrm>
                  <a:off x="6895821" y="2919189"/>
                  <a:ext cx="147642" cy="230240"/>
                </a:xfrm>
                <a:custGeom>
                  <a:avLst/>
                  <a:gdLst>
                    <a:gd name="connsiteX0" fmla="*/ 59403 w 147642"/>
                    <a:gd name="connsiteY0" fmla="*/ 177686 h 230240"/>
                    <a:gd name="connsiteX1" fmla="*/ 56544 w 147642"/>
                    <a:gd name="connsiteY1" fmla="*/ 184245 h 230240"/>
                    <a:gd name="connsiteX2" fmla="*/ 53972 w 147642"/>
                    <a:gd name="connsiteY2" fmla="*/ 192825 h 230240"/>
                    <a:gd name="connsiteX3" fmla="*/ 44264 w 147642"/>
                    <a:gd name="connsiteY3" fmla="*/ 215390 h 230240"/>
                    <a:gd name="connsiteX4" fmla="*/ 20282 w 147642"/>
                    <a:gd name="connsiteY4" fmla="*/ 230241 h 230240"/>
                    <a:gd name="connsiteX5" fmla="*/ 0 w 147642"/>
                    <a:gd name="connsiteY5" fmla="*/ 192825 h 230240"/>
                    <a:gd name="connsiteX6" fmla="*/ 7714 w 147642"/>
                    <a:gd name="connsiteY6" fmla="*/ 135704 h 230240"/>
                    <a:gd name="connsiteX7" fmla="*/ 11991 w 147642"/>
                    <a:gd name="connsiteY7" fmla="*/ 112274 h 230240"/>
                    <a:gd name="connsiteX8" fmla="*/ 15979 w 147642"/>
                    <a:gd name="connsiteY8" fmla="*/ 96557 h 230240"/>
                    <a:gd name="connsiteX9" fmla="*/ 25399 w 147642"/>
                    <a:gd name="connsiteY9" fmla="*/ 76852 h 230240"/>
                    <a:gd name="connsiteX10" fmla="*/ 26816 w 147642"/>
                    <a:gd name="connsiteY10" fmla="*/ 76275 h 230240"/>
                    <a:gd name="connsiteX11" fmla="*/ 27104 w 147642"/>
                    <a:gd name="connsiteY11" fmla="*/ 78557 h 230240"/>
                    <a:gd name="connsiteX12" fmla="*/ 25950 w 147642"/>
                    <a:gd name="connsiteY12" fmla="*/ 85983 h 230240"/>
                    <a:gd name="connsiteX13" fmla="*/ 19941 w 147642"/>
                    <a:gd name="connsiteY13" fmla="*/ 127098 h 230240"/>
                    <a:gd name="connsiteX14" fmla="*/ 15953 w 147642"/>
                    <a:gd name="connsiteY14" fmla="*/ 155094 h 230240"/>
                    <a:gd name="connsiteX15" fmla="*/ 41955 w 147642"/>
                    <a:gd name="connsiteY15" fmla="*/ 127387 h 230240"/>
                    <a:gd name="connsiteX16" fmla="*/ 92516 w 147642"/>
                    <a:gd name="connsiteY16" fmla="*/ 69400 h 230240"/>
                    <a:gd name="connsiteX17" fmla="*/ 113087 w 147642"/>
                    <a:gd name="connsiteY17" fmla="*/ 45969 h 230240"/>
                    <a:gd name="connsiteX18" fmla="*/ 144494 w 147642"/>
                    <a:gd name="connsiteY18" fmla="*/ 3700 h 230240"/>
                    <a:gd name="connsiteX19" fmla="*/ 147066 w 147642"/>
                    <a:gd name="connsiteY19" fmla="*/ 0 h 230240"/>
                    <a:gd name="connsiteX20" fmla="*/ 147643 w 147642"/>
                    <a:gd name="connsiteY20" fmla="*/ 2283 h 230240"/>
                    <a:gd name="connsiteX21" fmla="*/ 145071 w 147642"/>
                    <a:gd name="connsiteY21" fmla="*/ 11702 h 230240"/>
                    <a:gd name="connsiteX22" fmla="*/ 98813 w 147642"/>
                    <a:gd name="connsiteY22" fmla="*/ 78242 h 230240"/>
                    <a:gd name="connsiteX23" fmla="*/ 83385 w 147642"/>
                    <a:gd name="connsiteY23" fmla="*/ 95376 h 230240"/>
                    <a:gd name="connsiteX24" fmla="*/ 63969 w 147642"/>
                    <a:gd name="connsiteY24" fmla="*/ 117941 h 230240"/>
                    <a:gd name="connsiteX25" fmla="*/ 46835 w 147642"/>
                    <a:gd name="connsiteY25" fmla="*/ 137935 h 230240"/>
                    <a:gd name="connsiteX26" fmla="*/ 31119 w 147642"/>
                    <a:gd name="connsiteY26" fmla="*/ 155645 h 230240"/>
                    <a:gd name="connsiteX27" fmla="*/ 57383 w 147642"/>
                    <a:gd name="connsiteY27" fmla="*/ 174222 h 230240"/>
                    <a:gd name="connsiteX28" fmla="*/ 59403 w 147642"/>
                    <a:gd name="connsiteY28" fmla="*/ 177686 h 230240"/>
                    <a:gd name="connsiteX29" fmla="*/ 49695 w 147642"/>
                    <a:gd name="connsiteY29" fmla="*/ 179417 h 230240"/>
                    <a:gd name="connsiteX30" fmla="*/ 26553 w 147642"/>
                    <a:gd name="connsiteY30" fmla="*/ 168843 h 230240"/>
                    <a:gd name="connsiteX31" fmla="*/ 19416 w 147642"/>
                    <a:gd name="connsiteY31" fmla="*/ 169709 h 230240"/>
                    <a:gd name="connsiteX32" fmla="*/ 13696 w 147642"/>
                    <a:gd name="connsiteY32" fmla="*/ 181123 h 230240"/>
                    <a:gd name="connsiteX33" fmla="*/ 28259 w 147642"/>
                    <a:gd name="connsiteY33" fmla="*/ 198545 h 230240"/>
                    <a:gd name="connsiteX34" fmla="*/ 43110 w 147642"/>
                    <a:gd name="connsiteY34" fmla="*/ 192982 h 230240"/>
                    <a:gd name="connsiteX35" fmla="*/ 49695 w 147642"/>
                    <a:gd name="connsiteY35" fmla="*/ 179417 h 230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47642" h="230240">
                      <a:moveTo>
                        <a:pt x="59403" y="177686"/>
                      </a:moveTo>
                      <a:cubicBezTo>
                        <a:pt x="58826" y="177686"/>
                        <a:pt x="57882" y="179890"/>
                        <a:pt x="56544" y="184245"/>
                      </a:cubicBezTo>
                      <a:cubicBezTo>
                        <a:pt x="56150" y="185767"/>
                        <a:pt x="55310" y="188627"/>
                        <a:pt x="53972" y="192825"/>
                      </a:cubicBezTo>
                      <a:cubicBezTo>
                        <a:pt x="49774" y="204239"/>
                        <a:pt x="46547" y="211769"/>
                        <a:pt x="44264" y="215390"/>
                      </a:cubicBezTo>
                      <a:cubicBezTo>
                        <a:pt x="37993" y="225282"/>
                        <a:pt x="29990" y="230241"/>
                        <a:pt x="20282" y="230241"/>
                      </a:cubicBezTo>
                      <a:cubicBezTo>
                        <a:pt x="6770" y="230241"/>
                        <a:pt x="0" y="217778"/>
                        <a:pt x="0" y="192825"/>
                      </a:cubicBezTo>
                      <a:cubicBezTo>
                        <a:pt x="0" y="182933"/>
                        <a:pt x="2571" y="163884"/>
                        <a:pt x="7714" y="135704"/>
                      </a:cubicBezTo>
                      <a:lnTo>
                        <a:pt x="11991" y="112274"/>
                      </a:lnTo>
                      <a:cubicBezTo>
                        <a:pt x="13513" y="104271"/>
                        <a:pt x="14851" y="99049"/>
                        <a:pt x="15979" y="96557"/>
                      </a:cubicBezTo>
                      <a:lnTo>
                        <a:pt x="25399" y="76852"/>
                      </a:lnTo>
                      <a:cubicBezTo>
                        <a:pt x="26160" y="76275"/>
                        <a:pt x="26632" y="76091"/>
                        <a:pt x="26816" y="76275"/>
                      </a:cubicBezTo>
                      <a:cubicBezTo>
                        <a:pt x="26999" y="76668"/>
                        <a:pt x="27104" y="77403"/>
                        <a:pt x="27104" y="78557"/>
                      </a:cubicBezTo>
                      <a:cubicBezTo>
                        <a:pt x="27104" y="81234"/>
                        <a:pt x="26737" y="83700"/>
                        <a:pt x="25950" y="85983"/>
                      </a:cubicBezTo>
                      <a:cubicBezTo>
                        <a:pt x="25950" y="87137"/>
                        <a:pt x="23956" y="100834"/>
                        <a:pt x="19941" y="127098"/>
                      </a:cubicBezTo>
                      <a:cubicBezTo>
                        <a:pt x="17658" y="141582"/>
                        <a:pt x="16320" y="150896"/>
                        <a:pt x="15953" y="155094"/>
                      </a:cubicBezTo>
                      <a:cubicBezTo>
                        <a:pt x="17107" y="155094"/>
                        <a:pt x="25766" y="145859"/>
                        <a:pt x="41955" y="127387"/>
                      </a:cubicBezTo>
                      <a:lnTo>
                        <a:pt x="92516" y="69400"/>
                      </a:lnTo>
                      <a:cubicBezTo>
                        <a:pt x="96504" y="64835"/>
                        <a:pt x="103379" y="57016"/>
                        <a:pt x="113087" y="45969"/>
                      </a:cubicBezTo>
                      <a:cubicBezTo>
                        <a:pt x="125655" y="31302"/>
                        <a:pt x="136124" y="17212"/>
                        <a:pt x="144494" y="3700"/>
                      </a:cubicBezTo>
                      <a:cubicBezTo>
                        <a:pt x="145649" y="1233"/>
                        <a:pt x="146488" y="0"/>
                        <a:pt x="147066" y="0"/>
                      </a:cubicBezTo>
                      <a:lnTo>
                        <a:pt x="147643" y="2283"/>
                      </a:lnTo>
                      <a:cubicBezTo>
                        <a:pt x="146488" y="6664"/>
                        <a:pt x="145649" y="9813"/>
                        <a:pt x="145071" y="11702"/>
                      </a:cubicBezTo>
                      <a:cubicBezTo>
                        <a:pt x="139535" y="27130"/>
                        <a:pt x="124133" y="49302"/>
                        <a:pt x="98813" y="78242"/>
                      </a:cubicBezTo>
                      <a:cubicBezTo>
                        <a:pt x="96347" y="80919"/>
                        <a:pt x="91204" y="86612"/>
                        <a:pt x="83385" y="95376"/>
                      </a:cubicBezTo>
                      <a:cubicBezTo>
                        <a:pt x="81863" y="96898"/>
                        <a:pt x="75383" y="104428"/>
                        <a:pt x="63969" y="117941"/>
                      </a:cubicBezTo>
                      <a:lnTo>
                        <a:pt x="46835" y="137935"/>
                      </a:lnTo>
                      <a:lnTo>
                        <a:pt x="31119" y="155645"/>
                      </a:lnTo>
                      <a:cubicBezTo>
                        <a:pt x="42532" y="158899"/>
                        <a:pt x="51296" y="165065"/>
                        <a:pt x="57383" y="174222"/>
                      </a:cubicBezTo>
                      <a:cubicBezTo>
                        <a:pt x="57777" y="175036"/>
                        <a:pt x="58459" y="176190"/>
                        <a:pt x="59403" y="177686"/>
                      </a:cubicBezTo>
                      <a:close/>
                      <a:moveTo>
                        <a:pt x="49695" y="179417"/>
                      </a:moveTo>
                      <a:cubicBezTo>
                        <a:pt x="49695" y="172385"/>
                        <a:pt x="41981" y="168843"/>
                        <a:pt x="26553" y="168843"/>
                      </a:cubicBezTo>
                      <a:cubicBezTo>
                        <a:pt x="22932" y="168843"/>
                        <a:pt x="20545" y="169132"/>
                        <a:pt x="19416" y="169709"/>
                      </a:cubicBezTo>
                      <a:cubicBezTo>
                        <a:pt x="15612" y="171415"/>
                        <a:pt x="13696" y="175219"/>
                        <a:pt x="13696" y="181123"/>
                      </a:cubicBezTo>
                      <a:cubicBezTo>
                        <a:pt x="13696" y="192746"/>
                        <a:pt x="18550" y="198545"/>
                        <a:pt x="28259" y="198545"/>
                      </a:cubicBezTo>
                      <a:cubicBezTo>
                        <a:pt x="33769" y="198545"/>
                        <a:pt x="38728" y="196682"/>
                        <a:pt x="43110" y="192982"/>
                      </a:cubicBezTo>
                      <a:cubicBezTo>
                        <a:pt x="47518" y="189257"/>
                        <a:pt x="49695" y="184744"/>
                        <a:pt x="49695" y="179417"/>
                      </a:cubicBezTo>
                      <a:close/>
                    </a:path>
                  </a:pathLst>
                </a:custGeom>
                <a:grpFill/>
                <a:ln w="2609"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A0E7BA98-C63C-F760-7F67-027F3B1FF793}"/>
                    </a:ext>
                  </a:extLst>
                </p:cNvPr>
                <p:cNvSpPr/>
                <p:nvPr/>
              </p:nvSpPr>
              <p:spPr>
                <a:xfrm>
                  <a:off x="6980570" y="2941282"/>
                  <a:ext cx="34009" cy="44290"/>
                </a:xfrm>
                <a:custGeom>
                  <a:avLst/>
                  <a:gdLst>
                    <a:gd name="connsiteX0" fmla="*/ 23693 w 34009"/>
                    <a:gd name="connsiteY0" fmla="*/ 15743 h 44290"/>
                    <a:gd name="connsiteX1" fmla="*/ 12279 w 34009"/>
                    <a:gd name="connsiteY1" fmla="*/ 32299 h 44290"/>
                    <a:gd name="connsiteX2" fmla="*/ 0 w 34009"/>
                    <a:gd name="connsiteY2" fmla="*/ 44290 h 44290"/>
                    <a:gd name="connsiteX3" fmla="*/ 7714 w 34009"/>
                    <a:gd name="connsiteY3" fmla="*/ 30856 h 44290"/>
                    <a:gd name="connsiteX4" fmla="*/ 34005 w 34009"/>
                    <a:gd name="connsiteY4" fmla="*/ 0 h 44290"/>
                    <a:gd name="connsiteX5" fmla="*/ 23693 w 34009"/>
                    <a:gd name="connsiteY5" fmla="*/ 15743 h 44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009" h="44290">
                      <a:moveTo>
                        <a:pt x="23693" y="15743"/>
                      </a:moveTo>
                      <a:cubicBezTo>
                        <a:pt x="16635" y="26212"/>
                        <a:pt x="12830" y="31748"/>
                        <a:pt x="12279" y="32299"/>
                      </a:cubicBezTo>
                      <a:cubicBezTo>
                        <a:pt x="7530" y="37048"/>
                        <a:pt x="3411" y="41063"/>
                        <a:pt x="0" y="44290"/>
                      </a:cubicBezTo>
                      <a:cubicBezTo>
                        <a:pt x="1889" y="38964"/>
                        <a:pt x="4460" y="34477"/>
                        <a:pt x="7714" y="30856"/>
                      </a:cubicBezTo>
                      <a:cubicBezTo>
                        <a:pt x="21804" y="15061"/>
                        <a:pt x="30568" y="4775"/>
                        <a:pt x="34005" y="0"/>
                      </a:cubicBezTo>
                      <a:cubicBezTo>
                        <a:pt x="34162" y="26"/>
                        <a:pt x="30725" y="5274"/>
                        <a:pt x="23693" y="15743"/>
                      </a:cubicBezTo>
                      <a:close/>
                    </a:path>
                  </a:pathLst>
                </a:custGeom>
                <a:grpFill/>
                <a:ln w="2609"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94C3EBF9-52D5-B811-E181-102883DACD3B}"/>
                    </a:ext>
                  </a:extLst>
                </p:cNvPr>
                <p:cNvSpPr/>
                <p:nvPr/>
              </p:nvSpPr>
              <p:spPr>
                <a:xfrm>
                  <a:off x="6835263" y="3064602"/>
                  <a:ext cx="39698" cy="71709"/>
                </a:xfrm>
                <a:custGeom>
                  <a:avLst/>
                  <a:gdLst>
                    <a:gd name="connsiteX0" fmla="*/ 39699 w 39698"/>
                    <a:gd name="connsiteY0" fmla="*/ 25162 h 71709"/>
                    <a:gd name="connsiteX1" fmla="*/ 32562 w 39698"/>
                    <a:gd name="connsiteY1" fmla="*/ 52004 h 71709"/>
                    <a:gd name="connsiteX2" fmla="*/ 10285 w 39698"/>
                    <a:gd name="connsiteY2" fmla="*/ 71709 h 71709"/>
                    <a:gd name="connsiteX3" fmla="*/ 0 w 39698"/>
                    <a:gd name="connsiteY3" fmla="*/ 59141 h 71709"/>
                    <a:gd name="connsiteX4" fmla="*/ 1417 w 39698"/>
                    <a:gd name="connsiteY4" fmla="*/ 50010 h 71709"/>
                    <a:gd name="connsiteX5" fmla="*/ 5982 w 39698"/>
                    <a:gd name="connsiteY5" fmla="*/ 40302 h 71709"/>
                    <a:gd name="connsiteX6" fmla="*/ 10259 w 39698"/>
                    <a:gd name="connsiteY6" fmla="*/ 32877 h 71709"/>
                    <a:gd name="connsiteX7" fmla="*/ 8265 w 39698"/>
                    <a:gd name="connsiteY7" fmla="*/ 32011 h 71709"/>
                    <a:gd name="connsiteX8" fmla="*/ 7399 w 39698"/>
                    <a:gd name="connsiteY8" fmla="*/ 32011 h 71709"/>
                    <a:gd name="connsiteX9" fmla="*/ 9105 w 39698"/>
                    <a:gd name="connsiteY9" fmla="*/ 26291 h 71709"/>
                    <a:gd name="connsiteX10" fmla="*/ 19101 w 39698"/>
                    <a:gd name="connsiteY10" fmla="*/ 3437 h 71709"/>
                    <a:gd name="connsiteX11" fmla="*/ 22250 w 39698"/>
                    <a:gd name="connsiteY11" fmla="*/ 0 h 71709"/>
                    <a:gd name="connsiteX12" fmla="*/ 31381 w 39698"/>
                    <a:gd name="connsiteY12" fmla="*/ 4854 h 71709"/>
                    <a:gd name="connsiteX13" fmla="*/ 39699 w 39698"/>
                    <a:gd name="connsiteY13" fmla="*/ 25162 h 71709"/>
                    <a:gd name="connsiteX14" fmla="*/ 26291 w 39698"/>
                    <a:gd name="connsiteY14" fmla="*/ 47150 h 71709"/>
                    <a:gd name="connsiteX15" fmla="*/ 19443 w 39698"/>
                    <a:gd name="connsiteY15" fmla="*/ 37442 h 71709"/>
                    <a:gd name="connsiteX16" fmla="*/ 15166 w 39698"/>
                    <a:gd name="connsiteY16" fmla="*/ 36025 h 71709"/>
                    <a:gd name="connsiteX17" fmla="*/ 10600 w 39698"/>
                    <a:gd name="connsiteY17" fmla="*/ 41299 h 71709"/>
                    <a:gd name="connsiteX18" fmla="*/ 7740 w 39698"/>
                    <a:gd name="connsiteY18" fmla="*/ 48856 h 71709"/>
                    <a:gd name="connsiteX19" fmla="*/ 15166 w 39698"/>
                    <a:gd name="connsiteY19" fmla="*/ 55153 h 71709"/>
                    <a:gd name="connsiteX20" fmla="*/ 22460 w 39698"/>
                    <a:gd name="connsiteY20" fmla="*/ 52713 h 71709"/>
                    <a:gd name="connsiteX21" fmla="*/ 26291 w 39698"/>
                    <a:gd name="connsiteY21" fmla="*/ 47150 h 717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9698" h="71709">
                      <a:moveTo>
                        <a:pt x="39699" y="25162"/>
                      </a:moveTo>
                      <a:cubicBezTo>
                        <a:pt x="39699" y="33926"/>
                        <a:pt x="37311" y="42873"/>
                        <a:pt x="32562" y="52004"/>
                      </a:cubicBezTo>
                      <a:cubicBezTo>
                        <a:pt x="25713" y="65150"/>
                        <a:pt x="18288" y="71709"/>
                        <a:pt x="10285" y="71709"/>
                      </a:cubicBezTo>
                      <a:cubicBezTo>
                        <a:pt x="3437" y="71709"/>
                        <a:pt x="0" y="67511"/>
                        <a:pt x="0" y="59141"/>
                      </a:cubicBezTo>
                      <a:cubicBezTo>
                        <a:pt x="0" y="56281"/>
                        <a:pt x="472" y="53237"/>
                        <a:pt x="1417" y="50010"/>
                      </a:cubicBezTo>
                      <a:lnTo>
                        <a:pt x="5982" y="40302"/>
                      </a:lnTo>
                      <a:lnTo>
                        <a:pt x="10259" y="32877"/>
                      </a:lnTo>
                      <a:lnTo>
                        <a:pt x="8265" y="32011"/>
                      </a:lnTo>
                      <a:lnTo>
                        <a:pt x="7399" y="32011"/>
                      </a:lnTo>
                      <a:cubicBezTo>
                        <a:pt x="7216" y="31250"/>
                        <a:pt x="7767" y="29361"/>
                        <a:pt x="9105" y="26291"/>
                      </a:cubicBezTo>
                      <a:lnTo>
                        <a:pt x="19101" y="3437"/>
                      </a:lnTo>
                      <a:cubicBezTo>
                        <a:pt x="20046" y="1154"/>
                        <a:pt x="21096" y="0"/>
                        <a:pt x="22250" y="0"/>
                      </a:cubicBezTo>
                      <a:cubicBezTo>
                        <a:pt x="23772" y="0"/>
                        <a:pt x="26816" y="1627"/>
                        <a:pt x="31381" y="4854"/>
                      </a:cubicBezTo>
                      <a:cubicBezTo>
                        <a:pt x="36943" y="10023"/>
                        <a:pt x="39699" y="16792"/>
                        <a:pt x="39699" y="25162"/>
                      </a:cubicBezTo>
                      <a:close/>
                      <a:moveTo>
                        <a:pt x="26291" y="47150"/>
                      </a:moveTo>
                      <a:cubicBezTo>
                        <a:pt x="26291" y="43529"/>
                        <a:pt x="24008" y="40302"/>
                        <a:pt x="19443" y="37442"/>
                      </a:cubicBezTo>
                      <a:cubicBezTo>
                        <a:pt x="17921" y="36497"/>
                        <a:pt x="16478" y="36025"/>
                        <a:pt x="15166" y="36025"/>
                      </a:cubicBezTo>
                      <a:cubicBezTo>
                        <a:pt x="14037" y="36025"/>
                        <a:pt x="12489" y="37783"/>
                        <a:pt x="10600" y="41299"/>
                      </a:cubicBezTo>
                      <a:cubicBezTo>
                        <a:pt x="8685" y="44815"/>
                        <a:pt x="7740" y="47334"/>
                        <a:pt x="7740" y="48856"/>
                      </a:cubicBezTo>
                      <a:cubicBezTo>
                        <a:pt x="7740" y="53054"/>
                        <a:pt x="10207" y="55153"/>
                        <a:pt x="15166" y="55153"/>
                      </a:cubicBezTo>
                      <a:cubicBezTo>
                        <a:pt x="17448" y="55153"/>
                        <a:pt x="19889" y="54339"/>
                        <a:pt x="22460" y="52713"/>
                      </a:cubicBezTo>
                      <a:cubicBezTo>
                        <a:pt x="25005" y="51112"/>
                        <a:pt x="26291" y="49249"/>
                        <a:pt x="26291" y="47150"/>
                      </a:cubicBezTo>
                      <a:close/>
                    </a:path>
                  </a:pathLst>
                </a:custGeom>
                <a:grpFill/>
                <a:ln w="2609"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9AA54ACF-300B-70A9-1CF2-785B435B78B5}"/>
                    </a:ext>
                  </a:extLst>
                </p:cNvPr>
                <p:cNvSpPr/>
                <p:nvPr/>
              </p:nvSpPr>
              <p:spPr>
                <a:xfrm>
                  <a:off x="6739231" y="2984050"/>
                  <a:ext cx="121981" cy="155802"/>
                </a:xfrm>
                <a:custGeom>
                  <a:avLst/>
                  <a:gdLst>
                    <a:gd name="connsiteX0" fmla="*/ 53001 w 121981"/>
                    <a:gd name="connsiteY0" fmla="*/ 99705 h 155802"/>
                    <a:gd name="connsiteX1" fmla="*/ 76511 w 121981"/>
                    <a:gd name="connsiteY1" fmla="*/ 69295 h 155802"/>
                    <a:gd name="connsiteX2" fmla="*/ 97528 w 121981"/>
                    <a:gd name="connsiteY2" fmla="*/ 55494 h 155802"/>
                    <a:gd name="connsiteX3" fmla="*/ 106003 w 121981"/>
                    <a:gd name="connsiteY3" fmla="*/ 47019 h 155802"/>
                    <a:gd name="connsiteX4" fmla="*/ 100676 w 121981"/>
                    <a:gd name="connsiteY4" fmla="*/ 40433 h 155802"/>
                    <a:gd name="connsiteX5" fmla="*/ 94720 w 121981"/>
                    <a:gd name="connsiteY5" fmla="*/ 42007 h 155802"/>
                    <a:gd name="connsiteX6" fmla="*/ 86718 w 121981"/>
                    <a:gd name="connsiteY6" fmla="*/ 38413 h 155802"/>
                    <a:gd name="connsiteX7" fmla="*/ 84041 w 121981"/>
                    <a:gd name="connsiteY7" fmla="*/ 30410 h 155802"/>
                    <a:gd name="connsiteX8" fmla="*/ 92831 w 121981"/>
                    <a:gd name="connsiteY8" fmla="*/ 11282 h 155802"/>
                    <a:gd name="connsiteX9" fmla="*/ 103484 w 121981"/>
                    <a:gd name="connsiteY9" fmla="*/ 0 h 155802"/>
                    <a:gd name="connsiteX10" fmla="*/ 117285 w 121981"/>
                    <a:gd name="connsiteY10" fmla="*/ 10338 h 155802"/>
                    <a:gd name="connsiteX11" fmla="*/ 121982 w 121981"/>
                    <a:gd name="connsiteY11" fmla="*/ 27891 h 155802"/>
                    <a:gd name="connsiteX12" fmla="*/ 116813 w 121981"/>
                    <a:gd name="connsiteY12" fmla="*/ 49984 h 155802"/>
                    <a:gd name="connsiteX13" fmla="*/ 105058 w 121981"/>
                    <a:gd name="connsiteY13" fmla="*/ 69269 h 155802"/>
                    <a:gd name="connsiteX14" fmla="*/ 76852 w 121981"/>
                    <a:gd name="connsiteY14" fmla="*/ 85878 h 155802"/>
                    <a:gd name="connsiteX15" fmla="*/ 67747 w 121981"/>
                    <a:gd name="connsiteY15" fmla="*/ 94641 h 155802"/>
                    <a:gd name="connsiteX16" fmla="*/ 21961 w 121981"/>
                    <a:gd name="connsiteY16" fmla="*/ 146383 h 155802"/>
                    <a:gd name="connsiteX17" fmla="*/ 1889 w 121981"/>
                    <a:gd name="connsiteY17" fmla="*/ 155803 h 155802"/>
                    <a:gd name="connsiteX18" fmla="*/ 0 w 121981"/>
                    <a:gd name="connsiteY18" fmla="*/ 154858 h 155802"/>
                    <a:gd name="connsiteX19" fmla="*/ 53001 w 121981"/>
                    <a:gd name="connsiteY19" fmla="*/ 99705 h 1558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21981" h="155802">
                      <a:moveTo>
                        <a:pt x="53001" y="99705"/>
                      </a:moveTo>
                      <a:cubicBezTo>
                        <a:pt x="60112" y="86534"/>
                        <a:pt x="67957" y="76406"/>
                        <a:pt x="76511" y="69295"/>
                      </a:cubicBezTo>
                      <a:cubicBezTo>
                        <a:pt x="77350" y="68456"/>
                        <a:pt x="84356" y="63864"/>
                        <a:pt x="97528" y="55494"/>
                      </a:cubicBezTo>
                      <a:cubicBezTo>
                        <a:pt x="103169" y="51952"/>
                        <a:pt x="106003" y="49118"/>
                        <a:pt x="106003" y="47019"/>
                      </a:cubicBezTo>
                      <a:cubicBezTo>
                        <a:pt x="106003" y="43897"/>
                        <a:pt x="104218" y="41693"/>
                        <a:pt x="100676" y="40433"/>
                      </a:cubicBezTo>
                      <a:cubicBezTo>
                        <a:pt x="98157" y="41483"/>
                        <a:pt x="96190" y="42007"/>
                        <a:pt x="94720" y="42007"/>
                      </a:cubicBezTo>
                      <a:cubicBezTo>
                        <a:pt x="91781" y="42007"/>
                        <a:pt x="89131" y="40800"/>
                        <a:pt x="86718" y="38413"/>
                      </a:cubicBezTo>
                      <a:cubicBezTo>
                        <a:pt x="84304" y="35999"/>
                        <a:pt x="83438" y="33349"/>
                        <a:pt x="84041" y="30410"/>
                      </a:cubicBezTo>
                      <a:cubicBezTo>
                        <a:pt x="84881" y="26658"/>
                        <a:pt x="87793" y="20282"/>
                        <a:pt x="92831" y="11282"/>
                      </a:cubicBezTo>
                      <a:cubicBezTo>
                        <a:pt x="97003" y="3752"/>
                        <a:pt x="100571" y="0"/>
                        <a:pt x="103484" y="0"/>
                      </a:cubicBezTo>
                      <a:cubicBezTo>
                        <a:pt x="108915" y="0"/>
                        <a:pt x="113507" y="3463"/>
                        <a:pt x="117285" y="10338"/>
                      </a:cubicBezTo>
                      <a:cubicBezTo>
                        <a:pt x="120434" y="15979"/>
                        <a:pt x="121982" y="21830"/>
                        <a:pt x="121982" y="27891"/>
                      </a:cubicBezTo>
                      <a:cubicBezTo>
                        <a:pt x="121982" y="34162"/>
                        <a:pt x="120250" y="41535"/>
                        <a:pt x="116813" y="49984"/>
                      </a:cubicBezTo>
                      <a:cubicBezTo>
                        <a:pt x="113376" y="58459"/>
                        <a:pt x="109440" y="64887"/>
                        <a:pt x="105058" y="69269"/>
                      </a:cubicBezTo>
                      <a:cubicBezTo>
                        <a:pt x="103169" y="71158"/>
                        <a:pt x="93776" y="76694"/>
                        <a:pt x="76852" y="85878"/>
                      </a:cubicBezTo>
                      <a:cubicBezTo>
                        <a:pt x="73100" y="87977"/>
                        <a:pt x="70056" y="90889"/>
                        <a:pt x="67747" y="94641"/>
                      </a:cubicBezTo>
                      <a:cubicBezTo>
                        <a:pt x="52083" y="120145"/>
                        <a:pt x="36812" y="137384"/>
                        <a:pt x="21961" y="146383"/>
                      </a:cubicBezTo>
                      <a:cubicBezTo>
                        <a:pt x="11729" y="152654"/>
                        <a:pt x="5038" y="155803"/>
                        <a:pt x="1889" y="155803"/>
                      </a:cubicBezTo>
                      <a:cubicBezTo>
                        <a:pt x="840" y="155803"/>
                        <a:pt x="210" y="155488"/>
                        <a:pt x="0" y="154858"/>
                      </a:cubicBezTo>
                      <a:cubicBezTo>
                        <a:pt x="22801" y="141293"/>
                        <a:pt x="40459" y="122900"/>
                        <a:pt x="53001" y="99705"/>
                      </a:cubicBezTo>
                      <a:close/>
                    </a:path>
                  </a:pathLst>
                </a:custGeom>
                <a:grpFill/>
                <a:ln w="2609"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FE894D23-2F24-2EBB-6AFA-D2F6EC0E263B}"/>
                    </a:ext>
                  </a:extLst>
                </p:cNvPr>
                <p:cNvSpPr/>
                <p:nvPr/>
              </p:nvSpPr>
              <p:spPr>
                <a:xfrm>
                  <a:off x="6782839" y="2922968"/>
                  <a:ext cx="31171" cy="43607"/>
                </a:xfrm>
                <a:custGeom>
                  <a:avLst/>
                  <a:gdLst>
                    <a:gd name="connsiteX0" fmla="*/ 31014 w 31171"/>
                    <a:gd name="connsiteY0" fmla="*/ 17894 h 43607"/>
                    <a:gd name="connsiteX1" fmla="*/ 27262 w 31171"/>
                    <a:gd name="connsiteY1" fmla="*/ 32640 h 43607"/>
                    <a:gd name="connsiteX2" fmla="*/ 16609 w 31171"/>
                    <a:gd name="connsiteY2" fmla="*/ 43608 h 43607"/>
                    <a:gd name="connsiteX3" fmla="*/ 6586 w 31171"/>
                    <a:gd name="connsiteY3" fmla="*/ 35763 h 43607"/>
                    <a:gd name="connsiteX4" fmla="*/ 0 w 31171"/>
                    <a:gd name="connsiteY4" fmla="*/ 28862 h 43607"/>
                    <a:gd name="connsiteX5" fmla="*/ 630 w 31171"/>
                    <a:gd name="connsiteY5" fmla="*/ 27603 h 43607"/>
                    <a:gd name="connsiteX6" fmla="*/ 7530 w 31171"/>
                    <a:gd name="connsiteY6" fmla="*/ 12542 h 43607"/>
                    <a:gd name="connsiteX7" fmla="*/ 13801 w 31171"/>
                    <a:gd name="connsiteY7" fmla="*/ 1574 h 43607"/>
                    <a:gd name="connsiteX8" fmla="*/ 15061 w 31171"/>
                    <a:gd name="connsiteY8" fmla="*/ 0 h 43607"/>
                    <a:gd name="connsiteX9" fmla="*/ 19443 w 31171"/>
                    <a:gd name="connsiteY9" fmla="*/ 3149 h 43607"/>
                    <a:gd name="connsiteX10" fmla="*/ 26658 w 31171"/>
                    <a:gd name="connsiteY10" fmla="*/ 9420 h 43607"/>
                    <a:gd name="connsiteX11" fmla="*/ 31014 w 31171"/>
                    <a:gd name="connsiteY11" fmla="*/ 17894 h 43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171" h="43607">
                      <a:moveTo>
                        <a:pt x="31014" y="17894"/>
                      </a:moveTo>
                      <a:cubicBezTo>
                        <a:pt x="31643" y="21437"/>
                        <a:pt x="30384" y="26369"/>
                        <a:pt x="27262" y="32640"/>
                      </a:cubicBezTo>
                      <a:cubicBezTo>
                        <a:pt x="23510" y="39961"/>
                        <a:pt x="19941" y="43608"/>
                        <a:pt x="16609" y="43608"/>
                      </a:cubicBezTo>
                      <a:cubicBezTo>
                        <a:pt x="14300" y="41719"/>
                        <a:pt x="10968" y="39121"/>
                        <a:pt x="6586" y="35763"/>
                      </a:cubicBezTo>
                      <a:cubicBezTo>
                        <a:pt x="2204" y="32430"/>
                        <a:pt x="0" y="30121"/>
                        <a:pt x="0" y="28862"/>
                      </a:cubicBezTo>
                      <a:lnTo>
                        <a:pt x="630" y="27603"/>
                      </a:lnTo>
                      <a:cubicBezTo>
                        <a:pt x="1889" y="24874"/>
                        <a:pt x="4172" y="19862"/>
                        <a:pt x="7530" y="12542"/>
                      </a:cubicBezTo>
                      <a:cubicBezTo>
                        <a:pt x="8370" y="10863"/>
                        <a:pt x="10469" y="7216"/>
                        <a:pt x="13801" y="1574"/>
                      </a:cubicBezTo>
                      <a:lnTo>
                        <a:pt x="15061" y="0"/>
                      </a:lnTo>
                      <a:cubicBezTo>
                        <a:pt x="15900" y="840"/>
                        <a:pt x="17370" y="1889"/>
                        <a:pt x="19443" y="3149"/>
                      </a:cubicBezTo>
                      <a:cubicBezTo>
                        <a:pt x="23405" y="6087"/>
                        <a:pt x="25818" y="8160"/>
                        <a:pt x="26658" y="9420"/>
                      </a:cubicBezTo>
                      <a:cubicBezTo>
                        <a:pt x="28915" y="12358"/>
                        <a:pt x="30384" y="15166"/>
                        <a:pt x="31014" y="17894"/>
                      </a:cubicBezTo>
                      <a:close/>
                    </a:path>
                  </a:pathLst>
                </a:custGeom>
                <a:grpFill/>
                <a:ln w="2609"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21BBFB26-5AA3-8F68-5FD0-CB7BA3A965AE}"/>
                    </a:ext>
                  </a:extLst>
                </p:cNvPr>
                <p:cNvSpPr/>
                <p:nvPr/>
              </p:nvSpPr>
              <p:spPr>
                <a:xfrm>
                  <a:off x="6691923" y="3043900"/>
                  <a:ext cx="50193" cy="92484"/>
                </a:xfrm>
                <a:custGeom>
                  <a:avLst/>
                  <a:gdLst>
                    <a:gd name="connsiteX0" fmla="*/ 50194 w 50193"/>
                    <a:gd name="connsiteY0" fmla="*/ 31984 h 92484"/>
                    <a:gd name="connsiteX1" fmla="*/ 37967 w 50193"/>
                    <a:gd name="connsiteY1" fmla="*/ 71184 h 92484"/>
                    <a:gd name="connsiteX2" fmla="*/ 11309 w 50193"/>
                    <a:gd name="connsiteY2" fmla="*/ 89368 h 92484"/>
                    <a:gd name="connsiteX3" fmla="*/ 3149 w 50193"/>
                    <a:gd name="connsiteY3" fmla="*/ 92201 h 92484"/>
                    <a:gd name="connsiteX4" fmla="*/ 0 w 50193"/>
                    <a:gd name="connsiteY4" fmla="*/ 90942 h 92484"/>
                    <a:gd name="connsiteX5" fmla="*/ 315 w 50193"/>
                    <a:gd name="connsiteY5" fmla="*/ 89682 h 92484"/>
                    <a:gd name="connsiteX6" fmla="*/ 6901 w 50193"/>
                    <a:gd name="connsiteY6" fmla="*/ 83097 h 92484"/>
                    <a:gd name="connsiteX7" fmla="*/ 16924 w 50193"/>
                    <a:gd name="connsiteY7" fmla="*/ 74622 h 92484"/>
                    <a:gd name="connsiteX8" fmla="*/ 32903 w 50193"/>
                    <a:gd name="connsiteY8" fmla="*/ 56438 h 92484"/>
                    <a:gd name="connsiteX9" fmla="*/ 19416 w 50193"/>
                    <a:gd name="connsiteY9" fmla="*/ 35422 h 92484"/>
                    <a:gd name="connsiteX10" fmla="*/ 15664 w 50193"/>
                    <a:gd name="connsiteY10" fmla="*/ 31670 h 92484"/>
                    <a:gd name="connsiteX11" fmla="*/ 20991 w 50193"/>
                    <a:gd name="connsiteY11" fmla="*/ 19128 h 92484"/>
                    <a:gd name="connsiteX12" fmla="*/ 27891 w 50193"/>
                    <a:gd name="connsiteY12" fmla="*/ 3752 h 92484"/>
                    <a:gd name="connsiteX13" fmla="*/ 30410 w 50193"/>
                    <a:gd name="connsiteY13" fmla="*/ 630 h 92484"/>
                    <a:gd name="connsiteX14" fmla="*/ 30725 w 50193"/>
                    <a:gd name="connsiteY14" fmla="*/ 0 h 92484"/>
                    <a:gd name="connsiteX15" fmla="*/ 37311 w 50193"/>
                    <a:gd name="connsiteY15" fmla="*/ 5956 h 92484"/>
                    <a:gd name="connsiteX16" fmla="*/ 46101 w 50193"/>
                    <a:gd name="connsiteY16" fmla="*/ 15979 h 92484"/>
                    <a:gd name="connsiteX17" fmla="*/ 50194 w 50193"/>
                    <a:gd name="connsiteY17" fmla="*/ 31984 h 92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0193" h="92484">
                      <a:moveTo>
                        <a:pt x="50194" y="31984"/>
                      </a:moveTo>
                      <a:cubicBezTo>
                        <a:pt x="50194" y="43267"/>
                        <a:pt x="46127" y="56334"/>
                        <a:pt x="37967" y="71184"/>
                      </a:cubicBezTo>
                      <a:cubicBezTo>
                        <a:pt x="34005" y="78505"/>
                        <a:pt x="25110" y="84566"/>
                        <a:pt x="11309" y="89368"/>
                      </a:cubicBezTo>
                      <a:lnTo>
                        <a:pt x="3149" y="92201"/>
                      </a:lnTo>
                      <a:cubicBezTo>
                        <a:pt x="1050" y="92831"/>
                        <a:pt x="0" y="92411"/>
                        <a:pt x="0" y="90942"/>
                      </a:cubicBezTo>
                      <a:cubicBezTo>
                        <a:pt x="0" y="90522"/>
                        <a:pt x="105" y="90102"/>
                        <a:pt x="315" y="89682"/>
                      </a:cubicBezTo>
                      <a:cubicBezTo>
                        <a:pt x="1784" y="87793"/>
                        <a:pt x="3962" y="85616"/>
                        <a:pt x="6901" y="83097"/>
                      </a:cubicBezTo>
                      <a:lnTo>
                        <a:pt x="16924" y="74622"/>
                      </a:lnTo>
                      <a:cubicBezTo>
                        <a:pt x="27576" y="65648"/>
                        <a:pt x="32903" y="59561"/>
                        <a:pt x="32903" y="56438"/>
                      </a:cubicBezTo>
                      <a:cubicBezTo>
                        <a:pt x="32903" y="49328"/>
                        <a:pt x="28416" y="42322"/>
                        <a:pt x="19416" y="35422"/>
                      </a:cubicBezTo>
                      <a:cubicBezTo>
                        <a:pt x="16897" y="33533"/>
                        <a:pt x="15664" y="32273"/>
                        <a:pt x="15664" y="31670"/>
                      </a:cubicBezTo>
                      <a:lnTo>
                        <a:pt x="20991" y="19128"/>
                      </a:lnTo>
                      <a:lnTo>
                        <a:pt x="27891" y="3752"/>
                      </a:lnTo>
                      <a:cubicBezTo>
                        <a:pt x="28521" y="2493"/>
                        <a:pt x="29361" y="1443"/>
                        <a:pt x="30410" y="630"/>
                      </a:cubicBezTo>
                      <a:cubicBezTo>
                        <a:pt x="30410" y="420"/>
                        <a:pt x="30515" y="210"/>
                        <a:pt x="30725" y="0"/>
                      </a:cubicBezTo>
                      <a:lnTo>
                        <a:pt x="37311" y="5956"/>
                      </a:lnTo>
                      <a:cubicBezTo>
                        <a:pt x="41693" y="9918"/>
                        <a:pt x="44631" y="13277"/>
                        <a:pt x="46101" y="15979"/>
                      </a:cubicBezTo>
                      <a:cubicBezTo>
                        <a:pt x="48829" y="20991"/>
                        <a:pt x="50194" y="26343"/>
                        <a:pt x="50194" y="31984"/>
                      </a:cubicBezTo>
                      <a:close/>
                    </a:path>
                  </a:pathLst>
                </a:custGeom>
                <a:grpFill/>
                <a:ln w="2609"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D07D47EB-FC68-2331-B727-71D865E98D87}"/>
                    </a:ext>
                  </a:extLst>
                </p:cNvPr>
                <p:cNvSpPr/>
                <p:nvPr/>
              </p:nvSpPr>
              <p:spPr>
                <a:xfrm>
                  <a:off x="6634645" y="3047389"/>
                  <a:ext cx="60190" cy="88685"/>
                </a:xfrm>
                <a:custGeom>
                  <a:avLst/>
                  <a:gdLst>
                    <a:gd name="connsiteX0" fmla="*/ 54864 w 60190"/>
                    <a:gd name="connsiteY0" fmla="*/ 45733 h 88685"/>
                    <a:gd name="connsiteX1" fmla="*/ 50482 w 60190"/>
                    <a:gd name="connsiteY1" fmla="*/ 57331 h 88685"/>
                    <a:gd name="connsiteX2" fmla="*/ 37311 w 60190"/>
                    <a:gd name="connsiteY2" fmla="*/ 76143 h 88685"/>
                    <a:gd name="connsiteX3" fmla="*/ 21332 w 60190"/>
                    <a:gd name="connsiteY3" fmla="*/ 83044 h 88685"/>
                    <a:gd name="connsiteX4" fmla="*/ 11309 w 60190"/>
                    <a:gd name="connsiteY4" fmla="*/ 86481 h 88685"/>
                    <a:gd name="connsiteX5" fmla="*/ 1259 w 60190"/>
                    <a:gd name="connsiteY5" fmla="*/ 88685 h 88685"/>
                    <a:gd name="connsiteX6" fmla="*/ 0 w 60190"/>
                    <a:gd name="connsiteY6" fmla="*/ 88056 h 88685"/>
                    <a:gd name="connsiteX7" fmla="*/ 11282 w 60190"/>
                    <a:gd name="connsiteY7" fmla="*/ 78662 h 88685"/>
                    <a:gd name="connsiteX8" fmla="*/ 23510 w 60190"/>
                    <a:gd name="connsiteY8" fmla="*/ 69899 h 88685"/>
                    <a:gd name="connsiteX9" fmla="*/ 44212 w 60190"/>
                    <a:gd name="connsiteY9" fmla="*/ 47019 h 88685"/>
                    <a:gd name="connsiteX10" fmla="*/ 44526 w 60190"/>
                    <a:gd name="connsiteY10" fmla="*/ 45130 h 88685"/>
                    <a:gd name="connsiteX11" fmla="*/ 36366 w 60190"/>
                    <a:gd name="connsiteY11" fmla="*/ 45760 h 88685"/>
                    <a:gd name="connsiteX12" fmla="*/ 27262 w 60190"/>
                    <a:gd name="connsiteY12" fmla="*/ 42480 h 88685"/>
                    <a:gd name="connsiteX13" fmla="*/ 23824 w 60190"/>
                    <a:gd name="connsiteY13" fmla="*/ 34162 h 88685"/>
                    <a:gd name="connsiteX14" fmla="*/ 31040 w 60190"/>
                    <a:gd name="connsiteY14" fmla="*/ 15664 h 88685"/>
                    <a:gd name="connsiteX15" fmla="*/ 44526 w 60190"/>
                    <a:gd name="connsiteY15" fmla="*/ 0 h 88685"/>
                    <a:gd name="connsiteX16" fmla="*/ 55809 w 60190"/>
                    <a:gd name="connsiteY16" fmla="*/ 5484 h 88685"/>
                    <a:gd name="connsiteX17" fmla="*/ 60191 w 60190"/>
                    <a:gd name="connsiteY17" fmla="*/ 18183 h 88685"/>
                    <a:gd name="connsiteX18" fmla="*/ 59561 w 60190"/>
                    <a:gd name="connsiteY18" fmla="*/ 25714 h 88685"/>
                    <a:gd name="connsiteX19" fmla="*/ 58616 w 60190"/>
                    <a:gd name="connsiteY19" fmla="*/ 32299 h 88685"/>
                    <a:gd name="connsiteX20" fmla="*/ 54864 w 60190"/>
                    <a:gd name="connsiteY20" fmla="*/ 45733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60190" h="88685">
                      <a:moveTo>
                        <a:pt x="54864" y="45733"/>
                      </a:moveTo>
                      <a:lnTo>
                        <a:pt x="50482" y="57331"/>
                      </a:lnTo>
                      <a:cubicBezTo>
                        <a:pt x="47124" y="66120"/>
                        <a:pt x="42742" y="72391"/>
                        <a:pt x="37311" y="76143"/>
                      </a:cubicBezTo>
                      <a:cubicBezTo>
                        <a:pt x="34582" y="78033"/>
                        <a:pt x="29256" y="80342"/>
                        <a:pt x="21332" y="83044"/>
                      </a:cubicBezTo>
                      <a:lnTo>
                        <a:pt x="11309" y="86481"/>
                      </a:lnTo>
                      <a:cubicBezTo>
                        <a:pt x="7111" y="87951"/>
                        <a:pt x="3778" y="88685"/>
                        <a:pt x="1259" y="88685"/>
                      </a:cubicBezTo>
                      <a:lnTo>
                        <a:pt x="0" y="88056"/>
                      </a:lnTo>
                      <a:cubicBezTo>
                        <a:pt x="0" y="87216"/>
                        <a:pt x="3752" y="84094"/>
                        <a:pt x="11282" y="78662"/>
                      </a:cubicBezTo>
                      <a:lnTo>
                        <a:pt x="23510" y="69899"/>
                      </a:lnTo>
                      <a:cubicBezTo>
                        <a:pt x="35212" y="61529"/>
                        <a:pt x="42112" y="53920"/>
                        <a:pt x="44212" y="47019"/>
                      </a:cubicBezTo>
                      <a:cubicBezTo>
                        <a:pt x="44212" y="46389"/>
                        <a:pt x="44316" y="45760"/>
                        <a:pt x="44526" y="45130"/>
                      </a:cubicBezTo>
                      <a:lnTo>
                        <a:pt x="36366" y="45760"/>
                      </a:lnTo>
                      <a:cubicBezTo>
                        <a:pt x="33008" y="45969"/>
                        <a:pt x="29990" y="44867"/>
                        <a:pt x="27262" y="42480"/>
                      </a:cubicBezTo>
                      <a:cubicBezTo>
                        <a:pt x="24533" y="40066"/>
                        <a:pt x="23405" y="37311"/>
                        <a:pt x="23824" y="34162"/>
                      </a:cubicBezTo>
                      <a:cubicBezTo>
                        <a:pt x="24244" y="31014"/>
                        <a:pt x="26658" y="24874"/>
                        <a:pt x="31040" y="15664"/>
                      </a:cubicBezTo>
                      <a:cubicBezTo>
                        <a:pt x="36051" y="5221"/>
                        <a:pt x="40538" y="0"/>
                        <a:pt x="44526" y="0"/>
                      </a:cubicBezTo>
                      <a:cubicBezTo>
                        <a:pt x="49118" y="0"/>
                        <a:pt x="52896" y="1837"/>
                        <a:pt x="55809" y="5484"/>
                      </a:cubicBezTo>
                      <a:cubicBezTo>
                        <a:pt x="58721" y="9131"/>
                        <a:pt x="60191" y="13382"/>
                        <a:pt x="60191" y="18183"/>
                      </a:cubicBezTo>
                      <a:cubicBezTo>
                        <a:pt x="60191" y="20282"/>
                        <a:pt x="59981" y="22775"/>
                        <a:pt x="59561" y="25714"/>
                      </a:cubicBezTo>
                      <a:lnTo>
                        <a:pt x="58616" y="32299"/>
                      </a:lnTo>
                      <a:cubicBezTo>
                        <a:pt x="57987" y="35999"/>
                        <a:pt x="56727" y="40512"/>
                        <a:pt x="54864" y="45733"/>
                      </a:cubicBezTo>
                      <a:close/>
                    </a:path>
                  </a:pathLst>
                </a:custGeom>
                <a:grpFill/>
                <a:ln w="2609"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77DF6213-2E9F-BF53-861F-8BFEE9712FC3}"/>
                    </a:ext>
                  </a:extLst>
                </p:cNvPr>
                <p:cNvSpPr/>
                <p:nvPr/>
              </p:nvSpPr>
              <p:spPr>
                <a:xfrm>
                  <a:off x="6518567" y="2998639"/>
                  <a:ext cx="163516" cy="181883"/>
                </a:xfrm>
                <a:custGeom>
                  <a:avLst/>
                  <a:gdLst>
                    <a:gd name="connsiteX0" fmla="*/ 162703 w 163516"/>
                    <a:gd name="connsiteY0" fmla="*/ 7294 h 181883"/>
                    <a:gd name="connsiteX1" fmla="*/ 154229 w 163516"/>
                    <a:gd name="connsiteY1" fmla="*/ 24533 h 181883"/>
                    <a:gd name="connsiteX2" fmla="*/ 130719 w 163516"/>
                    <a:gd name="connsiteY2" fmla="*/ 40197 h 181883"/>
                    <a:gd name="connsiteX3" fmla="*/ 123818 w 163516"/>
                    <a:gd name="connsiteY3" fmla="*/ 42401 h 181883"/>
                    <a:gd name="connsiteX4" fmla="*/ 115973 w 163516"/>
                    <a:gd name="connsiteY4" fmla="*/ 41142 h 181883"/>
                    <a:gd name="connsiteX5" fmla="*/ 97475 w 163516"/>
                    <a:gd name="connsiteY5" fmla="*/ 50535 h 181883"/>
                    <a:gd name="connsiteX6" fmla="*/ 89630 w 163516"/>
                    <a:gd name="connsiteY6" fmla="*/ 62447 h 181883"/>
                    <a:gd name="connsiteX7" fmla="*/ 104376 w 163516"/>
                    <a:gd name="connsiteY7" fmla="*/ 73100 h 181883"/>
                    <a:gd name="connsiteX8" fmla="*/ 110647 w 163516"/>
                    <a:gd name="connsiteY8" fmla="*/ 85012 h 181883"/>
                    <a:gd name="connsiteX9" fmla="*/ 110647 w 163516"/>
                    <a:gd name="connsiteY9" fmla="*/ 88764 h 181883"/>
                    <a:gd name="connsiteX10" fmla="*/ 104218 w 163516"/>
                    <a:gd name="connsiteY10" fmla="*/ 120906 h 181883"/>
                    <a:gd name="connsiteX11" fmla="*/ 89341 w 163516"/>
                    <a:gd name="connsiteY11" fmla="*/ 151159 h 181883"/>
                    <a:gd name="connsiteX12" fmla="*/ 35422 w 163516"/>
                    <a:gd name="connsiteY12" fmla="*/ 181884 h 181883"/>
                    <a:gd name="connsiteX13" fmla="*/ 7530 w 163516"/>
                    <a:gd name="connsiteY13" fmla="*/ 165275 h 181883"/>
                    <a:gd name="connsiteX14" fmla="*/ 0 w 163516"/>
                    <a:gd name="connsiteY14" fmla="*/ 132057 h 181883"/>
                    <a:gd name="connsiteX15" fmla="*/ 21017 w 163516"/>
                    <a:gd name="connsiteY15" fmla="*/ 61817 h 181883"/>
                    <a:gd name="connsiteX16" fmla="*/ 31984 w 163516"/>
                    <a:gd name="connsiteY16" fmla="*/ 40171 h 181883"/>
                    <a:gd name="connsiteX17" fmla="*/ 32299 w 163516"/>
                    <a:gd name="connsiteY17" fmla="*/ 46442 h 181883"/>
                    <a:gd name="connsiteX18" fmla="*/ 24769 w 163516"/>
                    <a:gd name="connsiteY18" fmla="*/ 66829 h 181883"/>
                    <a:gd name="connsiteX19" fmla="*/ 14116 w 163516"/>
                    <a:gd name="connsiteY19" fmla="*/ 93802 h 181883"/>
                    <a:gd name="connsiteX20" fmla="*/ 10679 w 163516"/>
                    <a:gd name="connsiteY20" fmla="*/ 113244 h 181883"/>
                    <a:gd name="connsiteX21" fmla="*/ 18524 w 163516"/>
                    <a:gd name="connsiteY21" fmla="*/ 138328 h 181883"/>
                    <a:gd name="connsiteX22" fmla="*/ 42349 w 163516"/>
                    <a:gd name="connsiteY22" fmla="*/ 148666 h 181883"/>
                    <a:gd name="connsiteX23" fmla="*/ 75907 w 163516"/>
                    <a:gd name="connsiteY23" fmla="*/ 140191 h 181883"/>
                    <a:gd name="connsiteX24" fmla="*/ 90653 w 163516"/>
                    <a:gd name="connsiteY24" fmla="*/ 127020 h 181883"/>
                    <a:gd name="connsiteX25" fmla="*/ 98498 w 163516"/>
                    <a:gd name="connsiteY25" fmla="*/ 109466 h 181883"/>
                    <a:gd name="connsiteX26" fmla="*/ 84697 w 163516"/>
                    <a:gd name="connsiteY26" fmla="*/ 99443 h 181883"/>
                    <a:gd name="connsiteX27" fmla="*/ 75592 w 163516"/>
                    <a:gd name="connsiteY27" fmla="*/ 84067 h 181883"/>
                    <a:gd name="connsiteX28" fmla="*/ 85012 w 163516"/>
                    <a:gd name="connsiteY28" fmla="*/ 54917 h 181883"/>
                    <a:gd name="connsiteX29" fmla="*/ 100073 w 163516"/>
                    <a:gd name="connsiteY29" fmla="*/ 37363 h 181883"/>
                    <a:gd name="connsiteX30" fmla="*/ 118256 w 163516"/>
                    <a:gd name="connsiteY30" fmla="*/ 23877 h 181883"/>
                    <a:gd name="connsiteX31" fmla="*/ 125157 w 163516"/>
                    <a:gd name="connsiteY31" fmla="*/ 21988 h 181883"/>
                    <a:gd name="connsiteX32" fmla="*/ 133002 w 163516"/>
                    <a:gd name="connsiteY32" fmla="*/ 24165 h 181883"/>
                    <a:gd name="connsiteX33" fmla="*/ 146803 w 163516"/>
                    <a:gd name="connsiteY33" fmla="*/ 14142 h 181883"/>
                    <a:gd name="connsiteX34" fmla="*/ 149925 w 163516"/>
                    <a:gd name="connsiteY34" fmla="*/ 10390 h 181883"/>
                    <a:gd name="connsiteX35" fmla="*/ 153074 w 163516"/>
                    <a:gd name="connsiteY35" fmla="*/ 10390 h 181883"/>
                    <a:gd name="connsiteX36" fmla="*/ 157771 w 163516"/>
                    <a:gd name="connsiteY36" fmla="*/ 6953 h 181883"/>
                    <a:gd name="connsiteX37" fmla="*/ 160919 w 163516"/>
                    <a:gd name="connsiteY37" fmla="*/ 1312 h 181883"/>
                    <a:gd name="connsiteX38" fmla="*/ 162808 w 163516"/>
                    <a:gd name="connsiteY38" fmla="*/ 52 h 181883"/>
                    <a:gd name="connsiteX39" fmla="*/ 163438 w 163516"/>
                    <a:gd name="connsiteY39" fmla="*/ 2886 h 181883"/>
                    <a:gd name="connsiteX40" fmla="*/ 162703 w 163516"/>
                    <a:gd name="connsiteY40" fmla="*/ 7294 h 181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63516" h="181883">
                      <a:moveTo>
                        <a:pt x="162703" y="7294"/>
                      </a:moveTo>
                      <a:cubicBezTo>
                        <a:pt x="160604" y="15034"/>
                        <a:pt x="157797" y="20781"/>
                        <a:pt x="154229" y="24533"/>
                      </a:cubicBezTo>
                      <a:cubicBezTo>
                        <a:pt x="148377" y="28285"/>
                        <a:pt x="140532" y="33533"/>
                        <a:pt x="130719" y="40197"/>
                      </a:cubicBezTo>
                      <a:cubicBezTo>
                        <a:pt x="128830" y="41666"/>
                        <a:pt x="126547" y="42401"/>
                        <a:pt x="123818" y="42401"/>
                      </a:cubicBezTo>
                      <a:cubicBezTo>
                        <a:pt x="120696" y="41561"/>
                        <a:pt x="118072" y="41142"/>
                        <a:pt x="115973" y="41142"/>
                      </a:cubicBezTo>
                      <a:cubicBezTo>
                        <a:pt x="110752" y="41142"/>
                        <a:pt x="104586" y="44264"/>
                        <a:pt x="97475" y="50535"/>
                      </a:cubicBezTo>
                      <a:cubicBezTo>
                        <a:pt x="92254" y="55127"/>
                        <a:pt x="89630" y="59115"/>
                        <a:pt x="89630" y="62447"/>
                      </a:cubicBezTo>
                      <a:cubicBezTo>
                        <a:pt x="89630" y="64756"/>
                        <a:pt x="94536" y="68298"/>
                        <a:pt x="104376" y="73100"/>
                      </a:cubicBezTo>
                      <a:cubicBezTo>
                        <a:pt x="108548" y="76038"/>
                        <a:pt x="110647" y="80000"/>
                        <a:pt x="110647" y="85012"/>
                      </a:cubicBezTo>
                      <a:lnTo>
                        <a:pt x="110647" y="88764"/>
                      </a:lnTo>
                      <a:cubicBezTo>
                        <a:pt x="110647" y="98157"/>
                        <a:pt x="108495" y="108889"/>
                        <a:pt x="104218" y="120906"/>
                      </a:cubicBezTo>
                      <a:cubicBezTo>
                        <a:pt x="99942" y="132923"/>
                        <a:pt x="94983" y="142999"/>
                        <a:pt x="89341" y="151159"/>
                      </a:cubicBezTo>
                      <a:cubicBezTo>
                        <a:pt x="74910" y="171651"/>
                        <a:pt x="56937" y="181884"/>
                        <a:pt x="35422" y="181884"/>
                      </a:cubicBezTo>
                      <a:cubicBezTo>
                        <a:pt x="23090" y="181884"/>
                        <a:pt x="13801" y="176347"/>
                        <a:pt x="7530" y="165275"/>
                      </a:cubicBezTo>
                      <a:cubicBezTo>
                        <a:pt x="2519" y="156511"/>
                        <a:pt x="0" y="145412"/>
                        <a:pt x="0" y="132057"/>
                      </a:cubicBezTo>
                      <a:cubicBezTo>
                        <a:pt x="0" y="116393"/>
                        <a:pt x="7006" y="92962"/>
                        <a:pt x="21017" y="61817"/>
                      </a:cubicBezTo>
                      <a:cubicBezTo>
                        <a:pt x="23116" y="57016"/>
                        <a:pt x="26763" y="49800"/>
                        <a:pt x="31984" y="40171"/>
                      </a:cubicBezTo>
                      <a:cubicBezTo>
                        <a:pt x="32194" y="42270"/>
                        <a:pt x="32299" y="44343"/>
                        <a:pt x="32299" y="46442"/>
                      </a:cubicBezTo>
                      <a:cubicBezTo>
                        <a:pt x="31040" y="51033"/>
                        <a:pt x="28547" y="57829"/>
                        <a:pt x="24769" y="66829"/>
                      </a:cubicBezTo>
                      <a:cubicBezTo>
                        <a:pt x="18708" y="81260"/>
                        <a:pt x="15166" y="90233"/>
                        <a:pt x="14116" y="93802"/>
                      </a:cubicBezTo>
                      <a:cubicBezTo>
                        <a:pt x="11807" y="101542"/>
                        <a:pt x="10679" y="108023"/>
                        <a:pt x="10679" y="113244"/>
                      </a:cubicBezTo>
                      <a:cubicBezTo>
                        <a:pt x="10679" y="123687"/>
                        <a:pt x="13303" y="132057"/>
                        <a:pt x="18524" y="138328"/>
                      </a:cubicBezTo>
                      <a:cubicBezTo>
                        <a:pt x="24165" y="145229"/>
                        <a:pt x="32116" y="148666"/>
                        <a:pt x="42349" y="148666"/>
                      </a:cubicBezTo>
                      <a:cubicBezTo>
                        <a:pt x="55310" y="148666"/>
                        <a:pt x="66488" y="145832"/>
                        <a:pt x="75907" y="140191"/>
                      </a:cubicBezTo>
                      <a:cubicBezTo>
                        <a:pt x="81339" y="137042"/>
                        <a:pt x="86245" y="132661"/>
                        <a:pt x="90653" y="127020"/>
                      </a:cubicBezTo>
                      <a:cubicBezTo>
                        <a:pt x="95875" y="120539"/>
                        <a:pt x="98498" y="114687"/>
                        <a:pt x="98498" y="109466"/>
                      </a:cubicBezTo>
                      <a:cubicBezTo>
                        <a:pt x="98498" y="107393"/>
                        <a:pt x="93907" y="104035"/>
                        <a:pt x="84697" y="99443"/>
                      </a:cubicBezTo>
                      <a:cubicBezTo>
                        <a:pt x="78636" y="96504"/>
                        <a:pt x="75592" y="91388"/>
                        <a:pt x="75592" y="84067"/>
                      </a:cubicBezTo>
                      <a:cubicBezTo>
                        <a:pt x="75592" y="75278"/>
                        <a:pt x="78741" y="65569"/>
                        <a:pt x="85012" y="54917"/>
                      </a:cubicBezTo>
                      <a:cubicBezTo>
                        <a:pt x="88134" y="49695"/>
                        <a:pt x="93172" y="43844"/>
                        <a:pt x="100073" y="37363"/>
                      </a:cubicBezTo>
                      <a:cubicBezTo>
                        <a:pt x="106973" y="30882"/>
                        <a:pt x="113034" y="26396"/>
                        <a:pt x="118256" y="23877"/>
                      </a:cubicBezTo>
                      <a:cubicBezTo>
                        <a:pt x="120355" y="22617"/>
                        <a:pt x="122638" y="21988"/>
                        <a:pt x="125157" y="21988"/>
                      </a:cubicBezTo>
                      <a:cubicBezTo>
                        <a:pt x="126626" y="21988"/>
                        <a:pt x="129223" y="22722"/>
                        <a:pt x="133002" y="24165"/>
                      </a:cubicBezTo>
                      <a:cubicBezTo>
                        <a:pt x="136544" y="24165"/>
                        <a:pt x="141162" y="20833"/>
                        <a:pt x="146803" y="14142"/>
                      </a:cubicBezTo>
                      <a:lnTo>
                        <a:pt x="149925" y="10390"/>
                      </a:lnTo>
                      <a:lnTo>
                        <a:pt x="153074" y="10390"/>
                      </a:lnTo>
                      <a:cubicBezTo>
                        <a:pt x="154753" y="10810"/>
                        <a:pt x="156301" y="9656"/>
                        <a:pt x="157771" y="6953"/>
                      </a:cubicBezTo>
                      <a:lnTo>
                        <a:pt x="160919" y="1312"/>
                      </a:lnTo>
                      <a:cubicBezTo>
                        <a:pt x="161549" y="262"/>
                        <a:pt x="162179" y="-157"/>
                        <a:pt x="162808" y="52"/>
                      </a:cubicBezTo>
                      <a:cubicBezTo>
                        <a:pt x="163438" y="262"/>
                        <a:pt x="163648" y="1207"/>
                        <a:pt x="163438" y="2886"/>
                      </a:cubicBezTo>
                      <a:cubicBezTo>
                        <a:pt x="163123" y="3752"/>
                        <a:pt x="162913" y="5221"/>
                        <a:pt x="162703" y="7294"/>
                      </a:cubicBezTo>
                      <a:close/>
                    </a:path>
                  </a:pathLst>
                </a:custGeom>
                <a:grpFill/>
                <a:ln w="2609" cap="flat">
                  <a:noFill/>
                  <a:prstDash val="solid"/>
                  <a:miter/>
                </a:ln>
              </p:spPr>
              <p:txBody>
                <a:bodyPr rtlCol="0" anchor="ctr"/>
                <a:lstStyle/>
                <a:p>
                  <a:endParaRPr lang="en-US"/>
                </a:p>
              </p:txBody>
            </p:sp>
          </p:grpSp>
        </p:grpSp>
        <p:cxnSp>
          <p:nvCxnSpPr>
            <p:cNvPr id="29" name="Straight Connector 28">
              <a:extLst>
                <a:ext uri="{FF2B5EF4-FFF2-40B4-BE49-F238E27FC236}">
                  <a16:creationId xmlns:a16="http://schemas.microsoft.com/office/drawing/2014/main" id="{C939491C-7F6C-6A7E-A7A9-AD5816B6C1D1}"/>
                </a:ext>
              </a:extLst>
            </p:cNvPr>
            <p:cNvCxnSpPr>
              <a:cxnSpLocks/>
            </p:cNvCxnSpPr>
            <p:nvPr/>
          </p:nvCxnSpPr>
          <p:spPr>
            <a:xfrm flipH="1">
              <a:off x="5701681" y="3777655"/>
              <a:ext cx="1147059" cy="0"/>
            </a:xfrm>
            <a:prstGeom prst="line">
              <a:avLst/>
            </a:prstGeom>
            <a:grpFill/>
            <a:ln w="9525">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63" name="TextBox 62">
            <a:extLst>
              <a:ext uri="{FF2B5EF4-FFF2-40B4-BE49-F238E27FC236}">
                <a16:creationId xmlns:a16="http://schemas.microsoft.com/office/drawing/2014/main" id="{0D2DD08F-72CA-1599-9AFA-C9FC6BF13FBF}"/>
              </a:ext>
            </a:extLst>
          </p:cNvPr>
          <p:cNvSpPr txBox="1"/>
          <p:nvPr/>
        </p:nvSpPr>
        <p:spPr>
          <a:xfrm>
            <a:off x="455173" y="576358"/>
            <a:ext cx="1248298" cy="276999"/>
          </a:xfrm>
          <a:prstGeom prst="rect">
            <a:avLst/>
          </a:prstGeom>
          <a:noFill/>
          <a:ln>
            <a:noFill/>
          </a:ln>
        </p:spPr>
        <p:txBody>
          <a:bodyPr wrap="square" rtlCol="0">
            <a:spAutoFit/>
          </a:bodyPr>
          <a:lstStyle/>
          <a:p>
            <a:r>
              <a:rPr lang="fa-IR" sz="1200" dirty="0">
                <a:solidFill>
                  <a:schemeClr val="bg1"/>
                </a:solidFill>
                <a:latin typeface="IranNastaliq" panose="02020505000000020003" pitchFamily="18" charset="0"/>
                <a:cs typeface="IranNastaliq" panose="02020505000000020003" pitchFamily="18" charset="0"/>
              </a:rPr>
              <a:t>دانشجوی کارشناسی ارشد دانشگاه فردوسی مشهد</a:t>
            </a:r>
            <a:endParaRPr lang="en-US" sz="1200" dirty="0">
              <a:solidFill>
                <a:schemeClr val="bg1"/>
              </a:solidFill>
              <a:latin typeface="IranNastaliq" panose="02020505000000020003" pitchFamily="18" charset="0"/>
              <a:cs typeface="IranNastaliq" panose="02020505000000020003" pitchFamily="18" charset="0"/>
            </a:endParaRPr>
          </a:p>
        </p:txBody>
      </p:sp>
      <p:sp>
        <p:nvSpPr>
          <p:cNvPr id="64" name="TextBox 63">
            <a:extLst>
              <a:ext uri="{FF2B5EF4-FFF2-40B4-BE49-F238E27FC236}">
                <a16:creationId xmlns:a16="http://schemas.microsoft.com/office/drawing/2014/main" id="{D5356168-9205-DF83-2F51-3788BD35F289}"/>
              </a:ext>
            </a:extLst>
          </p:cNvPr>
          <p:cNvSpPr txBox="1"/>
          <p:nvPr/>
        </p:nvSpPr>
        <p:spPr>
          <a:xfrm>
            <a:off x="4465913" y="24113"/>
            <a:ext cx="2471152" cy="307777"/>
          </a:xfrm>
          <a:prstGeom prst="rect">
            <a:avLst/>
          </a:prstGeom>
          <a:noFill/>
        </p:spPr>
        <p:txBody>
          <a:bodyPr wrap="square">
            <a:spAutoFit/>
          </a:bodyPr>
          <a:lstStyle/>
          <a:p>
            <a:r>
              <a:rPr lang="fa-IR" sz="1400" dirty="0">
                <a:solidFill>
                  <a:schemeClr val="bg1"/>
                </a:solidFill>
                <a:cs typeface="B Yekan" panose="00000400000000000000" pitchFamily="2" charset="-78"/>
              </a:rPr>
              <a:t>چهارشنبه 09 فروردین ماه 1402</a:t>
            </a:r>
            <a:endParaRPr lang="en-US" sz="1400" dirty="0">
              <a:solidFill>
                <a:schemeClr val="bg1"/>
              </a:solidFill>
            </a:endParaRPr>
          </a:p>
        </p:txBody>
      </p:sp>
      <p:sp>
        <p:nvSpPr>
          <p:cNvPr id="65" name="TextBox 64">
            <a:extLst>
              <a:ext uri="{FF2B5EF4-FFF2-40B4-BE49-F238E27FC236}">
                <a16:creationId xmlns:a16="http://schemas.microsoft.com/office/drawing/2014/main" id="{572ACF65-D685-BD4C-64D0-A5197351D448}"/>
              </a:ext>
            </a:extLst>
          </p:cNvPr>
          <p:cNvSpPr txBox="1"/>
          <p:nvPr/>
        </p:nvSpPr>
        <p:spPr>
          <a:xfrm>
            <a:off x="9609632" y="1810836"/>
            <a:ext cx="2468644" cy="307777"/>
          </a:xfrm>
          <a:prstGeom prst="rect">
            <a:avLst/>
          </a:prstGeom>
          <a:noFill/>
          <a:ln>
            <a:noFill/>
          </a:ln>
        </p:spPr>
        <p:txBody>
          <a:bodyPr wrap="square" rtlCol="0">
            <a:spAutoFit/>
          </a:bodyPr>
          <a:lstStyle/>
          <a:p>
            <a:r>
              <a:rPr lang="fa-IR" sz="1400" dirty="0">
                <a:solidFill>
                  <a:srgbClr val="013D9D"/>
                </a:solidFill>
                <a:cs typeface="B Titr" panose="00000700000000000000" pitchFamily="2" charset="-78"/>
              </a:rPr>
              <a:t>زیر عنـوان اصلــی را وارد کـنید</a:t>
            </a:r>
            <a:endParaRPr lang="en-US" sz="1400" dirty="0">
              <a:solidFill>
                <a:srgbClr val="013D9D"/>
              </a:solidFill>
              <a:cs typeface="B Titr" panose="00000700000000000000" pitchFamily="2" charset="-78"/>
            </a:endParaRPr>
          </a:p>
        </p:txBody>
      </p:sp>
      <p:sp>
        <p:nvSpPr>
          <p:cNvPr id="66" name="TextBox 65">
            <a:extLst>
              <a:ext uri="{FF2B5EF4-FFF2-40B4-BE49-F238E27FC236}">
                <a16:creationId xmlns:a16="http://schemas.microsoft.com/office/drawing/2014/main" id="{50C82B74-8DA7-EE2B-E31B-601B3026CA08}"/>
              </a:ext>
            </a:extLst>
          </p:cNvPr>
          <p:cNvSpPr txBox="1"/>
          <p:nvPr/>
        </p:nvSpPr>
        <p:spPr>
          <a:xfrm>
            <a:off x="10353639" y="1421308"/>
            <a:ext cx="1725503" cy="369332"/>
          </a:xfrm>
          <a:prstGeom prst="rect">
            <a:avLst/>
          </a:prstGeom>
          <a:noFill/>
        </p:spPr>
        <p:txBody>
          <a:bodyPr wrap="square" rtlCol="0">
            <a:spAutoFit/>
          </a:bodyPr>
          <a:lstStyle/>
          <a:p>
            <a:pPr algn="ctr" rtl="1"/>
            <a:r>
              <a:rPr lang="fa-IR" dirty="0">
                <a:solidFill>
                  <a:srgbClr val="001D3D"/>
                </a:solidFill>
                <a:cs typeface="B Titr" panose="00000700000000000000" pitchFamily="2" charset="-78"/>
              </a:rPr>
              <a:t>تیتر عنوان موضوع</a:t>
            </a:r>
            <a:endParaRPr lang="en-US" dirty="0">
              <a:solidFill>
                <a:srgbClr val="001D3D"/>
              </a:solidFill>
              <a:cs typeface="B Titr" panose="00000700000000000000" pitchFamily="2" charset="-78"/>
            </a:endParaRPr>
          </a:p>
        </p:txBody>
      </p:sp>
      <p:sp>
        <p:nvSpPr>
          <p:cNvPr id="67" name="TextBox 66">
            <a:extLst>
              <a:ext uri="{FF2B5EF4-FFF2-40B4-BE49-F238E27FC236}">
                <a16:creationId xmlns:a16="http://schemas.microsoft.com/office/drawing/2014/main" id="{4966562D-D165-E17F-5270-7B6101BA53CF}"/>
              </a:ext>
            </a:extLst>
          </p:cNvPr>
          <p:cNvSpPr txBox="1"/>
          <p:nvPr/>
        </p:nvSpPr>
        <p:spPr>
          <a:xfrm>
            <a:off x="6605081" y="2118613"/>
            <a:ext cx="5419349" cy="4347344"/>
          </a:xfrm>
          <a:prstGeom prst="rect">
            <a:avLst/>
          </a:prstGeom>
          <a:noFill/>
        </p:spPr>
        <p:txBody>
          <a:bodyPr wrap="square">
            <a:spAutoFit/>
          </a:bodyPr>
          <a:lstStyle/>
          <a:p>
            <a:pPr algn="justLow" rtl="1">
              <a:lnSpc>
                <a:spcPct val="200000"/>
              </a:lnSpc>
            </a:pPr>
            <a:r>
              <a:rPr lang="fa-IR" sz="1400" b="1" dirty="0">
                <a:solidFill>
                  <a:srgbClr val="001D3D"/>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400" b="1" dirty="0">
                <a:solidFill>
                  <a:srgbClr val="001D3D"/>
                </a:solidFill>
                <a:latin typeface="Kalameh" pitchFamily="2" charset="-78"/>
                <a:cs typeface="B Nazanin" panose="00000400000000000000" pitchFamily="2" charset="-78"/>
              </a:rPr>
              <a:t> </a:t>
            </a:r>
            <a:r>
              <a:rPr lang="fa-IR" sz="1400" b="1" dirty="0">
                <a:solidFill>
                  <a:srgbClr val="001D3D"/>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solidFill>
                  <a:srgbClr val="001D3D"/>
                </a:solidFill>
                <a:latin typeface="Kalameh" pitchFamily="2" charset="-78"/>
                <a:cs typeface="B Nazanin" panose="00000400000000000000" pitchFamily="2" charset="-78"/>
              </a:rPr>
              <a:t> </a:t>
            </a:r>
            <a:r>
              <a:rPr lang="fa-IR" sz="1400" b="1" dirty="0">
                <a:solidFill>
                  <a:srgbClr val="001D3D"/>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solidFill>
                  <a:srgbClr val="001D3D"/>
                </a:solidFill>
                <a:latin typeface="Kalameh" pitchFamily="2" charset="-78"/>
                <a:cs typeface="B Nazanin" panose="00000400000000000000" pitchFamily="2" charset="-78"/>
              </a:rPr>
              <a:t> </a:t>
            </a:r>
            <a:r>
              <a:rPr lang="fa-IR" sz="1400" b="1" dirty="0">
                <a:solidFill>
                  <a:srgbClr val="001D3D"/>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 فروشگاه مینارو ارائه دهنده انواع فایل های کاربردی با بهترین کیفیت این متن تست می باشد</a:t>
            </a:r>
            <a:endParaRPr lang="en-US" sz="1400" dirty="0">
              <a:solidFill>
                <a:srgbClr val="001D3D"/>
              </a:solidFill>
            </a:endParaRPr>
          </a:p>
        </p:txBody>
      </p:sp>
      <p:sp>
        <p:nvSpPr>
          <p:cNvPr id="68" name="TextBox 67">
            <a:extLst>
              <a:ext uri="{FF2B5EF4-FFF2-40B4-BE49-F238E27FC236}">
                <a16:creationId xmlns:a16="http://schemas.microsoft.com/office/drawing/2014/main" id="{3B4F1B84-E68E-BF28-935E-013BAFA590EB}"/>
              </a:ext>
            </a:extLst>
          </p:cNvPr>
          <p:cNvSpPr txBox="1"/>
          <p:nvPr/>
        </p:nvSpPr>
        <p:spPr>
          <a:xfrm>
            <a:off x="3840667" y="1841553"/>
            <a:ext cx="2468644" cy="307777"/>
          </a:xfrm>
          <a:prstGeom prst="rect">
            <a:avLst/>
          </a:prstGeom>
          <a:noFill/>
          <a:ln>
            <a:noFill/>
          </a:ln>
        </p:spPr>
        <p:txBody>
          <a:bodyPr wrap="square" rtlCol="0">
            <a:spAutoFit/>
          </a:bodyPr>
          <a:lstStyle/>
          <a:p>
            <a:r>
              <a:rPr lang="fa-IR" sz="1400" dirty="0">
                <a:solidFill>
                  <a:srgbClr val="013D9D"/>
                </a:solidFill>
                <a:cs typeface="B Titr" panose="00000700000000000000" pitchFamily="2" charset="-78"/>
              </a:rPr>
              <a:t>زیر عنـوان اصلــی را وارد کـنید</a:t>
            </a:r>
            <a:endParaRPr lang="en-US" sz="1400" dirty="0">
              <a:solidFill>
                <a:srgbClr val="013D9D"/>
              </a:solidFill>
              <a:cs typeface="B Titr" panose="00000700000000000000" pitchFamily="2" charset="-78"/>
            </a:endParaRPr>
          </a:p>
        </p:txBody>
      </p:sp>
      <p:sp>
        <p:nvSpPr>
          <p:cNvPr id="69" name="TextBox 68">
            <a:extLst>
              <a:ext uri="{FF2B5EF4-FFF2-40B4-BE49-F238E27FC236}">
                <a16:creationId xmlns:a16="http://schemas.microsoft.com/office/drawing/2014/main" id="{A1645C3B-6A6F-608D-6F09-32FE128DB178}"/>
              </a:ext>
            </a:extLst>
          </p:cNvPr>
          <p:cNvSpPr txBox="1"/>
          <p:nvPr/>
        </p:nvSpPr>
        <p:spPr>
          <a:xfrm>
            <a:off x="4584674" y="1452025"/>
            <a:ext cx="1725503" cy="369332"/>
          </a:xfrm>
          <a:prstGeom prst="rect">
            <a:avLst/>
          </a:prstGeom>
          <a:noFill/>
        </p:spPr>
        <p:txBody>
          <a:bodyPr wrap="square" rtlCol="0">
            <a:spAutoFit/>
          </a:bodyPr>
          <a:lstStyle/>
          <a:p>
            <a:pPr algn="ctr" rtl="1"/>
            <a:r>
              <a:rPr lang="fa-IR" dirty="0">
                <a:solidFill>
                  <a:srgbClr val="001D3D"/>
                </a:solidFill>
                <a:cs typeface="B Titr" panose="00000700000000000000" pitchFamily="2" charset="-78"/>
              </a:rPr>
              <a:t>تیتر عنوان موضوع</a:t>
            </a:r>
            <a:endParaRPr lang="en-US" dirty="0">
              <a:solidFill>
                <a:srgbClr val="001D3D"/>
              </a:solidFill>
              <a:cs typeface="B Titr" panose="00000700000000000000" pitchFamily="2" charset="-78"/>
            </a:endParaRPr>
          </a:p>
        </p:txBody>
      </p:sp>
      <p:sp>
        <p:nvSpPr>
          <p:cNvPr id="70" name="TextBox 69">
            <a:extLst>
              <a:ext uri="{FF2B5EF4-FFF2-40B4-BE49-F238E27FC236}">
                <a16:creationId xmlns:a16="http://schemas.microsoft.com/office/drawing/2014/main" id="{3E3B62D3-80E9-8A67-7044-4A037BA7DCD9}"/>
              </a:ext>
            </a:extLst>
          </p:cNvPr>
          <p:cNvSpPr txBox="1"/>
          <p:nvPr/>
        </p:nvSpPr>
        <p:spPr>
          <a:xfrm>
            <a:off x="201448" y="2149330"/>
            <a:ext cx="6054017" cy="1762021"/>
          </a:xfrm>
          <a:prstGeom prst="rect">
            <a:avLst/>
          </a:prstGeom>
          <a:noFill/>
        </p:spPr>
        <p:txBody>
          <a:bodyPr wrap="square">
            <a:spAutoFit/>
          </a:bodyPr>
          <a:lstStyle/>
          <a:p>
            <a:pPr algn="justLow" rtl="1">
              <a:lnSpc>
                <a:spcPct val="200000"/>
              </a:lnSpc>
            </a:pPr>
            <a:r>
              <a:rPr lang="fa-IR" sz="1400" b="1" dirty="0">
                <a:solidFill>
                  <a:srgbClr val="001D3D"/>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400" b="1" dirty="0">
                <a:solidFill>
                  <a:srgbClr val="001D3D"/>
                </a:solidFill>
                <a:latin typeface="Kalameh" pitchFamily="2" charset="-78"/>
                <a:cs typeface="B Nazanin" panose="00000400000000000000" pitchFamily="2" charset="-78"/>
              </a:rPr>
              <a:t> </a:t>
            </a:r>
            <a:r>
              <a:rPr lang="fa-IR" sz="1400" b="1" dirty="0">
                <a:solidFill>
                  <a:srgbClr val="001D3D"/>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endParaRPr lang="en-US" sz="1400" dirty="0">
              <a:solidFill>
                <a:srgbClr val="001D3D"/>
              </a:solidFill>
            </a:endParaRPr>
          </a:p>
        </p:txBody>
      </p:sp>
      <p:sp>
        <p:nvSpPr>
          <p:cNvPr id="71" name="TextBox 70">
            <a:extLst>
              <a:ext uri="{FF2B5EF4-FFF2-40B4-BE49-F238E27FC236}">
                <a16:creationId xmlns:a16="http://schemas.microsoft.com/office/drawing/2014/main" id="{8236F710-74BC-8D70-F353-7FF4E32DC690}"/>
              </a:ext>
            </a:extLst>
          </p:cNvPr>
          <p:cNvSpPr txBox="1"/>
          <p:nvPr/>
        </p:nvSpPr>
        <p:spPr>
          <a:xfrm>
            <a:off x="3809458" y="4539093"/>
            <a:ext cx="2468644" cy="307777"/>
          </a:xfrm>
          <a:prstGeom prst="rect">
            <a:avLst/>
          </a:prstGeom>
          <a:noFill/>
          <a:ln>
            <a:noFill/>
          </a:ln>
        </p:spPr>
        <p:txBody>
          <a:bodyPr wrap="square" rtlCol="0">
            <a:spAutoFit/>
          </a:bodyPr>
          <a:lstStyle/>
          <a:p>
            <a:r>
              <a:rPr lang="fa-IR" sz="1400" dirty="0">
                <a:solidFill>
                  <a:srgbClr val="013D9D"/>
                </a:solidFill>
                <a:cs typeface="B Titr" panose="00000700000000000000" pitchFamily="2" charset="-78"/>
              </a:rPr>
              <a:t>زیر عنـوان اصلــی را وارد کـنید</a:t>
            </a:r>
            <a:endParaRPr lang="en-US" sz="1400" dirty="0">
              <a:solidFill>
                <a:srgbClr val="013D9D"/>
              </a:solidFill>
              <a:cs typeface="B Titr" panose="00000700000000000000" pitchFamily="2" charset="-78"/>
            </a:endParaRPr>
          </a:p>
        </p:txBody>
      </p:sp>
      <p:sp>
        <p:nvSpPr>
          <p:cNvPr id="72" name="TextBox 71">
            <a:extLst>
              <a:ext uri="{FF2B5EF4-FFF2-40B4-BE49-F238E27FC236}">
                <a16:creationId xmlns:a16="http://schemas.microsoft.com/office/drawing/2014/main" id="{8F1694E9-2702-4C5C-868A-3C304897FB25}"/>
              </a:ext>
            </a:extLst>
          </p:cNvPr>
          <p:cNvSpPr txBox="1"/>
          <p:nvPr/>
        </p:nvSpPr>
        <p:spPr>
          <a:xfrm>
            <a:off x="4553465" y="4149565"/>
            <a:ext cx="1725503" cy="369332"/>
          </a:xfrm>
          <a:prstGeom prst="rect">
            <a:avLst/>
          </a:prstGeom>
          <a:noFill/>
        </p:spPr>
        <p:txBody>
          <a:bodyPr wrap="square" rtlCol="0">
            <a:spAutoFit/>
          </a:bodyPr>
          <a:lstStyle/>
          <a:p>
            <a:pPr algn="ctr" rtl="1"/>
            <a:r>
              <a:rPr lang="fa-IR" dirty="0">
                <a:solidFill>
                  <a:srgbClr val="001D3D"/>
                </a:solidFill>
                <a:cs typeface="B Titr" panose="00000700000000000000" pitchFamily="2" charset="-78"/>
              </a:rPr>
              <a:t>تیتر عنوان موضوع</a:t>
            </a:r>
            <a:endParaRPr lang="en-US" dirty="0">
              <a:solidFill>
                <a:srgbClr val="001D3D"/>
              </a:solidFill>
              <a:cs typeface="B Titr" panose="00000700000000000000" pitchFamily="2" charset="-78"/>
            </a:endParaRPr>
          </a:p>
        </p:txBody>
      </p:sp>
      <p:sp>
        <p:nvSpPr>
          <p:cNvPr id="73" name="TextBox 72">
            <a:extLst>
              <a:ext uri="{FF2B5EF4-FFF2-40B4-BE49-F238E27FC236}">
                <a16:creationId xmlns:a16="http://schemas.microsoft.com/office/drawing/2014/main" id="{0EB10098-7BB1-E67B-1605-68A32A3A2CEC}"/>
              </a:ext>
            </a:extLst>
          </p:cNvPr>
          <p:cNvSpPr txBox="1"/>
          <p:nvPr/>
        </p:nvSpPr>
        <p:spPr>
          <a:xfrm>
            <a:off x="170239" y="4846870"/>
            <a:ext cx="6054017" cy="1762021"/>
          </a:xfrm>
          <a:prstGeom prst="rect">
            <a:avLst/>
          </a:prstGeom>
          <a:noFill/>
        </p:spPr>
        <p:txBody>
          <a:bodyPr wrap="square">
            <a:spAutoFit/>
          </a:bodyPr>
          <a:lstStyle/>
          <a:p>
            <a:pPr algn="justLow" rtl="1">
              <a:lnSpc>
                <a:spcPct val="200000"/>
              </a:lnSpc>
            </a:pPr>
            <a:r>
              <a:rPr lang="fa-IR" sz="1400" b="1" dirty="0">
                <a:solidFill>
                  <a:srgbClr val="001D3D"/>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400" b="1" dirty="0">
                <a:solidFill>
                  <a:srgbClr val="001D3D"/>
                </a:solidFill>
                <a:latin typeface="Kalameh" pitchFamily="2" charset="-78"/>
                <a:cs typeface="B Nazanin" panose="00000400000000000000" pitchFamily="2" charset="-78"/>
              </a:rPr>
              <a:t> </a:t>
            </a:r>
            <a:r>
              <a:rPr lang="fa-IR" sz="1400" b="1" dirty="0">
                <a:solidFill>
                  <a:srgbClr val="001D3D"/>
                </a:solidFill>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endParaRPr lang="en-US" sz="1400" dirty="0">
              <a:solidFill>
                <a:srgbClr val="001D3D"/>
              </a:solidFill>
            </a:endParaRPr>
          </a:p>
        </p:txBody>
      </p:sp>
    </p:spTree>
    <p:extLst>
      <p:ext uri="{BB962C8B-B14F-4D97-AF65-F5344CB8AC3E}">
        <p14:creationId xmlns:p14="http://schemas.microsoft.com/office/powerpoint/2010/main" val="205229685"/>
      </p:ext>
    </p:extLst>
  </p:cSld>
  <p:clrMapOvr>
    <a:masterClrMapping/>
  </p:clrMapOvr>
  <mc:AlternateContent xmlns:mc="http://schemas.openxmlformats.org/markup-compatibility/2006" xmlns:p159="http://schemas.microsoft.com/office/powerpoint/2015/09/main">
    <mc:Choice Requires="p159">
      <p:transition spd="slow">
        <p159:morph option="byWo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66"/>
                                        </p:tgtEl>
                                        <p:attrNameLst>
                                          <p:attrName>style.visibility</p:attrName>
                                        </p:attrNameLst>
                                      </p:cBhvr>
                                      <p:to>
                                        <p:strVal val="visible"/>
                                      </p:to>
                                    </p:set>
                                    <p:anim calcmode="lin" valueType="num">
                                      <p:cBhvr>
                                        <p:cTn id="7" dur="1000" fill="hold"/>
                                        <p:tgtEl>
                                          <p:spTgt spid="66"/>
                                        </p:tgtEl>
                                        <p:attrNameLst>
                                          <p:attrName>ppt_w</p:attrName>
                                        </p:attrNameLst>
                                      </p:cBhvr>
                                      <p:tavLst>
                                        <p:tav tm="0">
                                          <p:val>
                                            <p:fltVal val="0"/>
                                          </p:val>
                                        </p:tav>
                                        <p:tav tm="100000">
                                          <p:val>
                                            <p:strVal val="#ppt_w"/>
                                          </p:val>
                                        </p:tav>
                                      </p:tavLst>
                                    </p:anim>
                                    <p:anim calcmode="lin" valueType="num">
                                      <p:cBhvr>
                                        <p:cTn id="8" dur="1000" fill="hold"/>
                                        <p:tgtEl>
                                          <p:spTgt spid="66"/>
                                        </p:tgtEl>
                                        <p:attrNameLst>
                                          <p:attrName>ppt_h</p:attrName>
                                        </p:attrNameLst>
                                      </p:cBhvr>
                                      <p:tavLst>
                                        <p:tav tm="0">
                                          <p:val>
                                            <p:fltVal val="0"/>
                                          </p:val>
                                        </p:tav>
                                        <p:tav tm="100000">
                                          <p:val>
                                            <p:strVal val="#ppt_h"/>
                                          </p:val>
                                        </p:tav>
                                      </p:tavLst>
                                    </p:anim>
                                    <p:anim calcmode="lin" valueType="num">
                                      <p:cBhvr>
                                        <p:cTn id="9" dur="1000" fill="hold"/>
                                        <p:tgtEl>
                                          <p:spTgt spid="66"/>
                                        </p:tgtEl>
                                        <p:attrNameLst>
                                          <p:attrName>style.rotation</p:attrName>
                                        </p:attrNameLst>
                                      </p:cBhvr>
                                      <p:tavLst>
                                        <p:tav tm="0">
                                          <p:val>
                                            <p:fltVal val="90"/>
                                          </p:val>
                                        </p:tav>
                                        <p:tav tm="100000">
                                          <p:val>
                                            <p:fltVal val="0"/>
                                          </p:val>
                                        </p:tav>
                                      </p:tavLst>
                                    </p:anim>
                                    <p:animEffect transition="in" filter="fade">
                                      <p:cBhvr>
                                        <p:cTn id="10" dur="1000"/>
                                        <p:tgtEl>
                                          <p:spTgt spid="66"/>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65"/>
                                        </p:tgtEl>
                                        <p:attrNameLst>
                                          <p:attrName>style.visibility</p:attrName>
                                        </p:attrNameLst>
                                      </p:cBhvr>
                                      <p:to>
                                        <p:strVal val="visible"/>
                                      </p:to>
                                    </p:set>
                                    <p:anim calcmode="lin" valueType="num">
                                      <p:cBhvr>
                                        <p:cTn id="13" dur="1000" fill="hold"/>
                                        <p:tgtEl>
                                          <p:spTgt spid="65"/>
                                        </p:tgtEl>
                                        <p:attrNameLst>
                                          <p:attrName>ppt_w</p:attrName>
                                        </p:attrNameLst>
                                      </p:cBhvr>
                                      <p:tavLst>
                                        <p:tav tm="0">
                                          <p:val>
                                            <p:fltVal val="0"/>
                                          </p:val>
                                        </p:tav>
                                        <p:tav tm="100000">
                                          <p:val>
                                            <p:strVal val="#ppt_w"/>
                                          </p:val>
                                        </p:tav>
                                      </p:tavLst>
                                    </p:anim>
                                    <p:anim calcmode="lin" valueType="num">
                                      <p:cBhvr>
                                        <p:cTn id="14" dur="1000" fill="hold"/>
                                        <p:tgtEl>
                                          <p:spTgt spid="65"/>
                                        </p:tgtEl>
                                        <p:attrNameLst>
                                          <p:attrName>ppt_h</p:attrName>
                                        </p:attrNameLst>
                                      </p:cBhvr>
                                      <p:tavLst>
                                        <p:tav tm="0">
                                          <p:val>
                                            <p:fltVal val="0"/>
                                          </p:val>
                                        </p:tav>
                                        <p:tav tm="100000">
                                          <p:val>
                                            <p:strVal val="#ppt_h"/>
                                          </p:val>
                                        </p:tav>
                                      </p:tavLst>
                                    </p:anim>
                                    <p:anim calcmode="lin" valueType="num">
                                      <p:cBhvr>
                                        <p:cTn id="15" dur="1000" fill="hold"/>
                                        <p:tgtEl>
                                          <p:spTgt spid="65"/>
                                        </p:tgtEl>
                                        <p:attrNameLst>
                                          <p:attrName>style.rotation</p:attrName>
                                        </p:attrNameLst>
                                      </p:cBhvr>
                                      <p:tavLst>
                                        <p:tav tm="0">
                                          <p:val>
                                            <p:fltVal val="90"/>
                                          </p:val>
                                        </p:tav>
                                        <p:tav tm="100000">
                                          <p:val>
                                            <p:fltVal val="0"/>
                                          </p:val>
                                        </p:tav>
                                      </p:tavLst>
                                    </p:anim>
                                    <p:animEffect transition="in" filter="fade">
                                      <p:cBhvr>
                                        <p:cTn id="16" dur="1000"/>
                                        <p:tgtEl>
                                          <p:spTgt spid="65"/>
                                        </p:tgtEl>
                                      </p:cBhvr>
                                    </p:animEffect>
                                  </p:childTnLst>
                                </p:cTn>
                              </p:par>
                              <p:par>
                                <p:cTn id="17" presetID="31" presetClass="entr" presetSubtype="0" fill="hold" grpId="0" nodeType="withEffect">
                                  <p:stCondLst>
                                    <p:cond delay="0"/>
                                  </p:stCondLst>
                                  <p:childTnLst>
                                    <p:set>
                                      <p:cBhvr>
                                        <p:cTn id="18" dur="1" fill="hold">
                                          <p:stCondLst>
                                            <p:cond delay="0"/>
                                          </p:stCondLst>
                                        </p:cTn>
                                        <p:tgtEl>
                                          <p:spTgt spid="67"/>
                                        </p:tgtEl>
                                        <p:attrNameLst>
                                          <p:attrName>style.visibility</p:attrName>
                                        </p:attrNameLst>
                                      </p:cBhvr>
                                      <p:to>
                                        <p:strVal val="visible"/>
                                      </p:to>
                                    </p:set>
                                    <p:anim calcmode="lin" valueType="num">
                                      <p:cBhvr>
                                        <p:cTn id="19" dur="1000" fill="hold"/>
                                        <p:tgtEl>
                                          <p:spTgt spid="67"/>
                                        </p:tgtEl>
                                        <p:attrNameLst>
                                          <p:attrName>ppt_w</p:attrName>
                                        </p:attrNameLst>
                                      </p:cBhvr>
                                      <p:tavLst>
                                        <p:tav tm="0">
                                          <p:val>
                                            <p:fltVal val="0"/>
                                          </p:val>
                                        </p:tav>
                                        <p:tav tm="100000">
                                          <p:val>
                                            <p:strVal val="#ppt_w"/>
                                          </p:val>
                                        </p:tav>
                                      </p:tavLst>
                                    </p:anim>
                                    <p:anim calcmode="lin" valueType="num">
                                      <p:cBhvr>
                                        <p:cTn id="20" dur="1000" fill="hold"/>
                                        <p:tgtEl>
                                          <p:spTgt spid="67"/>
                                        </p:tgtEl>
                                        <p:attrNameLst>
                                          <p:attrName>ppt_h</p:attrName>
                                        </p:attrNameLst>
                                      </p:cBhvr>
                                      <p:tavLst>
                                        <p:tav tm="0">
                                          <p:val>
                                            <p:fltVal val="0"/>
                                          </p:val>
                                        </p:tav>
                                        <p:tav tm="100000">
                                          <p:val>
                                            <p:strVal val="#ppt_h"/>
                                          </p:val>
                                        </p:tav>
                                      </p:tavLst>
                                    </p:anim>
                                    <p:anim calcmode="lin" valueType="num">
                                      <p:cBhvr>
                                        <p:cTn id="21" dur="1000" fill="hold"/>
                                        <p:tgtEl>
                                          <p:spTgt spid="67"/>
                                        </p:tgtEl>
                                        <p:attrNameLst>
                                          <p:attrName>style.rotation</p:attrName>
                                        </p:attrNameLst>
                                      </p:cBhvr>
                                      <p:tavLst>
                                        <p:tav tm="0">
                                          <p:val>
                                            <p:fltVal val="90"/>
                                          </p:val>
                                        </p:tav>
                                        <p:tav tm="100000">
                                          <p:val>
                                            <p:fltVal val="0"/>
                                          </p:val>
                                        </p:tav>
                                      </p:tavLst>
                                    </p:anim>
                                    <p:animEffect transition="in" filter="fade">
                                      <p:cBhvr>
                                        <p:cTn id="22" dur="1000"/>
                                        <p:tgtEl>
                                          <p:spTgt spid="67"/>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69"/>
                                        </p:tgtEl>
                                        <p:attrNameLst>
                                          <p:attrName>style.visibility</p:attrName>
                                        </p:attrNameLst>
                                      </p:cBhvr>
                                      <p:to>
                                        <p:strVal val="visible"/>
                                      </p:to>
                                    </p:set>
                                    <p:animEffect transition="in" filter="wipe(down)">
                                      <p:cBhvr>
                                        <p:cTn id="27" dur="500"/>
                                        <p:tgtEl>
                                          <p:spTgt spid="69"/>
                                        </p:tgtEl>
                                      </p:cBhvr>
                                    </p:animEffect>
                                  </p:childTnLst>
                                </p:cTn>
                              </p:par>
                              <p:par>
                                <p:cTn id="28" presetID="22" presetClass="entr" presetSubtype="4" fill="hold" grpId="0" nodeType="withEffect">
                                  <p:stCondLst>
                                    <p:cond delay="0"/>
                                  </p:stCondLst>
                                  <p:childTnLst>
                                    <p:set>
                                      <p:cBhvr>
                                        <p:cTn id="29" dur="1" fill="hold">
                                          <p:stCondLst>
                                            <p:cond delay="0"/>
                                          </p:stCondLst>
                                        </p:cTn>
                                        <p:tgtEl>
                                          <p:spTgt spid="68"/>
                                        </p:tgtEl>
                                        <p:attrNameLst>
                                          <p:attrName>style.visibility</p:attrName>
                                        </p:attrNameLst>
                                      </p:cBhvr>
                                      <p:to>
                                        <p:strVal val="visible"/>
                                      </p:to>
                                    </p:set>
                                    <p:animEffect transition="in" filter="wipe(down)">
                                      <p:cBhvr>
                                        <p:cTn id="30" dur="500"/>
                                        <p:tgtEl>
                                          <p:spTgt spid="68"/>
                                        </p:tgtEl>
                                      </p:cBhvr>
                                    </p:animEffect>
                                  </p:childTnLst>
                                </p:cTn>
                              </p:par>
                              <p:par>
                                <p:cTn id="31" presetID="22" presetClass="entr" presetSubtype="4" fill="hold" grpId="0" nodeType="withEffect">
                                  <p:stCondLst>
                                    <p:cond delay="0"/>
                                  </p:stCondLst>
                                  <p:childTnLst>
                                    <p:set>
                                      <p:cBhvr>
                                        <p:cTn id="32" dur="1" fill="hold">
                                          <p:stCondLst>
                                            <p:cond delay="0"/>
                                          </p:stCondLst>
                                        </p:cTn>
                                        <p:tgtEl>
                                          <p:spTgt spid="70"/>
                                        </p:tgtEl>
                                        <p:attrNameLst>
                                          <p:attrName>style.visibility</p:attrName>
                                        </p:attrNameLst>
                                      </p:cBhvr>
                                      <p:to>
                                        <p:strVal val="visible"/>
                                      </p:to>
                                    </p:set>
                                    <p:animEffect transition="in" filter="wipe(down)">
                                      <p:cBhvr>
                                        <p:cTn id="33" dur="500"/>
                                        <p:tgtEl>
                                          <p:spTgt spid="70"/>
                                        </p:tgtEl>
                                      </p:cBhvr>
                                    </p:animEffect>
                                  </p:childTnLst>
                                </p:cTn>
                              </p:par>
                            </p:childTnLst>
                          </p:cTn>
                        </p:par>
                      </p:childTnLst>
                    </p:cTn>
                  </p:par>
                  <p:par>
                    <p:cTn id="34" fill="hold">
                      <p:stCondLst>
                        <p:cond delay="indefinite"/>
                      </p:stCondLst>
                      <p:childTnLst>
                        <p:par>
                          <p:cTn id="35" fill="hold">
                            <p:stCondLst>
                              <p:cond delay="0"/>
                            </p:stCondLst>
                            <p:childTnLst>
                              <p:par>
                                <p:cTn id="36" presetID="26" presetClass="entr" presetSubtype="0" fill="hold" grpId="0" nodeType="clickEffect">
                                  <p:stCondLst>
                                    <p:cond delay="0"/>
                                  </p:stCondLst>
                                  <p:childTnLst>
                                    <p:set>
                                      <p:cBhvr>
                                        <p:cTn id="37" dur="1" fill="hold">
                                          <p:stCondLst>
                                            <p:cond delay="0"/>
                                          </p:stCondLst>
                                        </p:cTn>
                                        <p:tgtEl>
                                          <p:spTgt spid="72"/>
                                        </p:tgtEl>
                                        <p:attrNameLst>
                                          <p:attrName>style.visibility</p:attrName>
                                        </p:attrNameLst>
                                      </p:cBhvr>
                                      <p:to>
                                        <p:strVal val="visible"/>
                                      </p:to>
                                    </p:set>
                                    <p:animEffect transition="in" filter="wipe(down)">
                                      <p:cBhvr>
                                        <p:cTn id="38" dur="580">
                                          <p:stCondLst>
                                            <p:cond delay="0"/>
                                          </p:stCondLst>
                                        </p:cTn>
                                        <p:tgtEl>
                                          <p:spTgt spid="72"/>
                                        </p:tgtEl>
                                      </p:cBhvr>
                                    </p:animEffect>
                                    <p:anim calcmode="lin" valueType="num">
                                      <p:cBhvr>
                                        <p:cTn id="39" dur="1822" tmFilter="0,0; 0.14,0.36; 0.43,0.73; 0.71,0.91; 1.0,1.0">
                                          <p:stCondLst>
                                            <p:cond delay="0"/>
                                          </p:stCondLst>
                                        </p:cTn>
                                        <p:tgtEl>
                                          <p:spTgt spid="72"/>
                                        </p:tgtEl>
                                        <p:attrNameLst>
                                          <p:attrName>ppt_x</p:attrName>
                                        </p:attrNameLst>
                                      </p:cBhvr>
                                      <p:tavLst>
                                        <p:tav tm="0">
                                          <p:val>
                                            <p:strVal val="#ppt_x-0.25"/>
                                          </p:val>
                                        </p:tav>
                                        <p:tav tm="100000">
                                          <p:val>
                                            <p:strVal val="#ppt_x"/>
                                          </p:val>
                                        </p:tav>
                                      </p:tavLst>
                                    </p:anim>
                                    <p:anim calcmode="lin" valueType="num">
                                      <p:cBhvr>
                                        <p:cTn id="40" dur="664" tmFilter="0.0,0.0; 0.25,0.07; 0.50,0.2; 0.75,0.467; 1.0,1.0">
                                          <p:stCondLst>
                                            <p:cond delay="0"/>
                                          </p:stCondLst>
                                        </p:cTn>
                                        <p:tgtEl>
                                          <p:spTgt spid="72"/>
                                        </p:tgtEl>
                                        <p:attrNameLst>
                                          <p:attrName>ppt_y</p:attrName>
                                        </p:attrNameLst>
                                      </p:cBhvr>
                                      <p:tavLst>
                                        <p:tav tm="0" fmla="#ppt_y-sin(pi*$)/3">
                                          <p:val>
                                            <p:fltVal val="0.5"/>
                                          </p:val>
                                        </p:tav>
                                        <p:tav tm="100000">
                                          <p:val>
                                            <p:fltVal val="1"/>
                                          </p:val>
                                        </p:tav>
                                      </p:tavLst>
                                    </p:anim>
                                    <p:anim calcmode="lin" valueType="num">
                                      <p:cBhvr>
                                        <p:cTn id="41" dur="664" tmFilter="0, 0; 0.125,0.2665; 0.25,0.4; 0.375,0.465; 0.5,0.5;  0.625,0.535; 0.75,0.6; 0.875,0.7335; 1,1">
                                          <p:stCondLst>
                                            <p:cond delay="664"/>
                                          </p:stCondLst>
                                        </p:cTn>
                                        <p:tgtEl>
                                          <p:spTgt spid="72"/>
                                        </p:tgtEl>
                                        <p:attrNameLst>
                                          <p:attrName>ppt_y</p:attrName>
                                        </p:attrNameLst>
                                      </p:cBhvr>
                                      <p:tavLst>
                                        <p:tav tm="0" fmla="#ppt_y-sin(pi*$)/9">
                                          <p:val>
                                            <p:fltVal val="0"/>
                                          </p:val>
                                        </p:tav>
                                        <p:tav tm="100000">
                                          <p:val>
                                            <p:fltVal val="1"/>
                                          </p:val>
                                        </p:tav>
                                      </p:tavLst>
                                    </p:anim>
                                    <p:anim calcmode="lin" valueType="num">
                                      <p:cBhvr>
                                        <p:cTn id="42" dur="332" tmFilter="0, 0; 0.125,0.2665; 0.25,0.4; 0.375,0.465; 0.5,0.5;  0.625,0.535; 0.75,0.6; 0.875,0.7335; 1,1">
                                          <p:stCondLst>
                                            <p:cond delay="1324"/>
                                          </p:stCondLst>
                                        </p:cTn>
                                        <p:tgtEl>
                                          <p:spTgt spid="72"/>
                                        </p:tgtEl>
                                        <p:attrNameLst>
                                          <p:attrName>ppt_y</p:attrName>
                                        </p:attrNameLst>
                                      </p:cBhvr>
                                      <p:tavLst>
                                        <p:tav tm="0" fmla="#ppt_y-sin(pi*$)/27">
                                          <p:val>
                                            <p:fltVal val="0"/>
                                          </p:val>
                                        </p:tav>
                                        <p:tav tm="100000">
                                          <p:val>
                                            <p:fltVal val="1"/>
                                          </p:val>
                                        </p:tav>
                                      </p:tavLst>
                                    </p:anim>
                                    <p:anim calcmode="lin" valueType="num">
                                      <p:cBhvr>
                                        <p:cTn id="43" dur="164" tmFilter="0, 0; 0.125,0.2665; 0.25,0.4; 0.375,0.465; 0.5,0.5;  0.625,0.535; 0.75,0.6; 0.875,0.7335; 1,1">
                                          <p:stCondLst>
                                            <p:cond delay="1656"/>
                                          </p:stCondLst>
                                        </p:cTn>
                                        <p:tgtEl>
                                          <p:spTgt spid="72"/>
                                        </p:tgtEl>
                                        <p:attrNameLst>
                                          <p:attrName>ppt_y</p:attrName>
                                        </p:attrNameLst>
                                      </p:cBhvr>
                                      <p:tavLst>
                                        <p:tav tm="0" fmla="#ppt_y-sin(pi*$)/81">
                                          <p:val>
                                            <p:fltVal val="0"/>
                                          </p:val>
                                        </p:tav>
                                        <p:tav tm="100000">
                                          <p:val>
                                            <p:fltVal val="1"/>
                                          </p:val>
                                        </p:tav>
                                      </p:tavLst>
                                    </p:anim>
                                    <p:animScale>
                                      <p:cBhvr>
                                        <p:cTn id="44" dur="26">
                                          <p:stCondLst>
                                            <p:cond delay="650"/>
                                          </p:stCondLst>
                                        </p:cTn>
                                        <p:tgtEl>
                                          <p:spTgt spid="72"/>
                                        </p:tgtEl>
                                      </p:cBhvr>
                                      <p:to x="100000" y="60000"/>
                                    </p:animScale>
                                    <p:animScale>
                                      <p:cBhvr>
                                        <p:cTn id="45" dur="166" decel="50000">
                                          <p:stCondLst>
                                            <p:cond delay="676"/>
                                          </p:stCondLst>
                                        </p:cTn>
                                        <p:tgtEl>
                                          <p:spTgt spid="72"/>
                                        </p:tgtEl>
                                      </p:cBhvr>
                                      <p:to x="100000" y="100000"/>
                                    </p:animScale>
                                    <p:animScale>
                                      <p:cBhvr>
                                        <p:cTn id="46" dur="26">
                                          <p:stCondLst>
                                            <p:cond delay="1312"/>
                                          </p:stCondLst>
                                        </p:cTn>
                                        <p:tgtEl>
                                          <p:spTgt spid="72"/>
                                        </p:tgtEl>
                                      </p:cBhvr>
                                      <p:to x="100000" y="80000"/>
                                    </p:animScale>
                                    <p:animScale>
                                      <p:cBhvr>
                                        <p:cTn id="47" dur="166" decel="50000">
                                          <p:stCondLst>
                                            <p:cond delay="1338"/>
                                          </p:stCondLst>
                                        </p:cTn>
                                        <p:tgtEl>
                                          <p:spTgt spid="72"/>
                                        </p:tgtEl>
                                      </p:cBhvr>
                                      <p:to x="100000" y="100000"/>
                                    </p:animScale>
                                    <p:animScale>
                                      <p:cBhvr>
                                        <p:cTn id="48" dur="26">
                                          <p:stCondLst>
                                            <p:cond delay="1642"/>
                                          </p:stCondLst>
                                        </p:cTn>
                                        <p:tgtEl>
                                          <p:spTgt spid="72"/>
                                        </p:tgtEl>
                                      </p:cBhvr>
                                      <p:to x="100000" y="90000"/>
                                    </p:animScale>
                                    <p:animScale>
                                      <p:cBhvr>
                                        <p:cTn id="49" dur="166" decel="50000">
                                          <p:stCondLst>
                                            <p:cond delay="1668"/>
                                          </p:stCondLst>
                                        </p:cTn>
                                        <p:tgtEl>
                                          <p:spTgt spid="72"/>
                                        </p:tgtEl>
                                      </p:cBhvr>
                                      <p:to x="100000" y="100000"/>
                                    </p:animScale>
                                    <p:animScale>
                                      <p:cBhvr>
                                        <p:cTn id="50" dur="26">
                                          <p:stCondLst>
                                            <p:cond delay="1808"/>
                                          </p:stCondLst>
                                        </p:cTn>
                                        <p:tgtEl>
                                          <p:spTgt spid="72"/>
                                        </p:tgtEl>
                                      </p:cBhvr>
                                      <p:to x="100000" y="95000"/>
                                    </p:animScale>
                                    <p:animScale>
                                      <p:cBhvr>
                                        <p:cTn id="51" dur="166" decel="50000">
                                          <p:stCondLst>
                                            <p:cond delay="1834"/>
                                          </p:stCondLst>
                                        </p:cTn>
                                        <p:tgtEl>
                                          <p:spTgt spid="72"/>
                                        </p:tgtEl>
                                      </p:cBhvr>
                                      <p:to x="100000" y="100000"/>
                                    </p:animScale>
                                  </p:childTnLst>
                                </p:cTn>
                              </p:par>
                              <p:par>
                                <p:cTn id="52" presetID="26" presetClass="entr" presetSubtype="0" fill="hold" grpId="0" nodeType="withEffect">
                                  <p:stCondLst>
                                    <p:cond delay="0"/>
                                  </p:stCondLst>
                                  <p:childTnLst>
                                    <p:set>
                                      <p:cBhvr>
                                        <p:cTn id="53" dur="1" fill="hold">
                                          <p:stCondLst>
                                            <p:cond delay="0"/>
                                          </p:stCondLst>
                                        </p:cTn>
                                        <p:tgtEl>
                                          <p:spTgt spid="71"/>
                                        </p:tgtEl>
                                        <p:attrNameLst>
                                          <p:attrName>style.visibility</p:attrName>
                                        </p:attrNameLst>
                                      </p:cBhvr>
                                      <p:to>
                                        <p:strVal val="visible"/>
                                      </p:to>
                                    </p:set>
                                    <p:animEffect transition="in" filter="wipe(down)">
                                      <p:cBhvr>
                                        <p:cTn id="54" dur="580">
                                          <p:stCondLst>
                                            <p:cond delay="0"/>
                                          </p:stCondLst>
                                        </p:cTn>
                                        <p:tgtEl>
                                          <p:spTgt spid="71"/>
                                        </p:tgtEl>
                                      </p:cBhvr>
                                    </p:animEffect>
                                    <p:anim calcmode="lin" valueType="num">
                                      <p:cBhvr>
                                        <p:cTn id="55" dur="1822" tmFilter="0,0; 0.14,0.36; 0.43,0.73; 0.71,0.91; 1.0,1.0">
                                          <p:stCondLst>
                                            <p:cond delay="0"/>
                                          </p:stCondLst>
                                        </p:cTn>
                                        <p:tgtEl>
                                          <p:spTgt spid="71"/>
                                        </p:tgtEl>
                                        <p:attrNameLst>
                                          <p:attrName>ppt_x</p:attrName>
                                        </p:attrNameLst>
                                      </p:cBhvr>
                                      <p:tavLst>
                                        <p:tav tm="0">
                                          <p:val>
                                            <p:strVal val="#ppt_x-0.25"/>
                                          </p:val>
                                        </p:tav>
                                        <p:tav tm="100000">
                                          <p:val>
                                            <p:strVal val="#ppt_x"/>
                                          </p:val>
                                        </p:tav>
                                      </p:tavLst>
                                    </p:anim>
                                    <p:anim calcmode="lin" valueType="num">
                                      <p:cBhvr>
                                        <p:cTn id="56" dur="664" tmFilter="0.0,0.0; 0.25,0.07; 0.50,0.2; 0.75,0.467; 1.0,1.0">
                                          <p:stCondLst>
                                            <p:cond delay="0"/>
                                          </p:stCondLst>
                                        </p:cTn>
                                        <p:tgtEl>
                                          <p:spTgt spid="71"/>
                                        </p:tgtEl>
                                        <p:attrNameLst>
                                          <p:attrName>ppt_y</p:attrName>
                                        </p:attrNameLst>
                                      </p:cBhvr>
                                      <p:tavLst>
                                        <p:tav tm="0" fmla="#ppt_y-sin(pi*$)/3">
                                          <p:val>
                                            <p:fltVal val="0.5"/>
                                          </p:val>
                                        </p:tav>
                                        <p:tav tm="100000">
                                          <p:val>
                                            <p:fltVal val="1"/>
                                          </p:val>
                                        </p:tav>
                                      </p:tavLst>
                                    </p:anim>
                                    <p:anim calcmode="lin" valueType="num">
                                      <p:cBhvr>
                                        <p:cTn id="57" dur="664" tmFilter="0, 0; 0.125,0.2665; 0.25,0.4; 0.375,0.465; 0.5,0.5;  0.625,0.535; 0.75,0.6; 0.875,0.7335; 1,1">
                                          <p:stCondLst>
                                            <p:cond delay="664"/>
                                          </p:stCondLst>
                                        </p:cTn>
                                        <p:tgtEl>
                                          <p:spTgt spid="71"/>
                                        </p:tgtEl>
                                        <p:attrNameLst>
                                          <p:attrName>ppt_y</p:attrName>
                                        </p:attrNameLst>
                                      </p:cBhvr>
                                      <p:tavLst>
                                        <p:tav tm="0" fmla="#ppt_y-sin(pi*$)/9">
                                          <p:val>
                                            <p:fltVal val="0"/>
                                          </p:val>
                                        </p:tav>
                                        <p:tav tm="100000">
                                          <p:val>
                                            <p:fltVal val="1"/>
                                          </p:val>
                                        </p:tav>
                                      </p:tavLst>
                                    </p:anim>
                                    <p:anim calcmode="lin" valueType="num">
                                      <p:cBhvr>
                                        <p:cTn id="58" dur="332" tmFilter="0, 0; 0.125,0.2665; 0.25,0.4; 0.375,0.465; 0.5,0.5;  0.625,0.535; 0.75,0.6; 0.875,0.7335; 1,1">
                                          <p:stCondLst>
                                            <p:cond delay="1324"/>
                                          </p:stCondLst>
                                        </p:cTn>
                                        <p:tgtEl>
                                          <p:spTgt spid="71"/>
                                        </p:tgtEl>
                                        <p:attrNameLst>
                                          <p:attrName>ppt_y</p:attrName>
                                        </p:attrNameLst>
                                      </p:cBhvr>
                                      <p:tavLst>
                                        <p:tav tm="0" fmla="#ppt_y-sin(pi*$)/27">
                                          <p:val>
                                            <p:fltVal val="0"/>
                                          </p:val>
                                        </p:tav>
                                        <p:tav tm="100000">
                                          <p:val>
                                            <p:fltVal val="1"/>
                                          </p:val>
                                        </p:tav>
                                      </p:tavLst>
                                    </p:anim>
                                    <p:anim calcmode="lin" valueType="num">
                                      <p:cBhvr>
                                        <p:cTn id="59" dur="164" tmFilter="0, 0; 0.125,0.2665; 0.25,0.4; 0.375,0.465; 0.5,0.5;  0.625,0.535; 0.75,0.6; 0.875,0.7335; 1,1">
                                          <p:stCondLst>
                                            <p:cond delay="1656"/>
                                          </p:stCondLst>
                                        </p:cTn>
                                        <p:tgtEl>
                                          <p:spTgt spid="71"/>
                                        </p:tgtEl>
                                        <p:attrNameLst>
                                          <p:attrName>ppt_y</p:attrName>
                                        </p:attrNameLst>
                                      </p:cBhvr>
                                      <p:tavLst>
                                        <p:tav tm="0" fmla="#ppt_y-sin(pi*$)/81">
                                          <p:val>
                                            <p:fltVal val="0"/>
                                          </p:val>
                                        </p:tav>
                                        <p:tav tm="100000">
                                          <p:val>
                                            <p:fltVal val="1"/>
                                          </p:val>
                                        </p:tav>
                                      </p:tavLst>
                                    </p:anim>
                                    <p:animScale>
                                      <p:cBhvr>
                                        <p:cTn id="60" dur="26">
                                          <p:stCondLst>
                                            <p:cond delay="650"/>
                                          </p:stCondLst>
                                        </p:cTn>
                                        <p:tgtEl>
                                          <p:spTgt spid="71"/>
                                        </p:tgtEl>
                                      </p:cBhvr>
                                      <p:to x="100000" y="60000"/>
                                    </p:animScale>
                                    <p:animScale>
                                      <p:cBhvr>
                                        <p:cTn id="61" dur="166" decel="50000">
                                          <p:stCondLst>
                                            <p:cond delay="676"/>
                                          </p:stCondLst>
                                        </p:cTn>
                                        <p:tgtEl>
                                          <p:spTgt spid="71"/>
                                        </p:tgtEl>
                                      </p:cBhvr>
                                      <p:to x="100000" y="100000"/>
                                    </p:animScale>
                                    <p:animScale>
                                      <p:cBhvr>
                                        <p:cTn id="62" dur="26">
                                          <p:stCondLst>
                                            <p:cond delay="1312"/>
                                          </p:stCondLst>
                                        </p:cTn>
                                        <p:tgtEl>
                                          <p:spTgt spid="71"/>
                                        </p:tgtEl>
                                      </p:cBhvr>
                                      <p:to x="100000" y="80000"/>
                                    </p:animScale>
                                    <p:animScale>
                                      <p:cBhvr>
                                        <p:cTn id="63" dur="166" decel="50000">
                                          <p:stCondLst>
                                            <p:cond delay="1338"/>
                                          </p:stCondLst>
                                        </p:cTn>
                                        <p:tgtEl>
                                          <p:spTgt spid="71"/>
                                        </p:tgtEl>
                                      </p:cBhvr>
                                      <p:to x="100000" y="100000"/>
                                    </p:animScale>
                                    <p:animScale>
                                      <p:cBhvr>
                                        <p:cTn id="64" dur="26">
                                          <p:stCondLst>
                                            <p:cond delay="1642"/>
                                          </p:stCondLst>
                                        </p:cTn>
                                        <p:tgtEl>
                                          <p:spTgt spid="71"/>
                                        </p:tgtEl>
                                      </p:cBhvr>
                                      <p:to x="100000" y="90000"/>
                                    </p:animScale>
                                    <p:animScale>
                                      <p:cBhvr>
                                        <p:cTn id="65" dur="166" decel="50000">
                                          <p:stCondLst>
                                            <p:cond delay="1668"/>
                                          </p:stCondLst>
                                        </p:cTn>
                                        <p:tgtEl>
                                          <p:spTgt spid="71"/>
                                        </p:tgtEl>
                                      </p:cBhvr>
                                      <p:to x="100000" y="100000"/>
                                    </p:animScale>
                                    <p:animScale>
                                      <p:cBhvr>
                                        <p:cTn id="66" dur="26">
                                          <p:stCondLst>
                                            <p:cond delay="1808"/>
                                          </p:stCondLst>
                                        </p:cTn>
                                        <p:tgtEl>
                                          <p:spTgt spid="71"/>
                                        </p:tgtEl>
                                      </p:cBhvr>
                                      <p:to x="100000" y="95000"/>
                                    </p:animScale>
                                    <p:animScale>
                                      <p:cBhvr>
                                        <p:cTn id="67" dur="166" decel="50000">
                                          <p:stCondLst>
                                            <p:cond delay="1834"/>
                                          </p:stCondLst>
                                        </p:cTn>
                                        <p:tgtEl>
                                          <p:spTgt spid="71"/>
                                        </p:tgtEl>
                                      </p:cBhvr>
                                      <p:to x="100000" y="100000"/>
                                    </p:animScale>
                                  </p:childTnLst>
                                </p:cTn>
                              </p:par>
                              <p:par>
                                <p:cTn id="68" presetID="26" presetClass="entr" presetSubtype="0" fill="hold" grpId="0" nodeType="withEffect">
                                  <p:stCondLst>
                                    <p:cond delay="0"/>
                                  </p:stCondLst>
                                  <p:childTnLst>
                                    <p:set>
                                      <p:cBhvr>
                                        <p:cTn id="69" dur="1" fill="hold">
                                          <p:stCondLst>
                                            <p:cond delay="0"/>
                                          </p:stCondLst>
                                        </p:cTn>
                                        <p:tgtEl>
                                          <p:spTgt spid="73"/>
                                        </p:tgtEl>
                                        <p:attrNameLst>
                                          <p:attrName>style.visibility</p:attrName>
                                        </p:attrNameLst>
                                      </p:cBhvr>
                                      <p:to>
                                        <p:strVal val="visible"/>
                                      </p:to>
                                    </p:set>
                                    <p:animEffect transition="in" filter="wipe(down)">
                                      <p:cBhvr>
                                        <p:cTn id="70" dur="580">
                                          <p:stCondLst>
                                            <p:cond delay="0"/>
                                          </p:stCondLst>
                                        </p:cTn>
                                        <p:tgtEl>
                                          <p:spTgt spid="73"/>
                                        </p:tgtEl>
                                      </p:cBhvr>
                                    </p:animEffect>
                                    <p:anim calcmode="lin" valueType="num">
                                      <p:cBhvr>
                                        <p:cTn id="71" dur="1822" tmFilter="0,0; 0.14,0.36; 0.43,0.73; 0.71,0.91; 1.0,1.0">
                                          <p:stCondLst>
                                            <p:cond delay="0"/>
                                          </p:stCondLst>
                                        </p:cTn>
                                        <p:tgtEl>
                                          <p:spTgt spid="73"/>
                                        </p:tgtEl>
                                        <p:attrNameLst>
                                          <p:attrName>ppt_x</p:attrName>
                                        </p:attrNameLst>
                                      </p:cBhvr>
                                      <p:tavLst>
                                        <p:tav tm="0">
                                          <p:val>
                                            <p:strVal val="#ppt_x-0.25"/>
                                          </p:val>
                                        </p:tav>
                                        <p:tav tm="100000">
                                          <p:val>
                                            <p:strVal val="#ppt_x"/>
                                          </p:val>
                                        </p:tav>
                                      </p:tavLst>
                                    </p:anim>
                                    <p:anim calcmode="lin" valueType="num">
                                      <p:cBhvr>
                                        <p:cTn id="72" dur="664" tmFilter="0.0,0.0; 0.25,0.07; 0.50,0.2; 0.75,0.467; 1.0,1.0">
                                          <p:stCondLst>
                                            <p:cond delay="0"/>
                                          </p:stCondLst>
                                        </p:cTn>
                                        <p:tgtEl>
                                          <p:spTgt spid="73"/>
                                        </p:tgtEl>
                                        <p:attrNameLst>
                                          <p:attrName>ppt_y</p:attrName>
                                        </p:attrNameLst>
                                      </p:cBhvr>
                                      <p:tavLst>
                                        <p:tav tm="0" fmla="#ppt_y-sin(pi*$)/3">
                                          <p:val>
                                            <p:fltVal val="0.5"/>
                                          </p:val>
                                        </p:tav>
                                        <p:tav tm="100000">
                                          <p:val>
                                            <p:fltVal val="1"/>
                                          </p:val>
                                        </p:tav>
                                      </p:tavLst>
                                    </p:anim>
                                    <p:anim calcmode="lin" valueType="num">
                                      <p:cBhvr>
                                        <p:cTn id="73" dur="664" tmFilter="0, 0; 0.125,0.2665; 0.25,0.4; 0.375,0.465; 0.5,0.5;  0.625,0.535; 0.75,0.6; 0.875,0.7335; 1,1">
                                          <p:stCondLst>
                                            <p:cond delay="664"/>
                                          </p:stCondLst>
                                        </p:cTn>
                                        <p:tgtEl>
                                          <p:spTgt spid="73"/>
                                        </p:tgtEl>
                                        <p:attrNameLst>
                                          <p:attrName>ppt_y</p:attrName>
                                        </p:attrNameLst>
                                      </p:cBhvr>
                                      <p:tavLst>
                                        <p:tav tm="0" fmla="#ppt_y-sin(pi*$)/9">
                                          <p:val>
                                            <p:fltVal val="0"/>
                                          </p:val>
                                        </p:tav>
                                        <p:tav tm="100000">
                                          <p:val>
                                            <p:fltVal val="1"/>
                                          </p:val>
                                        </p:tav>
                                      </p:tavLst>
                                    </p:anim>
                                    <p:anim calcmode="lin" valueType="num">
                                      <p:cBhvr>
                                        <p:cTn id="74" dur="332" tmFilter="0, 0; 0.125,0.2665; 0.25,0.4; 0.375,0.465; 0.5,0.5;  0.625,0.535; 0.75,0.6; 0.875,0.7335; 1,1">
                                          <p:stCondLst>
                                            <p:cond delay="1324"/>
                                          </p:stCondLst>
                                        </p:cTn>
                                        <p:tgtEl>
                                          <p:spTgt spid="73"/>
                                        </p:tgtEl>
                                        <p:attrNameLst>
                                          <p:attrName>ppt_y</p:attrName>
                                        </p:attrNameLst>
                                      </p:cBhvr>
                                      <p:tavLst>
                                        <p:tav tm="0" fmla="#ppt_y-sin(pi*$)/27">
                                          <p:val>
                                            <p:fltVal val="0"/>
                                          </p:val>
                                        </p:tav>
                                        <p:tav tm="100000">
                                          <p:val>
                                            <p:fltVal val="1"/>
                                          </p:val>
                                        </p:tav>
                                      </p:tavLst>
                                    </p:anim>
                                    <p:anim calcmode="lin" valueType="num">
                                      <p:cBhvr>
                                        <p:cTn id="75" dur="164" tmFilter="0, 0; 0.125,0.2665; 0.25,0.4; 0.375,0.465; 0.5,0.5;  0.625,0.535; 0.75,0.6; 0.875,0.7335; 1,1">
                                          <p:stCondLst>
                                            <p:cond delay="1656"/>
                                          </p:stCondLst>
                                        </p:cTn>
                                        <p:tgtEl>
                                          <p:spTgt spid="73"/>
                                        </p:tgtEl>
                                        <p:attrNameLst>
                                          <p:attrName>ppt_y</p:attrName>
                                        </p:attrNameLst>
                                      </p:cBhvr>
                                      <p:tavLst>
                                        <p:tav tm="0" fmla="#ppt_y-sin(pi*$)/81">
                                          <p:val>
                                            <p:fltVal val="0"/>
                                          </p:val>
                                        </p:tav>
                                        <p:tav tm="100000">
                                          <p:val>
                                            <p:fltVal val="1"/>
                                          </p:val>
                                        </p:tav>
                                      </p:tavLst>
                                    </p:anim>
                                    <p:animScale>
                                      <p:cBhvr>
                                        <p:cTn id="76" dur="26">
                                          <p:stCondLst>
                                            <p:cond delay="650"/>
                                          </p:stCondLst>
                                        </p:cTn>
                                        <p:tgtEl>
                                          <p:spTgt spid="73"/>
                                        </p:tgtEl>
                                      </p:cBhvr>
                                      <p:to x="100000" y="60000"/>
                                    </p:animScale>
                                    <p:animScale>
                                      <p:cBhvr>
                                        <p:cTn id="77" dur="166" decel="50000">
                                          <p:stCondLst>
                                            <p:cond delay="676"/>
                                          </p:stCondLst>
                                        </p:cTn>
                                        <p:tgtEl>
                                          <p:spTgt spid="73"/>
                                        </p:tgtEl>
                                      </p:cBhvr>
                                      <p:to x="100000" y="100000"/>
                                    </p:animScale>
                                    <p:animScale>
                                      <p:cBhvr>
                                        <p:cTn id="78" dur="26">
                                          <p:stCondLst>
                                            <p:cond delay="1312"/>
                                          </p:stCondLst>
                                        </p:cTn>
                                        <p:tgtEl>
                                          <p:spTgt spid="73"/>
                                        </p:tgtEl>
                                      </p:cBhvr>
                                      <p:to x="100000" y="80000"/>
                                    </p:animScale>
                                    <p:animScale>
                                      <p:cBhvr>
                                        <p:cTn id="79" dur="166" decel="50000">
                                          <p:stCondLst>
                                            <p:cond delay="1338"/>
                                          </p:stCondLst>
                                        </p:cTn>
                                        <p:tgtEl>
                                          <p:spTgt spid="73"/>
                                        </p:tgtEl>
                                      </p:cBhvr>
                                      <p:to x="100000" y="100000"/>
                                    </p:animScale>
                                    <p:animScale>
                                      <p:cBhvr>
                                        <p:cTn id="80" dur="26">
                                          <p:stCondLst>
                                            <p:cond delay="1642"/>
                                          </p:stCondLst>
                                        </p:cTn>
                                        <p:tgtEl>
                                          <p:spTgt spid="73"/>
                                        </p:tgtEl>
                                      </p:cBhvr>
                                      <p:to x="100000" y="90000"/>
                                    </p:animScale>
                                    <p:animScale>
                                      <p:cBhvr>
                                        <p:cTn id="81" dur="166" decel="50000">
                                          <p:stCondLst>
                                            <p:cond delay="1668"/>
                                          </p:stCondLst>
                                        </p:cTn>
                                        <p:tgtEl>
                                          <p:spTgt spid="73"/>
                                        </p:tgtEl>
                                      </p:cBhvr>
                                      <p:to x="100000" y="100000"/>
                                    </p:animScale>
                                    <p:animScale>
                                      <p:cBhvr>
                                        <p:cTn id="82" dur="26">
                                          <p:stCondLst>
                                            <p:cond delay="1808"/>
                                          </p:stCondLst>
                                        </p:cTn>
                                        <p:tgtEl>
                                          <p:spTgt spid="73"/>
                                        </p:tgtEl>
                                      </p:cBhvr>
                                      <p:to x="100000" y="95000"/>
                                    </p:animScale>
                                    <p:animScale>
                                      <p:cBhvr>
                                        <p:cTn id="83" dur="166" decel="50000">
                                          <p:stCondLst>
                                            <p:cond delay="1834"/>
                                          </p:stCondLst>
                                        </p:cTn>
                                        <p:tgtEl>
                                          <p:spTgt spid="73"/>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P spid="66" grpId="0"/>
      <p:bldP spid="67" grpId="0"/>
      <p:bldP spid="68" grpId="0"/>
      <p:bldP spid="69" grpId="0"/>
      <p:bldP spid="70" grpId="0"/>
      <p:bldP spid="71" grpId="0"/>
      <p:bldP spid="72" grpId="0"/>
      <p:bldP spid="7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E08ABB0-54A3-673D-DF9F-929C1C04A824}"/>
              </a:ext>
            </a:extLst>
          </p:cNvPr>
          <p:cNvSpPr/>
          <p:nvPr/>
        </p:nvSpPr>
        <p:spPr>
          <a:xfrm>
            <a:off x="0" y="0"/>
            <a:ext cx="12192000" cy="832757"/>
          </a:xfrm>
          <a:prstGeom prst="rect">
            <a:avLst/>
          </a:prstGeom>
          <a:solidFill>
            <a:srgbClr val="2967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47FC5918-9EFC-7A74-B4C9-9A8045BDA82A}"/>
              </a:ext>
            </a:extLst>
          </p:cNvPr>
          <p:cNvSpPr/>
          <p:nvPr/>
        </p:nvSpPr>
        <p:spPr>
          <a:xfrm>
            <a:off x="-1" y="832758"/>
            <a:ext cx="12192001" cy="449036"/>
          </a:xfrm>
          <a:prstGeom prst="rect">
            <a:avLst/>
          </a:prstGeom>
          <a:solidFill>
            <a:srgbClr val="013D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a:extLst>
              <a:ext uri="{FF2B5EF4-FFF2-40B4-BE49-F238E27FC236}">
                <a16:creationId xmlns:a16="http://schemas.microsoft.com/office/drawing/2014/main" id="{0636A9E3-E82E-512A-8B3D-C1B40274FA8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198422" y="16893"/>
            <a:ext cx="790378" cy="798969"/>
          </a:xfrm>
          <a:prstGeom prst="rect">
            <a:avLst/>
          </a:prstGeom>
        </p:spPr>
      </p:pic>
      <p:pic>
        <p:nvPicPr>
          <p:cNvPr id="2" name="Picture 1">
            <a:extLst>
              <a:ext uri="{FF2B5EF4-FFF2-40B4-BE49-F238E27FC236}">
                <a16:creationId xmlns:a16="http://schemas.microsoft.com/office/drawing/2014/main" id="{59846309-5265-D940-EE37-2340ECA17ED2}"/>
              </a:ext>
            </a:extLst>
          </p:cNvPr>
          <p:cNvPicPr>
            <a:picLocks noChangeAspect="1"/>
          </p:cNvPicPr>
          <p:nvPr/>
        </p:nvPicPr>
        <p:blipFill>
          <a:blip r:embed="rId3">
            <a:duotone>
              <a:prstClr val="black"/>
              <a:schemeClr val="accent4">
                <a:tint val="45000"/>
                <a:satMod val="400000"/>
              </a:schemeClr>
            </a:duotone>
            <a:extLst>
              <a:ext uri="{28A0092B-C50C-407E-A947-70E740481C1C}">
                <a14:useLocalDpi xmlns:a14="http://schemas.microsoft.com/office/drawing/2010/main" val="0"/>
              </a:ext>
            </a:extLst>
          </a:blip>
          <a:stretch>
            <a:fillRect/>
          </a:stretch>
        </p:blipFill>
        <p:spPr>
          <a:xfrm>
            <a:off x="5344028" y="895019"/>
            <a:ext cx="252448" cy="252448"/>
          </a:xfrm>
          <a:prstGeom prst="rect">
            <a:avLst/>
          </a:prstGeom>
        </p:spPr>
      </p:pic>
      <p:pic>
        <p:nvPicPr>
          <p:cNvPr id="3" name="Picture 2">
            <a:extLst>
              <a:ext uri="{FF2B5EF4-FFF2-40B4-BE49-F238E27FC236}">
                <a16:creationId xmlns:a16="http://schemas.microsoft.com/office/drawing/2014/main" id="{08756B0A-434A-7AD4-F9DA-9207E1FE73BA}"/>
              </a:ext>
            </a:extLst>
          </p:cNvPr>
          <p:cNvPicPr>
            <a:picLocks noChangeAspect="1"/>
          </p:cNvPicPr>
          <p:nvPr/>
        </p:nvPicPr>
        <p:blipFill>
          <a:blip r:embed="rId4">
            <a:lum bright="70000" contrast="-70000"/>
            <a:extLst>
              <a:ext uri="{28A0092B-C50C-407E-A947-70E740481C1C}">
                <a14:useLocalDpi xmlns:a14="http://schemas.microsoft.com/office/drawing/2010/main" val="0"/>
              </a:ext>
            </a:extLst>
          </a:blip>
          <a:stretch>
            <a:fillRect/>
          </a:stretch>
        </p:blipFill>
        <p:spPr>
          <a:xfrm>
            <a:off x="11693181" y="849853"/>
            <a:ext cx="317903" cy="317903"/>
          </a:xfrm>
          <a:prstGeom prst="rect">
            <a:avLst/>
          </a:prstGeom>
        </p:spPr>
      </p:pic>
      <p:pic>
        <p:nvPicPr>
          <p:cNvPr id="6" name="Picture 5">
            <a:extLst>
              <a:ext uri="{FF2B5EF4-FFF2-40B4-BE49-F238E27FC236}">
                <a16:creationId xmlns:a16="http://schemas.microsoft.com/office/drawing/2014/main" id="{D6565EF9-1761-A696-DFE5-B88FC4B9613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284014" y="899567"/>
            <a:ext cx="243353" cy="243353"/>
          </a:xfrm>
          <a:prstGeom prst="rect">
            <a:avLst/>
          </a:prstGeom>
        </p:spPr>
      </p:pic>
      <p:sp>
        <p:nvSpPr>
          <p:cNvPr id="7" name="TextBox 6">
            <a:extLst>
              <a:ext uri="{FF2B5EF4-FFF2-40B4-BE49-F238E27FC236}">
                <a16:creationId xmlns:a16="http://schemas.microsoft.com/office/drawing/2014/main" id="{FED5AB52-38CC-BEE9-DDBC-D07D0E200F45}"/>
              </a:ext>
            </a:extLst>
          </p:cNvPr>
          <p:cNvSpPr txBox="1"/>
          <p:nvPr/>
        </p:nvSpPr>
        <p:spPr>
          <a:xfrm>
            <a:off x="10622688" y="891158"/>
            <a:ext cx="1166771" cy="307777"/>
          </a:xfrm>
          <a:prstGeom prst="rect">
            <a:avLst/>
          </a:prstGeom>
          <a:noFill/>
        </p:spPr>
        <p:txBody>
          <a:bodyPr wrap="square" rtlCol="0">
            <a:spAutoFit/>
          </a:bodyPr>
          <a:lstStyle/>
          <a:p>
            <a:r>
              <a:rPr lang="fa-IR" sz="1400" dirty="0">
                <a:solidFill>
                  <a:schemeClr val="bg1"/>
                </a:solidFill>
                <a:cs typeface="B Yekan" panose="00000400000000000000" pitchFamily="2" charset="-78"/>
              </a:rPr>
              <a:t>کلیات پژوهش</a:t>
            </a:r>
            <a:endParaRPr lang="en-US" sz="1400" dirty="0">
              <a:solidFill>
                <a:schemeClr val="bg1"/>
              </a:solidFill>
              <a:cs typeface="B Yekan" panose="00000400000000000000" pitchFamily="2" charset="-78"/>
            </a:endParaRPr>
          </a:p>
        </p:txBody>
      </p:sp>
      <p:sp>
        <p:nvSpPr>
          <p:cNvPr id="8" name="TextBox 7">
            <a:extLst>
              <a:ext uri="{FF2B5EF4-FFF2-40B4-BE49-F238E27FC236}">
                <a16:creationId xmlns:a16="http://schemas.microsoft.com/office/drawing/2014/main" id="{9C1F95C8-8BC1-0BC4-0D25-70B4A7742D62}"/>
              </a:ext>
            </a:extLst>
          </p:cNvPr>
          <p:cNvSpPr txBox="1"/>
          <p:nvPr/>
        </p:nvSpPr>
        <p:spPr>
          <a:xfrm>
            <a:off x="8890030" y="891158"/>
            <a:ext cx="1476583"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مبانی نظری پژوهش</a:t>
            </a:r>
            <a:endParaRPr lang="en-US" sz="1400" dirty="0">
              <a:solidFill>
                <a:srgbClr val="F5F5F5"/>
              </a:solidFill>
              <a:cs typeface="B Yekan" panose="00000400000000000000" pitchFamily="2" charset="-78"/>
            </a:endParaRPr>
          </a:p>
        </p:txBody>
      </p:sp>
      <p:sp>
        <p:nvSpPr>
          <p:cNvPr id="9" name="TextBox 8">
            <a:extLst>
              <a:ext uri="{FF2B5EF4-FFF2-40B4-BE49-F238E27FC236}">
                <a16:creationId xmlns:a16="http://schemas.microsoft.com/office/drawing/2014/main" id="{19CEFF59-8811-9980-0F5D-EFB97A6498F6}"/>
              </a:ext>
            </a:extLst>
          </p:cNvPr>
          <p:cNvSpPr txBox="1"/>
          <p:nvPr/>
        </p:nvSpPr>
        <p:spPr>
          <a:xfrm>
            <a:off x="7631141" y="891158"/>
            <a:ext cx="1002814"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روش تحقیق</a:t>
            </a:r>
            <a:endParaRPr lang="en-US" sz="1400" dirty="0">
              <a:solidFill>
                <a:srgbClr val="F5F5F5"/>
              </a:solidFill>
              <a:cs typeface="B Yekan" panose="00000400000000000000" pitchFamily="2" charset="-78"/>
            </a:endParaRPr>
          </a:p>
        </p:txBody>
      </p:sp>
      <p:pic>
        <p:nvPicPr>
          <p:cNvPr id="10" name="Picture 9">
            <a:extLst>
              <a:ext uri="{FF2B5EF4-FFF2-40B4-BE49-F238E27FC236}">
                <a16:creationId xmlns:a16="http://schemas.microsoft.com/office/drawing/2014/main" id="{74A961A5-16C6-82CC-8DEB-6E81D7E4C0F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566949" y="900973"/>
            <a:ext cx="240540" cy="240540"/>
          </a:xfrm>
          <a:prstGeom prst="rect">
            <a:avLst/>
          </a:prstGeom>
        </p:spPr>
      </p:pic>
      <p:sp>
        <p:nvSpPr>
          <p:cNvPr id="11" name="TextBox 10">
            <a:extLst>
              <a:ext uri="{FF2B5EF4-FFF2-40B4-BE49-F238E27FC236}">
                <a16:creationId xmlns:a16="http://schemas.microsoft.com/office/drawing/2014/main" id="{8E5EF2EF-DD3B-726C-FA36-5064D5424A23}"/>
              </a:ext>
            </a:extLst>
          </p:cNvPr>
          <p:cNvSpPr txBox="1"/>
          <p:nvPr/>
        </p:nvSpPr>
        <p:spPr>
          <a:xfrm>
            <a:off x="5701489" y="891158"/>
            <a:ext cx="1658421"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تجزیه و تحلیل داده ها</a:t>
            </a:r>
            <a:endParaRPr lang="en-US" sz="1400" dirty="0">
              <a:solidFill>
                <a:srgbClr val="F5F5F5"/>
              </a:solidFill>
              <a:cs typeface="B Yekan" panose="00000400000000000000" pitchFamily="2" charset="-78"/>
            </a:endParaRPr>
          </a:p>
        </p:txBody>
      </p:sp>
      <p:pic>
        <p:nvPicPr>
          <p:cNvPr id="12" name="Picture 11">
            <a:extLst>
              <a:ext uri="{FF2B5EF4-FFF2-40B4-BE49-F238E27FC236}">
                <a16:creationId xmlns:a16="http://schemas.microsoft.com/office/drawing/2014/main" id="{2F76F4F6-3FF3-B96A-9A30-2F57458FE67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302418" y="898082"/>
            <a:ext cx="246323" cy="246323"/>
          </a:xfrm>
          <a:prstGeom prst="rect">
            <a:avLst/>
          </a:prstGeom>
        </p:spPr>
      </p:pic>
      <p:sp>
        <p:nvSpPr>
          <p:cNvPr id="13" name="TextBox 12">
            <a:extLst>
              <a:ext uri="{FF2B5EF4-FFF2-40B4-BE49-F238E27FC236}">
                <a16:creationId xmlns:a16="http://schemas.microsoft.com/office/drawing/2014/main" id="{8775110A-09DF-3508-1C56-7E46BC9D05BE}"/>
              </a:ext>
            </a:extLst>
          </p:cNvPr>
          <p:cNvSpPr txBox="1"/>
          <p:nvPr/>
        </p:nvSpPr>
        <p:spPr>
          <a:xfrm>
            <a:off x="4003657" y="891158"/>
            <a:ext cx="1384061" cy="307777"/>
          </a:xfrm>
          <a:prstGeom prst="rect">
            <a:avLst/>
          </a:prstGeom>
          <a:noFill/>
        </p:spPr>
        <p:txBody>
          <a:bodyPr wrap="square" rtlCol="0">
            <a:spAutoFit/>
          </a:bodyPr>
          <a:lstStyle/>
          <a:p>
            <a:r>
              <a:rPr lang="fa-IR" sz="1400" dirty="0">
                <a:solidFill>
                  <a:srgbClr val="FFF26B"/>
                </a:solidFill>
                <a:cs typeface="B Yekan" panose="00000400000000000000" pitchFamily="2" charset="-78"/>
              </a:rPr>
              <a:t>بحث و نتیجه گیری</a:t>
            </a:r>
            <a:endParaRPr lang="en-US" sz="1400" dirty="0">
              <a:solidFill>
                <a:srgbClr val="FFF26B"/>
              </a:solidFill>
              <a:cs typeface="B Yekan" panose="00000400000000000000" pitchFamily="2" charset="-78"/>
            </a:endParaRPr>
          </a:p>
        </p:txBody>
      </p:sp>
      <p:sp>
        <p:nvSpPr>
          <p:cNvPr id="14" name="TextBox 13">
            <a:extLst>
              <a:ext uri="{FF2B5EF4-FFF2-40B4-BE49-F238E27FC236}">
                <a16:creationId xmlns:a16="http://schemas.microsoft.com/office/drawing/2014/main" id="{D2504C63-9709-17AC-26CE-3E4B28E10DA3}"/>
              </a:ext>
            </a:extLst>
          </p:cNvPr>
          <p:cNvSpPr txBox="1"/>
          <p:nvPr/>
        </p:nvSpPr>
        <p:spPr>
          <a:xfrm>
            <a:off x="3200336" y="891158"/>
            <a:ext cx="575107"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منابع</a:t>
            </a:r>
            <a:endParaRPr lang="en-US" sz="1400" dirty="0">
              <a:solidFill>
                <a:srgbClr val="F5F5F5"/>
              </a:solidFill>
              <a:cs typeface="B Yekan" panose="00000400000000000000" pitchFamily="2" charset="-78"/>
            </a:endParaRPr>
          </a:p>
        </p:txBody>
      </p:sp>
      <p:pic>
        <p:nvPicPr>
          <p:cNvPr id="15" name="Picture 14">
            <a:extLst>
              <a:ext uri="{FF2B5EF4-FFF2-40B4-BE49-F238E27FC236}">
                <a16:creationId xmlns:a16="http://schemas.microsoft.com/office/drawing/2014/main" id="{EB30BC1E-E656-398C-7A70-B606FC152C5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713928" y="918227"/>
            <a:ext cx="206033" cy="206033"/>
          </a:xfrm>
          <a:prstGeom prst="rect">
            <a:avLst/>
          </a:prstGeom>
        </p:spPr>
      </p:pic>
      <p:sp>
        <p:nvSpPr>
          <p:cNvPr id="25" name="Isosceles Triangle 24">
            <a:extLst>
              <a:ext uri="{FF2B5EF4-FFF2-40B4-BE49-F238E27FC236}">
                <a16:creationId xmlns:a16="http://schemas.microsoft.com/office/drawing/2014/main" id="{6B3EAF59-D87C-FB26-064E-E2014D8C23C1}"/>
              </a:ext>
            </a:extLst>
          </p:cNvPr>
          <p:cNvSpPr/>
          <p:nvPr/>
        </p:nvSpPr>
        <p:spPr>
          <a:xfrm>
            <a:off x="4589030" y="1188181"/>
            <a:ext cx="286870" cy="24730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Rounded Corners 20">
            <a:extLst>
              <a:ext uri="{FF2B5EF4-FFF2-40B4-BE49-F238E27FC236}">
                <a16:creationId xmlns:a16="http://schemas.microsoft.com/office/drawing/2014/main" id="{7FD217BB-E554-A958-A39C-0CCCFE8747D9}"/>
              </a:ext>
            </a:extLst>
          </p:cNvPr>
          <p:cNvSpPr/>
          <p:nvPr/>
        </p:nvSpPr>
        <p:spPr>
          <a:xfrm>
            <a:off x="2613991" y="361090"/>
            <a:ext cx="6515567" cy="37253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7418EC06-3760-4350-2379-55B063747BCC}"/>
              </a:ext>
            </a:extLst>
          </p:cNvPr>
          <p:cNvSpPr txBox="1"/>
          <p:nvPr/>
        </p:nvSpPr>
        <p:spPr>
          <a:xfrm>
            <a:off x="3282094" y="380765"/>
            <a:ext cx="5264978" cy="338554"/>
          </a:xfrm>
          <a:prstGeom prst="rect">
            <a:avLst/>
          </a:prstGeom>
          <a:noFill/>
        </p:spPr>
        <p:txBody>
          <a:bodyPr wrap="square" rtlCol="0">
            <a:spAutoFit/>
          </a:bodyPr>
          <a:lstStyle/>
          <a:p>
            <a:r>
              <a:rPr lang="fa-IR" sz="1600" dirty="0">
                <a:solidFill>
                  <a:srgbClr val="2967CA"/>
                </a:solidFill>
                <a:cs typeface="B Yekan" panose="00000400000000000000" pitchFamily="2" charset="-78"/>
              </a:rPr>
              <a:t>قالب پاورپوینت جلسه دفاع پایان نامه کارشناسی ارشد | طرح ایسنا </a:t>
            </a:r>
            <a:endParaRPr lang="en-US" sz="1600" dirty="0">
              <a:solidFill>
                <a:srgbClr val="2967CA"/>
              </a:solidFill>
              <a:cs typeface="B Yekan" panose="00000400000000000000" pitchFamily="2" charset="-78"/>
            </a:endParaRPr>
          </a:p>
        </p:txBody>
      </p:sp>
      <p:sp>
        <p:nvSpPr>
          <p:cNvPr id="17" name="Rectangle: Rounded Corners 16">
            <a:extLst>
              <a:ext uri="{FF2B5EF4-FFF2-40B4-BE49-F238E27FC236}">
                <a16:creationId xmlns:a16="http://schemas.microsoft.com/office/drawing/2014/main" id="{D031AD85-39F3-5FF1-FD16-353A91F6489F}"/>
              </a:ext>
            </a:extLst>
          </p:cNvPr>
          <p:cNvSpPr/>
          <p:nvPr/>
        </p:nvSpPr>
        <p:spPr>
          <a:xfrm>
            <a:off x="201448" y="915232"/>
            <a:ext cx="266330" cy="26633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a:extLst>
              <a:ext uri="{FF2B5EF4-FFF2-40B4-BE49-F238E27FC236}">
                <a16:creationId xmlns:a16="http://schemas.microsoft.com/office/drawing/2014/main" id="{EF66EEC7-7274-F512-51E8-BABB99CDB088}"/>
              </a:ext>
            </a:extLst>
          </p:cNvPr>
          <p:cNvSpPr txBox="1"/>
          <p:nvPr/>
        </p:nvSpPr>
        <p:spPr>
          <a:xfrm>
            <a:off x="123158" y="887633"/>
            <a:ext cx="1917617" cy="307777"/>
          </a:xfrm>
          <a:prstGeom prst="rect">
            <a:avLst/>
          </a:prstGeom>
          <a:noFill/>
        </p:spPr>
        <p:txBody>
          <a:bodyPr wrap="square" rtlCol="0">
            <a:spAutoFit/>
          </a:bodyPr>
          <a:lstStyle/>
          <a:p>
            <a:r>
              <a:rPr lang="fa-IR" sz="1400" dirty="0">
                <a:solidFill>
                  <a:schemeClr val="bg1"/>
                </a:solidFill>
                <a:cs typeface="B Yekan" panose="00000400000000000000" pitchFamily="2" charset="-78"/>
              </a:rPr>
              <a:t>18    17    16    15    </a:t>
            </a:r>
            <a:r>
              <a:rPr lang="fa-IR" sz="1400" dirty="0">
                <a:solidFill>
                  <a:srgbClr val="013D9D"/>
                </a:solidFill>
                <a:cs typeface="B Yekan" panose="00000400000000000000" pitchFamily="2" charset="-78"/>
              </a:rPr>
              <a:t>14</a:t>
            </a:r>
            <a:endParaRPr lang="en-US" sz="1400" dirty="0">
              <a:solidFill>
                <a:srgbClr val="013D9D"/>
              </a:solidFill>
              <a:cs typeface="B Yekan" panose="00000400000000000000" pitchFamily="2" charset="-78"/>
            </a:endParaRPr>
          </a:p>
        </p:txBody>
      </p:sp>
      <p:pic>
        <p:nvPicPr>
          <p:cNvPr id="20" name="Picture 19">
            <a:extLst>
              <a:ext uri="{FF2B5EF4-FFF2-40B4-BE49-F238E27FC236}">
                <a16:creationId xmlns:a16="http://schemas.microsoft.com/office/drawing/2014/main" id="{FE699028-BA78-9967-F11C-0FE8A377824F}"/>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9319232" y="235414"/>
            <a:ext cx="1698471" cy="465429"/>
          </a:xfrm>
          <a:prstGeom prst="rect">
            <a:avLst/>
          </a:prstGeom>
        </p:spPr>
      </p:pic>
      <p:grpSp>
        <p:nvGrpSpPr>
          <p:cNvPr id="26" name="Group 25">
            <a:extLst>
              <a:ext uri="{FF2B5EF4-FFF2-40B4-BE49-F238E27FC236}">
                <a16:creationId xmlns:a16="http://schemas.microsoft.com/office/drawing/2014/main" id="{B79B22C1-E154-FF9E-AD01-BFEDC24D18CD}"/>
              </a:ext>
            </a:extLst>
          </p:cNvPr>
          <p:cNvGrpSpPr/>
          <p:nvPr/>
        </p:nvGrpSpPr>
        <p:grpSpPr>
          <a:xfrm>
            <a:off x="501360" y="43374"/>
            <a:ext cx="1625409" cy="736955"/>
            <a:chOff x="5490990" y="3115423"/>
            <a:chExt cx="2058137" cy="933153"/>
          </a:xfrm>
          <a:solidFill>
            <a:schemeClr val="bg1"/>
          </a:solidFill>
        </p:grpSpPr>
        <p:grpSp>
          <p:nvGrpSpPr>
            <p:cNvPr id="27" name="Group 26">
              <a:extLst>
                <a:ext uri="{FF2B5EF4-FFF2-40B4-BE49-F238E27FC236}">
                  <a16:creationId xmlns:a16="http://schemas.microsoft.com/office/drawing/2014/main" id="{DA7E9B25-8C31-FBD6-AE8A-607EE0B30C73}"/>
                </a:ext>
              </a:extLst>
            </p:cNvPr>
            <p:cNvGrpSpPr/>
            <p:nvPr/>
          </p:nvGrpSpPr>
          <p:grpSpPr>
            <a:xfrm>
              <a:off x="6877455" y="3115423"/>
              <a:ext cx="671672" cy="933153"/>
              <a:chOff x="6292682" y="1918248"/>
              <a:chExt cx="734800" cy="1020856"/>
            </a:xfrm>
            <a:grpFill/>
          </p:grpSpPr>
          <p:sp>
            <p:nvSpPr>
              <p:cNvPr id="52" name="Freeform: Shape 51">
                <a:extLst>
                  <a:ext uri="{FF2B5EF4-FFF2-40B4-BE49-F238E27FC236}">
                    <a16:creationId xmlns:a16="http://schemas.microsoft.com/office/drawing/2014/main" id="{41BE8C34-19ED-C554-D9E1-0ED9B4323B25}"/>
                  </a:ext>
                </a:extLst>
              </p:cNvPr>
              <p:cNvSpPr/>
              <p:nvPr/>
            </p:nvSpPr>
            <p:spPr>
              <a:xfrm>
                <a:off x="6336526" y="1918248"/>
                <a:ext cx="223891" cy="305653"/>
              </a:xfrm>
              <a:custGeom>
                <a:avLst/>
                <a:gdLst>
                  <a:gd name="connsiteX0" fmla="*/ 97869 w 223891"/>
                  <a:gd name="connsiteY0" fmla="*/ 161 h 305653"/>
                  <a:gd name="connsiteX1" fmla="*/ 125996 w 223891"/>
                  <a:gd name="connsiteY1" fmla="*/ 135 h 305653"/>
                  <a:gd name="connsiteX2" fmla="*/ 149925 w 223891"/>
                  <a:gd name="connsiteY2" fmla="*/ 106426 h 305653"/>
                  <a:gd name="connsiteX3" fmla="*/ 154045 w 223891"/>
                  <a:gd name="connsiteY3" fmla="*/ 115714 h 305653"/>
                  <a:gd name="connsiteX4" fmla="*/ 223891 w 223891"/>
                  <a:gd name="connsiteY4" fmla="*/ 233708 h 305653"/>
                  <a:gd name="connsiteX5" fmla="*/ 174957 w 223891"/>
                  <a:gd name="connsiteY5" fmla="*/ 282170 h 305653"/>
                  <a:gd name="connsiteX6" fmla="*/ 175167 w 223891"/>
                  <a:gd name="connsiteY6" fmla="*/ 305653 h 305653"/>
                  <a:gd name="connsiteX7" fmla="*/ 55074 w 223891"/>
                  <a:gd name="connsiteY7" fmla="*/ 305417 h 305653"/>
                  <a:gd name="connsiteX8" fmla="*/ 52660 w 223891"/>
                  <a:gd name="connsiteY8" fmla="*/ 303265 h 305653"/>
                  <a:gd name="connsiteX9" fmla="*/ 52660 w 223891"/>
                  <a:gd name="connsiteY9" fmla="*/ 286001 h 305653"/>
                  <a:gd name="connsiteX10" fmla="*/ 0 w 223891"/>
                  <a:gd name="connsiteY10" fmla="*/ 234364 h 305653"/>
                  <a:gd name="connsiteX11" fmla="*/ 66094 w 223891"/>
                  <a:gd name="connsiteY11" fmla="*/ 121802 h 305653"/>
                  <a:gd name="connsiteX12" fmla="*/ 73887 w 223891"/>
                  <a:gd name="connsiteY12" fmla="*/ 106426 h 305653"/>
                  <a:gd name="connsiteX13" fmla="*/ 97869 w 223891"/>
                  <a:gd name="connsiteY13" fmla="*/ 161 h 305653"/>
                  <a:gd name="connsiteX14" fmla="*/ 104664 w 223891"/>
                  <a:gd name="connsiteY14" fmla="*/ 13910 h 305653"/>
                  <a:gd name="connsiteX15" fmla="*/ 83149 w 223891"/>
                  <a:gd name="connsiteY15" fmla="*/ 110781 h 305653"/>
                  <a:gd name="connsiteX16" fmla="*/ 76039 w 223891"/>
                  <a:gd name="connsiteY16" fmla="*/ 125291 h 305653"/>
                  <a:gd name="connsiteX17" fmla="*/ 12594 w 223891"/>
                  <a:gd name="connsiteY17" fmla="*/ 232842 h 305653"/>
                  <a:gd name="connsiteX18" fmla="*/ 58092 w 223891"/>
                  <a:gd name="connsiteY18" fmla="*/ 277604 h 305653"/>
                  <a:gd name="connsiteX19" fmla="*/ 165747 w 223891"/>
                  <a:gd name="connsiteY19" fmla="*/ 277552 h 305653"/>
                  <a:gd name="connsiteX20" fmla="*/ 211166 w 223891"/>
                  <a:gd name="connsiteY20" fmla="*/ 232868 h 305653"/>
                  <a:gd name="connsiteX21" fmla="*/ 145806 w 223891"/>
                  <a:gd name="connsiteY21" fmla="*/ 122169 h 305653"/>
                  <a:gd name="connsiteX22" fmla="*/ 140244 w 223891"/>
                  <a:gd name="connsiteY22" fmla="*/ 109417 h 305653"/>
                  <a:gd name="connsiteX23" fmla="*/ 118256 w 223891"/>
                  <a:gd name="connsiteY23" fmla="*/ 8400 h 305653"/>
                  <a:gd name="connsiteX24" fmla="*/ 116445 w 223891"/>
                  <a:gd name="connsiteY24" fmla="*/ 8688 h 305653"/>
                  <a:gd name="connsiteX25" fmla="*/ 116655 w 223891"/>
                  <a:gd name="connsiteY25" fmla="*/ 90709 h 305653"/>
                  <a:gd name="connsiteX26" fmla="*/ 116813 w 223891"/>
                  <a:gd name="connsiteY26" fmla="*/ 179736 h 305653"/>
                  <a:gd name="connsiteX27" fmla="*/ 139351 w 223891"/>
                  <a:gd name="connsiteY27" fmla="*/ 197788 h 305653"/>
                  <a:gd name="connsiteX28" fmla="*/ 134891 w 223891"/>
                  <a:gd name="connsiteY28" fmla="*/ 224761 h 305653"/>
                  <a:gd name="connsiteX29" fmla="*/ 111880 w 223891"/>
                  <a:gd name="connsiteY29" fmla="*/ 235151 h 305653"/>
                  <a:gd name="connsiteX30" fmla="*/ 87505 w 223891"/>
                  <a:gd name="connsiteY30" fmla="*/ 219801 h 305653"/>
                  <a:gd name="connsiteX31" fmla="*/ 85484 w 223891"/>
                  <a:gd name="connsiteY31" fmla="*/ 200910 h 305653"/>
                  <a:gd name="connsiteX32" fmla="*/ 108154 w 223891"/>
                  <a:gd name="connsiteY32" fmla="*/ 179657 h 305653"/>
                  <a:gd name="connsiteX33" fmla="*/ 108023 w 223891"/>
                  <a:gd name="connsiteY33" fmla="*/ 29784 h 305653"/>
                  <a:gd name="connsiteX34" fmla="*/ 107472 w 223891"/>
                  <a:gd name="connsiteY34" fmla="*/ 7822 h 305653"/>
                  <a:gd name="connsiteX35" fmla="*/ 104664 w 223891"/>
                  <a:gd name="connsiteY35" fmla="*/ 13910 h 305653"/>
                  <a:gd name="connsiteX36" fmla="*/ 106081 w 223891"/>
                  <a:gd name="connsiteY36" fmla="*/ 188499 h 305653"/>
                  <a:gd name="connsiteX37" fmla="*/ 94222 w 223891"/>
                  <a:gd name="connsiteY37" fmla="*/ 200070 h 305653"/>
                  <a:gd name="connsiteX38" fmla="*/ 107315 w 223891"/>
                  <a:gd name="connsiteY38" fmla="*/ 226492 h 305653"/>
                  <a:gd name="connsiteX39" fmla="*/ 131952 w 223891"/>
                  <a:gd name="connsiteY39" fmla="*/ 201513 h 305653"/>
                  <a:gd name="connsiteX40" fmla="*/ 106081 w 223891"/>
                  <a:gd name="connsiteY40" fmla="*/ 188499 h 305653"/>
                  <a:gd name="connsiteX41" fmla="*/ 61791 w 223891"/>
                  <a:gd name="connsiteY41" fmla="*/ 287864 h 305653"/>
                  <a:gd name="connsiteX42" fmla="*/ 61817 w 223891"/>
                  <a:gd name="connsiteY42" fmla="*/ 298018 h 305653"/>
                  <a:gd name="connsiteX43" fmla="*/ 165773 w 223891"/>
                  <a:gd name="connsiteY43" fmla="*/ 297965 h 305653"/>
                  <a:gd name="connsiteX44" fmla="*/ 165747 w 223891"/>
                  <a:gd name="connsiteY44" fmla="*/ 287864 h 305653"/>
                  <a:gd name="connsiteX45" fmla="*/ 61791 w 223891"/>
                  <a:gd name="connsiteY45" fmla="*/ 287864 h 3056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223891" h="305653">
                    <a:moveTo>
                      <a:pt x="97869" y="161"/>
                    </a:moveTo>
                    <a:cubicBezTo>
                      <a:pt x="107236" y="-75"/>
                      <a:pt x="116603" y="-23"/>
                      <a:pt x="125996" y="135"/>
                    </a:cubicBezTo>
                    <a:cubicBezTo>
                      <a:pt x="133710" y="35609"/>
                      <a:pt x="142002" y="70978"/>
                      <a:pt x="149925" y="106426"/>
                    </a:cubicBezTo>
                    <a:cubicBezTo>
                      <a:pt x="150398" y="109863"/>
                      <a:pt x="152313" y="112776"/>
                      <a:pt x="154045" y="115714"/>
                    </a:cubicBezTo>
                    <a:cubicBezTo>
                      <a:pt x="177449" y="154967"/>
                      <a:pt x="200277" y="194587"/>
                      <a:pt x="223891" y="233708"/>
                    </a:cubicBezTo>
                    <a:cubicBezTo>
                      <a:pt x="207938" y="250212"/>
                      <a:pt x="191303" y="266060"/>
                      <a:pt x="174957" y="282170"/>
                    </a:cubicBezTo>
                    <a:cubicBezTo>
                      <a:pt x="174747" y="289989"/>
                      <a:pt x="174852" y="297834"/>
                      <a:pt x="175167" y="305653"/>
                    </a:cubicBezTo>
                    <a:cubicBezTo>
                      <a:pt x="135127" y="305076"/>
                      <a:pt x="95114" y="305522"/>
                      <a:pt x="55074" y="305417"/>
                    </a:cubicBezTo>
                    <a:cubicBezTo>
                      <a:pt x="54471" y="304892"/>
                      <a:pt x="53264" y="303790"/>
                      <a:pt x="52660" y="303265"/>
                    </a:cubicBezTo>
                    <a:cubicBezTo>
                      <a:pt x="52686" y="297519"/>
                      <a:pt x="52660" y="291773"/>
                      <a:pt x="52660" y="286001"/>
                    </a:cubicBezTo>
                    <a:cubicBezTo>
                      <a:pt x="35002" y="268893"/>
                      <a:pt x="17790" y="251314"/>
                      <a:pt x="0" y="234364"/>
                    </a:cubicBezTo>
                    <a:cubicBezTo>
                      <a:pt x="21673" y="196633"/>
                      <a:pt x="44159" y="159375"/>
                      <a:pt x="66094" y="121802"/>
                    </a:cubicBezTo>
                    <a:cubicBezTo>
                      <a:pt x="68823" y="116764"/>
                      <a:pt x="72732" y="112146"/>
                      <a:pt x="73887" y="106426"/>
                    </a:cubicBezTo>
                    <a:cubicBezTo>
                      <a:pt x="81863" y="71004"/>
                      <a:pt x="90076" y="35609"/>
                      <a:pt x="97869" y="161"/>
                    </a:cubicBezTo>
                    <a:close/>
                    <a:moveTo>
                      <a:pt x="104664" y="13910"/>
                    </a:moveTo>
                    <a:cubicBezTo>
                      <a:pt x="97685" y="46235"/>
                      <a:pt x="90233" y="78482"/>
                      <a:pt x="83149" y="110781"/>
                    </a:cubicBezTo>
                    <a:cubicBezTo>
                      <a:pt x="82231" y="116239"/>
                      <a:pt x="78689" y="120621"/>
                      <a:pt x="76039" y="125291"/>
                    </a:cubicBezTo>
                    <a:cubicBezTo>
                      <a:pt x="54917" y="161159"/>
                      <a:pt x="33847" y="197027"/>
                      <a:pt x="12594" y="232842"/>
                    </a:cubicBezTo>
                    <a:cubicBezTo>
                      <a:pt x="27865" y="247640"/>
                      <a:pt x="42926" y="262675"/>
                      <a:pt x="58092" y="277604"/>
                    </a:cubicBezTo>
                    <a:cubicBezTo>
                      <a:pt x="93985" y="277552"/>
                      <a:pt x="129879" y="277709"/>
                      <a:pt x="165747" y="277552"/>
                    </a:cubicBezTo>
                    <a:cubicBezTo>
                      <a:pt x="180808" y="262570"/>
                      <a:pt x="195921" y="247667"/>
                      <a:pt x="211166" y="232868"/>
                    </a:cubicBezTo>
                    <a:cubicBezTo>
                      <a:pt x="189257" y="196056"/>
                      <a:pt x="167636" y="159060"/>
                      <a:pt x="145806" y="122169"/>
                    </a:cubicBezTo>
                    <a:cubicBezTo>
                      <a:pt x="143340" y="118233"/>
                      <a:pt x="140873" y="114114"/>
                      <a:pt x="140244" y="109417"/>
                    </a:cubicBezTo>
                    <a:cubicBezTo>
                      <a:pt x="132949" y="75753"/>
                      <a:pt x="124422" y="42300"/>
                      <a:pt x="118256" y="8400"/>
                    </a:cubicBezTo>
                    <a:lnTo>
                      <a:pt x="116445" y="8688"/>
                    </a:lnTo>
                    <a:cubicBezTo>
                      <a:pt x="117338" y="36002"/>
                      <a:pt x="116393" y="63369"/>
                      <a:pt x="116655" y="90709"/>
                    </a:cubicBezTo>
                    <a:cubicBezTo>
                      <a:pt x="116813" y="120385"/>
                      <a:pt x="116472" y="150060"/>
                      <a:pt x="116813" y="179736"/>
                    </a:cubicBezTo>
                    <a:cubicBezTo>
                      <a:pt x="127072" y="180418"/>
                      <a:pt x="135731" y="188473"/>
                      <a:pt x="139351" y="197788"/>
                    </a:cubicBezTo>
                    <a:cubicBezTo>
                      <a:pt x="141923" y="206735"/>
                      <a:pt x="141214" y="217440"/>
                      <a:pt x="134891" y="224761"/>
                    </a:cubicBezTo>
                    <a:cubicBezTo>
                      <a:pt x="129486" y="231740"/>
                      <a:pt x="120749" y="235938"/>
                      <a:pt x="111880" y="235151"/>
                    </a:cubicBezTo>
                    <a:cubicBezTo>
                      <a:pt x="101490" y="235676"/>
                      <a:pt x="92201" y="228670"/>
                      <a:pt x="87505" y="219801"/>
                    </a:cubicBezTo>
                    <a:cubicBezTo>
                      <a:pt x="84592" y="213977"/>
                      <a:pt x="84592" y="207207"/>
                      <a:pt x="85484" y="200910"/>
                    </a:cubicBezTo>
                    <a:cubicBezTo>
                      <a:pt x="87793" y="190178"/>
                      <a:pt x="97213" y="181152"/>
                      <a:pt x="108154" y="179657"/>
                    </a:cubicBezTo>
                    <a:cubicBezTo>
                      <a:pt x="108259" y="129699"/>
                      <a:pt x="108338" y="79742"/>
                      <a:pt x="108023" y="29784"/>
                    </a:cubicBezTo>
                    <a:cubicBezTo>
                      <a:pt x="107708" y="22463"/>
                      <a:pt x="109099" y="15038"/>
                      <a:pt x="107472" y="7822"/>
                    </a:cubicBezTo>
                    <a:cubicBezTo>
                      <a:pt x="105845" y="9475"/>
                      <a:pt x="104979" y="11627"/>
                      <a:pt x="104664" y="13910"/>
                    </a:cubicBezTo>
                    <a:close/>
                    <a:moveTo>
                      <a:pt x="106081" y="188499"/>
                    </a:moveTo>
                    <a:cubicBezTo>
                      <a:pt x="100650" y="190415"/>
                      <a:pt x="96242" y="194665"/>
                      <a:pt x="94222" y="200070"/>
                    </a:cubicBezTo>
                    <a:cubicBezTo>
                      <a:pt x="89263" y="210408"/>
                      <a:pt x="96557" y="223606"/>
                      <a:pt x="107315" y="226492"/>
                    </a:cubicBezTo>
                    <a:cubicBezTo>
                      <a:pt x="121457" y="231635"/>
                      <a:pt x="137331" y="215603"/>
                      <a:pt x="131952" y="201513"/>
                    </a:cubicBezTo>
                    <a:cubicBezTo>
                      <a:pt x="129014" y="191044"/>
                      <a:pt x="116314" y="184065"/>
                      <a:pt x="106081" y="188499"/>
                    </a:cubicBezTo>
                    <a:close/>
                    <a:moveTo>
                      <a:pt x="61791" y="287864"/>
                    </a:moveTo>
                    <a:cubicBezTo>
                      <a:pt x="61817" y="291248"/>
                      <a:pt x="61817" y="294633"/>
                      <a:pt x="61817" y="298018"/>
                    </a:cubicBezTo>
                    <a:cubicBezTo>
                      <a:pt x="96478" y="297965"/>
                      <a:pt x="131113" y="298044"/>
                      <a:pt x="165773" y="297965"/>
                    </a:cubicBezTo>
                    <a:cubicBezTo>
                      <a:pt x="165747" y="294607"/>
                      <a:pt x="165747" y="291222"/>
                      <a:pt x="165747" y="287864"/>
                    </a:cubicBezTo>
                    <a:cubicBezTo>
                      <a:pt x="131086" y="287864"/>
                      <a:pt x="96452" y="287864"/>
                      <a:pt x="61791" y="287864"/>
                    </a:cubicBezTo>
                    <a:close/>
                  </a:path>
                </a:pathLst>
              </a:custGeom>
              <a:grpFill/>
              <a:ln w="2609"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B79EDA25-FE4A-5566-7D19-268F2E14969F}"/>
                  </a:ext>
                </a:extLst>
              </p:cNvPr>
              <p:cNvSpPr/>
              <p:nvPr/>
            </p:nvSpPr>
            <p:spPr>
              <a:xfrm>
                <a:off x="6556061" y="2094566"/>
                <a:ext cx="471421" cy="614421"/>
              </a:xfrm>
              <a:custGeom>
                <a:avLst/>
                <a:gdLst>
                  <a:gd name="connsiteX0" fmla="*/ 76511 w 471421"/>
                  <a:gd name="connsiteY0" fmla="*/ 925 h 614421"/>
                  <a:gd name="connsiteX1" fmla="*/ 82782 w 471421"/>
                  <a:gd name="connsiteY1" fmla="*/ 558 h 614421"/>
                  <a:gd name="connsiteX2" fmla="*/ 206469 w 471421"/>
                  <a:gd name="connsiteY2" fmla="*/ 65681 h 614421"/>
                  <a:gd name="connsiteX3" fmla="*/ 357785 w 471421"/>
                  <a:gd name="connsiteY3" fmla="*/ 191704 h 614421"/>
                  <a:gd name="connsiteX4" fmla="*/ 411574 w 471421"/>
                  <a:gd name="connsiteY4" fmla="*/ 259687 h 614421"/>
                  <a:gd name="connsiteX5" fmla="*/ 432433 w 471421"/>
                  <a:gd name="connsiteY5" fmla="*/ 296421 h 614421"/>
                  <a:gd name="connsiteX6" fmla="*/ 467435 w 471421"/>
                  <a:gd name="connsiteY6" fmla="*/ 378599 h 614421"/>
                  <a:gd name="connsiteX7" fmla="*/ 465992 w 471421"/>
                  <a:gd name="connsiteY7" fmla="*/ 467704 h 614421"/>
                  <a:gd name="connsiteX8" fmla="*/ 436133 w 471421"/>
                  <a:gd name="connsiteY8" fmla="*/ 539230 h 614421"/>
                  <a:gd name="connsiteX9" fmla="*/ 388746 w 471421"/>
                  <a:gd name="connsiteY9" fmla="*/ 587534 h 614421"/>
                  <a:gd name="connsiteX10" fmla="*/ 370511 w 471421"/>
                  <a:gd name="connsiteY10" fmla="*/ 600496 h 614421"/>
                  <a:gd name="connsiteX11" fmla="*/ 363794 w 471421"/>
                  <a:gd name="connsiteY11" fmla="*/ 614035 h 614421"/>
                  <a:gd name="connsiteX12" fmla="*/ 357050 w 471421"/>
                  <a:gd name="connsiteY12" fmla="*/ 612723 h 614421"/>
                  <a:gd name="connsiteX13" fmla="*/ 362167 w 471421"/>
                  <a:gd name="connsiteY13" fmla="*/ 577564 h 614421"/>
                  <a:gd name="connsiteX14" fmla="*/ 375653 w 471421"/>
                  <a:gd name="connsiteY14" fmla="*/ 563343 h 614421"/>
                  <a:gd name="connsiteX15" fmla="*/ 424325 w 471421"/>
                  <a:gd name="connsiteY15" fmla="*/ 484129 h 614421"/>
                  <a:gd name="connsiteX16" fmla="*/ 431751 w 471421"/>
                  <a:gd name="connsiteY16" fmla="*/ 390511 h 614421"/>
                  <a:gd name="connsiteX17" fmla="*/ 403335 w 471421"/>
                  <a:gd name="connsiteY17" fmla="*/ 309487 h 614421"/>
                  <a:gd name="connsiteX18" fmla="*/ 354531 w 471421"/>
                  <a:gd name="connsiteY18" fmla="*/ 231979 h 614421"/>
                  <a:gd name="connsiteX19" fmla="*/ 300481 w 471421"/>
                  <a:gd name="connsiteY19" fmla="*/ 170451 h 614421"/>
                  <a:gd name="connsiteX20" fmla="*/ 231474 w 471421"/>
                  <a:gd name="connsiteY20" fmla="*/ 111388 h 614421"/>
                  <a:gd name="connsiteX21" fmla="*/ 150135 w 471421"/>
                  <a:gd name="connsiteY21" fmla="*/ 59594 h 614421"/>
                  <a:gd name="connsiteX22" fmla="*/ 76458 w 471421"/>
                  <a:gd name="connsiteY22" fmla="*/ 15487 h 614421"/>
                  <a:gd name="connsiteX23" fmla="*/ 22040 w 471421"/>
                  <a:gd name="connsiteY23" fmla="*/ 40991 h 614421"/>
                  <a:gd name="connsiteX24" fmla="*/ 7084 w 471421"/>
                  <a:gd name="connsiteY24" fmla="*/ 52746 h 614421"/>
                  <a:gd name="connsiteX25" fmla="*/ 0 w 471421"/>
                  <a:gd name="connsiteY25" fmla="*/ 42670 h 614421"/>
                  <a:gd name="connsiteX26" fmla="*/ 23641 w 471421"/>
                  <a:gd name="connsiteY26" fmla="*/ 25510 h 614421"/>
                  <a:gd name="connsiteX27" fmla="*/ 76511 w 471421"/>
                  <a:gd name="connsiteY27" fmla="*/ 925 h 6144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71421" h="614421">
                    <a:moveTo>
                      <a:pt x="76511" y="925"/>
                    </a:moveTo>
                    <a:cubicBezTo>
                      <a:pt x="78505" y="400"/>
                      <a:pt x="80788" y="-649"/>
                      <a:pt x="82782" y="558"/>
                    </a:cubicBezTo>
                    <a:cubicBezTo>
                      <a:pt x="125708" y="18872"/>
                      <a:pt x="166324" y="42067"/>
                      <a:pt x="206469" y="65681"/>
                    </a:cubicBezTo>
                    <a:cubicBezTo>
                      <a:pt x="263301" y="99240"/>
                      <a:pt x="312944" y="143609"/>
                      <a:pt x="357785" y="191704"/>
                    </a:cubicBezTo>
                    <a:cubicBezTo>
                      <a:pt x="377333" y="212983"/>
                      <a:pt x="395883" y="235364"/>
                      <a:pt x="411574" y="259687"/>
                    </a:cubicBezTo>
                    <a:cubicBezTo>
                      <a:pt x="419261" y="271494"/>
                      <a:pt x="425559" y="284141"/>
                      <a:pt x="432433" y="296421"/>
                    </a:cubicBezTo>
                    <a:cubicBezTo>
                      <a:pt x="446707" y="322580"/>
                      <a:pt x="461111" y="349265"/>
                      <a:pt x="467435" y="378599"/>
                    </a:cubicBezTo>
                    <a:cubicBezTo>
                      <a:pt x="473994" y="407933"/>
                      <a:pt x="471712" y="438448"/>
                      <a:pt x="465992" y="467704"/>
                    </a:cubicBezTo>
                    <a:cubicBezTo>
                      <a:pt x="460849" y="493182"/>
                      <a:pt x="451115" y="517898"/>
                      <a:pt x="436133" y="539230"/>
                    </a:cubicBezTo>
                    <a:cubicBezTo>
                      <a:pt x="423171" y="557833"/>
                      <a:pt x="406746" y="573838"/>
                      <a:pt x="388746" y="587534"/>
                    </a:cubicBezTo>
                    <a:cubicBezTo>
                      <a:pt x="382397" y="591444"/>
                      <a:pt x="376178" y="595616"/>
                      <a:pt x="370511" y="600496"/>
                    </a:cubicBezTo>
                    <a:cubicBezTo>
                      <a:pt x="367388" y="604511"/>
                      <a:pt x="366890" y="609994"/>
                      <a:pt x="363794" y="614035"/>
                    </a:cubicBezTo>
                    <a:cubicBezTo>
                      <a:pt x="361485" y="615216"/>
                      <a:pt x="359202" y="613379"/>
                      <a:pt x="357050" y="612723"/>
                    </a:cubicBezTo>
                    <a:cubicBezTo>
                      <a:pt x="352275" y="601100"/>
                      <a:pt x="355214" y="587613"/>
                      <a:pt x="362167" y="577564"/>
                    </a:cubicBezTo>
                    <a:cubicBezTo>
                      <a:pt x="365945" y="572185"/>
                      <a:pt x="371167" y="568092"/>
                      <a:pt x="375653" y="563343"/>
                    </a:cubicBezTo>
                    <a:cubicBezTo>
                      <a:pt x="397877" y="541329"/>
                      <a:pt x="415509" y="514277"/>
                      <a:pt x="424325" y="484129"/>
                    </a:cubicBezTo>
                    <a:cubicBezTo>
                      <a:pt x="433141" y="453877"/>
                      <a:pt x="434794" y="421787"/>
                      <a:pt x="431751" y="390511"/>
                    </a:cubicBezTo>
                    <a:cubicBezTo>
                      <a:pt x="428838" y="361649"/>
                      <a:pt x="417293" y="334597"/>
                      <a:pt x="403335" y="309487"/>
                    </a:cubicBezTo>
                    <a:cubicBezTo>
                      <a:pt x="388615" y="282698"/>
                      <a:pt x="372846" y="256460"/>
                      <a:pt x="354531" y="231979"/>
                    </a:cubicBezTo>
                    <a:cubicBezTo>
                      <a:pt x="338185" y="210070"/>
                      <a:pt x="319871" y="189710"/>
                      <a:pt x="300481" y="170451"/>
                    </a:cubicBezTo>
                    <a:cubicBezTo>
                      <a:pt x="279123" y="148962"/>
                      <a:pt x="256295" y="128837"/>
                      <a:pt x="231474" y="111388"/>
                    </a:cubicBezTo>
                    <a:cubicBezTo>
                      <a:pt x="205236" y="92812"/>
                      <a:pt x="177344" y="76728"/>
                      <a:pt x="150135" y="59594"/>
                    </a:cubicBezTo>
                    <a:cubicBezTo>
                      <a:pt x="125970" y="44245"/>
                      <a:pt x="101490" y="29420"/>
                      <a:pt x="76458" y="15487"/>
                    </a:cubicBezTo>
                    <a:cubicBezTo>
                      <a:pt x="57068" y="20788"/>
                      <a:pt x="38072" y="28685"/>
                      <a:pt x="22040" y="40991"/>
                    </a:cubicBezTo>
                    <a:cubicBezTo>
                      <a:pt x="16924" y="44717"/>
                      <a:pt x="12175" y="48968"/>
                      <a:pt x="7084" y="52746"/>
                    </a:cubicBezTo>
                    <a:cubicBezTo>
                      <a:pt x="4749" y="49361"/>
                      <a:pt x="2361" y="46029"/>
                      <a:pt x="0" y="42670"/>
                    </a:cubicBezTo>
                    <a:cubicBezTo>
                      <a:pt x="7084" y="35901"/>
                      <a:pt x="15638" y="31047"/>
                      <a:pt x="23641" y="25510"/>
                    </a:cubicBezTo>
                    <a:cubicBezTo>
                      <a:pt x="39410" y="13861"/>
                      <a:pt x="58301" y="7642"/>
                      <a:pt x="76511" y="925"/>
                    </a:cubicBezTo>
                    <a:close/>
                  </a:path>
                </a:pathLst>
              </a:custGeom>
              <a:grpFill/>
              <a:ln w="2609"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4125DC88-EBB4-19B8-64CB-46C23C3739C0}"/>
                  </a:ext>
                </a:extLst>
              </p:cNvPr>
              <p:cNvSpPr/>
              <p:nvPr/>
            </p:nvSpPr>
            <p:spPr>
              <a:xfrm>
                <a:off x="6570545" y="2119602"/>
                <a:ext cx="66343" cy="39044"/>
              </a:xfrm>
              <a:custGeom>
                <a:avLst/>
                <a:gdLst>
                  <a:gd name="connsiteX0" fmla="*/ 0 w 66343"/>
                  <a:gd name="connsiteY0" fmla="*/ 32459 h 39044"/>
                  <a:gd name="connsiteX1" fmla="*/ 60610 w 66343"/>
                  <a:gd name="connsiteY1" fmla="*/ 212 h 39044"/>
                  <a:gd name="connsiteX2" fmla="*/ 63444 w 66343"/>
                  <a:gd name="connsiteY2" fmla="*/ 9291 h 39044"/>
                  <a:gd name="connsiteX3" fmla="*/ 29833 w 66343"/>
                  <a:gd name="connsiteY3" fmla="*/ 22410 h 39044"/>
                  <a:gd name="connsiteX4" fmla="*/ 6743 w 66343"/>
                  <a:gd name="connsiteY4" fmla="*/ 39045 h 39044"/>
                  <a:gd name="connsiteX5" fmla="*/ 0 w 66343"/>
                  <a:gd name="connsiteY5" fmla="*/ 32459 h 39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343" h="39044">
                    <a:moveTo>
                      <a:pt x="0" y="32459"/>
                    </a:moveTo>
                    <a:cubicBezTo>
                      <a:pt x="16032" y="15457"/>
                      <a:pt x="38465" y="6247"/>
                      <a:pt x="60610" y="212"/>
                    </a:cubicBezTo>
                    <a:cubicBezTo>
                      <a:pt x="66042" y="-1493"/>
                      <a:pt x="68823" y="7585"/>
                      <a:pt x="63444" y="9291"/>
                    </a:cubicBezTo>
                    <a:cubicBezTo>
                      <a:pt x="52004" y="13017"/>
                      <a:pt x="40486" y="16716"/>
                      <a:pt x="29833" y="22410"/>
                    </a:cubicBezTo>
                    <a:cubicBezTo>
                      <a:pt x="21096" y="26398"/>
                      <a:pt x="14274" y="33299"/>
                      <a:pt x="6743" y="39045"/>
                    </a:cubicBezTo>
                    <a:cubicBezTo>
                      <a:pt x="4513" y="36815"/>
                      <a:pt x="2256" y="34637"/>
                      <a:pt x="0" y="32459"/>
                    </a:cubicBezTo>
                    <a:close/>
                  </a:path>
                </a:pathLst>
              </a:custGeom>
              <a:grpFill/>
              <a:ln w="2609"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D46B4489-33AF-6DE1-6207-529A203844CB}"/>
                  </a:ext>
                </a:extLst>
              </p:cNvPr>
              <p:cNvSpPr/>
              <p:nvPr/>
            </p:nvSpPr>
            <p:spPr>
              <a:xfrm>
                <a:off x="6516311" y="2157545"/>
                <a:ext cx="54627" cy="66356"/>
              </a:xfrm>
              <a:custGeom>
                <a:avLst/>
                <a:gdLst>
                  <a:gd name="connsiteX0" fmla="*/ 236 w 54627"/>
                  <a:gd name="connsiteY0" fmla="*/ 47491 h 66356"/>
                  <a:gd name="connsiteX1" fmla="*/ 48278 w 54627"/>
                  <a:gd name="connsiteY1" fmla="*/ 0 h 66356"/>
                  <a:gd name="connsiteX2" fmla="*/ 54627 w 54627"/>
                  <a:gd name="connsiteY2" fmla="*/ 7478 h 66356"/>
                  <a:gd name="connsiteX3" fmla="*/ 9865 w 54627"/>
                  <a:gd name="connsiteY3" fmla="*/ 51716 h 66356"/>
                  <a:gd name="connsiteX4" fmla="*/ 9839 w 54627"/>
                  <a:gd name="connsiteY4" fmla="*/ 66330 h 66356"/>
                  <a:gd name="connsiteX5" fmla="*/ 26 w 54627"/>
                  <a:gd name="connsiteY5" fmla="*/ 66357 h 66356"/>
                  <a:gd name="connsiteX6" fmla="*/ 236 w 54627"/>
                  <a:gd name="connsiteY6" fmla="*/ 47491 h 663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627" h="66356">
                    <a:moveTo>
                      <a:pt x="236" y="47491"/>
                    </a:moveTo>
                    <a:cubicBezTo>
                      <a:pt x="16110" y="31538"/>
                      <a:pt x="32351" y="15927"/>
                      <a:pt x="48278" y="0"/>
                    </a:cubicBezTo>
                    <a:cubicBezTo>
                      <a:pt x="50403" y="2493"/>
                      <a:pt x="52502" y="4985"/>
                      <a:pt x="54627" y="7478"/>
                    </a:cubicBezTo>
                    <a:cubicBezTo>
                      <a:pt x="39908" y="22434"/>
                      <a:pt x="24742" y="36917"/>
                      <a:pt x="9865" y="51716"/>
                    </a:cubicBezTo>
                    <a:cubicBezTo>
                      <a:pt x="9839" y="56570"/>
                      <a:pt x="9839" y="61450"/>
                      <a:pt x="9839" y="66330"/>
                    </a:cubicBezTo>
                    <a:cubicBezTo>
                      <a:pt x="6559" y="66330"/>
                      <a:pt x="3279" y="66330"/>
                      <a:pt x="26" y="66357"/>
                    </a:cubicBezTo>
                    <a:cubicBezTo>
                      <a:pt x="-106" y="60033"/>
                      <a:pt x="314" y="53762"/>
                      <a:pt x="236" y="47491"/>
                    </a:cubicBezTo>
                    <a:close/>
                  </a:path>
                </a:pathLst>
              </a:custGeom>
              <a:grpFill/>
              <a:ln w="2609"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0CC85AF3-46C8-CFE9-5FC1-CFFB3FB08F37}"/>
                  </a:ext>
                </a:extLst>
              </p:cNvPr>
              <p:cNvSpPr/>
              <p:nvPr/>
            </p:nvSpPr>
            <p:spPr>
              <a:xfrm>
                <a:off x="6698063" y="2188296"/>
                <a:ext cx="258892" cy="400467"/>
              </a:xfrm>
              <a:custGeom>
                <a:avLst/>
                <a:gdLst>
                  <a:gd name="connsiteX0" fmla="*/ 0 w 258892"/>
                  <a:gd name="connsiteY0" fmla="*/ 2493 h 400467"/>
                  <a:gd name="connsiteX1" fmla="*/ 1915 w 258892"/>
                  <a:gd name="connsiteY1" fmla="*/ 0 h 400467"/>
                  <a:gd name="connsiteX2" fmla="*/ 110253 w 258892"/>
                  <a:gd name="connsiteY2" fmla="*/ 71945 h 400467"/>
                  <a:gd name="connsiteX3" fmla="*/ 169394 w 258892"/>
                  <a:gd name="connsiteY3" fmla="*/ 126993 h 400467"/>
                  <a:gd name="connsiteX4" fmla="*/ 217436 w 258892"/>
                  <a:gd name="connsiteY4" fmla="*/ 192904 h 400467"/>
                  <a:gd name="connsiteX5" fmla="*/ 252963 w 258892"/>
                  <a:gd name="connsiteY5" fmla="*/ 270149 h 400467"/>
                  <a:gd name="connsiteX6" fmla="*/ 258893 w 258892"/>
                  <a:gd name="connsiteY6" fmla="*/ 303813 h 400467"/>
                  <a:gd name="connsiteX7" fmla="*/ 239188 w 258892"/>
                  <a:gd name="connsiteY7" fmla="*/ 387513 h 400467"/>
                  <a:gd name="connsiteX8" fmla="*/ 228299 w 258892"/>
                  <a:gd name="connsiteY8" fmla="*/ 396355 h 400467"/>
                  <a:gd name="connsiteX9" fmla="*/ 188260 w 258892"/>
                  <a:gd name="connsiteY9" fmla="*/ 398428 h 400467"/>
                  <a:gd name="connsiteX10" fmla="*/ 197758 w 258892"/>
                  <a:gd name="connsiteY10" fmla="*/ 378854 h 400467"/>
                  <a:gd name="connsiteX11" fmla="*/ 209880 w 258892"/>
                  <a:gd name="connsiteY11" fmla="*/ 267709 h 400467"/>
                  <a:gd name="connsiteX12" fmla="*/ 184770 w 258892"/>
                  <a:gd name="connsiteY12" fmla="*/ 197417 h 400467"/>
                  <a:gd name="connsiteX13" fmla="*/ 81391 w 258892"/>
                  <a:gd name="connsiteY13" fmla="*/ 63339 h 400467"/>
                  <a:gd name="connsiteX14" fmla="*/ 7583 w 258892"/>
                  <a:gd name="connsiteY14" fmla="*/ 5510 h 400467"/>
                  <a:gd name="connsiteX15" fmla="*/ 0 w 258892"/>
                  <a:gd name="connsiteY15" fmla="*/ 2493 h 400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58892" h="400467">
                    <a:moveTo>
                      <a:pt x="0" y="2493"/>
                    </a:moveTo>
                    <a:cubicBezTo>
                      <a:pt x="472" y="1863"/>
                      <a:pt x="1417" y="630"/>
                      <a:pt x="1915" y="0"/>
                    </a:cubicBezTo>
                    <a:cubicBezTo>
                      <a:pt x="39751" y="21227"/>
                      <a:pt x="76668" y="44395"/>
                      <a:pt x="110253" y="71945"/>
                    </a:cubicBezTo>
                    <a:cubicBezTo>
                      <a:pt x="131165" y="88974"/>
                      <a:pt x="150686" y="107577"/>
                      <a:pt x="169394" y="126993"/>
                    </a:cubicBezTo>
                    <a:cubicBezTo>
                      <a:pt x="187945" y="146961"/>
                      <a:pt x="203635" y="169447"/>
                      <a:pt x="217436" y="192904"/>
                    </a:cubicBezTo>
                    <a:cubicBezTo>
                      <a:pt x="231710" y="217437"/>
                      <a:pt x="243885" y="243229"/>
                      <a:pt x="252963" y="270149"/>
                    </a:cubicBezTo>
                    <a:cubicBezTo>
                      <a:pt x="256873" y="280959"/>
                      <a:pt x="257240" y="292557"/>
                      <a:pt x="258893" y="303813"/>
                    </a:cubicBezTo>
                    <a:cubicBezTo>
                      <a:pt x="258893" y="332596"/>
                      <a:pt x="254485" y="362587"/>
                      <a:pt x="239188" y="387513"/>
                    </a:cubicBezTo>
                    <a:cubicBezTo>
                      <a:pt x="235961" y="390898"/>
                      <a:pt x="232104" y="393679"/>
                      <a:pt x="228299" y="396355"/>
                    </a:cubicBezTo>
                    <a:cubicBezTo>
                      <a:pt x="215547" y="401078"/>
                      <a:pt x="201457" y="401682"/>
                      <a:pt x="188260" y="398428"/>
                    </a:cubicBezTo>
                    <a:cubicBezTo>
                      <a:pt x="191172" y="391790"/>
                      <a:pt x="194924" y="385519"/>
                      <a:pt x="197758" y="378854"/>
                    </a:cubicBezTo>
                    <a:cubicBezTo>
                      <a:pt x="212661" y="344063"/>
                      <a:pt x="216387" y="304889"/>
                      <a:pt x="209880" y="267709"/>
                    </a:cubicBezTo>
                    <a:cubicBezTo>
                      <a:pt x="204475" y="243334"/>
                      <a:pt x="195737" y="219798"/>
                      <a:pt x="184770" y="197417"/>
                    </a:cubicBezTo>
                    <a:cubicBezTo>
                      <a:pt x="159555" y="146462"/>
                      <a:pt x="122979" y="101805"/>
                      <a:pt x="81391" y="63339"/>
                    </a:cubicBezTo>
                    <a:cubicBezTo>
                      <a:pt x="58328" y="42217"/>
                      <a:pt x="33690" y="22749"/>
                      <a:pt x="7583" y="5510"/>
                    </a:cubicBezTo>
                    <a:cubicBezTo>
                      <a:pt x="5221" y="4067"/>
                      <a:pt x="2912" y="2204"/>
                      <a:pt x="0" y="2493"/>
                    </a:cubicBezTo>
                    <a:close/>
                  </a:path>
                </a:pathLst>
              </a:custGeom>
              <a:grpFill/>
              <a:ln w="2609"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AAC52366-87A8-BF3E-B4F5-3F72D9C73136}"/>
                  </a:ext>
                </a:extLst>
              </p:cNvPr>
              <p:cNvSpPr/>
              <p:nvPr/>
            </p:nvSpPr>
            <p:spPr>
              <a:xfrm>
                <a:off x="6360114" y="2231654"/>
                <a:ext cx="74254" cy="552801"/>
              </a:xfrm>
              <a:custGeom>
                <a:avLst/>
                <a:gdLst>
                  <a:gd name="connsiteX0" fmla="*/ 12621 w 74254"/>
                  <a:gd name="connsiteY0" fmla="*/ 13 h 552801"/>
                  <a:gd name="connsiteX1" fmla="*/ 74254 w 74254"/>
                  <a:gd name="connsiteY1" fmla="*/ 92 h 552801"/>
                  <a:gd name="connsiteX2" fmla="*/ 74176 w 74254"/>
                  <a:gd name="connsiteY2" fmla="*/ 427487 h 552801"/>
                  <a:gd name="connsiteX3" fmla="*/ 73887 w 74254"/>
                  <a:gd name="connsiteY3" fmla="*/ 528426 h 552801"/>
                  <a:gd name="connsiteX4" fmla="*/ 49275 w 74254"/>
                  <a:gd name="connsiteY4" fmla="*/ 552801 h 552801"/>
                  <a:gd name="connsiteX5" fmla="*/ 0 w 74254"/>
                  <a:gd name="connsiteY5" fmla="*/ 503736 h 552801"/>
                  <a:gd name="connsiteX6" fmla="*/ 12621 w 74254"/>
                  <a:gd name="connsiteY6" fmla="*/ 491089 h 552801"/>
                  <a:gd name="connsiteX7" fmla="*/ 12621 w 74254"/>
                  <a:gd name="connsiteY7" fmla="*/ 13 h 5528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4254" h="552801">
                    <a:moveTo>
                      <a:pt x="12621" y="13"/>
                    </a:moveTo>
                    <a:cubicBezTo>
                      <a:pt x="33165" y="66"/>
                      <a:pt x="53710" y="-92"/>
                      <a:pt x="74254" y="92"/>
                    </a:cubicBezTo>
                    <a:cubicBezTo>
                      <a:pt x="74071" y="142566"/>
                      <a:pt x="74228" y="285013"/>
                      <a:pt x="74176" y="427487"/>
                    </a:cubicBezTo>
                    <a:cubicBezTo>
                      <a:pt x="73992" y="461151"/>
                      <a:pt x="74543" y="494788"/>
                      <a:pt x="73887" y="528426"/>
                    </a:cubicBezTo>
                    <a:cubicBezTo>
                      <a:pt x="65464" y="536324"/>
                      <a:pt x="57514" y="544720"/>
                      <a:pt x="49275" y="552801"/>
                    </a:cubicBezTo>
                    <a:cubicBezTo>
                      <a:pt x="32719" y="536586"/>
                      <a:pt x="16425" y="520082"/>
                      <a:pt x="0" y="503736"/>
                    </a:cubicBezTo>
                    <a:cubicBezTo>
                      <a:pt x="4198" y="499485"/>
                      <a:pt x="8422" y="495313"/>
                      <a:pt x="12621" y="491089"/>
                    </a:cubicBezTo>
                    <a:cubicBezTo>
                      <a:pt x="12568" y="327414"/>
                      <a:pt x="12621" y="163740"/>
                      <a:pt x="12621" y="13"/>
                    </a:cubicBezTo>
                    <a:close/>
                  </a:path>
                </a:pathLst>
              </a:custGeom>
              <a:grpFill/>
              <a:ln w="2609"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55C30561-A33B-54B2-5220-2AC7C4E16981}"/>
                  </a:ext>
                </a:extLst>
              </p:cNvPr>
              <p:cNvSpPr/>
              <p:nvPr/>
            </p:nvSpPr>
            <p:spPr>
              <a:xfrm>
                <a:off x="6411515" y="2231458"/>
                <a:ext cx="32220" cy="559714"/>
              </a:xfrm>
              <a:custGeom>
                <a:avLst/>
                <a:gdLst>
                  <a:gd name="connsiteX0" fmla="*/ 26081 w 32220"/>
                  <a:gd name="connsiteY0" fmla="*/ 0 h 559714"/>
                  <a:gd name="connsiteX1" fmla="*/ 32221 w 32220"/>
                  <a:gd name="connsiteY1" fmla="*/ 367 h 559714"/>
                  <a:gd name="connsiteX2" fmla="*/ 32116 w 32220"/>
                  <a:gd name="connsiteY2" fmla="*/ 531955 h 559714"/>
                  <a:gd name="connsiteX3" fmla="*/ 4303 w 32220"/>
                  <a:gd name="connsiteY3" fmla="*/ 559715 h 559714"/>
                  <a:gd name="connsiteX4" fmla="*/ 0 w 32220"/>
                  <a:gd name="connsiteY4" fmla="*/ 554992 h 559714"/>
                  <a:gd name="connsiteX5" fmla="*/ 25897 w 32220"/>
                  <a:gd name="connsiteY5" fmla="*/ 529305 h 559714"/>
                  <a:gd name="connsiteX6" fmla="*/ 26081 w 32220"/>
                  <a:gd name="connsiteY6" fmla="*/ 0 h 559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220" h="559714">
                    <a:moveTo>
                      <a:pt x="26081" y="0"/>
                    </a:moveTo>
                    <a:cubicBezTo>
                      <a:pt x="28127" y="131"/>
                      <a:pt x="30174" y="236"/>
                      <a:pt x="32221" y="367"/>
                    </a:cubicBezTo>
                    <a:cubicBezTo>
                      <a:pt x="32011" y="177554"/>
                      <a:pt x="32247" y="354768"/>
                      <a:pt x="32116" y="531955"/>
                    </a:cubicBezTo>
                    <a:cubicBezTo>
                      <a:pt x="22801" y="541164"/>
                      <a:pt x="13565" y="550479"/>
                      <a:pt x="4303" y="559715"/>
                    </a:cubicBezTo>
                    <a:cubicBezTo>
                      <a:pt x="2860" y="558141"/>
                      <a:pt x="1417" y="556566"/>
                      <a:pt x="0" y="554992"/>
                    </a:cubicBezTo>
                    <a:cubicBezTo>
                      <a:pt x="8842" y="546648"/>
                      <a:pt x="17239" y="537858"/>
                      <a:pt x="25897" y="529305"/>
                    </a:cubicBezTo>
                    <a:cubicBezTo>
                      <a:pt x="26002" y="352905"/>
                      <a:pt x="25661" y="176426"/>
                      <a:pt x="26081" y="0"/>
                    </a:cubicBezTo>
                    <a:close/>
                  </a:path>
                </a:pathLst>
              </a:custGeom>
              <a:grpFill/>
              <a:ln w="2609"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544BC2B3-C385-6894-3267-01D7B889397F}"/>
                  </a:ext>
                </a:extLst>
              </p:cNvPr>
              <p:cNvSpPr/>
              <p:nvPr/>
            </p:nvSpPr>
            <p:spPr>
              <a:xfrm>
                <a:off x="6391784" y="2231694"/>
                <a:ext cx="71499" cy="593089"/>
              </a:xfrm>
              <a:custGeom>
                <a:avLst/>
                <a:gdLst>
                  <a:gd name="connsiteX0" fmla="*/ 65176 w 71499"/>
                  <a:gd name="connsiteY0" fmla="*/ 537150 h 593089"/>
                  <a:gd name="connsiteX1" fmla="*/ 65150 w 71499"/>
                  <a:gd name="connsiteY1" fmla="*/ 0 h 593089"/>
                  <a:gd name="connsiteX2" fmla="*/ 71394 w 71499"/>
                  <a:gd name="connsiteY2" fmla="*/ 0 h 593089"/>
                  <a:gd name="connsiteX3" fmla="*/ 71499 w 71499"/>
                  <a:gd name="connsiteY3" fmla="*/ 539590 h 593089"/>
                  <a:gd name="connsiteX4" fmla="*/ 17999 w 71499"/>
                  <a:gd name="connsiteY4" fmla="*/ 593090 h 593089"/>
                  <a:gd name="connsiteX5" fmla="*/ 0 w 71499"/>
                  <a:gd name="connsiteY5" fmla="*/ 574618 h 593089"/>
                  <a:gd name="connsiteX6" fmla="*/ 14195 w 71499"/>
                  <a:gd name="connsiteY6" fmla="*/ 560528 h 593089"/>
                  <a:gd name="connsiteX7" fmla="*/ 18577 w 71499"/>
                  <a:gd name="connsiteY7" fmla="*/ 564910 h 593089"/>
                  <a:gd name="connsiteX8" fmla="*/ 8659 w 71499"/>
                  <a:gd name="connsiteY8" fmla="*/ 574854 h 593089"/>
                  <a:gd name="connsiteX9" fmla="*/ 18341 w 71499"/>
                  <a:gd name="connsiteY9" fmla="*/ 584116 h 593089"/>
                  <a:gd name="connsiteX10" fmla="*/ 65176 w 71499"/>
                  <a:gd name="connsiteY10" fmla="*/ 537150 h 593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1499" h="593089">
                    <a:moveTo>
                      <a:pt x="65176" y="537150"/>
                    </a:moveTo>
                    <a:cubicBezTo>
                      <a:pt x="65150" y="358100"/>
                      <a:pt x="65150" y="179050"/>
                      <a:pt x="65150" y="0"/>
                    </a:cubicBezTo>
                    <a:cubicBezTo>
                      <a:pt x="66724" y="0"/>
                      <a:pt x="69846" y="0"/>
                      <a:pt x="71394" y="0"/>
                    </a:cubicBezTo>
                    <a:cubicBezTo>
                      <a:pt x="71473" y="179863"/>
                      <a:pt x="71289" y="359727"/>
                      <a:pt x="71499" y="539590"/>
                    </a:cubicBezTo>
                    <a:cubicBezTo>
                      <a:pt x="53815" y="557537"/>
                      <a:pt x="35946" y="575379"/>
                      <a:pt x="17999" y="593090"/>
                    </a:cubicBezTo>
                    <a:cubicBezTo>
                      <a:pt x="12148" y="586793"/>
                      <a:pt x="5615" y="581125"/>
                      <a:pt x="0" y="574618"/>
                    </a:cubicBezTo>
                    <a:cubicBezTo>
                      <a:pt x="4854" y="570053"/>
                      <a:pt x="9472" y="565225"/>
                      <a:pt x="14195" y="560528"/>
                    </a:cubicBezTo>
                    <a:cubicBezTo>
                      <a:pt x="15638" y="561971"/>
                      <a:pt x="17107" y="563467"/>
                      <a:pt x="18577" y="564910"/>
                    </a:cubicBezTo>
                    <a:cubicBezTo>
                      <a:pt x="15271" y="568216"/>
                      <a:pt x="11965" y="571522"/>
                      <a:pt x="8659" y="574854"/>
                    </a:cubicBezTo>
                    <a:cubicBezTo>
                      <a:pt x="11781" y="578029"/>
                      <a:pt x="14930" y="581230"/>
                      <a:pt x="18341" y="584116"/>
                    </a:cubicBezTo>
                    <a:cubicBezTo>
                      <a:pt x="33795" y="568321"/>
                      <a:pt x="49590" y="552840"/>
                      <a:pt x="65176" y="537150"/>
                    </a:cubicBezTo>
                    <a:close/>
                  </a:path>
                </a:pathLst>
              </a:custGeom>
              <a:grpFill/>
              <a:ln w="2609"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BE8B0457-0C43-B022-C762-6FDFA3ECA7F5}"/>
                  </a:ext>
                </a:extLst>
              </p:cNvPr>
              <p:cNvSpPr/>
              <p:nvPr/>
            </p:nvSpPr>
            <p:spPr>
              <a:xfrm>
                <a:off x="6292682" y="2231668"/>
                <a:ext cx="237115" cy="707436"/>
              </a:xfrm>
              <a:custGeom>
                <a:avLst/>
                <a:gdLst>
                  <a:gd name="connsiteX0" fmla="*/ 173829 w 237115"/>
                  <a:gd name="connsiteY0" fmla="*/ 26 h 707436"/>
                  <a:gd name="connsiteX1" fmla="*/ 236144 w 237115"/>
                  <a:gd name="connsiteY1" fmla="*/ 0 h 707436"/>
                  <a:gd name="connsiteX2" fmla="*/ 236144 w 237115"/>
                  <a:gd name="connsiteY2" fmla="*/ 500206 h 707436"/>
                  <a:gd name="connsiteX3" fmla="*/ 218932 w 237115"/>
                  <a:gd name="connsiteY3" fmla="*/ 500233 h 707436"/>
                  <a:gd name="connsiteX4" fmla="*/ 218958 w 237115"/>
                  <a:gd name="connsiteY4" fmla="*/ 585428 h 707436"/>
                  <a:gd name="connsiteX5" fmla="*/ 236932 w 237115"/>
                  <a:gd name="connsiteY5" fmla="*/ 585402 h 707436"/>
                  <a:gd name="connsiteX6" fmla="*/ 237115 w 237115"/>
                  <a:gd name="connsiteY6" fmla="*/ 604871 h 707436"/>
                  <a:gd name="connsiteX7" fmla="*/ 134786 w 237115"/>
                  <a:gd name="connsiteY7" fmla="*/ 707436 h 707436"/>
                  <a:gd name="connsiteX8" fmla="*/ 73257 w 237115"/>
                  <a:gd name="connsiteY8" fmla="*/ 645934 h 707436"/>
                  <a:gd name="connsiteX9" fmla="*/ 0 w 237115"/>
                  <a:gd name="connsiteY9" fmla="*/ 572021 h 707436"/>
                  <a:gd name="connsiteX10" fmla="*/ 62237 w 237115"/>
                  <a:gd name="connsiteY10" fmla="*/ 509679 h 707436"/>
                  <a:gd name="connsiteX11" fmla="*/ 111040 w 237115"/>
                  <a:gd name="connsiteY11" fmla="*/ 558560 h 707436"/>
                  <a:gd name="connsiteX12" fmla="*/ 94117 w 237115"/>
                  <a:gd name="connsiteY12" fmla="*/ 575432 h 707436"/>
                  <a:gd name="connsiteX13" fmla="*/ 116629 w 237115"/>
                  <a:gd name="connsiteY13" fmla="*/ 597918 h 707436"/>
                  <a:gd name="connsiteX14" fmla="*/ 173829 w 237115"/>
                  <a:gd name="connsiteY14" fmla="*/ 541060 h 707436"/>
                  <a:gd name="connsiteX15" fmla="*/ 173829 w 237115"/>
                  <a:gd name="connsiteY15" fmla="*/ 26 h 707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37115" h="707436">
                    <a:moveTo>
                      <a:pt x="173829" y="26"/>
                    </a:moveTo>
                    <a:cubicBezTo>
                      <a:pt x="194609" y="0"/>
                      <a:pt x="215390" y="0"/>
                      <a:pt x="236144" y="0"/>
                    </a:cubicBezTo>
                    <a:cubicBezTo>
                      <a:pt x="236171" y="166744"/>
                      <a:pt x="236171" y="333462"/>
                      <a:pt x="236144" y="500206"/>
                    </a:cubicBezTo>
                    <a:cubicBezTo>
                      <a:pt x="230398" y="500206"/>
                      <a:pt x="224678" y="500180"/>
                      <a:pt x="218932" y="500233"/>
                    </a:cubicBezTo>
                    <a:cubicBezTo>
                      <a:pt x="218985" y="528623"/>
                      <a:pt x="218958" y="557012"/>
                      <a:pt x="218958" y="585428"/>
                    </a:cubicBezTo>
                    <a:cubicBezTo>
                      <a:pt x="224941" y="585402"/>
                      <a:pt x="230923" y="585402"/>
                      <a:pt x="236932" y="585402"/>
                    </a:cubicBezTo>
                    <a:cubicBezTo>
                      <a:pt x="236958" y="591883"/>
                      <a:pt x="236774" y="598390"/>
                      <a:pt x="237115" y="604871"/>
                    </a:cubicBezTo>
                    <a:cubicBezTo>
                      <a:pt x="202848" y="638928"/>
                      <a:pt x="169132" y="673484"/>
                      <a:pt x="134786" y="707436"/>
                    </a:cubicBezTo>
                    <a:cubicBezTo>
                      <a:pt x="113874" y="687312"/>
                      <a:pt x="93854" y="666321"/>
                      <a:pt x="73257" y="645934"/>
                    </a:cubicBezTo>
                    <a:cubicBezTo>
                      <a:pt x="48803" y="621322"/>
                      <a:pt x="23956" y="597104"/>
                      <a:pt x="0" y="572021"/>
                    </a:cubicBezTo>
                    <a:cubicBezTo>
                      <a:pt x="20545" y="551056"/>
                      <a:pt x="41509" y="530459"/>
                      <a:pt x="62237" y="509679"/>
                    </a:cubicBezTo>
                    <a:cubicBezTo>
                      <a:pt x="78531" y="525946"/>
                      <a:pt x="94825" y="542214"/>
                      <a:pt x="111040" y="558560"/>
                    </a:cubicBezTo>
                    <a:cubicBezTo>
                      <a:pt x="105399" y="564175"/>
                      <a:pt x="99784" y="569817"/>
                      <a:pt x="94117" y="575432"/>
                    </a:cubicBezTo>
                    <a:cubicBezTo>
                      <a:pt x="101411" y="583172"/>
                      <a:pt x="109204" y="590361"/>
                      <a:pt x="116629" y="597918"/>
                    </a:cubicBezTo>
                    <a:cubicBezTo>
                      <a:pt x="135809" y="579105"/>
                      <a:pt x="154858" y="560109"/>
                      <a:pt x="173829" y="541060"/>
                    </a:cubicBezTo>
                    <a:cubicBezTo>
                      <a:pt x="173802" y="360724"/>
                      <a:pt x="173855" y="180362"/>
                      <a:pt x="173829" y="26"/>
                    </a:cubicBezTo>
                    <a:close/>
                  </a:path>
                </a:pathLst>
              </a:custGeom>
              <a:grpFill/>
              <a:ln w="2609"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0FD36DEE-E5EC-DF4E-6F97-214969696B20}"/>
                  </a:ext>
                </a:extLst>
              </p:cNvPr>
              <p:cNvSpPr/>
              <p:nvPr/>
            </p:nvSpPr>
            <p:spPr>
              <a:xfrm>
                <a:off x="6534646" y="2231668"/>
                <a:ext cx="10276" cy="473640"/>
              </a:xfrm>
              <a:custGeom>
                <a:avLst/>
                <a:gdLst>
                  <a:gd name="connsiteX0" fmla="*/ 110 w 10276"/>
                  <a:gd name="connsiteY0" fmla="*/ 407166 h 473640"/>
                  <a:gd name="connsiteX1" fmla="*/ 267 w 10276"/>
                  <a:gd name="connsiteY1" fmla="*/ 26 h 473640"/>
                  <a:gd name="connsiteX2" fmla="*/ 10028 w 10276"/>
                  <a:gd name="connsiteY2" fmla="*/ 0 h 473640"/>
                  <a:gd name="connsiteX3" fmla="*/ 10054 w 10276"/>
                  <a:gd name="connsiteY3" fmla="*/ 374499 h 473640"/>
                  <a:gd name="connsiteX4" fmla="*/ 9923 w 10276"/>
                  <a:gd name="connsiteY4" fmla="*/ 469639 h 473640"/>
                  <a:gd name="connsiteX5" fmla="*/ 398 w 10276"/>
                  <a:gd name="connsiteY5" fmla="*/ 469691 h 473640"/>
                  <a:gd name="connsiteX6" fmla="*/ 110 w 10276"/>
                  <a:gd name="connsiteY6" fmla="*/ 407166 h 473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76" h="473640">
                    <a:moveTo>
                      <a:pt x="110" y="407166"/>
                    </a:moveTo>
                    <a:cubicBezTo>
                      <a:pt x="425" y="271461"/>
                      <a:pt x="162" y="135731"/>
                      <a:pt x="267" y="26"/>
                    </a:cubicBezTo>
                    <a:cubicBezTo>
                      <a:pt x="3495" y="26"/>
                      <a:pt x="6774" y="26"/>
                      <a:pt x="10028" y="0"/>
                    </a:cubicBezTo>
                    <a:cubicBezTo>
                      <a:pt x="10054" y="124842"/>
                      <a:pt x="10028" y="249683"/>
                      <a:pt x="10054" y="374499"/>
                    </a:cubicBezTo>
                    <a:cubicBezTo>
                      <a:pt x="10369" y="406195"/>
                      <a:pt x="10369" y="437917"/>
                      <a:pt x="9923" y="469639"/>
                    </a:cubicBezTo>
                    <a:cubicBezTo>
                      <a:pt x="9608" y="474939"/>
                      <a:pt x="713" y="474992"/>
                      <a:pt x="398" y="469691"/>
                    </a:cubicBezTo>
                    <a:cubicBezTo>
                      <a:pt x="241" y="448858"/>
                      <a:pt x="-205" y="427999"/>
                      <a:pt x="110" y="407166"/>
                    </a:cubicBezTo>
                    <a:close/>
                  </a:path>
                </a:pathLst>
              </a:custGeom>
              <a:grpFill/>
              <a:ln w="2609"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192851F3-556C-3DFD-A588-7587CA45F6C8}"/>
                  </a:ext>
                </a:extLst>
              </p:cNvPr>
              <p:cNvSpPr/>
              <p:nvPr/>
            </p:nvSpPr>
            <p:spPr>
              <a:xfrm>
                <a:off x="6517858" y="2715432"/>
                <a:ext cx="445237" cy="118847"/>
              </a:xfrm>
              <a:custGeom>
                <a:avLst/>
                <a:gdLst>
                  <a:gd name="connsiteX0" fmla="*/ 17239 w 445237"/>
                  <a:gd name="connsiteY0" fmla="*/ 43 h 118847"/>
                  <a:gd name="connsiteX1" fmla="*/ 288359 w 445237"/>
                  <a:gd name="connsiteY1" fmla="*/ 95 h 118847"/>
                  <a:gd name="connsiteX2" fmla="*/ 444319 w 445237"/>
                  <a:gd name="connsiteY2" fmla="*/ 305 h 118847"/>
                  <a:gd name="connsiteX3" fmla="*/ 403282 w 445237"/>
                  <a:gd name="connsiteY3" fmla="*/ 24340 h 118847"/>
                  <a:gd name="connsiteX4" fmla="*/ 386857 w 445237"/>
                  <a:gd name="connsiteY4" fmla="*/ 51549 h 118847"/>
                  <a:gd name="connsiteX5" fmla="*/ 397588 w 445237"/>
                  <a:gd name="connsiteY5" fmla="*/ 87784 h 118847"/>
                  <a:gd name="connsiteX6" fmla="*/ 416349 w 445237"/>
                  <a:gd name="connsiteY6" fmla="*/ 101900 h 118847"/>
                  <a:gd name="connsiteX7" fmla="*/ 445237 w 445237"/>
                  <a:gd name="connsiteY7" fmla="*/ 118666 h 118847"/>
                  <a:gd name="connsiteX8" fmla="*/ 318139 w 445237"/>
                  <a:gd name="connsiteY8" fmla="*/ 118220 h 118847"/>
                  <a:gd name="connsiteX9" fmla="*/ 224363 w 445237"/>
                  <a:gd name="connsiteY9" fmla="*/ 118351 h 118847"/>
                  <a:gd name="connsiteX10" fmla="*/ 41483 w 445237"/>
                  <a:gd name="connsiteY10" fmla="*/ 118430 h 118847"/>
                  <a:gd name="connsiteX11" fmla="*/ 18026 w 445237"/>
                  <a:gd name="connsiteY11" fmla="*/ 118142 h 118847"/>
                  <a:gd name="connsiteX12" fmla="*/ 17265 w 445237"/>
                  <a:gd name="connsiteY12" fmla="*/ 95393 h 118847"/>
                  <a:gd name="connsiteX13" fmla="*/ 0 w 445237"/>
                  <a:gd name="connsiteY13" fmla="*/ 95340 h 118847"/>
                  <a:gd name="connsiteX14" fmla="*/ 26 w 445237"/>
                  <a:gd name="connsiteY14" fmla="*/ 22687 h 118847"/>
                  <a:gd name="connsiteX15" fmla="*/ 17212 w 445237"/>
                  <a:gd name="connsiteY15" fmla="*/ 22713 h 118847"/>
                  <a:gd name="connsiteX16" fmla="*/ 17239 w 445237"/>
                  <a:gd name="connsiteY16" fmla="*/ 43 h 118847"/>
                  <a:gd name="connsiteX17" fmla="*/ 48383 w 445237"/>
                  <a:gd name="connsiteY17" fmla="*/ 19459 h 118847"/>
                  <a:gd name="connsiteX18" fmla="*/ 151841 w 445237"/>
                  <a:gd name="connsiteY18" fmla="*/ 19748 h 118847"/>
                  <a:gd name="connsiteX19" fmla="*/ 153022 w 445237"/>
                  <a:gd name="connsiteY19" fmla="*/ 22372 h 118847"/>
                  <a:gd name="connsiteX20" fmla="*/ 44553 w 445237"/>
                  <a:gd name="connsiteY20" fmla="*/ 22398 h 118847"/>
                  <a:gd name="connsiteX21" fmla="*/ 37678 w 445237"/>
                  <a:gd name="connsiteY21" fmla="*/ 24130 h 118847"/>
                  <a:gd name="connsiteX22" fmla="*/ 160027 w 445237"/>
                  <a:gd name="connsiteY22" fmla="*/ 24340 h 118847"/>
                  <a:gd name="connsiteX23" fmla="*/ 159844 w 445237"/>
                  <a:gd name="connsiteY23" fmla="*/ 27095 h 118847"/>
                  <a:gd name="connsiteX24" fmla="*/ 36602 w 445237"/>
                  <a:gd name="connsiteY24" fmla="*/ 27095 h 118847"/>
                  <a:gd name="connsiteX25" fmla="*/ 31591 w 445237"/>
                  <a:gd name="connsiteY25" fmla="*/ 28774 h 118847"/>
                  <a:gd name="connsiteX26" fmla="*/ 179653 w 445237"/>
                  <a:gd name="connsiteY26" fmla="*/ 29141 h 118847"/>
                  <a:gd name="connsiteX27" fmla="*/ 180572 w 445237"/>
                  <a:gd name="connsiteY27" fmla="*/ 32001 h 118847"/>
                  <a:gd name="connsiteX28" fmla="*/ 32011 w 445237"/>
                  <a:gd name="connsiteY28" fmla="*/ 32027 h 118847"/>
                  <a:gd name="connsiteX29" fmla="*/ 26579 w 445237"/>
                  <a:gd name="connsiteY29" fmla="*/ 33602 h 118847"/>
                  <a:gd name="connsiteX30" fmla="*/ 180572 w 445237"/>
                  <a:gd name="connsiteY30" fmla="*/ 33864 h 118847"/>
                  <a:gd name="connsiteX31" fmla="*/ 180598 w 445237"/>
                  <a:gd name="connsiteY31" fmla="*/ 36645 h 118847"/>
                  <a:gd name="connsiteX32" fmla="*/ 27471 w 445237"/>
                  <a:gd name="connsiteY32" fmla="*/ 36645 h 118847"/>
                  <a:gd name="connsiteX33" fmla="*/ 23378 w 445237"/>
                  <a:gd name="connsiteY33" fmla="*/ 38403 h 118847"/>
                  <a:gd name="connsiteX34" fmla="*/ 186843 w 445237"/>
                  <a:gd name="connsiteY34" fmla="*/ 38587 h 118847"/>
                  <a:gd name="connsiteX35" fmla="*/ 186843 w 445237"/>
                  <a:gd name="connsiteY35" fmla="*/ 41342 h 118847"/>
                  <a:gd name="connsiteX36" fmla="*/ 25766 w 445237"/>
                  <a:gd name="connsiteY36" fmla="*/ 41342 h 118847"/>
                  <a:gd name="connsiteX37" fmla="*/ 20754 w 445237"/>
                  <a:gd name="connsiteY37" fmla="*/ 43179 h 118847"/>
                  <a:gd name="connsiteX38" fmla="*/ 142474 w 445237"/>
                  <a:gd name="connsiteY38" fmla="*/ 43336 h 118847"/>
                  <a:gd name="connsiteX39" fmla="*/ 142553 w 445237"/>
                  <a:gd name="connsiteY39" fmla="*/ 46144 h 118847"/>
                  <a:gd name="connsiteX40" fmla="*/ 22670 w 445237"/>
                  <a:gd name="connsiteY40" fmla="*/ 46222 h 118847"/>
                  <a:gd name="connsiteX41" fmla="*/ 18865 w 445237"/>
                  <a:gd name="connsiteY41" fmla="*/ 47849 h 118847"/>
                  <a:gd name="connsiteX42" fmla="*/ 135494 w 445237"/>
                  <a:gd name="connsiteY42" fmla="*/ 48164 h 118847"/>
                  <a:gd name="connsiteX43" fmla="*/ 138722 w 445237"/>
                  <a:gd name="connsiteY43" fmla="*/ 48846 h 118847"/>
                  <a:gd name="connsiteX44" fmla="*/ 136124 w 445237"/>
                  <a:gd name="connsiteY44" fmla="*/ 50211 h 118847"/>
                  <a:gd name="connsiteX45" fmla="*/ 124579 w 445237"/>
                  <a:gd name="connsiteY45" fmla="*/ 52310 h 118847"/>
                  <a:gd name="connsiteX46" fmla="*/ 206731 w 445237"/>
                  <a:gd name="connsiteY46" fmla="*/ 52834 h 118847"/>
                  <a:gd name="connsiteX47" fmla="*/ 207518 w 445237"/>
                  <a:gd name="connsiteY47" fmla="*/ 55537 h 118847"/>
                  <a:gd name="connsiteX48" fmla="*/ 18183 w 445237"/>
                  <a:gd name="connsiteY48" fmla="*/ 55563 h 118847"/>
                  <a:gd name="connsiteX49" fmla="*/ 18026 w 445237"/>
                  <a:gd name="connsiteY49" fmla="*/ 57452 h 118847"/>
                  <a:gd name="connsiteX50" fmla="*/ 207177 w 445237"/>
                  <a:gd name="connsiteY50" fmla="*/ 57479 h 118847"/>
                  <a:gd name="connsiteX51" fmla="*/ 207177 w 445237"/>
                  <a:gd name="connsiteY51" fmla="*/ 60286 h 118847"/>
                  <a:gd name="connsiteX52" fmla="*/ 18655 w 445237"/>
                  <a:gd name="connsiteY52" fmla="*/ 60443 h 118847"/>
                  <a:gd name="connsiteX53" fmla="*/ 17553 w 445237"/>
                  <a:gd name="connsiteY53" fmla="*/ 62228 h 118847"/>
                  <a:gd name="connsiteX54" fmla="*/ 207230 w 445237"/>
                  <a:gd name="connsiteY54" fmla="*/ 62359 h 118847"/>
                  <a:gd name="connsiteX55" fmla="*/ 207125 w 445237"/>
                  <a:gd name="connsiteY55" fmla="*/ 65166 h 118847"/>
                  <a:gd name="connsiteX56" fmla="*/ 18078 w 445237"/>
                  <a:gd name="connsiteY56" fmla="*/ 65245 h 118847"/>
                  <a:gd name="connsiteX57" fmla="*/ 19180 w 445237"/>
                  <a:gd name="connsiteY57" fmla="*/ 66819 h 118847"/>
                  <a:gd name="connsiteX58" fmla="*/ 201274 w 445237"/>
                  <a:gd name="connsiteY58" fmla="*/ 67082 h 118847"/>
                  <a:gd name="connsiteX59" fmla="*/ 200565 w 445237"/>
                  <a:gd name="connsiteY59" fmla="*/ 69784 h 118847"/>
                  <a:gd name="connsiteX60" fmla="*/ 18839 w 445237"/>
                  <a:gd name="connsiteY60" fmla="*/ 70073 h 118847"/>
                  <a:gd name="connsiteX61" fmla="*/ 25818 w 445237"/>
                  <a:gd name="connsiteY61" fmla="*/ 71831 h 118847"/>
                  <a:gd name="connsiteX62" fmla="*/ 178027 w 445237"/>
                  <a:gd name="connsiteY62" fmla="*/ 71910 h 118847"/>
                  <a:gd name="connsiteX63" fmla="*/ 179024 w 445237"/>
                  <a:gd name="connsiteY63" fmla="*/ 74481 h 118847"/>
                  <a:gd name="connsiteX64" fmla="*/ 20492 w 445237"/>
                  <a:gd name="connsiteY64" fmla="*/ 74980 h 118847"/>
                  <a:gd name="connsiteX65" fmla="*/ 25845 w 445237"/>
                  <a:gd name="connsiteY65" fmla="*/ 76501 h 118847"/>
                  <a:gd name="connsiteX66" fmla="*/ 174353 w 445237"/>
                  <a:gd name="connsiteY66" fmla="*/ 76475 h 118847"/>
                  <a:gd name="connsiteX67" fmla="*/ 174301 w 445237"/>
                  <a:gd name="connsiteY67" fmla="*/ 79440 h 118847"/>
                  <a:gd name="connsiteX68" fmla="*/ 23300 w 445237"/>
                  <a:gd name="connsiteY68" fmla="*/ 79571 h 118847"/>
                  <a:gd name="connsiteX69" fmla="*/ 25923 w 445237"/>
                  <a:gd name="connsiteY69" fmla="*/ 81277 h 118847"/>
                  <a:gd name="connsiteX70" fmla="*/ 167741 w 445237"/>
                  <a:gd name="connsiteY70" fmla="*/ 81539 h 118847"/>
                  <a:gd name="connsiteX71" fmla="*/ 168738 w 445237"/>
                  <a:gd name="connsiteY71" fmla="*/ 84137 h 118847"/>
                  <a:gd name="connsiteX72" fmla="*/ 27314 w 445237"/>
                  <a:gd name="connsiteY72" fmla="*/ 84268 h 118847"/>
                  <a:gd name="connsiteX73" fmla="*/ 28678 w 445237"/>
                  <a:gd name="connsiteY73" fmla="*/ 85868 h 118847"/>
                  <a:gd name="connsiteX74" fmla="*/ 165144 w 445237"/>
                  <a:gd name="connsiteY74" fmla="*/ 86288 h 118847"/>
                  <a:gd name="connsiteX75" fmla="*/ 166456 w 445237"/>
                  <a:gd name="connsiteY75" fmla="*/ 88623 h 118847"/>
                  <a:gd name="connsiteX76" fmla="*/ 32116 w 445237"/>
                  <a:gd name="connsiteY76" fmla="*/ 88912 h 118847"/>
                  <a:gd name="connsiteX77" fmla="*/ 36707 w 445237"/>
                  <a:gd name="connsiteY77" fmla="*/ 90985 h 118847"/>
                  <a:gd name="connsiteX78" fmla="*/ 198886 w 445237"/>
                  <a:gd name="connsiteY78" fmla="*/ 91064 h 118847"/>
                  <a:gd name="connsiteX79" fmla="*/ 200801 w 445237"/>
                  <a:gd name="connsiteY79" fmla="*/ 93687 h 118847"/>
                  <a:gd name="connsiteX80" fmla="*/ 38150 w 445237"/>
                  <a:gd name="connsiteY80" fmla="*/ 93897 h 118847"/>
                  <a:gd name="connsiteX81" fmla="*/ 44710 w 445237"/>
                  <a:gd name="connsiteY81" fmla="*/ 95682 h 118847"/>
                  <a:gd name="connsiteX82" fmla="*/ 232497 w 445237"/>
                  <a:gd name="connsiteY82" fmla="*/ 95682 h 118847"/>
                  <a:gd name="connsiteX83" fmla="*/ 232340 w 445237"/>
                  <a:gd name="connsiteY83" fmla="*/ 98410 h 118847"/>
                  <a:gd name="connsiteX84" fmla="*/ 65018 w 445237"/>
                  <a:gd name="connsiteY84" fmla="*/ 98437 h 118847"/>
                  <a:gd name="connsiteX85" fmla="*/ 50640 w 445237"/>
                  <a:gd name="connsiteY85" fmla="*/ 99093 h 118847"/>
                  <a:gd name="connsiteX86" fmla="*/ 89997 w 445237"/>
                  <a:gd name="connsiteY86" fmla="*/ 100457 h 118847"/>
                  <a:gd name="connsiteX87" fmla="*/ 197758 w 445237"/>
                  <a:gd name="connsiteY87" fmla="*/ 99958 h 118847"/>
                  <a:gd name="connsiteX88" fmla="*/ 408976 w 445237"/>
                  <a:gd name="connsiteY88" fmla="*/ 100195 h 118847"/>
                  <a:gd name="connsiteX89" fmla="*/ 402626 w 445237"/>
                  <a:gd name="connsiteY89" fmla="*/ 98410 h 118847"/>
                  <a:gd name="connsiteX90" fmla="*/ 311816 w 445237"/>
                  <a:gd name="connsiteY90" fmla="*/ 98305 h 118847"/>
                  <a:gd name="connsiteX91" fmla="*/ 310373 w 445237"/>
                  <a:gd name="connsiteY91" fmla="*/ 96049 h 118847"/>
                  <a:gd name="connsiteX92" fmla="*/ 401498 w 445237"/>
                  <a:gd name="connsiteY92" fmla="*/ 95209 h 118847"/>
                  <a:gd name="connsiteX93" fmla="*/ 390163 w 445237"/>
                  <a:gd name="connsiteY93" fmla="*/ 93714 h 118847"/>
                  <a:gd name="connsiteX94" fmla="*/ 310950 w 445237"/>
                  <a:gd name="connsiteY94" fmla="*/ 93582 h 118847"/>
                  <a:gd name="connsiteX95" fmla="*/ 310005 w 445237"/>
                  <a:gd name="connsiteY95" fmla="*/ 91090 h 118847"/>
                  <a:gd name="connsiteX96" fmla="*/ 380744 w 445237"/>
                  <a:gd name="connsiteY96" fmla="*/ 91011 h 118847"/>
                  <a:gd name="connsiteX97" fmla="*/ 396513 w 445237"/>
                  <a:gd name="connsiteY97" fmla="*/ 90513 h 118847"/>
                  <a:gd name="connsiteX98" fmla="*/ 391790 w 445237"/>
                  <a:gd name="connsiteY98" fmla="*/ 88886 h 118847"/>
                  <a:gd name="connsiteX99" fmla="*/ 311947 w 445237"/>
                  <a:gd name="connsiteY99" fmla="*/ 88807 h 118847"/>
                  <a:gd name="connsiteX100" fmla="*/ 308326 w 445237"/>
                  <a:gd name="connsiteY100" fmla="*/ 87679 h 118847"/>
                  <a:gd name="connsiteX101" fmla="*/ 311684 w 445237"/>
                  <a:gd name="connsiteY101" fmla="*/ 86210 h 118847"/>
                  <a:gd name="connsiteX102" fmla="*/ 391554 w 445237"/>
                  <a:gd name="connsiteY102" fmla="*/ 86026 h 118847"/>
                  <a:gd name="connsiteX103" fmla="*/ 391501 w 445237"/>
                  <a:gd name="connsiteY103" fmla="*/ 84268 h 118847"/>
                  <a:gd name="connsiteX104" fmla="*/ 308824 w 445237"/>
                  <a:gd name="connsiteY104" fmla="*/ 84189 h 118847"/>
                  <a:gd name="connsiteX105" fmla="*/ 308772 w 445237"/>
                  <a:gd name="connsiteY105" fmla="*/ 81434 h 118847"/>
                  <a:gd name="connsiteX106" fmla="*/ 389428 w 445237"/>
                  <a:gd name="connsiteY106" fmla="*/ 81303 h 118847"/>
                  <a:gd name="connsiteX107" fmla="*/ 386857 w 445237"/>
                  <a:gd name="connsiteY107" fmla="*/ 79519 h 118847"/>
                  <a:gd name="connsiteX108" fmla="*/ 301425 w 445237"/>
                  <a:gd name="connsiteY108" fmla="*/ 79283 h 118847"/>
                  <a:gd name="connsiteX109" fmla="*/ 302055 w 445237"/>
                  <a:gd name="connsiteY109" fmla="*/ 76449 h 118847"/>
                  <a:gd name="connsiteX110" fmla="*/ 387434 w 445237"/>
                  <a:gd name="connsiteY110" fmla="*/ 76213 h 118847"/>
                  <a:gd name="connsiteX111" fmla="*/ 380560 w 445237"/>
                  <a:gd name="connsiteY111" fmla="*/ 74717 h 118847"/>
                  <a:gd name="connsiteX112" fmla="*/ 293213 w 445237"/>
                  <a:gd name="connsiteY112" fmla="*/ 74770 h 118847"/>
                  <a:gd name="connsiteX113" fmla="*/ 293239 w 445237"/>
                  <a:gd name="connsiteY113" fmla="*/ 71805 h 118847"/>
                  <a:gd name="connsiteX114" fmla="*/ 385703 w 445237"/>
                  <a:gd name="connsiteY114" fmla="*/ 71569 h 118847"/>
                  <a:gd name="connsiteX115" fmla="*/ 379143 w 445237"/>
                  <a:gd name="connsiteY115" fmla="*/ 69837 h 118847"/>
                  <a:gd name="connsiteX116" fmla="*/ 285446 w 445237"/>
                  <a:gd name="connsiteY116" fmla="*/ 69889 h 118847"/>
                  <a:gd name="connsiteX117" fmla="*/ 285262 w 445237"/>
                  <a:gd name="connsiteY117" fmla="*/ 67056 h 118847"/>
                  <a:gd name="connsiteX118" fmla="*/ 383866 w 445237"/>
                  <a:gd name="connsiteY118" fmla="*/ 67003 h 118847"/>
                  <a:gd name="connsiteX119" fmla="*/ 383918 w 445237"/>
                  <a:gd name="connsiteY119" fmla="*/ 65219 h 118847"/>
                  <a:gd name="connsiteX120" fmla="*/ 280723 w 445237"/>
                  <a:gd name="connsiteY120" fmla="*/ 65193 h 118847"/>
                  <a:gd name="connsiteX121" fmla="*/ 280618 w 445237"/>
                  <a:gd name="connsiteY121" fmla="*/ 62359 h 118847"/>
                  <a:gd name="connsiteX122" fmla="*/ 383367 w 445237"/>
                  <a:gd name="connsiteY122" fmla="*/ 62333 h 118847"/>
                  <a:gd name="connsiteX123" fmla="*/ 383262 w 445237"/>
                  <a:gd name="connsiteY123" fmla="*/ 60312 h 118847"/>
                  <a:gd name="connsiteX124" fmla="*/ 282665 w 445237"/>
                  <a:gd name="connsiteY124" fmla="*/ 60286 h 118847"/>
                  <a:gd name="connsiteX125" fmla="*/ 285053 w 445237"/>
                  <a:gd name="connsiteY125" fmla="*/ 58056 h 118847"/>
                  <a:gd name="connsiteX126" fmla="*/ 335299 w 445237"/>
                  <a:gd name="connsiteY126" fmla="*/ 57452 h 118847"/>
                  <a:gd name="connsiteX127" fmla="*/ 383971 w 445237"/>
                  <a:gd name="connsiteY127" fmla="*/ 57321 h 118847"/>
                  <a:gd name="connsiteX128" fmla="*/ 380744 w 445237"/>
                  <a:gd name="connsiteY128" fmla="*/ 55616 h 118847"/>
                  <a:gd name="connsiteX129" fmla="*/ 329107 w 445237"/>
                  <a:gd name="connsiteY129" fmla="*/ 55616 h 118847"/>
                  <a:gd name="connsiteX130" fmla="*/ 329133 w 445237"/>
                  <a:gd name="connsiteY130" fmla="*/ 52808 h 118847"/>
                  <a:gd name="connsiteX131" fmla="*/ 383840 w 445237"/>
                  <a:gd name="connsiteY131" fmla="*/ 52782 h 118847"/>
                  <a:gd name="connsiteX132" fmla="*/ 383630 w 445237"/>
                  <a:gd name="connsiteY132" fmla="*/ 50919 h 118847"/>
                  <a:gd name="connsiteX133" fmla="*/ 329107 w 445237"/>
                  <a:gd name="connsiteY133" fmla="*/ 50972 h 118847"/>
                  <a:gd name="connsiteX134" fmla="*/ 329133 w 445237"/>
                  <a:gd name="connsiteY134" fmla="*/ 48138 h 118847"/>
                  <a:gd name="connsiteX135" fmla="*/ 384128 w 445237"/>
                  <a:gd name="connsiteY135" fmla="*/ 47902 h 118847"/>
                  <a:gd name="connsiteX136" fmla="*/ 385624 w 445237"/>
                  <a:gd name="connsiteY136" fmla="*/ 46537 h 118847"/>
                  <a:gd name="connsiteX137" fmla="*/ 243465 w 445237"/>
                  <a:gd name="connsiteY137" fmla="*/ 46117 h 118847"/>
                  <a:gd name="connsiteX138" fmla="*/ 251022 w 445237"/>
                  <a:gd name="connsiteY138" fmla="*/ 43651 h 118847"/>
                  <a:gd name="connsiteX139" fmla="*/ 379248 w 445237"/>
                  <a:gd name="connsiteY139" fmla="*/ 43494 h 118847"/>
                  <a:gd name="connsiteX140" fmla="*/ 387618 w 445237"/>
                  <a:gd name="connsiteY140" fmla="*/ 41867 h 118847"/>
                  <a:gd name="connsiteX141" fmla="*/ 372872 w 445237"/>
                  <a:gd name="connsiteY141" fmla="*/ 41447 h 118847"/>
                  <a:gd name="connsiteX142" fmla="*/ 278336 w 445237"/>
                  <a:gd name="connsiteY142" fmla="*/ 41447 h 118847"/>
                  <a:gd name="connsiteX143" fmla="*/ 278362 w 445237"/>
                  <a:gd name="connsiteY143" fmla="*/ 38639 h 118847"/>
                  <a:gd name="connsiteX144" fmla="*/ 385493 w 445237"/>
                  <a:gd name="connsiteY144" fmla="*/ 38639 h 118847"/>
                  <a:gd name="connsiteX145" fmla="*/ 389297 w 445237"/>
                  <a:gd name="connsiteY145" fmla="*/ 36855 h 118847"/>
                  <a:gd name="connsiteX146" fmla="*/ 275974 w 445237"/>
                  <a:gd name="connsiteY146" fmla="*/ 36750 h 118847"/>
                  <a:gd name="connsiteX147" fmla="*/ 276000 w 445237"/>
                  <a:gd name="connsiteY147" fmla="*/ 33995 h 118847"/>
                  <a:gd name="connsiteX148" fmla="*/ 388694 w 445237"/>
                  <a:gd name="connsiteY148" fmla="*/ 33969 h 118847"/>
                  <a:gd name="connsiteX149" fmla="*/ 392157 w 445237"/>
                  <a:gd name="connsiteY149" fmla="*/ 32264 h 118847"/>
                  <a:gd name="connsiteX150" fmla="*/ 288122 w 445237"/>
                  <a:gd name="connsiteY150" fmla="*/ 32027 h 118847"/>
                  <a:gd name="connsiteX151" fmla="*/ 287230 w 445237"/>
                  <a:gd name="connsiteY151" fmla="*/ 29063 h 118847"/>
                  <a:gd name="connsiteX152" fmla="*/ 391790 w 445237"/>
                  <a:gd name="connsiteY152" fmla="*/ 29036 h 118847"/>
                  <a:gd name="connsiteX153" fmla="*/ 396749 w 445237"/>
                  <a:gd name="connsiteY153" fmla="*/ 27436 h 118847"/>
                  <a:gd name="connsiteX154" fmla="*/ 275187 w 445237"/>
                  <a:gd name="connsiteY154" fmla="*/ 27226 h 118847"/>
                  <a:gd name="connsiteX155" fmla="*/ 275187 w 445237"/>
                  <a:gd name="connsiteY155" fmla="*/ 24418 h 118847"/>
                  <a:gd name="connsiteX156" fmla="*/ 396355 w 445237"/>
                  <a:gd name="connsiteY156" fmla="*/ 24445 h 118847"/>
                  <a:gd name="connsiteX157" fmla="*/ 402101 w 445237"/>
                  <a:gd name="connsiteY157" fmla="*/ 22765 h 118847"/>
                  <a:gd name="connsiteX158" fmla="*/ 251756 w 445237"/>
                  <a:gd name="connsiteY158" fmla="*/ 22503 h 118847"/>
                  <a:gd name="connsiteX159" fmla="*/ 251730 w 445237"/>
                  <a:gd name="connsiteY159" fmla="*/ 19722 h 118847"/>
                  <a:gd name="connsiteX160" fmla="*/ 394860 w 445237"/>
                  <a:gd name="connsiteY160" fmla="*/ 19722 h 118847"/>
                  <a:gd name="connsiteX161" fmla="*/ 409553 w 445237"/>
                  <a:gd name="connsiteY161" fmla="*/ 17859 h 118847"/>
                  <a:gd name="connsiteX162" fmla="*/ 260310 w 445237"/>
                  <a:gd name="connsiteY162" fmla="*/ 17675 h 118847"/>
                  <a:gd name="connsiteX163" fmla="*/ 83805 w 445237"/>
                  <a:gd name="connsiteY163" fmla="*/ 17675 h 118847"/>
                  <a:gd name="connsiteX164" fmla="*/ 48383 w 445237"/>
                  <a:gd name="connsiteY164" fmla="*/ 19459 h 118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Lst>
                <a:rect l="l" t="t" r="r" b="b"/>
                <a:pathLst>
                  <a:path w="445237" h="118847">
                    <a:moveTo>
                      <a:pt x="17239" y="43"/>
                    </a:moveTo>
                    <a:cubicBezTo>
                      <a:pt x="107629" y="-36"/>
                      <a:pt x="197994" y="148"/>
                      <a:pt x="288359" y="95"/>
                    </a:cubicBezTo>
                    <a:cubicBezTo>
                      <a:pt x="340337" y="332"/>
                      <a:pt x="392341" y="-377"/>
                      <a:pt x="444319" y="305"/>
                    </a:cubicBezTo>
                    <a:cubicBezTo>
                      <a:pt x="430150" y="7521"/>
                      <a:pt x="417188" y="16731"/>
                      <a:pt x="403282" y="24340"/>
                    </a:cubicBezTo>
                    <a:cubicBezTo>
                      <a:pt x="395148" y="31319"/>
                      <a:pt x="388694" y="40844"/>
                      <a:pt x="386857" y="51549"/>
                    </a:cubicBezTo>
                    <a:cubicBezTo>
                      <a:pt x="384417" y="64432"/>
                      <a:pt x="388615" y="78259"/>
                      <a:pt x="397588" y="87784"/>
                    </a:cubicBezTo>
                    <a:cubicBezTo>
                      <a:pt x="402705" y="93845"/>
                      <a:pt x="409737" y="97728"/>
                      <a:pt x="416349" y="101900"/>
                    </a:cubicBezTo>
                    <a:cubicBezTo>
                      <a:pt x="425768" y="107830"/>
                      <a:pt x="435765" y="112789"/>
                      <a:pt x="445237" y="118666"/>
                    </a:cubicBezTo>
                    <a:cubicBezTo>
                      <a:pt x="402889" y="119034"/>
                      <a:pt x="360514" y="118824"/>
                      <a:pt x="318139" y="118220"/>
                    </a:cubicBezTo>
                    <a:cubicBezTo>
                      <a:pt x="286889" y="118614"/>
                      <a:pt x="255639" y="118220"/>
                      <a:pt x="224363" y="118351"/>
                    </a:cubicBezTo>
                    <a:cubicBezTo>
                      <a:pt x="163412" y="118850"/>
                      <a:pt x="102434" y="117984"/>
                      <a:pt x="41483" y="118430"/>
                    </a:cubicBezTo>
                    <a:cubicBezTo>
                      <a:pt x="33664" y="118430"/>
                      <a:pt x="25845" y="118089"/>
                      <a:pt x="18026" y="118142"/>
                    </a:cubicBezTo>
                    <a:cubicBezTo>
                      <a:pt x="17842" y="110532"/>
                      <a:pt x="18498" y="102923"/>
                      <a:pt x="17265" y="95393"/>
                    </a:cubicBezTo>
                    <a:cubicBezTo>
                      <a:pt x="11519" y="95340"/>
                      <a:pt x="5772" y="95340"/>
                      <a:pt x="0" y="95340"/>
                    </a:cubicBezTo>
                    <a:cubicBezTo>
                      <a:pt x="52" y="71122"/>
                      <a:pt x="-26" y="46905"/>
                      <a:pt x="26" y="22687"/>
                    </a:cubicBezTo>
                    <a:cubicBezTo>
                      <a:pt x="5746" y="22687"/>
                      <a:pt x="11466" y="22687"/>
                      <a:pt x="17212" y="22713"/>
                    </a:cubicBezTo>
                    <a:cubicBezTo>
                      <a:pt x="17239" y="15156"/>
                      <a:pt x="17239" y="7600"/>
                      <a:pt x="17239" y="43"/>
                    </a:cubicBezTo>
                    <a:close/>
                    <a:moveTo>
                      <a:pt x="48383" y="19459"/>
                    </a:moveTo>
                    <a:cubicBezTo>
                      <a:pt x="82860" y="19932"/>
                      <a:pt x="117364" y="19328"/>
                      <a:pt x="151841" y="19748"/>
                    </a:cubicBezTo>
                    <a:lnTo>
                      <a:pt x="153022" y="22372"/>
                    </a:lnTo>
                    <a:cubicBezTo>
                      <a:pt x="116865" y="22477"/>
                      <a:pt x="80709" y="22398"/>
                      <a:pt x="44553" y="22398"/>
                    </a:cubicBezTo>
                    <a:cubicBezTo>
                      <a:pt x="42086" y="22188"/>
                      <a:pt x="39830" y="23106"/>
                      <a:pt x="37678" y="24130"/>
                    </a:cubicBezTo>
                    <a:cubicBezTo>
                      <a:pt x="78452" y="24418"/>
                      <a:pt x="119253" y="24235"/>
                      <a:pt x="160027" y="24340"/>
                    </a:cubicBezTo>
                    <a:lnTo>
                      <a:pt x="159844" y="27095"/>
                    </a:lnTo>
                    <a:cubicBezTo>
                      <a:pt x="118754" y="26990"/>
                      <a:pt x="77692" y="27252"/>
                      <a:pt x="36602" y="27095"/>
                    </a:cubicBezTo>
                    <a:cubicBezTo>
                      <a:pt x="34739" y="26859"/>
                      <a:pt x="33060" y="27698"/>
                      <a:pt x="31591" y="28774"/>
                    </a:cubicBezTo>
                    <a:cubicBezTo>
                      <a:pt x="80945" y="29246"/>
                      <a:pt x="130325" y="28485"/>
                      <a:pt x="179653" y="29141"/>
                    </a:cubicBezTo>
                    <a:lnTo>
                      <a:pt x="180572" y="32001"/>
                    </a:lnTo>
                    <a:cubicBezTo>
                      <a:pt x="131060" y="32080"/>
                      <a:pt x="81522" y="32027"/>
                      <a:pt x="32011" y="32027"/>
                    </a:cubicBezTo>
                    <a:cubicBezTo>
                      <a:pt x="30017" y="31818"/>
                      <a:pt x="28154" y="32395"/>
                      <a:pt x="26579" y="33602"/>
                    </a:cubicBezTo>
                    <a:cubicBezTo>
                      <a:pt x="77901" y="34048"/>
                      <a:pt x="129250" y="33759"/>
                      <a:pt x="180572" y="33864"/>
                    </a:cubicBezTo>
                    <a:lnTo>
                      <a:pt x="180598" y="36645"/>
                    </a:lnTo>
                    <a:cubicBezTo>
                      <a:pt x="129538" y="36593"/>
                      <a:pt x="78505" y="36724"/>
                      <a:pt x="27471" y="36645"/>
                    </a:cubicBezTo>
                    <a:cubicBezTo>
                      <a:pt x="25792" y="36462"/>
                      <a:pt x="24402" y="37065"/>
                      <a:pt x="23378" y="38403"/>
                    </a:cubicBezTo>
                    <a:cubicBezTo>
                      <a:pt x="77875" y="38744"/>
                      <a:pt x="132372" y="38430"/>
                      <a:pt x="186843" y="38587"/>
                    </a:cubicBezTo>
                    <a:lnTo>
                      <a:pt x="186843" y="41342"/>
                    </a:lnTo>
                    <a:cubicBezTo>
                      <a:pt x="133159" y="41368"/>
                      <a:pt x="79476" y="41368"/>
                      <a:pt x="25766" y="41342"/>
                    </a:cubicBezTo>
                    <a:cubicBezTo>
                      <a:pt x="23877" y="41211"/>
                      <a:pt x="21804" y="41316"/>
                      <a:pt x="20754" y="43179"/>
                    </a:cubicBezTo>
                    <a:cubicBezTo>
                      <a:pt x="61319" y="43599"/>
                      <a:pt x="101883" y="43284"/>
                      <a:pt x="142474" y="43336"/>
                    </a:cubicBezTo>
                    <a:cubicBezTo>
                      <a:pt x="142500" y="44045"/>
                      <a:pt x="142526" y="45435"/>
                      <a:pt x="142553" y="46144"/>
                    </a:cubicBezTo>
                    <a:cubicBezTo>
                      <a:pt x="102592" y="46327"/>
                      <a:pt x="62631" y="46170"/>
                      <a:pt x="22670" y="46222"/>
                    </a:cubicBezTo>
                    <a:cubicBezTo>
                      <a:pt x="21122" y="46091"/>
                      <a:pt x="19862" y="46642"/>
                      <a:pt x="18865" y="47849"/>
                    </a:cubicBezTo>
                    <a:cubicBezTo>
                      <a:pt x="57724" y="48426"/>
                      <a:pt x="96609" y="47797"/>
                      <a:pt x="135494" y="48164"/>
                    </a:cubicBezTo>
                    <a:cubicBezTo>
                      <a:pt x="136308" y="48348"/>
                      <a:pt x="137908" y="48689"/>
                      <a:pt x="138722" y="48846"/>
                    </a:cubicBezTo>
                    <a:lnTo>
                      <a:pt x="136124" y="50211"/>
                    </a:lnTo>
                    <a:lnTo>
                      <a:pt x="124579" y="52310"/>
                    </a:lnTo>
                    <a:cubicBezTo>
                      <a:pt x="151946" y="53333"/>
                      <a:pt x="179365" y="52467"/>
                      <a:pt x="206731" y="52834"/>
                    </a:cubicBezTo>
                    <a:cubicBezTo>
                      <a:pt x="206941" y="53517"/>
                      <a:pt x="207309" y="54855"/>
                      <a:pt x="207518" y="55537"/>
                    </a:cubicBezTo>
                    <a:cubicBezTo>
                      <a:pt x="144415" y="55616"/>
                      <a:pt x="81286" y="55589"/>
                      <a:pt x="18183" y="55563"/>
                    </a:cubicBezTo>
                    <a:cubicBezTo>
                      <a:pt x="18131" y="56035"/>
                      <a:pt x="18052" y="56980"/>
                      <a:pt x="18026" y="57452"/>
                    </a:cubicBezTo>
                    <a:cubicBezTo>
                      <a:pt x="81076" y="57505"/>
                      <a:pt x="144101" y="57452"/>
                      <a:pt x="207177" y="57479"/>
                    </a:cubicBezTo>
                    <a:lnTo>
                      <a:pt x="207177" y="60286"/>
                    </a:lnTo>
                    <a:cubicBezTo>
                      <a:pt x="144337" y="60391"/>
                      <a:pt x="81470" y="60102"/>
                      <a:pt x="18655" y="60443"/>
                    </a:cubicBezTo>
                    <a:cubicBezTo>
                      <a:pt x="18367" y="60890"/>
                      <a:pt x="17816" y="61782"/>
                      <a:pt x="17553" y="62228"/>
                    </a:cubicBezTo>
                    <a:cubicBezTo>
                      <a:pt x="80788" y="62490"/>
                      <a:pt x="143996" y="62280"/>
                      <a:pt x="207230" y="62359"/>
                    </a:cubicBezTo>
                    <a:cubicBezTo>
                      <a:pt x="207204" y="63067"/>
                      <a:pt x="207177" y="64458"/>
                      <a:pt x="207125" y="65166"/>
                    </a:cubicBezTo>
                    <a:cubicBezTo>
                      <a:pt x="144101" y="65166"/>
                      <a:pt x="81103" y="65035"/>
                      <a:pt x="18078" y="65245"/>
                    </a:cubicBezTo>
                    <a:lnTo>
                      <a:pt x="19180" y="66819"/>
                    </a:lnTo>
                    <a:cubicBezTo>
                      <a:pt x="79869" y="67318"/>
                      <a:pt x="140585" y="66846"/>
                      <a:pt x="201274" y="67082"/>
                    </a:cubicBezTo>
                    <a:cubicBezTo>
                      <a:pt x="201090" y="67764"/>
                      <a:pt x="200749" y="69102"/>
                      <a:pt x="200565" y="69784"/>
                    </a:cubicBezTo>
                    <a:cubicBezTo>
                      <a:pt x="139981" y="70073"/>
                      <a:pt x="79397" y="69522"/>
                      <a:pt x="18839" y="70073"/>
                    </a:cubicBezTo>
                    <a:cubicBezTo>
                      <a:pt x="20492" y="72382"/>
                      <a:pt x="23405" y="71674"/>
                      <a:pt x="25818" y="71831"/>
                    </a:cubicBezTo>
                    <a:cubicBezTo>
                      <a:pt x="76537" y="71831"/>
                      <a:pt x="127308" y="71647"/>
                      <a:pt x="178027" y="71910"/>
                    </a:cubicBezTo>
                    <a:cubicBezTo>
                      <a:pt x="179942" y="71385"/>
                      <a:pt x="181175" y="74376"/>
                      <a:pt x="179024" y="74481"/>
                    </a:cubicBezTo>
                    <a:cubicBezTo>
                      <a:pt x="126180" y="75189"/>
                      <a:pt x="73310" y="74192"/>
                      <a:pt x="20492" y="74980"/>
                    </a:cubicBezTo>
                    <a:cubicBezTo>
                      <a:pt x="22093" y="76134"/>
                      <a:pt x="23877" y="76633"/>
                      <a:pt x="25845" y="76501"/>
                    </a:cubicBezTo>
                    <a:cubicBezTo>
                      <a:pt x="75356" y="76449"/>
                      <a:pt x="124842" y="76501"/>
                      <a:pt x="174353" y="76475"/>
                    </a:cubicBezTo>
                    <a:cubicBezTo>
                      <a:pt x="174327" y="77236"/>
                      <a:pt x="174301" y="78705"/>
                      <a:pt x="174301" y="79440"/>
                    </a:cubicBezTo>
                    <a:cubicBezTo>
                      <a:pt x="123976" y="79493"/>
                      <a:pt x="73625" y="79204"/>
                      <a:pt x="23300" y="79571"/>
                    </a:cubicBezTo>
                    <a:cubicBezTo>
                      <a:pt x="23956" y="79991"/>
                      <a:pt x="25267" y="80857"/>
                      <a:pt x="25923" y="81277"/>
                    </a:cubicBezTo>
                    <a:cubicBezTo>
                      <a:pt x="73205" y="81618"/>
                      <a:pt x="120486" y="81251"/>
                      <a:pt x="167741" y="81539"/>
                    </a:cubicBezTo>
                    <a:cubicBezTo>
                      <a:pt x="167977" y="82195"/>
                      <a:pt x="168476" y="83507"/>
                      <a:pt x="168738" y="84137"/>
                    </a:cubicBezTo>
                    <a:cubicBezTo>
                      <a:pt x="121588" y="84163"/>
                      <a:pt x="74438" y="84242"/>
                      <a:pt x="27314" y="84268"/>
                    </a:cubicBezTo>
                    <a:lnTo>
                      <a:pt x="28678" y="85868"/>
                    </a:lnTo>
                    <a:cubicBezTo>
                      <a:pt x="74123" y="86577"/>
                      <a:pt x="119673" y="85763"/>
                      <a:pt x="165144" y="86288"/>
                    </a:cubicBezTo>
                    <a:cubicBezTo>
                      <a:pt x="165485" y="86892"/>
                      <a:pt x="166141" y="88046"/>
                      <a:pt x="166456" y="88623"/>
                    </a:cubicBezTo>
                    <a:cubicBezTo>
                      <a:pt x="121693" y="89227"/>
                      <a:pt x="76878" y="88650"/>
                      <a:pt x="32116" y="88912"/>
                    </a:cubicBezTo>
                    <a:cubicBezTo>
                      <a:pt x="32982" y="90644"/>
                      <a:pt x="34871" y="91116"/>
                      <a:pt x="36707" y="90985"/>
                    </a:cubicBezTo>
                    <a:cubicBezTo>
                      <a:pt x="90758" y="90959"/>
                      <a:pt x="144835" y="90985"/>
                      <a:pt x="198886" y="91064"/>
                    </a:cubicBezTo>
                    <a:cubicBezTo>
                      <a:pt x="199385" y="91720"/>
                      <a:pt x="200329" y="93031"/>
                      <a:pt x="200801" y="93687"/>
                    </a:cubicBezTo>
                    <a:cubicBezTo>
                      <a:pt x="146593" y="93819"/>
                      <a:pt x="92359" y="93556"/>
                      <a:pt x="38150" y="93897"/>
                    </a:cubicBezTo>
                    <a:cubicBezTo>
                      <a:pt x="40171" y="95078"/>
                      <a:pt x="42375" y="95655"/>
                      <a:pt x="44710" y="95682"/>
                    </a:cubicBezTo>
                    <a:cubicBezTo>
                      <a:pt x="107315" y="95708"/>
                      <a:pt x="169893" y="95655"/>
                      <a:pt x="232497" y="95682"/>
                    </a:cubicBezTo>
                    <a:cubicBezTo>
                      <a:pt x="232471" y="96364"/>
                      <a:pt x="232366" y="97728"/>
                      <a:pt x="232340" y="98410"/>
                    </a:cubicBezTo>
                    <a:cubicBezTo>
                      <a:pt x="176557" y="98515"/>
                      <a:pt x="120775" y="98358"/>
                      <a:pt x="65018" y="98437"/>
                    </a:cubicBezTo>
                    <a:cubicBezTo>
                      <a:pt x="60217" y="98542"/>
                      <a:pt x="55337" y="97938"/>
                      <a:pt x="50640" y="99093"/>
                    </a:cubicBezTo>
                    <a:cubicBezTo>
                      <a:pt x="63602" y="101638"/>
                      <a:pt x="76878" y="99880"/>
                      <a:pt x="89997" y="100457"/>
                    </a:cubicBezTo>
                    <a:cubicBezTo>
                      <a:pt x="125891" y="98620"/>
                      <a:pt x="161864" y="100982"/>
                      <a:pt x="197758" y="99958"/>
                    </a:cubicBezTo>
                    <a:cubicBezTo>
                      <a:pt x="268155" y="100667"/>
                      <a:pt x="338579" y="100431"/>
                      <a:pt x="408976" y="100195"/>
                    </a:cubicBezTo>
                    <a:cubicBezTo>
                      <a:pt x="407034" y="98935"/>
                      <a:pt x="404909" y="98332"/>
                      <a:pt x="402626" y="98410"/>
                    </a:cubicBezTo>
                    <a:cubicBezTo>
                      <a:pt x="372374" y="98305"/>
                      <a:pt x="342095" y="98594"/>
                      <a:pt x="311816" y="98305"/>
                    </a:cubicBezTo>
                    <a:cubicBezTo>
                      <a:pt x="311448" y="97728"/>
                      <a:pt x="310740" y="96600"/>
                      <a:pt x="310373" y="96049"/>
                    </a:cubicBezTo>
                    <a:cubicBezTo>
                      <a:pt x="340704" y="94921"/>
                      <a:pt x="371167" y="96574"/>
                      <a:pt x="401498" y="95209"/>
                    </a:cubicBezTo>
                    <a:cubicBezTo>
                      <a:pt x="398192" y="92874"/>
                      <a:pt x="393941" y="93924"/>
                      <a:pt x="390163" y="93714"/>
                    </a:cubicBezTo>
                    <a:cubicBezTo>
                      <a:pt x="363741" y="93635"/>
                      <a:pt x="337345" y="93976"/>
                      <a:pt x="310950" y="93582"/>
                    </a:cubicBezTo>
                    <a:cubicBezTo>
                      <a:pt x="310714" y="92953"/>
                      <a:pt x="310241" y="91720"/>
                      <a:pt x="310005" y="91090"/>
                    </a:cubicBezTo>
                    <a:cubicBezTo>
                      <a:pt x="333593" y="90880"/>
                      <a:pt x="357155" y="91090"/>
                      <a:pt x="380744" y="91011"/>
                    </a:cubicBezTo>
                    <a:cubicBezTo>
                      <a:pt x="385991" y="90906"/>
                      <a:pt x="391291" y="91378"/>
                      <a:pt x="396513" y="90513"/>
                    </a:cubicBezTo>
                    <a:cubicBezTo>
                      <a:pt x="395122" y="89384"/>
                      <a:pt x="393522" y="88860"/>
                      <a:pt x="391790" y="88886"/>
                    </a:cubicBezTo>
                    <a:cubicBezTo>
                      <a:pt x="365184" y="88807"/>
                      <a:pt x="338552" y="88991"/>
                      <a:pt x="311947" y="88807"/>
                    </a:cubicBezTo>
                    <a:cubicBezTo>
                      <a:pt x="311055" y="88518"/>
                      <a:pt x="309218" y="87941"/>
                      <a:pt x="308326" y="87679"/>
                    </a:cubicBezTo>
                    <a:cubicBezTo>
                      <a:pt x="309166" y="87312"/>
                      <a:pt x="310845" y="86577"/>
                      <a:pt x="311684" y="86210"/>
                    </a:cubicBezTo>
                    <a:cubicBezTo>
                      <a:pt x="338290" y="85973"/>
                      <a:pt x="364922" y="86314"/>
                      <a:pt x="391554" y="86026"/>
                    </a:cubicBezTo>
                    <a:lnTo>
                      <a:pt x="391501" y="84268"/>
                    </a:lnTo>
                    <a:cubicBezTo>
                      <a:pt x="363951" y="84058"/>
                      <a:pt x="336375" y="84242"/>
                      <a:pt x="308824" y="84189"/>
                    </a:cubicBezTo>
                    <a:cubicBezTo>
                      <a:pt x="308798" y="83507"/>
                      <a:pt x="308772" y="82116"/>
                      <a:pt x="308772" y="81434"/>
                    </a:cubicBezTo>
                    <a:cubicBezTo>
                      <a:pt x="335666" y="81329"/>
                      <a:pt x="362534" y="81618"/>
                      <a:pt x="389428" y="81303"/>
                    </a:cubicBezTo>
                    <a:cubicBezTo>
                      <a:pt x="388799" y="80857"/>
                      <a:pt x="387487" y="79965"/>
                      <a:pt x="386857" y="79519"/>
                    </a:cubicBezTo>
                    <a:cubicBezTo>
                      <a:pt x="358389" y="79151"/>
                      <a:pt x="329894" y="79676"/>
                      <a:pt x="301425" y="79283"/>
                    </a:cubicBezTo>
                    <a:cubicBezTo>
                      <a:pt x="301609" y="78574"/>
                      <a:pt x="301898" y="77157"/>
                      <a:pt x="302055" y="76449"/>
                    </a:cubicBezTo>
                    <a:cubicBezTo>
                      <a:pt x="330497" y="76344"/>
                      <a:pt x="358992" y="76842"/>
                      <a:pt x="387434" y="76213"/>
                    </a:cubicBezTo>
                    <a:cubicBezTo>
                      <a:pt x="385571" y="74402"/>
                      <a:pt x="382895" y="74717"/>
                      <a:pt x="380560" y="74717"/>
                    </a:cubicBezTo>
                    <a:cubicBezTo>
                      <a:pt x="351462" y="74822"/>
                      <a:pt x="322337" y="74717"/>
                      <a:pt x="293213" y="74770"/>
                    </a:cubicBezTo>
                    <a:cubicBezTo>
                      <a:pt x="293213" y="74009"/>
                      <a:pt x="293239" y="72566"/>
                      <a:pt x="293239" y="71805"/>
                    </a:cubicBezTo>
                    <a:cubicBezTo>
                      <a:pt x="324069" y="71621"/>
                      <a:pt x="354899" y="72146"/>
                      <a:pt x="385703" y="71569"/>
                    </a:cubicBezTo>
                    <a:cubicBezTo>
                      <a:pt x="384181" y="69391"/>
                      <a:pt x="381426" y="69916"/>
                      <a:pt x="379143" y="69837"/>
                    </a:cubicBezTo>
                    <a:cubicBezTo>
                      <a:pt x="347919" y="69942"/>
                      <a:pt x="316670" y="69811"/>
                      <a:pt x="285446" y="69889"/>
                    </a:cubicBezTo>
                    <a:cubicBezTo>
                      <a:pt x="285394" y="69181"/>
                      <a:pt x="285315" y="67764"/>
                      <a:pt x="285262" y="67056"/>
                    </a:cubicBezTo>
                    <a:cubicBezTo>
                      <a:pt x="318139" y="67003"/>
                      <a:pt x="350989" y="67108"/>
                      <a:pt x="383866" y="67003"/>
                    </a:cubicBezTo>
                    <a:lnTo>
                      <a:pt x="383918" y="65219"/>
                    </a:lnTo>
                    <a:cubicBezTo>
                      <a:pt x="349520" y="65114"/>
                      <a:pt x="315122" y="65166"/>
                      <a:pt x="280723" y="65193"/>
                    </a:cubicBezTo>
                    <a:cubicBezTo>
                      <a:pt x="280697" y="64484"/>
                      <a:pt x="280645" y="63067"/>
                      <a:pt x="280618" y="62359"/>
                    </a:cubicBezTo>
                    <a:cubicBezTo>
                      <a:pt x="314859" y="62333"/>
                      <a:pt x="349126" y="62359"/>
                      <a:pt x="383367" y="62333"/>
                    </a:cubicBezTo>
                    <a:lnTo>
                      <a:pt x="383262" y="60312"/>
                    </a:lnTo>
                    <a:cubicBezTo>
                      <a:pt x="349730" y="60286"/>
                      <a:pt x="316197" y="60365"/>
                      <a:pt x="282665" y="60286"/>
                    </a:cubicBezTo>
                    <a:cubicBezTo>
                      <a:pt x="282560" y="58502"/>
                      <a:pt x="283347" y="57741"/>
                      <a:pt x="285053" y="58056"/>
                    </a:cubicBezTo>
                    <a:cubicBezTo>
                      <a:pt x="301819" y="57689"/>
                      <a:pt x="318716" y="59893"/>
                      <a:pt x="335299" y="57452"/>
                    </a:cubicBezTo>
                    <a:cubicBezTo>
                      <a:pt x="351514" y="57479"/>
                      <a:pt x="367756" y="57741"/>
                      <a:pt x="383971" y="57321"/>
                    </a:cubicBezTo>
                    <a:cubicBezTo>
                      <a:pt x="383341" y="55904"/>
                      <a:pt x="382265" y="55353"/>
                      <a:pt x="380744" y="55616"/>
                    </a:cubicBezTo>
                    <a:cubicBezTo>
                      <a:pt x="363531" y="55616"/>
                      <a:pt x="346319" y="55616"/>
                      <a:pt x="329107" y="55616"/>
                    </a:cubicBezTo>
                    <a:lnTo>
                      <a:pt x="329133" y="52808"/>
                    </a:lnTo>
                    <a:cubicBezTo>
                      <a:pt x="347368" y="52782"/>
                      <a:pt x="365604" y="52861"/>
                      <a:pt x="383840" y="52782"/>
                    </a:cubicBezTo>
                    <a:cubicBezTo>
                      <a:pt x="383787" y="52310"/>
                      <a:pt x="383682" y="51365"/>
                      <a:pt x="383630" y="50919"/>
                    </a:cubicBezTo>
                    <a:cubicBezTo>
                      <a:pt x="365447" y="50998"/>
                      <a:pt x="347264" y="50945"/>
                      <a:pt x="329107" y="50972"/>
                    </a:cubicBezTo>
                    <a:lnTo>
                      <a:pt x="329133" y="48138"/>
                    </a:lnTo>
                    <a:cubicBezTo>
                      <a:pt x="347473" y="47928"/>
                      <a:pt x="365840" y="48505"/>
                      <a:pt x="384128" y="47902"/>
                    </a:cubicBezTo>
                    <a:lnTo>
                      <a:pt x="385624" y="46537"/>
                    </a:lnTo>
                    <a:cubicBezTo>
                      <a:pt x="338238" y="45881"/>
                      <a:pt x="290825" y="46695"/>
                      <a:pt x="243465" y="46117"/>
                    </a:cubicBezTo>
                    <a:cubicBezTo>
                      <a:pt x="243937" y="42339"/>
                      <a:pt x="248529" y="44360"/>
                      <a:pt x="251022" y="43651"/>
                    </a:cubicBezTo>
                    <a:cubicBezTo>
                      <a:pt x="293764" y="43231"/>
                      <a:pt x="336506" y="43520"/>
                      <a:pt x="379248" y="43494"/>
                    </a:cubicBezTo>
                    <a:cubicBezTo>
                      <a:pt x="382029" y="43284"/>
                      <a:pt x="385361" y="44150"/>
                      <a:pt x="387618" y="41867"/>
                    </a:cubicBezTo>
                    <a:cubicBezTo>
                      <a:pt x="382711" y="41237"/>
                      <a:pt x="377779" y="41447"/>
                      <a:pt x="372872" y="41447"/>
                    </a:cubicBezTo>
                    <a:cubicBezTo>
                      <a:pt x="341360" y="41447"/>
                      <a:pt x="309848" y="41473"/>
                      <a:pt x="278336" y="41447"/>
                    </a:cubicBezTo>
                    <a:cubicBezTo>
                      <a:pt x="278336" y="40739"/>
                      <a:pt x="278336" y="39348"/>
                      <a:pt x="278362" y="38639"/>
                    </a:cubicBezTo>
                    <a:cubicBezTo>
                      <a:pt x="314072" y="38639"/>
                      <a:pt x="349756" y="38639"/>
                      <a:pt x="385493" y="38639"/>
                    </a:cubicBezTo>
                    <a:cubicBezTo>
                      <a:pt x="387146" y="38876"/>
                      <a:pt x="388431" y="38272"/>
                      <a:pt x="389297" y="36855"/>
                    </a:cubicBezTo>
                    <a:cubicBezTo>
                      <a:pt x="351540" y="36593"/>
                      <a:pt x="313757" y="36829"/>
                      <a:pt x="275974" y="36750"/>
                    </a:cubicBezTo>
                    <a:lnTo>
                      <a:pt x="276000" y="33995"/>
                    </a:lnTo>
                    <a:cubicBezTo>
                      <a:pt x="313574" y="33917"/>
                      <a:pt x="351147" y="33995"/>
                      <a:pt x="388694" y="33969"/>
                    </a:cubicBezTo>
                    <a:cubicBezTo>
                      <a:pt x="390216" y="34153"/>
                      <a:pt x="391370" y="33576"/>
                      <a:pt x="392157" y="32264"/>
                    </a:cubicBezTo>
                    <a:cubicBezTo>
                      <a:pt x="357470" y="31923"/>
                      <a:pt x="322783" y="32421"/>
                      <a:pt x="288122" y="32027"/>
                    </a:cubicBezTo>
                    <a:lnTo>
                      <a:pt x="287230" y="29063"/>
                    </a:lnTo>
                    <a:cubicBezTo>
                      <a:pt x="322075" y="28931"/>
                      <a:pt x="356919" y="29010"/>
                      <a:pt x="391790" y="29036"/>
                    </a:cubicBezTo>
                    <a:cubicBezTo>
                      <a:pt x="393626" y="29246"/>
                      <a:pt x="395227" y="28354"/>
                      <a:pt x="396749" y="27436"/>
                    </a:cubicBezTo>
                    <a:cubicBezTo>
                      <a:pt x="356237" y="26911"/>
                      <a:pt x="315725" y="27383"/>
                      <a:pt x="275187" y="27226"/>
                    </a:cubicBezTo>
                    <a:lnTo>
                      <a:pt x="275187" y="24418"/>
                    </a:lnTo>
                    <a:cubicBezTo>
                      <a:pt x="315568" y="24418"/>
                      <a:pt x="355948" y="24392"/>
                      <a:pt x="396355" y="24445"/>
                    </a:cubicBezTo>
                    <a:cubicBezTo>
                      <a:pt x="398428" y="24655"/>
                      <a:pt x="400291" y="23684"/>
                      <a:pt x="402101" y="22765"/>
                    </a:cubicBezTo>
                    <a:cubicBezTo>
                      <a:pt x="351986" y="22188"/>
                      <a:pt x="301871" y="22687"/>
                      <a:pt x="251756" y="22503"/>
                    </a:cubicBezTo>
                    <a:lnTo>
                      <a:pt x="251730" y="19722"/>
                    </a:lnTo>
                    <a:cubicBezTo>
                      <a:pt x="299431" y="19722"/>
                      <a:pt x="347132" y="19722"/>
                      <a:pt x="394860" y="19722"/>
                    </a:cubicBezTo>
                    <a:cubicBezTo>
                      <a:pt x="399793" y="19591"/>
                      <a:pt x="405093" y="20561"/>
                      <a:pt x="409553" y="17859"/>
                    </a:cubicBezTo>
                    <a:cubicBezTo>
                      <a:pt x="359805" y="17413"/>
                      <a:pt x="310058" y="17780"/>
                      <a:pt x="260310" y="17675"/>
                    </a:cubicBezTo>
                    <a:cubicBezTo>
                      <a:pt x="201484" y="17203"/>
                      <a:pt x="142631" y="18725"/>
                      <a:pt x="83805" y="17675"/>
                    </a:cubicBezTo>
                    <a:cubicBezTo>
                      <a:pt x="71972" y="18121"/>
                      <a:pt x="59902" y="16206"/>
                      <a:pt x="48383" y="19459"/>
                    </a:cubicBezTo>
                    <a:close/>
                  </a:path>
                </a:pathLst>
              </a:custGeom>
              <a:grpFill/>
              <a:ln w="2609" cap="flat">
                <a:noFill/>
                <a:prstDash val="solid"/>
                <a:miter/>
              </a:ln>
            </p:spPr>
            <p:txBody>
              <a:bodyPr rtlCol="0" anchor="ctr"/>
              <a:lstStyle/>
              <a:p>
                <a:endParaRPr lang="en-US"/>
              </a:p>
            </p:txBody>
          </p:sp>
        </p:grpSp>
        <p:grpSp>
          <p:nvGrpSpPr>
            <p:cNvPr id="28" name="Group 27">
              <a:extLst>
                <a:ext uri="{FF2B5EF4-FFF2-40B4-BE49-F238E27FC236}">
                  <a16:creationId xmlns:a16="http://schemas.microsoft.com/office/drawing/2014/main" id="{E04E9AD9-25FF-391F-334E-082D8D34065B}"/>
                </a:ext>
              </a:extLst>
            </p:cNvPr>
            <p:cNvGrpSpPr/>
            <p:nvPr/>
          </p:nvGrpSpPr>
          <p:grpSpPr>
            <a:xfrm>
              <a:off x="5490990" y="3329298"/>
              <a:ext cx="1330050" cy="419800"/>
              <a:chOff x="6149965" y="2877077"/>
              <a:chExt cx="961402" cy="303445"/>
            </a:xfrm>
            <a:grpFill/>
          </p:grpSpPr>
          <p:sp>
            <p:nvSpPr>
              <p:cNvPr id="30" name="Freeform: Shape 29">
                <a:extLst>
                  <a:ext uri="{FF2B5EF4-FFF2-40B4-BE49-F238E27FC236}">
                    <a16:creationId xmlns:a16="http://schemas.microsoft.com/office/drawing/2014/main" id="{31EA6539-60EB-3C5A-8CAC-4E494F4849F1}"/>
                  </a:ext>
                </a:extLst>
              </p:cNvPr>
              <p:cNvSpPr/>
              <p:nvPr/>
            </p:nvSpPr>
            <p:spPr>
              <a:xfrm>
                <a:off x="6486740" y="2888307"/>
                <a:ext cx="62333" cy="77061"/>
              </a:xfrm>
              <a:custGeom>
                <a:avLst/>
                <a:gdLst>
                  <a:gd name="connsiteX0" fmla="*/ 30463 w 62333"/>
                  <a:gd name="connsiteY0" fmla="*/ 53579 h 77061"/>
                  <a:gd name="connsiteX1" fmla="*/ 26763 w 62333"/>
                  <a:gd name="connsiteY1" fmla="*/ 67039 h 77061"/>
                  <a:gd name="connsiteX2" fmla="*/ 16294 w 62333"/>
                  <a:gd name="connsiteY2" fmla="*/ 77062 h 77061"/>
                  <a:gd name="connsiteX3" fmla="*/ 6455 w 62333"/>
                  <a:gd name="connsiteY3" fmla="*/ 69899 h 77061"/>
                  <a:gd name="connsiteX4" fmla="*/ 0 w 62333"/>
                  <a:gd name="connsiteY4" fmla="*/ 63602 h 77061"/>
                  <a:gd name="connsiteX5" fmla="*/ 630 w 62333"/>
                  <a:gd name="connsiteY5" fmla="*/ 62447 h 77061"/>
                  <a:gd name="connsiteX6" fmla="*/ 7399 w 62333"/>
                  <a:gd name="connsiteY6" fmla="*/ 48698 h 77061"/>
                  <a:gd name="connsiteX7" fmla="*/ 13565 w 62333"/>
                  <a:gd name="connsiteY7" fmla="*/ 38675 h 77061"/>
                  <a:gd name="connsiteX8" fmla="*/ 14798 w 62333"/>
                  <a:gd name="connsiteY8" fmla="*/ 37232 h 77061"/>
                  <a:gd name="connsiteX9" fmla="*/ 19101 w 62333"/>
                  <a:gd name="connsiteY9" fmla="*/ 40092 h 77061"/>
                  <a:gd name="connsiteX10" fmla="*/ 26186 w 62333"/>
                  <a:gd name="connsiteY10" fmla="*/ 45812 h 77061"/>
                  <a:gd name="connsiteX11" fmla="*/ 30463 w 62333"/>
                  <a:gd name="connsiteY11" fmla="*/ 53579 h 77061"/>
                  <a:gd name="connsiteX12" fmla="*/ 46153 w 62333"/>
                  <a:gd name="connsiteY12" fmla="*/ 16320 h 77061"/>
                  <a:gd name="connsiteX13" fmla="*/ 42454 w 62333"/>
                  <a:gd name="connsiteY13" fmla="*/ 29780 h 77061"/>
                  <a:gd name="connsiteX14" fmla="*/ 31984 w 62333"/>
                  <a:gd name="connsiteY14" fmla="*/ 39803 h 77061"/>
                  <a:gd name="connsiteX15" fmla="*/ 22119 w 62333"/>
                  <a:gd name="connsiteY15" fmla="*/ 32929 h 77061"/>
                  <a:gd name="connsiteX16" fmla="*/ 15664 w 62333"/>
                  <a:gd name="connsiteY16" fmla="*/ 26343 h 77061"/>
                  <a:gd name="connsiteX17" fmla="*/ 16268 w 62333"/>
                  <a:gd name="connsiteY17" fmla="*/ 25215 h 77061"/>
                  <a:gd name="connsiteX18" fmla="*/ 23037 w 62333"/>
                  <a:gd name="connsiteY18" fmla="*/ 11466 h 77061"/>
                  <a:gd name="connsiteX19" fmla="*/ 29203 w 62333"/>
                  <a:gd name="connsiteY19" fmla="*/ 1443 h 77061"/>
                  <a:gd name="connsiteX20" fmla="*/ 30436 w 62333"/>
                  <a:gd name="connsiteY20" fmla="*/ 0 h 77061"/>
                  <a:gd name="connsiteX21" fmla="*/ 34739 w 62333"/>
                  <a:gd name="connsiteY21" fmla="*/ 2860 h 77061"/>
                  <a:gd name="connsiteX22" fmla="*/ 41824 w 62333"/>
                  <a:gd name="connsiteY22" fmla="*/ 8580 h 77061"/>
                  <a:gd name="connsiteX23" fmla="*/ 46153 w 62333"/>
                  <a:gd name="connsiteY23" fmla="*/ 16320 h 77061"/>
                  <a:gd name="connsiteX24" fmla="*/ 62185 w 62333"/>
                  <a:gd name="connsiteY24" fmla="*/ 51847 h 77061"/>
                  <a:gd name="connsiteX25" fmla="*/ 58485 w 62333"/>
                  <a:gd name="connsiteY25" fmla="*/ 65307 h 77061"/>
                  <a:gd name="connsiteX26" fmla="*/ 48016 w 62333"/>
                  <a:gd name="connsiteY26" fmla="*/ 75330 h 77061"/>
                  <a:gd name="connsiteX27" fmla="*/ 38150 w 62333"/>
                  <a:gd name="connsiteY27" fmla="*/ 68167 h 77061"/>
                  <a:gd name="connsiteX28" fmla="*/ 31696 w 62333"/>
                  <a:gd name="connsiteY28" fmla="*/ 61870 h 77061"/>
                  <a:gd name="connsiteX29" fmla="*/ 32299 w 62333"/>
                  <a:gd name="connsiteY29" fmla="*/ 60715 h 77061"/>
                  <a:gd name="connsiteX30" fmla="*/ 39069 w 62333"/>
                  <a:gd name="connsiteY30" fmla="*/ 46966 h 77061"/>
                  <a:gd name="connsiteX31" fmla="*/ 45235 w 62333"/>
                  <a:gd name="connsiteY31" fmla="*/ 36944 h 77061"/>
                  <a:gd name="connsiteX32" fmla="*/ 46468 w 62333"/>
                  <a:gd name="connsiteY32" fmla="*/ 35500 h 77061"/>
                  <a:gd name="connsiteX33" fmla="*/ 50771 w 62333"/>
                  <a:gd name="connsiteY33" fmla="*/ 38360 h 77061"/>
                  <a:gd name="connsiteX34" fmla="*/ 57855 w 62333"/>
                  <a:gd name="connsiteY34" fmla="*/ 44107 h 77061"/>
                  <a:gd name="connsiteX35" fmla="*/ 62185 w 62333"/>
                  <a:gd name="connsiteY35" fmla="*/ 51847 h 77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62333" h="77061">
                    <a:moveTo>
                      <a:pt x="30463" y="53579"/>
                    </a:moveTo>
                    <a:cubicBezTo>
                      <a:pt x="31066" y="56832"/>
                      <a:pt x="29859" y="61319"/>
                      <a:pt x="26763" y="67039"/>
                    </a:cubicBezTo>
                    <a:cubicBezTo>
                      <a:pt x="23063" y="73730"/>
                      <a:pt x="19574" y="77062"/>
                      <a:pt x="16294" y="77062"/>
                    </a:cubicBezTo>
                    <a:cubicBezTo>
                      <a:pt x="14037" y="75330"/>
                      <a:pt x="10758" y="72942"/>
                      <a:pt x="6455" y="69899"/>
                    </a:cubicBezTo>
                    <a:cubicBezTo>
                      <a:pt x="2152" y="66829"/>
                      <a:pt x="0" y="64730"/>
                      <a:pt x="0" y="63602"/>
                    </a:cubicBezTo>
                    <a:lnTo>
                      <a:pt x="630" y="62447"/>
                    </a:lnTo>
                    <a:cubicBezTo>
                      <a:pt x="1863" y="59954"/>
                      <a:pt x="4119" y="55389"/>
                      <a:pt x="7399" y="48698"/>
                    </a:cubicBezTo>
                    <a:cubicBezTo>
                      <a:pt x="8213" y="47176"/>
                      <a:pt x="10259" y="43818"/>
                      <a:pt x="13565" y="38675"/>
                    </a:cubicBezTo>
                    <a:lnTo>
                      <a:pt x="14798" y="37232"/>
                    </a:lnTo>
                    <a:cubicBezTo>
                      <a:pt x="15612" y="37993"/>
                      <a:pt x="17055" y="38964"/>
                      <a:pt x="19101" y="40092"/>
                    </a:cubicBezTo>
                    <a:cubicBezTo>
                      <a:pt x="23011" y="42768"/>
                      <a:pt x="25372" y="44684"/>
                      <a:pt x="26186" y="45812"/>
                    </a:cubicBezTo>
                    <a:cubicBezTo>
                      <a:pt x="28390" y="48515"/>
                      <a:pt x="29833" y="51086"/>
                      <a:pt x="30463" y="53579"/>
                    </a:cubicBezTo>
                    <a:close/>
                    <a:moveTo>
                      <a:pt x="46153" y="16320"/>
                    </a:moveTo>
                    <a:cubicBezTo>
                      <a:pt x="46757" y="19574"/>
                      <a:pt x="45523" y="24061"/>
                      <a:pt x="42454" y="29780"/>
                    </a:cubicBezTo>
                    <a:cubicBezTo>
                      <a:pt x="38754" y="36471"/>
                      <a:pt x="35264" y="39803"/>
                      <a:pt x="31984" y="39803"/>
                    </a:cubicBezTo>
                    <a:cubicBezTo>
                      <a:pt x="31381" y="39803"/>
                      <a:pt x="28075" y="37521"/>
                      <a:pt x="22119" y="32929"/>
                    </a:cubicBezTo>
                    <a:cubicBezTo>
                      <a:pt x="17816" y="29675"/>
                      <a:pt x="15664" y="27471"/>
                      <a:pt x="15664" y="26343"/>
                    </a:cubicBezTo>
                    <a:lnTo>
                      <a:pt x="16268" y="25215"/>
                    </a:lnTo>
                    <a:cubicBezTo>
                      <a:pt x="17501" y="22722"/>
                      <a:pt x="19757" y="18157"/>
                      <a:pt x="23037" y="11466"/>
                    </a:cubicBezTo>
                    <a:cubicBezTo>
                      <a:pt x="23851" y="9944"/>
                      <a:pt x="25923" y="6586"/>
                      <a:pt x="29203" y="1443"/>
                    </a:cubicBezTo>
                    <a:lnTo>
                      <a:pt x="30436" y="0"/>
                    </a:lnTo>
                    <a:cubicBezTo>
                      <a:pt x="31250" y="761"/>
                      <a:pt x="32693" y="1732"/>
                      <a:pt x="34739" y="2860"/>
                    </a:cubicBezTo>
                    <a:cubicBezTo>
                      <a:pt x="38649" y="5536"/>
                      <a:pt x="41010" y="7452"/>
                      <a:pt x="41824" y="8580"/>
                    </a:cubicBezTo>
                    <a:cubicBezTo>
                      <a:pt x="44107" y="11256"/>
                      <a:pt x="45550" y="13828"/>
                      <a:pt x="46153" y="16320"/>
                    </a:cubicBezTo>
                    <a:close/>
                    <a:moveTo>
                      <a:pt x="62185" y="51847"/>
                    </a:moveTo>
                    <a:cubicBezTo>
                      <a:pt x="62788" y="55100"/>
                      <a:pt x="61555" y="59587"/>
                      <a:pt x="58485" y="65307"/>
                    </a:cubicBezTo>
                    <a:cubicBezTo>
                      <a:pt x="54786" y="71998"/>
                      <a:pt x="51296" y="75330"/>
                      <a:pt x="48016" y="75330"/>
                    </a:cubicBezTo>
                    <a:cubicBezTo>
                      <a:pt x="45760" y="73625"/>
                      <a:pt x="42480" y="71211"/>
                      <a:pt x="38150" y="68167"/>
                    </a:cubicBezTo>
                    <a:cubicBezTo>
                      <a:pt x="33847" y="65123"/>
                      <a:pt x="31696" y="62998"/>
                      <a:pt x="31696" y="61870"/>
                    </a:cubicBezTo>
                    <a:lnTo>
                      <a:pt x="32299" y="60715"/>
                    </a:lnTo>
                    <a:cubicBezTo>
                      <a:pt x="33533" y="58223"/>
                      <a:pt x="35789" y="53657"/>
                      <a:pt x="39069" y="46966"/>
                    </a:cubicBezTo>
                    <a:cubicBezTo>
                      <a:pt x="39882" y="45445"/>
                      <a:pt x="41955" y="42112"/>
                      <a:pt x="45235" y="36944"/>
                    </a:cubicBezTo>
                    <a:lnTo>
                      <a:pt x="46468" y="35500"/>
                    </a:lnTo>
                    <a:cubicBezTo>
                      <a:pt x="47281" y="36261"/>
                      <a:pt x="48724" y="37206"/>
                      <a:pt x="50771" y="38360"/>
                    </a:cubicBezTo>
                    <a:cubicBezTo>
                      <a:pt x="54654" y="41037"/>
                      <a:pt x="57042" y="42952"/>
                      <a:pt x="57855" y="44107"/>
                    </a:cubicBezTo>
                    <a:cubicBezTo>
                      <a:pt x="60112" y="46783"/>
                      <a:pt x="61555" y="49380"/>
                      <a:pt x="62185" y="51847"/>
                    </a:cubicBezTo>
                    <a:close/>
                  </a:path>
                </a:pathLst>
              </a:custGeom>
              <a:grpFill/>
              <a:ln w="2609"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31508597-B3E7-A740-D4F1-0806B3E535EE}"/>
                  </a:ext>
                </a:extLst>
              </p:cNvPr>
              <p:cNvSpPr/>
              <p:nvPr/>
            </p:nvSpPr>
            <p:spPr>
              <a:xfrm>
                <a:off x="7049708" y="2913364"/>
                <a:ext cx="28429" cy="39698"/>
              </a:xfrm>
              <a:custGeom>
                <a:avLst/>
                <a:gdLst>
                  <a:gd name="connsiteX0" fmla="*/ 28285 w 28429"/>
                  <a:gd name="connsiteY0" fmla="*/ 16268 h 39698"/>
                  <a:gd name="connsiteX1" fmla="*/ 24848 w 28429"/>
                  <a:gd name="connsiteY1" fmla="*/ 29702 h 39698"/>
                  <a:gd name="connsiteX2" fmla="*/ 15139 w 28429"/>
                  <a:gd name="connsiteY2" fmla="*/ 39699 h 39698"/>
                  <a:gd name="connsiteX3" fmla="*/ 6009 w 28429"/>
                  <a:gd name="connsiteY3" fmla="*/ 32562 h 39698"/>
                  <a:gd name="connsiteX4" fmla="*/ 0 w 28429"/>
                  <a:gd name="connsiteY4" fmla="*/ 26264 h 39698"/>
                  <a:gd name="connsiteX5" fmla="*/ 577 w 28429"/>
                  <a:gd name="connsiteY5" fmla="*/ 25136 h 39698"/>
                  <a:gd name="connsiteX6" fmla="*/ 6848 w 28429"/>
                  <a:gd name="connsiteY6" fmla="*/ 11414 h 39698"/>
                  <a:gd name="connsiteX7" fmla="*/ 12568 w 28429"/>
                  <a:gd name="connsiteY7" fmla="*/ 1417 h 39698"/>
                  <a:gd name="connsiteX8" fmla="*/ 13723 w 28429"/>
                  <a:gd name="connsiteY8" fmla="*/ 0 h 39698"/>
                  <a:gd name="connsiteX9" fmla="*/ 17711 w 28429"/>
                  <a:gd name="connsiteY9" fmla="*/ 2860 h 39698"/>
                  <a:gd name="connsiteX10" fmla="*/ 24270 w 28429"/>
                  <a:gd name="connsiteY10" fmla="*/ 8580 h 39698"/>
                  <a:gd name="connsiteX11" fmla="*/ 28285 w 28429"/>
                  <a:gd name="connsiteY11" fmla="*/ 16268 h 39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8429" h="39698">
                    <a:moveTo>
                      <a:pt x="28285" y="16268"/>
                    </a:moveTo>
                    <a:cubicBezTo>
                      <a:pt x="28862" y="19495"/>
                      <a:pt x="27708" y="23982"/>
                      <a:pt x="24848" y="29702"/>
                    </a:cubicBezTo>
                    <a:cubicBezTo>
                      <a:pt x="21410" y="36366"/>
                      <a:pt x="18183" y="39699"/>
                      <a:pt x="15139" y="39699"/>
                    </a:cubicBezTo>
                    <a:cubicBezTo>
                      <a:pt x="13040" y="37993"/>
                      <a:pt x="9997" y="35605"/>
                      <a:pt x="6009" y="32562"/>
                    </a:cubicBezTo>
                    <a:cubicBezTo>
                      <a:pt x="2020" y="29518"/>
                      <a:pt x="0" y="27419"/>
                      <a:pt x="0" y="26264"/>
                    </a:cubicBezTo>
                    <a:lnTo>
                      <a:pt x="577" y="25136"/>
                    </a:lnTo>
                    <a:cubicBezTo>
                      <a:pt x="1732" y="22670"/>
                      <a:pt x="3805" y="18104"/>
                      <a:pt x="6848" y="11414"/>
                    </a:cubicBezTo>
                    <a:cubicBezTo>
                      <a:pt x="7609" y="9892"/>
                      <a:pt x="9524" y="6560"/>
                      <a:pt x="12568" y="1417"/>
                    </a:cubicBezTo>
                    <a:lnTo>
                      <a:pt x="13723" y="0"/>
                    </a:lnTo>
                    <a:cubicBezTo>
                      <a:pt x="14483" y="761"/>
                      <a:pt x="15822" y="1705"/>
                      <a:pt x="17711" y="2860"/>
                    </a:cubicBezTo>
                    <a:cubicBezTo>
                      <a:pt x="21332" y="5536"/>
                      <a:pt x="23509" y="7425"/>
                      <a:pt x="24270" y="8580"/>
                    </a:cubicBezTo>
                    <a:cubicBezTo>
                      <a:pt x="26369" y="11230"/>
                      <a:pt x="27708" y="13801"/>
                      <a:pt x="28285" y="16268"/>
                    </a:cubicBezTo>
                    <a:close/>
                  </a:path>
                </a:pathLst>
              </a:custGeom>
              <a:grpFill/>
              <a:ln w="2609"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FF185C48-EA30-0AF4-D6F7-17EFEC841A78}"/>
                  </a:ext>
                </a:extLst>
              </p:cNvPr>
              <p:cNvSpPr/>
              <p:nvPr/>
            </p:nvSpPr>
            <p:spPr>
              <a:xfrm>
                <a:off x="6948061" y="2877077"/>
                <a:ext cx="50711" cy="67379"/>
              </a:xfrm>
              <a:custGeom>
                <a:avLst/>
                <a:gdLst>
                  <a:gd name="connsiteX0" fmla="*/ 24795 w 50711"/>
                  <a:gd name="connsiteY0" fmla="*/ 46835 h 67379"/>
                  <a:gd name="connsiteX1" fmla="*/ 21778 w 50711"/>
                  <a:gd name="connsiteY1" fmla="*/ 58616 h 67379"/>
                  <a:gd name="connsiteX2" fmla="*/ 13250 w 50711"/>
                  <a:gd name="connsiteY2" fmla="*/ 67380 h 67379"/>
                  <a:gd name="connsiteX3" fmla="*/ 5248 w 50711"/>
                  <a:gd name="connsiteY3" fmla="*/ 61109 h 67379"/>
                  <a:gd name="connsiteX4" fmla="*/ 0 w 50711"/>
                  <a:gd name="connsiteY4" fmla="*/ 55599 h 67379"/>
                  <a:gd name="connsiteX5" fmla="*/ 499 w 50711"/>
                  <a:gd name="connsiteY5" fmla="*/ 54602 h 67379"/>
                  <a:gd name="connsiteX6" fmla="*/ 6009 w 50711"/>
                  <a:gd name="connsiteY6" fmla="*/ 42585 h 67379"/>
                  <a:gd name="connsiteX7" fmla="*/ 11020 w 50711"/>
                  <a:gd name="connsiteY7" fmla="*/ 33821 h 67379"/>
                  <a:gd name="connsiteX8" fmla="*/ 12017 w 50711"/>
                  <a:gd name="connsiteY8" fmla="*/ 32562 h 67379"/>
                  <a:gd name="connsiteX9" fmla="*/ 15533 w 50711"/>
                  <a:gd name="connsiteY9" fmla="*/ 35054 h 67379"/>
                  <a:gd name="connsiteX10" fmla="*/ 21305 w 50711"/>
                  <a:gd name="connsiteY10" fmla="*/ 40066 h 67379"/>
                  <a:gd name="connsiteX11" fmla="*/ 24795 w 50711"/>
                  <a:gd name="connsiteY11" fmla="*/ 46835 h 67379"/>
                  <a:gd name="connsiteX12" fmla="*/ 37547 w 50711"/>
                  <a:gd name="connsiteY12" fmla="*/ 14274 h 67379"/>
                  <a:gd name="connsiteX13" fmla="*/ 34556 w 50711"/>
                  <a:gd name="connsiteY13" fmla="*/ 26055 h 67379"/>
                  <a:gd name="connsiteX14" fmla="*/ 26028 w 50711"/>
                  <a:gd name="connsiteY14" fmla="*/ 34818 h 67379"/>
                  <a:gd name="connsiteX15" fmla="*/ 17999 w 50711"/>
                  <a:gd name="connsiteY15" fmla="*/ 28810 h 67379"/>
                  <a:gd name="connsiteX16" fmla="*/ 12752 w 50711"/>
                  <a:gd name="connsiteY16" fmla="*/ 23037 h 67379"/>
                  <a:gd name="connsiteX17" fmla="*/ 13250 w 50711"/>
                  <a:gd name="connsiteY17" fmla="*/ 22040 h 67379"/>
                  <a:gd name="connsiteX18" fmla="*/ 18760 w 50711"/>
                  <a:gd name="connsiteY18" fmla="*/ 10023 h 67379"/>
                  <a:gd name="connsiteX19" fmla="*/ 23772 w 50711"/>
                  <a:gd name="connsiteY19" fmla="*/ 1259 h 67379"/>
                  <a:gd name="connsiteX20" fmla="*/ 24769 w 50711"/>
                  <a:gd name="connsiteY20" fmla="*/ 0 h 67379"/>
                  <a:gd name="connsiteX21" fmla="*/ 28285 w 50711"/>
                  <a:gd name="connsiteY21" fmla="*/ 2493 h 67379"/>
                  <a:gd name="connsiteX22" fmla="*/ 34057 w 50711"/>
                  <a:gd name="connsiteY22" fmla="*/ 7504 h 67379"/>
                  <a:gd name="connsiteX23" fmla="*/ 37547 w 50711"/>
                  <a:gd name="connsiteY23" fmla="*/ 14274 h 67379"/>
                  <a:gd name="connsiteX24" fmla="*/ 50587 w 50711"/>
                  <a:gd name="connsiteY24" fmla="*/ 45340 h 67379"/>
                  <a:gd name="connsiteX25" fmla="*/ 47570 w 50711"/>
                  <a:gd name="connsiteY25" fmla="*/ 57121 h 67379"/>
                  <a:gd name="connsiteX26" fmla="*/ 39069 w 50711"/>
                  <a:gd name="connsiteY26" fmla="*/ 65884 h 67379"/>
                  <a:gd name="connsiteX27" fmla="*/ 31066 w 50711"/>
                  <a:gd name="connsiteY27" fmla="*/ 59613 h 67379"/>
                  <a:gd name="connsiteX28" fmla="*/ 25818 w 50711"/>
                  <a:gd name="connsiteY28" fmla="*/ 54103 h 67379"/>
                  <a:gd name="connsiteX29" fmla="*/ 26317 w 50711"/>
                  <a:gd name="connsiteY29" fmla="*/ 53106 h 67379"/>
                  <a:gd name="connsiteX30" fmla="*/ 31827 w 50711"/>
                  <a:gd name="connsiteY30" fmla="*/ 41089 h 67379"/>
                  <a:gd name="connsiteX31" fmla="*/ 36839 w 50711"/>
                  <a:gd name="connsiteY31" fmla="*/ 32326 h 67379"/>
                  <a:gd name="connsiteX32" fmla="*/ 37836 w 50711"/>
                  <a:gd name="connsiteY32" fmla="*/ 31066 h 67379"/>
                  <a:gd name="connsiteX33" fmla="*/ 41352 w 50711"/>
                  <a:gd name="connsiteY33" fmla="*/ 33585 h 67379"/>
                  <a:gd name="connsiteX34" fmla="*/ 47124 w 50711"/>
                  <a:gd name="connsiteY34" fmla="*/ 38597 h 67379"/>
                  <a:gd name="connsiteX35" fmla="*/ 50587 w 50711"/>
                  <a:gd name="connsiteY35" fmla="*/ 45340 h 67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0711" h="67379">
                    <a:moveTo>
                      <a:pt x="24795" y="46835"/>
                    </a:moveTo>
                    <a:cubicBezTo>
                      <a:pt x="25294" y="49669"/>
                      <a:pt x="24297" y="53605"/>
                      <a:pt x="21778" y="58616"/>
                    </a:cubicBezTo>
                    <a:cubicBezTo>
                      <a:pt x="18787" y="64467"/>
                      <a:pt x="15927" y="67380"/>
                      <a:pt x="13250" y="67380"/>
                    </a:cubicBezTo>
                    <a:cubicBezTo>
                      <a:pt x="11414" y="65884"/>
                      <a:pt x="8737" y="63785"/>
                      <a:pt x="5248" y="61109"/>
                    </a:cubicBezTo>
                    <a:cubicBezTo>
                      <a:pt x="1732" y="58433"/>
                      <a:pt x="0" y="56596"/>
                      <a:pt x="0" y="55599"/>
                    </a:cubicBezTo>
                    <a:lnTo>
                      <a:pt x="499" y="54602"/>
                    </a:lnTo>
                    <a:cubicBezTo>
                      <a:pt x="1496" y="52424"/>
                      <a:pt x="3332" y="48436"/>
                      <a:pt x="6009" y="42585"/>
                    </a:cubicBezTo>
                    <a:cubicBezTo>
                      <a:pt x="6665" y="41247"/>
                      <a:pt x="8344" y="38334"/>
                      <a:pt x="11020" y="33821"/>
                    </a:cubicBezTo>
                    <a:lnTo>
                      <a:pt x="12017" y="32562"/>
                    </a:lnTo>
                    <a:cubicBezTo>
                      <a:pt x="12673" y="33218"/>
                      <a:pt x="13854" y="34057"/>
                      <a:pt x="15533" y="35054"/>
                    </a:cubicBezTo>
                    <a:cubicBezTo>
                      <a:pt x="18708" y="37390"/>
                      <a:pt x="20623" y="39069"/>
                      <a:pt x="21305" y="40066"/>
                    </a:cubicBezTo>
                    <a:cubicBezTo>
                      <a:pt x="23116" y="42401"/>
                      <a:pt x="24270" y="44658"/>
                      <a:pt x="24795" y="46835"/>
                    </a:cubicBezTo>
                    <a:close/>
                    <a:moveTo>
                      <a:pt x="37547" y="14274"/>
                    </a:moveTo>
                    <a:cubicBezTo>
                      <a:pt x="38045" y="17107"/>
                      <a:pt x="37048" y="21043"/>
                      <a:pt x="34556" y="26055"/>
                    </a:cubicBezTo>
                    <a:cubicBezTo>
                      <a:pt x="31538" y="31906"/>
                      <a:pt x="28705" y="34818"/>
                      <a:pt x="26028" y="34818"/>
                    </a:cubicBezTo>
                    <a:cubicBezTo>
                      <a:pt x="25530" y="34818"/>
                      <a:pt x="22854" y="32824"/>
                      <a:pt x="17999" y="28810"/>
                    </a:cubicBezTo>
                    <a:cubicBezTo>
                      <a:pt x="14484" y="25976"/>
                      <a:pt x="12752" y="24061"/>
                      <a:pt x="12752" y="23037"/>
                    </a:cubicBezTo>
                    <a:lnTo>
                      <a:pt x="13250" y="22040"/>
                    </a:lnTo>
                    <a:cubicBezTo>
                      <a:pt x="14247" y="19862"/>
                      <a:pt x="16084" y="15874"/>
                      <a:pt x="18760" y="10023"/>
                    </a:cubicBezTo>
                    <a:cubicBezTo>
                      <a:pt x="19416" y="8685"/>
                      <a:pt x="21096" y="5772"/>
                      <a:pt x="23772" y="1259"/>
                    </a:cubicBezTo>
                    <a:lnTo>
                      <a:pt x="24769" y="0"/>
                    </a:lnTo>
                    <a:cubicBezTo>
                      <a:pt x="25425" y="656"/>
                      <a:pt x="26606" y="1496"/>
                      <a:pt x="28285" y="2493"/>
                    </a:cubicBezTo>
                    <a:cubicBezTo>
                      <a:pt x="31460" y="4828"/>
                      <a:pt x="33375" y="6507"/>
                      <a:pt x="34057" y="7504"/>
                    </a:cubicBezTo>
                    <a:cubicBezTo>
                      <a:pt x="35894" y="9866"/>
                      <a:pt x="37048" y="12122"/>
                      <a:pt x="37547" y="14274"/>
                    </a:cubicBezTo>
                    <a:close/>
                    <a:moveTo>
                      <a:pt x="50587" y="45340"/>
                    </a:moveTo>
                    <a:cubicBezTo>
                      <a:pt x="51086" y="48174"/>
                      <a:pt x="50089" y="52109"/>
                      <a:pt x="47570" y="57121"/>
                    </a:cubicBezTo>
                    <a:cubicBezTo>
                      <a:pt x="44579" y="62972"/>
                      <a:pt x="41719" y="65884"/>
                      <a:pt x="39069" y="65884"/>
                    </a:cubicBezTo>
                    <a:cubicBezTo>
                      <a:pt x="37232" y="64389"/>
                      <a:pt x="34556" y="62290"/>
                      <a:pt x="31066" y="59613"/>
                    </a:cubicBezTo>
                    <a:cubicBezTo>
                      <a:pt x="27550" y="56937"/>
                      <a:pt x="25818" y="55100"/>
                      <a:pt x="25818" y="54103"/>
                    </a:cubicBezTo>
                    <a:lnTo>
                      <a:pt x="26317" y="53106"/>
                    </a:lnTo>
                    <a:cubicBezTo>
                      <a:pt x="27314" y="50929"/>
                      <a:pt x="29151" y="46940"/>
                      <a:pt x="31827" y="41089"/>
                    </a:cubicBezTo>
                    <a:cubicBezTo>
                      <a:pt x="32483" y="39751"/>
                      <a:pt x="34162" y="36839"/>
                      <a:pt x="36839" y="32326"/>
                    </a:cubicBezTo>
                    <a:lnTo>
                      <a:pt x="37836" y="31066"/>
                    </a:lnTo>
                    <a:cubicBezTo>
                      <a:pt x="38492" y="31748"/>
                      <a:pt x="39672" y="32562"/>
                      <a:pt x="41352" y="33585"/>
                    </a:cubicBezTo>
                    <a:cubicBezTo>
                      <a:pt x="44526" y="35920"/>
                      <a:pt x="46442" y="37599"/>
                      <a:pt x="47124" y="38597"/>
                    </a:cubicBezTo>
                    <a:cubicBezTo>
                      <a:pt x="48908" y="40905"/>
                      <a:pt x="50089" y="43162"/>
                      <a:pt x="50587" y="45340"/>
                    </a:cubicBezTo>
                    <a:close/>
                  </a:path>
                </a:pathLst>
              </a:custGeom>
              <a:grpFill/>
              <a:ln w="2609" cap="flat">
                <a:noFill/>
                <a:prstDash val="solid"/>
                <a:miter/>
              </a:ln>
            </p:spPr>
            <p:txBody>
              <a:bodyPr rtlCol="0" anchor="ctr"/>
              <a:lstStyle/>
              <a:p>
                <a:endParaRPr lang="en-US"/>
              </a:p>
            </p:txBody>
          </p:sp>
          <p:grpSp>
            <p:nvGrpSpPr>
              <p:cNvPr id="33" name="Group 32">
                <a:extLst>
                  <a:ext uri="{FF2B5EF4-FFF2-40B4-BE49-F238E27FC236}">
                    <a16:creationId xmlns:a16="http://schemas.microsoft.com/office/drawing/2014/main" id="{70E47E46-EB35-E125-5E8E-C4A475852648}"/>
                  </a:ext>
                </a:extLst>
              </p:cNvPr>
              <p:cNvGrpSpPr/>
              <p:nvPr/>
            </p:nvGrpSpPr>
            <p:grpSpPr>
              <a:xfrm>
                <a:off x="6149965" y="2919189"/>
                <a:ext cx="961402" cy="261333"/>
                <a:chOff x="6149965" y="2919189"/>
                <a:chExt cx="961402" cy="261333"/>
              </a:xfrm>
              <a:grpFill/>
            </p:grpSpPr>
            <p:sp>
              <p:nvSpPr>
                <p:cNvPr id="34" name="Freeform: Shape 33">
                  <a:extLst>
                    <a:ext uri="{FF2B5EF4-FFF2-40B4-BE49-F238E27FC236}">
                      <a16:creationId xmlns:a16="http://schemas.microsoft.com/office/drawing/2014/main" id="{8655344C-8C3E-0E73-2DD3-EF63C7E877C9}"/>
                    </a:ext>
                  </a:extLst>
                </p:cNvPr>
                <p:cNvSpPr/>
                <p:nvPr/>
              </p:nvSpPr>
              <p:spPr>
                <a:xfrm>
                  <a:off x="6722569" y="2983263"/>
                  <a:ext cx="25312" cy="38319"/>
                </a:xfrm>
                <a:custGeom>
                  <a:avLst/>
                  <a:gdLst>
                    <a:gd name="connsiteX0" fmla="*/ 10312 w 25312"/>
                    <a:gd name="connsiteY0" fmla="*/ 15166 h 38319"/>
                    <a:gd name="connsiteX1" fmla="*/ 19731 w 25312"/>
                    <a:gd name="connsiteY1" fmla="*/ 0 h 38319"/>
                    <a:gd name="connsiteX2" fmla="*/ 24375 w 25312"/>
                    <a:gd name="connsiteY2" fmla="*/ 16635 h 38319"/>
                    <a:gd name="connsiteX3" fmla="*/ 10443 w 25312"/>
                    <a:gd name="connsiteY3" fmla="*/ 35789 h 38319"/>
                    <a:gd name="connsiteX4" fmla="*/ 0 w 25312"/>
                    <a:gd name="connsiteY4" fmla="*/ 37048 h 38319"/>
                    <a:gd name="connsiteX5" fmla="*/ 17711 w 25312"/>
                    <a:gd name="connsiteY5" fmla="*/ 21988 h 38319"/>
                    <a:gd name="connsiteX6" fmla="*/ 10312 w 25312"/>
                    <a:gd name="connsiteY6" fmla="*/ 15166 h 383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312" h="38319">
                      <a:moveTo>
                        <a:pt x="10312" y="15166"/>
                      </a:moveTo>
                      <a:cubicBezTo>
                        <a:pt x="12621" y="9761"/>
                        <a:pt x="13250" y="1942"/>
                        <a:pt x="19731" y="0"/>
                      </a:cubicBezTo>
                      <a:cubicBezTo>
                        <a:pt x="25162" y="3621"/>
                        <a:pt x="26448" y="10758"/>
                        <a:pt x="24375" y="16635"/>
                      </a:cubicBezTo>
                      <a:cubicBezTo>
                        <a:pt x="21568" y="24061"/>
                        <a:pt x="17134" y="31276"/>
                        <a:pt x="10443" y="35789"/>
                      </a:cubicBezTo>
                      <a:cubicBezTo>
                        <a:pt x="7320" y="37573"/>
                        <a:pt x="3332" y="39751"/>
                        <a:pt x="0" y="37048"/>
                      </a:cubicBezTo>
                      <a:cubicBezTo>
                        <a:pt x="6350" y="32614"/>
                        <a:pt x="14090" y="29334"/>
                        <a:pt x="17711" y="21988"/>
                      </a:cubicBezTo>
                      <a:cubicBezTo>
                        <a:pt x="14247" y="21410"/>
                        <a:pt x="8265" y="20125"/>
                        <a:pt x="10312" y="15166"/>
                      </a:cubicBezTo>
                      <a:close/>
                    </a:path>
                  </a:pathLst>
                </a:custGeom>
                <a:grpFill/>
                <a:ln w="2609"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D70EC145-32BE-C37F-1C94-D61DF4C626D7}"/>
                    </a:ext>
                  </a:extLst>
                </p:cNvPr>
                <p:cNvSpPr/>
                <p:nvPr/>
              </p:nvSpPr>
              <p:spPr>
                <a:xfrm>
                  <a:off x="6583507" y="2929379"/>
                  <a:ext cx="41246" cy="52362"/>
                </a:xfrm>
                <a:custGeom>
                  <a:avLst/>
                  <a:gdLst>
                    <a:gd name="connsiteX0" fmla="*/ 0 w 41246"/>
                    <a:gd name="connsiteY0" fmla="*/ 40608 h 52362"/>
                    <a:gd name="connsiteX1" fmla="*/ 5221 w 41246"/>
                    <a:gd name="connsiteY1" fmla="*/ 36016 h 52362"/>
                    <a:gd name="connsiteX2" fmla="*/ 12621 w 41246"/>
                    <a:gd name="connsiteY2" fmla="*/ 22844 h 52362"/>
                    <a:gd name="connsiteX3" fmla="*/ 21227 w 41246"/>
                    <a:gd name="connsiteY3" fmla="*/ 12821 h 52362"/>
                    <a:gd name="connsiteX4" fmla="*/ 28626 w 41246"/>
                    <a:gd name="connsiteY4" fmla="*/ 201 h 52362"/>
                    <a:gd name="connsiteX5" fmla="*/ 36471 w 41246"/>
                    <a:gd name="connsiteY5" fmla="*/ 7364 h 52362"/>
                    <a:gd name="connsiteX6" fmla="*/ 41247 w 41246"/>
                    <a:gd name="connsiteY6" fmla="*/ 19696 h 52362"/>
                    <a:gd name="connsiteX7" fmla="*/ 36943 w 41246"/>
                    <a:gd name="connsiteY7" fmla="*/ 29876 h 52362"/>
                    <a:gd name="connsiteX8" fmla="*/ 27104 w 41246"/>
                    <a:gd name="connsiteY8" fmla="*/ 34599 h 52362"/>
                    <a:gd name="connsiteX9" fmla="*/ 20650 w 41246"/>
                    <a:gd name="connsiteY9" fmla="*/ 33733 h 52362"/>
                    <a:gd name="connsiteX10" fmla="*/ 10784 w 41246"/>
                    <a:gd name="connsiteY10" fmla="*/ 39480 h 52362"/>
                    <a:gd name="connsiteX11" fmla="*/ 6796 w 41246"/>
                    <a:gd name="connsiteY11" fmla="*/ 45199 h 52362"/>
                    <a:gd name="connsiteX12" fmla="*/ 26 w 41246"/>
                    <a:gd name="connsiteY12" fmla="*/ 52363 h 52362"/>
                    <a:gd name="connsiteX13" fmla="*/ 26 w 41246"/>
                    <a:gd name="connsiteY13" fmla="*/ 40608 h 52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1246" h="52362">
                      <a:moveTo>
                        <a:pt x="0" y="40608"/>
                      </a:moveTo>
                      <a:cubicBezTo>
                        <a:pt x="2886" y="38325"/>
                        <a:pt x="4618" y="36777"/>
                        <a:pt x="5221" y="36016"/>
                      </a:cubicBezTo>
                      <a:lnTo>
                        <a:pt x="12621" y="22844"/>
                      </a:lnTo>
                      <a:cubicBezTo>
                        <a:pt x="15900" y="18463"/>
                        <a:pt x="18787" y="15104"/>
                        <a:pt x="21227" y="12821"/>
                      </a:cubicBezTo>
                      <a:cubicBezTo>
                        <a:pt x="24716" y="7285"/>
                        <a:pt x="27183" y="3087"/>
                        <a:pt x="28626" y="201"/>
                      </a:cubicBezTo>
                      <a:cubicBezTo>
                        <a:pt x="30673" y="-744"/>
                        <a:pt x="33296" y="1644"/>
                        <a:pt x="36471" y="7364"/>
                      </a:cubicBezTo>
                      <a:cubicBezTo>
                        <a:pt x="39646" y="13084"/>
                        <a:pt x="41247" y="17203"/>
                        <a:pt x="41247" y="19696"/>
                      </a:cubicBezTo>
                      <a:cubicBezTo>
                        <a:pt x="41247" y="23343"/>
                        <a:pt x="39803" y="26728"/>
                        <a:pt x="36943" y="29876"/>
                      </a:cubicBezTo>
                      <a:cubicBezTo>
                        <a:pt x="34057" y="33025"/>
                        <a:pt x="30777" y="34599"/>
                        <a:pt x="27104" y="34599"/>
                      </a:cubicBezTo>
                      <a:cubicBezTo>
                        <a:pt x="25267" y="34416"/>
                        <a:pt x="23116" y="34127"/>
                        <a:pt x="20650" y="33733"/>
                      </a:cubicBezTo>
                      <a:cubicBezTo>
                        <a:pt x="16950" y="33156"/>
                        <a:pt x="13670" y="35072"/>
                        <a:pt x="10784" y="39480"/>
                      </a:cubicBezTo>
                      <a:cubicBezTo>
                        <a:pt x="8737" y="42523"/>
                        <a:pt x="7399" y="44439"/>
                        <a:pt x="6796" y="45199"/>
                      </a:cubicBezTo>
                      <a:lnTo>
                        <a:pt x="26" y="52363"/>
                      </a:lnTo>
                      <a:lnTo>
                        <a:pt x="26" y="40608"/>
                      </a:lnTo>
                      <a:close/>
                    </a:path>
                  </a:pathLst>
                </a:custGeom>
                <a:grpFill/>
                <a:ln w="2609"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B074CE26-7F0A-F2F8-2DD3-0B84F975F50C}"/>
                    </a:ext>
                  </a:extLst>
                </p:cNvPr>
                <p:cNvSpPr/>
                <p:nvPr/>
              </p:nvSpPr>
              <p:spPr>
                <a:xfrm>
                  <a:off x="6487238" y="2969986"/>
                  <a:ext cx="98909" cy="54444"/>
                </a:xfrm>
                <a:custGeom>
                  <a:avLst/>
                  <a:gdLst>
                    <a:gd name="connsiteX0" fmla="*/ 96347 w 98909"/>
                    <a:gd name="connsiteY0" fmla="*/ 11729 h 54444"/>
                    <a:gd name="connsiteX1" fmla="*/ 90811 w 98909"/>
                    <a:gd name="connsiteY1" fmla="*/ 15743 h 54444"/>
                    <a:gd name="connsiteX2" fmla="*/ 86193 w 98909"/>
                    <a:gd name="connsiteY2" fmla="*/ 17737 h 54444"/>
                    <a:gd name="connsiteX3" fmla="*/ 71106 w 98909"/>
                    <a:gd name="connsiteY3" fmla="*/ 27471 h 54444"/>
                    <a:gd name="connsiteX4" fmla="*/ 68639 w 98909"/>
                    <a:gd name="connsiteY4" fmla="*/ 28049 h 54444"/>
                    <a:gd name="connsiteX5" fmla="*/ 50482 w 98909"/>
                    <a:gd name="connsiteY5" fmla="*/ 36944 h 54444"/>
                    <a:gd name="connsiteX6" fmla="*/ 40013 w 98909"/>
                    <a:gd name="connsiteY6" fmla="*/ 34949 h 54444"/>
                    <a:gd name="connsiteX7" fmla="*/ 23090 w 98909"/>
                    <a:gd name="connsiteY7" fmla="*/ 39830 h 54444"/>
                    <a:gd name="connsiteX8" fmla="*/ 10469 w 98909"/>
                    <a:gd name="connsiteY8" fmla="*/ 51007 h 54444"/>
                    <a:gd name="connsiteX9" fmla="*/ 6481 w 98909"/>
                    <a:gd name="connsiteY9" fmla="*/ 54444 h 54444"/>
                    <a:gd name="connsiteX10" fmla="*/ 0 w 98909"/>
                    <a:gd name="connsiteY10" fmla="*/ 53579 h 54444"/>
                    <a:gd name="connsiteX11" fmla="*/ 3700 w 98909"/>
                    <a:gd name="connsiteY11" fmla="*/ 47859 h 54444"/>
                    <a:gd name="connsiteX12" fmla="*/ 11387 w 98909"/>
                    <a:gd name="connsiteY12" fmla="*/ 38964 h 54444"/>
                    <a:gd name="connsiteX13" fmla="*/ 23693 w 98909"/>
                    <a:gd name="connsiteY13" fmla="*/ 27498 h 54444"/>
                    <a:gd name="connsiteX14" fmla="*/ 50168 w 98909"/>
                    <a:gd name="connsiteY14" fmla="*/ 16032 h 54444"/>
                    <a:gd name="connsiteX15" fmla="*/ 56019 w 98909"/>
                    <a:gd name="connsiteY15" fmla="*/ 17475 h 54444"/>
                    <a:gd name="connsiteX16" fmla="*/ 60637 w 98909"/>
                    <a:gd name="connsiteY16" fmla="*/ 18918 h 54444"/>
                    <a:gd name="connsiteX17" fmla="*/ 65858 w 98909"/>
                    <a:gd name="connsiteY17" fmla="*/ 16609 h 54444"/>
                    <a:gd name="connsiteX18" fmla="*/ 69873 w 98909"/>
                    <a:gd name="connsiteY18" fmla="*/ 12594 h 54444"/>
                    <a:gd name="connsiteX19" fmla="*/ 72339 w 98909"/>
                    <a:gd name="connsiteY19" fmla="*/ 10023 h 54444"/>
                    <a:gd name="connsiteX20" fmla="*/ 73572 w 98909"/>
                    <a:gd name="connsiteY20" fmla="*/ 8869 h 54444"/>
                    <a:gd name="connsiteX21" fmla="*/ 76957 w 98909"/>
                    <a:gd name="connsiteY21" fmla="*/ 10023 h 54444"/>
                    <a:gd name="connsiteX22" fmla="*/ 84960 w 98909"/>
                    <a:gd name="connsiteY22" fmla="*/ 4014 h 54444"/>
                    <a:gd name="connsiteX23" fmla="*/ 88029 w 98909"/>
                    <a:gd name="connsiteY23" fmla="*/ 289 h 54444"/>
                    <a:gd name="connsiteX24" fmla="*/ 91414 w 98909"/>
                    <a:gd name="connsiteY24" fmla="*/ 1154 h 54444"/>
                    <a:gd name="connsiteX25" fmla="*/ 96347 w 98909"/>
                    <a:gd name="connsiteY25" fmla="*/ 0 h 54444"/>
                    <a:gd name="connsiteX26" fmla="*/ 97265 w 98909"/>
                    <a:gd name="connsiteY26" fmla="*/ 1417 h 54444"/>
                    <a:gd name="connsiteX27" fmla="*/ 98813 w 98909"/>
                    <a:gd name="connsiteY27" fmla="*/ 4277 h 54444"/>
                    <a:gd name="connsiteX28" fmla="*/ 96347 w 98909"/>
                    <a:gd name="connsiteY28" fmla="*/ 11729 h 54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98909" h="54444">
                      <a:moveTo>
                        <a:pt x="96347" y="11729"/>
                      </a:moveTo>
                      <a:cubicBezTo>
                        <a:pt x="94510" y="13644"/>
                        <a:pt x="92647" y="14982"/>
                        <a:pt x="90811" y="15743"/>
                      </a:cubicBezTo>
                      <a:lnTo>
                        <a:pt x="86193" y="17737"/>
                      </a:lnTo>
                      <a:cubicBezTo>
                        <a:pt x="82913" y="20020"/>
                        <a:pt x="77875" y="23273"/>
                        <a:pt x="71106" y="27471"/>
                      </a:cubicBezTo>
                      <a:lnTo>
                        <a:pt x="68639" y="28049"/>
                      </a:lnTo>
                      <a:cubicBezTo>
                        <a:pt x="61240" y="33979"/>
                        <a:pt x="55205" y="36944"/>
                        <a:pt x="50482" y="36944"/>
                      </a:cubicBezTo>
                      <a:cubicBezTo>
                        <a:pt x="47203" y="35605"/>
                        <a:pt x="43713" y="34949"/>
                        <a:pt x="40013" y="34949"/>
                      </a:cubicBezTo>
                      <a:cubicBezTo>
                        <a:pt x="34871" y="34949"/>
                        <a:pt x="29229" y="36576"/>
                        <a:pt x="23090" y="39830"/>
                      </a:cubicBezTo>
                      <a:cubicBezTo>
                        <a:pt x="16924" y="43083"/>
                        <a:pt x="12726" y="46809"/>
                        <a:pt x="10469" y="51007"/>
                      </a:cubicBezTo>
                      <a:cubicBezTo>
                        <a:pt x="9236" y="52739"/>
                        <a:pt x="7898" y="53867"/>
                        <a:pt x="6481" y="54444"/>
                      </a:cubicBezTo>
                      <a:cubicBezTo>
                        <a:pt x="4014" y="54444"/>
                        <a:pt x="1863" y="54156"/>
                        <a:pt x="0" y="53579"/>
                      </a:cubicBezTo>
                      <a:lnTo>
                        <a:pt x="3700" y="47859"/>
                      </a:lnTo>
                      <a:lnTo>
                        <a:pt x="11387" y="38964"/>
                      </a:lnTo>
                      <a:cubicBezTo>
                        <a:pt x="14457" y="35527"/>
                        <a:pt x="18577" y="31696"/>
                        <a:pt x="23693" y="27498"/>
                      </a:cubicBezTo>
                      <a:cubicBezTo>
                        <a:pt x="33139" y="19862"/>
                        <a:pt x="41955" y="16032"/>
                        <a:pt x="50168" y="16032"/>
                      </a:cubicBezTo>
                      <a:cubicBezTo>
                        <a:pt x="51611" y="16032"/>
                        <a:pt x="53552" y="16504"/>
                        <a:pt x="56019" y="17475"/>
                      </a:cubicBezTo>
                      <a:cubicBezTo>
                        <a:pt x="58485" y="18419"/>
                        <a:pt x="60007" y="18918"/>
                        <a:pt x="60637" y="18918"/>
                      </a:cubicBezTo>
                      <a:cubicBezTo>
                        <a:pt x="62290" y="18918"/>
                        <a:pt x="64021" y="18157"/>
                        <a:pt x="65858" y="16609"/>
                      </a:cubicBezTo>
                      <a:lnTo>
                        <a:pt x="69873" y="12594"/>
                      </a:lnTo>
                      <a:cubicBezTo>
                        <a:pt x="70476" y="11833"/>
                        <a:pt x="71316" y="10968"/>
                        <a:pt x="72339" y="10023"/>
                      </a:cubicBezTo>
                      <a:lnTo>
                        <a:pt x="73572" y="8869"/>
                      </a:lnTo>
                      <a:cubicBezTo>
                        <a:pt x="74595" y="9629"/>
                        <a:pt x="75724" y="10023"/>
                        <a:pt x="76957" y="10023"/>
                      </a:cubicBezTo>
                      <a:cubicBezTo>
                        <a:pt x="79607" y="10023"/>
                        <a:pt x="82283" y="8029"/>
                        <a:pt x="84960" y="4014"/>
                      </a:cubicBezTo>
                      <a:lnTo>
                        <a:pt x="88029" y="289"/>
                      </a:lnTo>
                      <a:cubicBezTo>
                        <a:pt x="88843" y="866"/>
                        <a:pt x="89971" y="1154"/>
                        <a:pt x="91414" y="1154"/>
                      </a:cubicBezTo>
                      <a:cubicBezTo>
                        <a:pt x="94090" y="761"/>
                        <a:pt x="95717" y="394"/>
                        <a:pt x="96347" y="0"/>
                      </a:cubicBezTo>
                      <a:cubicBezTo>
                        <a:pt x="96767" y="761"/>
                        <a:pt x="97055" y="1233"/>
                        <a:pt x="97265" y="1417"/>
                      </a:cubicBezTo>
                      <a:cubicBezTo>
                        <a:pt x="98289" y="2755"/>
                        <a:pt x="98813" y="3700"/>
                        <a:pt x="98813" y="4277"/>
                      </a:cubicBezTo>
                      <a:cubicBezTo>
                        <a:pt x="99207" y="6560"/>
                        <a:pt x="98394" y="9052"/>
                        <a:pt x="96347" y="11729"/>
                      </a:cubicBezTo>
                      <a:close/>
                    </a:path>
                  </a:pathLst>
                </a:custGeom>
                <a:grpFill/>
                <a:ln w="2609"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8441AAFE-C82C-E209-FF3C-61F8208A7E07}"/>
                    </a:ext>
                  </a:extLst>
                </p:cNvPr>
                <p:cNvSpPr/>
                <p:nvPr/>
              </p:nvSpPr>
              <p:spPr>
                <a:xfrm>
                  <a:off x="6240940" y="3014460"/>
                  <a:ext cx="277390" cy="118334"/>
                </a:xfrm>
                <a:custGeom>
                  <a:avLst/>
                  <a:gdLst>
                    <a:gd name="connsiteX0" fmla="*/ 252465 w 277390"/>
                    <a:gd name="connsiteY0" fmla="*/ 7425 h 118334"/>
                    <a:gd name="connsiteX1" fmla="*/ 258001 w 277390"/>
                    <a:gd name="connsiteY1" fmla="*/ 4565 h 118334"/>
                    <a:gd name="connsiteX2" fmla="*/ 259549 w 277390"/>
                    <a:gd name="connsiteY2" fmla="*/ 4565 h 118334"/>
                    <a:gd name="connsiteX3" fmla="*/ 265085 w 277390"/>
                    <a:gd name="connsiteY3" fmla="*/ 3411 h 118334"/>
                    <a:gd name="connsiteX4" fmla="*/ 277391 w 277390"/>
                    <a:gd name="connsiteY4" fmla="*/ 12017 h 118334"/>
                    <a:gd name="connsiteX5" fmla="*/ 269388 w 277390"/>
                    <a:gd name="connsiteY5" fmla="*/ 28652 h 118334"/>
                    <a:gd name="connsiteX6" fmla="*/ 257056 w 277390"/>
                    <a:gd name="connsiteY6" fmla="*/ 40407 h 118334"/>
                    <a:gd name="connsiteX7" fmla="*/ 245984 w 277390"/>
                    <a:gd name="connsiteY7" fmla="*/ 42978 h 118334"/>
                    <a:gd name="connsiteX8" fmla="*/ 222579 w 277390"/>
                    <a:gd name="connsiteY8" fmla="*/ 48987 h 118334"/>
                    <a:gd name="connsiteX9" fmla="*/ 190254 w 277390"/>
                    <a:gd name="connsiteY9" fmla="*/ 68482 h 118334"/>
                    <a:gd name="connsiteX10" fmla="*/ 157010 w 277390"/>
                    <a:gd name="connsiteY10" fmla="*/ 86534 h 118334"/>
                    <a:gd name="connsiteX11" fmla="*/ 26160 w 277390"/>
                    <a:gd name="connsiteY11" fmla="*/ 118335 h 118334"/>
                    <a:gd name="connsiteX12" fmla="*/ 0 w 277390"/>
                    <a:gd name="connsiteY12" fmla="*/ 116052 h 118334"/>
                    <a:gd name="connsiteX13" fmla="*/ 0 w 277390"/>
                    <a:gd name="connsiteY13" fmla="*/ 82519 h 118334"/>
                    <a:gd name="connsiteX14" fmla="*/ 40643 w 277390"/>
                    <a:gd name="connsiteY14" fmla="*/ 87977 h 118334"/>
                    <a:gd name="connsiteX15" fmla="*/ 47727 w 277390"/>
                    <a:gd name="connsiteY15" fmla="*/ 87977 h 118334"/>
                    <a:gd name="connsiteX16" fmla="*/ 82834 w 277390"/>
                    <a:gd name="connsiteY16" fmla="*/ 85117 h 118334"/>
                    <a:gd name="connsiteX17" fmla="*/ 148115 w 277390"/>
                    <a:gd name="connsiteY17" fmla="*/ 67354 h 118334"/>
                    <a:gd name="connsiteX18" fmla="*/ 196157 w 277390"/>
                    <a:gd name="connsiteY18" fmla="*/ 46153 h 118334"/>
                    <a:gd name="connsiteX19" fmla="*/ 200460 w 277390"/>
                    <a:gd name="connsiteY19" fmla="*/ 40722 h 118334"/>
                    <a:gd name="connsiteX20" fmla="*/ 215233 w 277390"/>
                    <a:gd name="connsiteY20" fmla="*/ 16058 h 118334"/>
                    <a:gd name="connsiteX21" fmla="*/ 237089 w 277390"/>
                    <a:gd name="connsiteY21" fmla="*/ 0 h 118334"/>
                    <a:gd name="connsiteX22" fmla="*/ 248791 w 277390"/>
                    <a:gd name="connsiteY22" fmla="*/ 6297 h 118334"/>
                    <a:gd name="connsiteX23" fmla="*/ 252465 w 277390"/>
                    <a:gd name="connsiteY23" fmla="*/ 7425 h 118334"/>
                    <a:gd name="connsiteX24" fmla="*/ 239844 w 277390"/>
                    <a:gd name="connsiteY24" fmla="*/ 18603 h 118334"/>
                    <a:gd name="connsiteX25" fmla="*/ 230923 w 277390"/>
                    <a:gd name="connsiteY25" fmla="*/ 13723 h 118334"/>
                    <a:gd name="connsiteX26" fmla="*/ 215836 w 277390"/>
                    <a:gd name="connsiteY26" fmla="*/ 24612 h 118334"/>
                    <a:gd name="connsiteX27" fmla="*/ 209067 w 277390"/>
                    <a:gd name="connsiteY27" fmla="*/ 35212 h 118334"/>
                    <a:gd name="connsiteX28" fmla="*/ 205078 w 277390"/>
                    <a:gd name="connsiteY28" fmla="*/ 42375 h 118334"/>
                    <a:gd name="connsiteX29" fmla="*/ 239844 w 277390"/>
                    <a:gd name="connsiteY29" fmla="*/ 18603 h 118334"/>
                    <a:gd name="connsiteX30" fmla="*/ 267867 w 277390"/>
                    <a:gd name="connsiteY30" fmla="*/ 19443 h 118334"/>
                    <a:gd name="connsiteX31" fmla="*/ 260152 w 277390"/>
                    <a:gd name="connsiteY31" fmla="*/ 15428 h 118334"/>
                    <a:gd name="connsiteX32" fmla="*/ 232445 w 277390"/>
                    <a:gd name="connsiteY32" fmla="*/ 40354 h 118334"/>
                    <a:gd name="connsiteX33" fmla="*/ 252465 w 277390"/>
                    <a:gd name="connsiteY33" fmla="*/ 31748 h 118334"/>
                    <a:gd name="connsiteX34" fmla="*/ 267867 w 277390"/>
                    <a:gd name="connsiteY34" fmla="*/ 19443 h 1183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77390" h="118334">
                      <a:moveTo>
                        <a:pt x="252465" y="7425"/>
                      </a:moveTo>
                      <a:lnTo>
                        <a:pt x="258001" y="4565"/>
                      </a:lnTo>
                      <a:cubicBezTo>
                        <a:pt x="258421" y="4775"/>
                        <a:pt x="258919" y="4775"/>
                        <a:pt x="259549" y="4565"/>
                      </a:cubicBezTo>
                      <a:cubicBezTo>
                        <a:pt x="262435" y="3805"/>
                        <a:pt x="264272" y="3411"/>
                        <a:pt x="265085" y="3411"/>
                      </a:cubicBezTo>
                      <a:cubicBezTo>
                        <a:pt x="273298" y="3411"/>
                        <a:pt x="277391" y="6271"/>
                        <a:pt x="277391" y="12017"/>
                      </a:cubicBezTo>
                      <a:cubicBezTo>
                        <a:pt x="277391" y="16032"/>
                        <a:pt x="274715" y="21568"/>
                        <a:pt x="269388" y="28652"/>
                      </a:cubicBezTo>
                      <a:cubicBezTo>
                        <a:pt x="265479" y="33821"/>
                        <a:pt x="261386" y="37731"/>
                        <a:pt x="257056" y="40407"/>
                      </a:cubicBezTo>
                      <a:lnTo>
                        <a:pt x="245984" y="42978"/>
                      </a:lnTo>
                      <a:cubicBezTo>
                        <a:pt x="241864" y="43949"/>
                        <a:pt x="234072" y="45943"/>
                        <a:pt x="222579" y="48987"/>
                      </a:cubicBezTo>
                      <a:lnTo>
                        <a:pt x="190254" y="68482"/>
                      </a:lnTo>
                      <a:cubicBezTo>
                        <a:pt x="176898" y="76511"/>
                        <a:pt x="165826" y="82519"/>
                        <a:pt x="157010" y="86534"/>
                      </a:cubicBezTo>
                      <a:cubicBezTo>
                        <a:pt x="109991" y="107734"/>
                        <a:pt x="66383" y="118335"/>
                        <a:pt x="26160" y="118335"/>
                      </a:cubicBezTo>
                      <a:cubicBezTo>
                        <a:pt x="16504" y="118335"/>
                        <a:pt x="7793" y="117574"/>
                        <a:pt x="0" y="116052"/>
                      </a:cubicBezTo>
                      <a:lnTo>
                        <a:pt x="0" y="82519"/>
                      </a:lnTo>
                      <a:cubicBezTo>
                        <a:pt x="12726" y="86140"/>
                        <a:pt x="26265" y="87977"/>
                        <a:pt x="40643" y="87977"/>
                      </a:cubicBezTo>
                      <a:lnTo>
                        <a:pt x="47727" y="87977"/>
                      </a:lnTo>
                      <a:cubicBezTo>
                        <a:pt x="60243" y="87977"/>
                        <a:pt x="71945" y="87032"/>
                        <a:pt x="82834" y="85117"/>
                      </a:cubicBezTo>
                      <a:cubicBezTo>
                        <a:pt x="100283" y="82073"/>
                        <a:pt x="122034" y="76143"/>
                        <a:pt x="148115" y="67354"/>
                      </a:cubicBezTo>
                      <a:cubicBezTo>
                        <a:pt x="169053" y="60296"/>
                        <a:pt x="185059" y="53211"/>
                        <a:pt x="196157" y="46153"/>
                      </a:cubicBezTo>
                      <a:cubicBezTo>
                        <a:pt x="197391" y="45392"/>
                        <a:pt x="198834" y="43582"/>
                        <a:pt x="200460" y="40722"/>
                      </a:cubicBezTo>
                      <a:cubicBezTo>
                        <a:pt x="208463" y="26763"/>
                        <a:pt x="213396" y="18550"/>
                        <a:pt x="215233" y="16058"/>
                      </a:cubicBezTo>
                      <a:cubicBezTo>
                        <a:pt x="222815" y="5379"/>
                        <a:pt x="230110" y="0"/>
                        <a:pt x="237089" y="0"/>
                      </a:cubicBezTo>
                      <a:cubicBezTo>
                        <a:pt x="242022" y="0"/>
                        <a:pt x="245905" y="2099"/>
                        <a:pt x="248791" y="6297"/>
                      </a:cubicBezTo>
                      <a:cubicBezTo>
                        <a:pt x="249185" y="7032"/>
                        <a:pt x="250418" y="7425"/>
                        <a:pt x="252465" y="7425"/>
                      </a:cubicBezTo>
                      <a:close/>
                      <a:moveTo>
                        <a:pt x="239844" y="18603"/>
                      </a:moveTo>
                      <a:cubicBezTo>
                        <a:pt x="239844" y="15349"/>
                        <a:pt x="236879" y="13723"/>
                        <a:pt x="230923" y="13723"/>
                      </a:cubicBezTo>
                      <a:cubicBezTo>
                        <a:pt x="225990" y="13723"/>
                        <a:pt x="220979" y="17343"/>
                        <a:pt x="215836" y="24612"/>
                      </a:cubicBezTo>
                      <a:cubicBezTo>
                        <a:pt x="213160" y="28442"/>
                        <a:pt x="210903" y="31958"/>
                        <a:pt x="209067" y="35212"/>
                      </a:cubicBezTo>
                      <a:lnTo>
                        <a:pt x="205078" y="42375"/>
                      </a:lnTo>
                      <a:cubicBezTo>
                        <a:pt x="228247" y="33218"/>
                        <a:pt x="239844" y="25294"/>
                        <a:pt x="239844" y="18603"/>
                      </a:cubicBezTo>
                      <a:close/>
                      <a:moveTo>
                        <a:pt x="267867" y="19443"/>
                      </a:moveTo>
                      <a:cubicBezTo>
                        <a:pt x="267867" y="16766"/>
                        <a:pt x="265295" y="15428"/>
                        <a:pt x="260152" y="15428"/>
                      </a:cubicBezTo>
                      <a:cubicBezTo>
                        <a:pt x="251336" y="15428"/>
                        <a:pt x="242100" y="23746"/>
                        <a:pt x="232445" y="40354"/>
                      </a:cubicBezTo>
                      <a:cubicBezTo>
                        <a:pt x="237771" y="38833"/>
                        <a:pt x="244462" y="35973"/>
                        <a:pt x="252465" y="31748"/>
                      </a:cubicBezTo>
                      <a:cubicBezTo>
                        <a:pt x="262724" y="26422"/>
                        <a:pt x="267867" y="22329"/>
                        <a:pt x="267867" y="19443"/>
                      </a:cubicBezTo>
                      <a:close/>
                    </a:path>
                  </a:pathLst>
                </a:custGeom>
                <a:grpFill/>
                <a:ln w="2609"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4DF55893-DEF2-F033-3810-8008955337E9}"/>
                    </a:ext>
                  </a:extLst>
                </p:cNvPr>
                <p:cNvSpPr/>
                <p:nvPr/>
              </p:nvSpPr>
              <p:spPr>
                <a:xfrm>
                  <a:off x="6149965" y="3030938"/>
                  <a:ext cx="95277" cy="99443"/>
                </a:xfrm>
                <a:custGeom>
                  <a:avLst/>
                  <a:gdLst>
                    <a:gd name="connsiteX0" fmla="*/ 90975 w 95277"/>
                    <a:gd name="connsiteY0" fmla="*/ 99443 h 99443"/>
                    <a:gd name="connsiteX1" fmla="*/ 86042 w 95277"/>
                    <a:gd name="connsiteY1" fmla="*/ 98289 h 99443"/>
                    <a:gd name="connsiteX2" fmla="*/ 57101 w 95277"/>
                    <a:gd name="connsiteY2" fmla="*/ 80814 h 99443"/>
                    <a:gd name="connsiteX3" fmla="*/ 49702 w 95277"/>
                    <a:gd name="connsiteY3" fmla="*/ 63628 h 99443"/>
                    <a:gd name="connsiteX4" fmla="*/ 40781 w 95277"/>
                    <a:gd name="connsiteY4" fmla="*/ 80237 h 99443"/>
                    <a:gd name="connsiteX5" fmla="*/ 18006 w 95277"/>
                    <a:gd name="connsiteY5" fmla="*/ 95429 h 99443"/>
                    <a:gd name="connsiteX6" fmla="*/ 453 w 95277"/>
                    <a:gd name="connsiteY6" fmla="*/ 98866 h 99443"/>
                    <a:gd name="connsiteX7" fmla="*/ 2604 w 95277"/>
                    <a:gd name="connsiteY7" fmla="*/ 94851 h 99443"/>
                    <a:gd name="connsiteX8" fmla="*/ 19239 w 95277"/>
                    <a:gd name="connsiteY8" fmla="*/ 82231 h 99443"/>
                    <a:gd name="connsiteX9" fmla="*/ 55579 w 95277"/>
                    <a:gd name="connsiteY9" fmla="*/ 32378 h 99443"/>
                    <a:gd name="connsiteX10" fmla="*/ 61431 w 95277"/>
                    <a:gd name="connsiteY10" fmla="*/ 14903 h 99443"/>
                    <a:gd name="connsiteX11" fmla="*/ 69748 w 95277"/>
                    <a:gd name="connsiteY11" fmla="*/ 0 h 99443"/>
                    <a:gd name="connsiteX12" fmla="*/ 70666 w 95277"/>
                    <a:gd name="connsiteY12" fmla="*/ 1994 h 99443"/>
                    <a:gd name="connsiteX13" fmla="*/ 66652 w 95277"/>
                    <a:gd name="connsiteY13" fmla="*/ 19469 h 99443"/>
                    <a:gd name="connsiteX14" fmla="*/ 64186 w 95277"/>
                    <a:gd name="connsiteY14" fmla="*/ 37232 h 99443"/>
                    <a:gd name="connsiteX15" fmla="*/ 77436 w 95277"/>
                    <a:gd name="connsiteY15" fmla="*/ 60164 h 99443"/>
                    <a:gd name="connsiteX16" fmla="*/ 90975 w 95277"/>
                    <a:gd name="connsiteY16" fmla="*/ 65911 h 99443"/>
                    <a:gd name="connsiteX17" fmla="*/ 95278 w 95277"/>
                    <a:gd name="connsiteY17" fmla="*/ 81391 h 99443"/>
                    <a:gd name="connsiteX18" fmla="*/ 92497 w 95277"/>
                    <a:gd name="connsiteY18" fmla="*/ 95717 h 99443"/>
                    <a:gd name="connsiteX19" fmla="*/ 90975 w 95277"/>
                    <a:gd name="connsiteY19" fmla="*/ 99443 h 994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95277" h="99443">
                      <a:moveTo>
                        <a:pt x="90975" y="99443"/>
                      </a:moveTo>
                      <a:lnTo>
                        <a:pt x="86042" y="98289"/>
                      </a:lnTo>
                      <a:cubicBezTo>
                        <a:pt x="73107" y="95245"/>
                        <a:pt x="63451" y="89394"/>
                        <a:pt x="57101" y="80814"/>
                      </a:cubicBezTo>
                      <a:cubicBezTo>
                        <a:pt x="54215" y="76983"/>
                        <a:pt x="51749" y="71263"/>
                        <a:pt x="49702" y="63628"/>
                      </a:cubicBezTo>
                      <a:cubicBezTo>
                        <a:pt x="47839" y="66698"/>
                        <a:pt x="44874" y="72234"/>
                        <a:pt x="40781" y="80237"/>
                      </a:cubicBezTo>
                      <a:cubicBezTo>
                        <a:pt x="37501" y="86717"/>
                        <a:pt x="29892" y="91808"/>
                        <a:pt x="18006" y="95429"/>
                      </a:cubicBezTo>
                      <a:cubicBezTo>
                        <a:pt x="13703" y="96767"/>
                        <a:pt x="7852" y="97921"/>
                        <a:pt x="453" y="98866"/>
                      </a:cubicBezTo>
                      <a:cubicBezTo>
                        <a:pt x="-570" y="98105"/>
                        <a:pt x="138" y="96767"/>
                        <a:pt x="2604" y="94851"/>
                      </a:cubicBezTo>
                      <a:lnTo>
                        <a:pt x="19239" y="82231"/>
                      </a:lnTo>
                      <a:cubicBezTo>
                        <a:pt x="36898" y="68849"/>
                        <a:pt x="48994" y="52240"/>
                        <a:pt x="55579" y="32378"/>
                      </a:cubicBezTo>
                      <a:lnTo>
                        <a:pt x="61431" y="14903"/>
                      </a:lnTo>
                      <a:cubicBezTo>
                        <a:pt x="64710" y="4985"/>
                        <a:pt x="67492" y="0"/>
                        <a:pt x="69748" y="0"/>
                      </a:cubicBezTo>
                      <a:cubicBezTo>
                        <a:pt x="70561" y="0"/>
                        <a:pt x="70876" y="682"/>
                        <a:pt x="70666" y="1994"/>
                      </a:cubicBezTo>
                      <a:cubicBezTo>
                        <a:pt x="70457" y="3332"/>
                        <a:pt x="69118" y="9157"/>
                        <a:pt x="66652" y="19469"/>
                      </a:cubicBezTo>
                      <a:cubicBezTo>
                        <a:pt x="64999" y="26343"/>
                        <a:pt x="64186" y="32273"/>
                        <a:pt x="64186" y="37232"/>
                      </a:cubicBezTo>
                      <a:cubicBezTo>
                        <a:pt x="64186" y="46416"/>
                        <a:pt x="68594" y="54051"/>
                        <a:pt x="77436" y="60164"/>
                      </a:cubicBezTo>
                      <a:cubicBezTo>
                        <a:pt x="79902" y="61896"/>
                        <a:pt x="84415" y="63812"/>
                        <a:pt x="90975" y="65911"/>
                      </a:cubicBezTo>
                      <a:cubicBezTo>
                        <a:pt x="93835" y="72024"/>
                        <a:pt x="95278" y="77193"/>
                        <a:pt x="95278" y="81391"/>
                      </a:cubicBezTo>
                      <a:cubicBezTo>
                        <a:pt x="95278" y="86560"/>
                        <a:pt x="94360" y="91335"/>
                        <a:pt x="92497" y="95717"/>
                      </a:cubicBezTo>
                      <a:cubicBezTo>
                        <a:pt x="92313" y="96688"/>
                        <a:pt x="91788" y="97921"/>
                        <a:pt x="90975" y="99443"/>
                      </a:cubicBezTo>
                      <a:close/>
                    </a:path>
                  </a:pathLst>
                </a:custGeom>
                <a:grpFill/>
                <a:ln w="2609"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10E76A41-4A1E-59DC-9EAF-A0D1060EC632}"/>
                    </a:ext>
                  </a:extLst>
                </p:cNvPr>
                <p:cNvSpPr/>
                <p:nvPr/>
              </p:nvSpPr>
              <p:spPr>
                <a:xfrm>
                  <a:off x="6302259" y="2970275"/>
                  <a:ext cx="132109" cy="102644"/>
                </a:xfrm>
                <a:custGeom>
                  <a:avLst/>
                  <a:gdLst>
                    <a:gd name="connsiteX0" fmla="*/ 90365 w 132109"/>
                    <a:gd name="connsiteY0" fmla="*/ 18236 h 102644"/>
                    <a:gd name="connsiteX1" fmla="*/ 132110 w 132109"/>
                    <a:gd name="connsiteY1" fmla="*/ 0 h 102644"/>
                    <a:gd name="connsiteX2" fmla="*/ 128909 w 132109"/>
                    <a:gd name="connsiteY2" fmla="*/ 5667 h 102644"/>
                    <a:gd name="connsiteX3" fmla="*/ 129145 w 132109"/>
                    <a:gd name="connsiteY3" fmla="*/ 8029 h 102644"/>
                    <a:gd name="connsiteX4" fmla="*/ 127754 w 132109"/>
                    <a:gd name="connsiteY4" fmla="*/ 8265 h 102644"/>
                    <a:gd name="connsiteX5" fmla="*/ 118098 w 132109"/>
                    <a:gd name="connsiteY5" fmla="*/ 18944 h 102644"/>
                    <a:gd name="connsiteX6" fmla="*/ 91965 w 132109"/>
                    <a:gd name="connsiteY6" fmla="*/ 30489 h 102644"/>
                    <a:gd name="connsiteX7" fmla="*/ 87819 w 132109"/>
                    <a:gd name="connsiteY7" fmla="*/ 32824 h 102644"/>
                    <a:gd name="connsiteX8" fmla="*/ 29229 w 132109"/>
                    <a:gd name="connsiteY8" fmla="*/ 57094 h 102644"/>
                    <a:gd name="connsiteX9" fmla="*/ 22145 w 132109"/>
                    <a:gd name="connsiteY9" fmla="*/ 62211 h 102644"/>
                    <a:gd name="connsiteX10" fmla="*/ 22539 w 132109"/>
                    <a:gd name="connsiteY10" fmla="*/ 79869 h 102644"/>
                    <a:gd name="connsiteX11" fmla="*/ 10312 w 132109"/>
                    <a:gd name="connsiteY11" fmla="*/ 95822 h 102644"/>
                    <a:gd name="connsiteX12" fmla="*/ 0 w 132109"/>
                    <a:gd name="connsiteY12" fmla="*/ 102644 h 102644"/>
                    <a:gd name="connsiteX13" fmla="*/ 13434 w 132109"/>
                    <a:gd name="connsiteY13" fmla="*/ 83910 h 102644"/>
                    <a:gd name="connsiteX14" fmla="*/ 10653 w 132109"/>
                    <a:gd name="connsiteY14" fmla="*/ 68351 h 102644"/>
                    <a:gd name="connsiteX15" fmla="*/ 20964 w 132109"/>
                    <a:gd name="connsiteY15" fmla="*/ 51873 h 102644"/>
                    <a:gd name="connsiteX16" fmla="*/ 90365 w 132109"/>
                    <a:gd name="connsiteY16" fmla="*/ 18236 h 102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2109" h="102644">
                      <a:moveTo>
                        <a:pt x="90365" y="18236"/>
                      </a:moveTo>
                      <a:cubicBezTo>
                        <a:pt x="104769" y="13355"/>
                        <a:pt x="117994" y="5589"/>
                        <a:pt x="132110" y="0"/>
                      </a:cubicBezTo>
                      <a:cubicBezTo>
                        <a:pt x="131139" y="1942"/>
                        <a:pt x="130457" y="4067"/>
                        <a:pt x="128909" y="5667"/>
                      </a:cubicBezTo>
                      <a:cubicBezTo>
                        <a:pt x="128961" y="6271"/>
                        <a:pt x="129066" y="7425"/>
                        <a:pt x="129145" y="8029"/>
                      </a:cubicBezTo>
                      <a:lnTo>
                        <a:pt x="127754" y="8265"/>
                      </a:lnTo>
                      <a:cubicBezTo>
                        <a:pt x="125052" y="12227"/>
                        <a:pt x="122664" y="16819"/>
                        <a:pt x="118098" y="18944"/>
                      </a:cubicBezTo>
                      <a:cubicBezTo>
                        <a:pt x="109335" y="22670"/>
                        <a:pt x="101096" y="27655"/>
                        <a:pt x="91965" y="30489"/>
                      </a:cubicBezTo>
                      <a:cubicBezTo>
                        <a:pt x="90601" y="31250"/>
                        <a:pt x="89210" y="32037"/>
                        <a:pt x="87819" y="32824"/>
                      </a:cubicBezTo>
                      <a:cubicBezTo>
                        <a:pt x="68036" y="40223"/>
                        <a:pt x="48462" y="48331"/>
                        <a:pt x="29229" y="57094"/>
                      </a:cubicBezTo>
                      <a:cubicBezTo>
                        <a:pt x="26684" y="58459"/>
                        <a:pt x="23562" y="59456"/>
                        <a:pt x="22145" y="62211"/>
                      </a:cubicBezTo>
                      <a:cubicBezTo>
                        <a:pt x="22119" y="68062"/>
                        <a:pt x="24402" y="74097"/>
                        <a:pt x="22539" y="79869"/>
                      </a:cubicBezTo>
                      <a:cubicBezTo>
                        <a:pt x="19784" y="86062"/>
                        <a:pt x="14982" y="91047"/>
                        <a:pt x="10312" y="95822"/>
                      </a:cubicBezTo>
                      <a:cubicBezTo>
                        <a:pt x="7294" y="98630"/>
                        <a:pt x="4303" y="102041"/>
                        <a:pt x="0" y="102644"/>
                      </a:cubicBezTo>
                      <a:cubicBezTo>
                        <a:pt x="1522" y="94773"/>
                        <a:pt x="11965" y="91939"/>
                        <a:pt x="13434" y="83910"/>
                      </a:cubicBezTo>
                      <a:cubicBezTo>
                        <a:pt x="13277" y="78584"/>
                        <a:pt x="8869" y="73756"/>
                        <a:pt x="10653" y="68351"/>
                      </a:cubicBezTo>
                      <a:cubicBezTo>
                        <a:pt x="13014" y="62316"/>
                        <a:pt x="16320" y="56465"/>
                        <a:pt x="20964" y="51873"/>
                      </a:cubicBezTo>
                      <a:cubicBezTo>
                        <a:pt x="41509" y="35946"/>
                        <a:pt x="66566" y="27917"/>
                        <a:pt x="90365" y="18236"/>
                      </a:cubicBezTo>
                      <a:close/>
                    </a:path>
                  </a:pathLst>
                </a:custGeom>
                <a:grpFill/>
                <a:ln w="2609"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0D1FD500-8802-85E3-E0DB-C2056FBBC60F}"/>
                    </a:ext>
                  </a:extLst>
                </p:cNvPr>
                <p:cNvSpPr/>
                <p:nvPr/>
              </p:nvSpPr>
              <p:spPr>
                <a:xfrm>
                  <a:off x="7065687" y="3049725"/>
                  <a:ext cx="45680" cy="84246"/>
                </a:xfrm>
                <a:custGeom>
                  <a:avLst/>
                  <a:gdLst>
                    <a:gd name="connsiteX0" fmla="*/ 45681 w 45680"/>
                    <a:gd name="connsiteY0" fmla="*/ 29151 h 84246"/>
                    <a:gd name="connsiteX1" fmla="*/ 34556 w 45680"/>
                    <a:gd name="connsiteY1" fmla="*/ 64861 h 84246"/>
                    <a:gd name="connsiteX2" fmla="*/ 10285 w 45680"/>
                    <a:gd name="connsiteY2" fmla="*/ 81417 h 84246"/>
                    <a:gd name="connsiteX3" fmla="*/ 2860 w 45680"/>
                    <a:gd name="connsiteY3" fmla="*/ 83989 h 84246"/>
                    <a:gd name="connsiteX4" fmla="*/ 0 w 45680"/>
                    <a:gd name="connsiteY4" fmla="*/ 82834 h 84246"/>
                    <a:gd name="connsiteX5" fmla="*/ 289 w 45680"/>
                    <a:gd name="connsiteY5" fmla="*/ 81706 h 84246"/>
                    <a:gd name="connsiteX6" fmla="*/ 6297 w 45680"/>
                    <a:gd name="connsiteY6" fmla="*/ 75697 h 84246"/>
                    <a:gd name="connsiteX7" fmla="*/ 15428 w 45680"/>
                    <a:gd name="connsiteY7" fmla="*/ 67983 h 84246"/>
                    <a:gd name="connsiteX8" fmla="*/ 29990 w 45680"/>
                    <a:gd name="connsiteY8" fmla="*/ 51427 h 84246"/>
                    <a:gd name="connsiteX9" fmla="*/ 17711 w 45680"/>
                    <a:gd name="connsiteY9" fmla="*/ 32299 h 84246"/>
                    <a:gd name="connsiteX10" fmla="*/ 14274 w 45680"/>
                    <a:gd name="connsiteY10" fmla="*/ 28862 h 84246"/>
                    <a:gd name="connsiteX11" fmla="*/ 19128 w 45680"/>
                    <a:gd name="connsiteY11" fmla="*/ 17448 h 84246"/>
                    <a:gd name="connsiteX12" fmla="*/ 25399 w 45680"/>
                    <a:gd name="connsiteY12" fmla="*/ 3437 h 84246"/>
                    <a:gd name="connsiteX13" fmla="*/ 27681 w 45680"/>
                    <a:gd name="connsiteY13" fmla="*/ 577 h 84246"/>
                    <a:gd name="connsiteX14" fmla="*/ 27970 w 45680"/>
                    <a:gd name="connsiteY14" fmla="*/ 0 h 84246"/>
                    <a:gd name="connsiteX15" fmla="*/ 33979 w 45680"/>
                    <a:gd name="connsiteY15" fmla="*/ 5431 h 84246"/>
                    <a:gd name="connsiteX16" fmla="*/ 41981 w 45680"/>
                    <a:gd name="connsiteY16" fmla="*/ 14562 h 84246"/>
                    <a:gd name="connsiteX17" fmla="*/ 45681 w 45680"/>
                    <a:gd name="connsiteY17" fmla="*/ 29151 h 84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5680" h="84246">
                      <a:moveTo>
                        <a:pt x="45681" y="29151"/>
                      </a:moveTo>
                      <a:cubicBezTo>
                        <a:pt x="45681" y="39436"/>
                        <a:pt x="41981" y="51322"/>
                        <a:pt x="34556" y="64861"/>
                      </a:cubicBezTo>
                      <a:cubicBezTo>
                        <a:pt x="30935" y="71525"/>
                        <a:pt x="22854" y="77036"/>
                        <a:pt x="10285" y="81417"/>
                      </a:cubicBezTo>
                      <a:lnTo>
                        <a:pt x="2860" y="83989"/>
                      </a:lnTo>
                      <a:cubicBezTo>
                        <a:pt x="971" y="84566"/>
                        <a:pt x="0" y="84172"/>
                        <a:pt x="0" y="82834"/>
                      </a:cubicBezTo>
                      <a:cubicBezTo>
                        <a:pt x="0" y="82467"/>
                        <a:pt x="105" y="82073"/>
                        <a:pt x="289" y="81706"/>
                      </a:cubicBezTo>
                      <a:cubicBezTo>
                        <a:pt x="1627" y="80000"/>
                        <a:pt x="3621" y="77980"/>
                        <a:pt x="6297" y="75697"/>
                      </a:cubicBezTo>
                      <a:lnTo>
                        <a:pt x="15428" y="67983"/>
                      </a:lnTo>
                      <a:cubicBezTo>
                        <a:pt x="25136" y="59797"/>
                        <a:pt x="29990" y="54287"/>
                        <a:pt x="29990" y="51427"/>
                      </a:cubicBezTo>
                      <a:cubicBezTo>
                        <a:pt x="29990" y="44946"/>
                        <a:pt x="25897" y="38570"/>
                        <a:pt x="17711" y="32299"/>
                      </a:cubicBezTo>
                      <a:cubicBezTo>
                        <a:pt x="15428" y="30594"/>
                        <a:pt x="14274" y="29439"/>
                        <a:pt x="14274" y="28862"/>
                      </a:cubicBezTo>
                      <a:lnTo>
                        <a:pt x="19128" y="17448"/>
                      </a:lnTo>
                      <a:lnTo>
                        <a:pt x="25399" y="3437"/>
                      </a:lnTo>
                      <a:cubicBezTo>
                        <a:pt x="25976" y="2283"/>
                        <a:pt x="26737" y="1338"/>
                        <a:pt x="27681" y="577"/>
                      </a:cubicBezTo>
                      <a:cubicBezTo>
                        <a:pt x="27681" y="394"/>
                        <a:pt x="27786" y="210"/>
                        <a:pt x="27970" y="0"/>
                      </a:cubicBezTo>
                      <a:lnTo>
                        <a:pt x="33979" y="5431"/>
                      </a:lnTo>
                      <a:cubicBezTo>
                        <a:pt x="37967" y="9052"/>
                        <a:pt x="40643" y="12096"/>
                        <a:pt x="41981" y="14562"/>
                      </a:cubicBezTo>
                      <a:cubicBezTo>
                        <a:pt x="44448" y="19128"/>
                        <a:pt x="45681" y="23982"/>
                        <a:pt x="45681" y="29151"/>
                      </a:cubicBezTo>
                      <a:close/>
                    </a:path>
                  </a:pathLst>
                </a:custGeom>
                <a:grpFill/>
                <a:ln w="2609"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0F462FD2-33CD-8D16-3A4D-0F1095569F4C}"/>
                    </a:ext>
                  </a:extLst>
                </p:cNvPr>
                <p:cNvSpPr/>
                <p:nvPr/>
              </p:nvSpPr>
              <p:spPr>
                <a:xfrm>
                  <a:off x="7040472" y="3015064"/>
                  <a:ext cx="29964" cy="105399"/>
                </a:xfrm>
                <a:custGeom>
                  <a:avLst/>
                  <a:gdLst>
                    <a:gd name="connsiteX0" fmla="*/ 25084 w 29964"/>
                    <a:gd name="connsiteY0" fmla="*/ 5982 h 105399"/>
                    <a:gd name="connsiteX1" fmla="*/ 27655 w 29964"/>
                    <a:gd name="connsiteY1" fmla="*/ 1706 h 105399"/>
                    <a:gd name="connsiteX2" fmla="*/ 29098 w 29964"/>
                    <a:gd name="connsiteY2" fmla="*/ 0 h 105399"/>
                    <a:gd name="connsiteX3" fmla="*/ 29964 w 29964"/>
                    <a:gd name="connsiteY3" fmla="*/ 2283 h 105399"/>
                    <a:gd name="connsiteX4" fmla="*/ 28547 w 29964"/>
                    <a:gd name="connsiteY4" fmla="*/ 11991 h 105399"/>
                    <a:gd name="connsiteX5" fmla="*/ 26842 w 29964"/>
                    <a:gd name="connsiteY5" fmla="*/ 27996 h 105399"/>
                    <a:gd name="connsiteX6" fmla="*/ 23693 w 29964"/>
                    <a:gd name="connsiteY6" fmla="*/ 53421 h 105399"/>
                    <a:gd name="connsiteX7" fmla="*/ 16845 w 29964"/>
                    <a:gd name="connsiteY7" fmla="*/ 79423 h 105399"/>
                    <a:gd name="connsiteX8" fmla="*/ 10285 w 29964"/>
                    <a:gd name="connsiteY8" fmla="*/ 93120 h 105399"/>
                    <a:gd name="connsiteX9" fmla="*/ 866 w 29964"/>
                    <a:gd name="connsiteY9" fmla="*/ 105399 h 105399"/>
                    <a:gd name="connsiteX10" fmla="*/ 0 w 29964"/>
                    <a:gd name="connsiteY10" fmla="*/ 103405 h 105399"/>
                    <a:gd name="connsiteX11" fmla="*/ 11125 w 29964"/>
                    <a:gd name="connsiteY11" fmla="*/ 53710 h 105399"/>
                    <a:gd name="connsiteX12" fmla="*/ 13119 w 29964"/>
                    <a:gd name="connsiteY12" fmla="*/ 35710 h 105399"/>
                    <a:gd name="connsiteX13" fmla="*/ 16268 w 29964"/>
                    <a:gd name="connsiteY13" fmla="*/ 26842 h 105399"/>
                    <a:gd name="connsiteX14" fmla="*/ 25084 w 29964"/>
                    <a:gd name="connsiteY14" fmla="*/ 5982 h 105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9964" h="105399">
                      <a:moveTo>
                        <a:pt x="25084" y="5982"/>
                      </a:moveTo>
                      <a:cubicBezTo>
                        <a:pt x="25451" y="5221"/>
                        <a:pt x="26317" y="3805"/>
                        <a:pt x="27655" y="1706"/>
                      </a:cubicBezTo>
                      <a:cubicBezTo>
                        <a:pt x="27839" y="1312"/>
                        <a:pt x="28311" y="761"/>
                        <a:pt x="29098" y="0"/>
                      </a:cubicBezTo>
                      <a:cubicBezTo>
                        <a:pt x="29675" y="971"/>
                        <a:pt x="29964" y="1706"/>
                        <a:pt x="29964" y="2283"/>
                      </a:cubicBezTo>
                      <a:lnTo>
                        <a:pt x="28547" y="11991"/>
                      </a:lnTo>
                      <a:lnTo>
                        <a:pt x="26842" y="27996"/>
                      </a:lnTo>
                      <a:lnTo>
                        <a:pt x="23693" y="53421"/>
                      </a:lnTo>
                      <a:cubicBezTo>
                        <a:pt x="22355" y="63890"/>
                        <a:pt x="20072" y="72549"/>
                        <a:pt x="16845" y="79423"/>
                      </a:cubicBezTo>
                      <a:lnTo>
                        <a:pt x="10285" y="93120"/>
                      </a:lnTo>
                      <a:cubicBezTo>
                        <a:pt x="6297" y="101306"/>
                        <a:pt x="3149" y="105399"/>
                        <a:pt x="866" y="105399"/>
                      </a:cubicBezTo>
                      <a:lnTo>
                        <a:pt x="0" y="103405"/>
                      </a:lnTo>
                      <a:cubicBezTo>
                        <a:pt x="5904" y="83228"/>
                        <a:pt x="9603" y="66671"/>
                        <a:pt x="11125" y="53710"/>
                      </a:cubicBezTo>
                      <a:lnTo>
                        <a:pt x="13119" y="35710"/>
                      </a:lnTo>
                      <a:lnTo>
                        <a:pt x="16268" y="26842"/>
                      </a:lnTo>
                      <a:lnTo>
                        <a:pt x="25084" y="5982"/>
                      </a:lnTo>
                      <a:close/>
                    </a:path>
                  </a:pathLst>
                </a:custGeom>
                <a:grpFill/>
                <a:ln w="2609"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BE6DC247-2923-5482-1E8A-5D0FC7446837}"/>
                    </a:ext>
                  </a:extLst>
                </p:cNvPr>
                <p:cNvSpPr/>
                <p:nvPr/>
              </p:nvSpPr>
              <p:spPr>
                <a:xfrm>
                  <a:off x="7019245" y="3008189"/>
                  <a:ext cx="17133" cy="55415"/>
                </a:xfrm>
                <a:custGeom>
                  <a:avLst/>
                  <a:gdLst>
                    <a:gd name="connsiteX0" fmla="*/ 26 w 17133"/>
                    <a:gd name="connsiteY0" fmla="*/ 43713 h 55415"/>
                    <a:gd name="connsiteX1" fmla="*/ 4014 w 17133"/>
                    <a:gd name="connsiteY1" fmla="*/ 36288 h 55415"/>
                    <a:gd name="connsiteX2" fmla="*/ 4014 w 17133"/>
                    <a:gd name="connsiteY2" fmla="*/ 33139 h 55415"/>
                    <a:gd name="connsiteX3" fmla="*/ 3726 w 17133"/>
                    <a:gd name="connsiteY3" fmla="*/ 29151 h 55415"/>
                    <a:gd name="connsiteX4" fmla="*/ 3726 w 17133"/>
                    <a:gd name="connsiteY4" fmla="*/ 23719 h 55415"/>
                    <a:gd name="connsiteX5" fmla="*/ 10285 w 17133"/>
                    <a:gd name="connsiteY5" fmla="*/ 9997 h 55415"/>
                    <a:gd name="connsiteX6" fmla="*/ 15140 w 17133"/>
                    <a:gd name="connsiteY6" fmla="*/ 1417 h 55415"/>
                    <a:gd name="connsiteX7" fmla="*/ 16556 w 17133"/>
                    <a:gd name="connsiteY7" fmla="*/ 0 h 55415"/>
                    <a:gd name="connsiteX8" fmla="*/ 17134 w 17133"/>
                    <a:gd name="connsiteY8" fmla="*/ 5431 h 55415"/>
                    <a:gd name="connsiteX9" fmla="*/ 17134 w 17133"/>
                    <a:gd name="connsiteY9" fmla="*/ 12279 h 55415"/>
                    <a:gd name="connsiteX10" fmla="*/ 16425 w 17133"/>
                    <a:gd name="connsiteY10" fmla="*/ 23431 h 55415"/>
                    <a:gd name="connsiteX11" fmla="*/ 10705 w 17133"/>
                    <a:gd name="connsiteY11" fmla="*/ 40564 h 55415"/>
                    <a:gd name="connsiteX12" fmla="*/ 0 w 17133"/>
                    <a:gd name="connsiteY12" fmla="*/ 55415 h 55415"/>
                    <a:gd name="connsiteX13" fmla="*/ 0 w 17133"/>
                    <a:gd name="connsiteY13" fmla="*/ 43713 h 55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133" h="55415">
                      <a:moveTo>
                        <a:pt x="26" y="43713"/>
                      </a:moveTo>
                      <a:cubicBezTo>
                        <a:pt x="2676" y="42008"/>
                        <a:pt x="4014" y="39541"/>
                        <a:pt x="4014" y="36288"/>
                      </a:cubicBezTo>
                      <a:lnTo>
                        <a:pt x="4014" y="33139"/>
                      </a:lnTo>
                      <a:cubicBezTo>
                        <a:pt x="3831" y="31617"/>
                        <a:pt x="3726" y="30279"/>
                        <a:pt x="3726" y="29151"/>
                      </a:cubicBezTo>
                      <a:lnTo>
                        <a:pt x="3726" y="23719"/>
                      </a:lnTo>
                      <a:cubicBezTo>
                        <a:pt x="5248" y="19705"/>
                        <a:pt x="7452" y="15140"/>
                        <a:pt x="10285" y="9997"/>
                      </a:cubicBezTo>
                      <a:lnTo>
                        <a:pt x="15140" y="1417"/>
                      </a:lnTo>
                      <a:cubicBezTo>
                        <a:pt x="15323" y="1050"/>
                        <a:pt x="15795" y="551"/>
                        <a:pt x="16556" y="0"/>
                      </a:cubicBezTo>
                      <a:cubicBezTo>
                        <a:pt x="16950" y="0"/>
                        <a:pt x="17134" y="1810"/>
                        <a:pt x="17134" y="5431"/>
                      </a:cubicBezTo>
                      <a:lnTo>
                        <a:pt x="17134" y="12279"/>
                      </a:lnTo>
                      <a:cubicBezTo>
                        <a:pt x="17134" y="14746"/>
                        <a:pt x="16897" y="18472"/>
                        <a:pt x="16425" y="23431"/>
                      </a:cubicBezTo>
                      <a:cubicBezTo>
                        <a:pt x="15953" y="28390"/>
                        <a:pt x="14037" y="34110"/>
                        <a:pt x="10705" y="40564"/>
                      </a:cubicBezTo>
                      <a:cubicBezTo>
                        <a:pt x="7373" y="47045"/>
                        <a:pt x="3805" y="51978"/>
                        <a:pt x="0" y="55415"/>
                      </a:cubicBezTo>
                      <a:lnTo>
                        <a:pt x="0" y="43713"/>
                      </a:lnTo>
                      <a:close/>
                    </a:path>
                  </a:pathLst>
                </a:custGeom>
                <a:grpFill/>
                <a:ln w="2609"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8A1B4CD7-A2A5-AD23-DF73-E9F45BDA161C}"/>
                    </a:ext>
                  </a:extLst>
                </p:cNvPr>
                <p:cNvSpPr/>
                <p:nvPr/>
              </p:nvSpPr>
              <p:spPr>
                <a:xfrm>
                  <a:off x="6926729" y="3051378"/>
                  <a:ext cx="92542" cy="48829"/>
                </a:xfrm>
                <a:custGeom>
                  <a:avLst/>
                  <a:gdLst>
                    <a:gd name="connsiteX0" fmla="*/ 83674 w 92542"/>
                    <a:gd name="connsiteY0" fmla="*/ 18577 h 48829"/>
                    <a:gd name="connsiteX1" fmla="*/ 74832 w 92542"/>
                    <a:gd name="connsiteY1" fmla="*/ 24848 h 48829"/>
                    <a:gd name="connsiteX2" fmla="*/ 69978 w 92542"/>
                    <a:gd name="connsiteY2" fmla="*/ 26842 h 48829"/>
                    <a:gd name="connsiteX3" fmla="*/ 64258 w 92542"/>
                    <a:gd name="connsiteY3" fmla="*/ 31407 h 48829"/>
                    <a:gd name="connsiteX4" fmla="*/ 55704 w 92542"/>
                    <a:gd name="connsiteY4" fmla="*/ 36261 h 48829"/>
                    <a:gd name="connsiteX5" fmla="*/ 49984 w 92542"/>
                    <a:gd name="connsiteY5" fmla="*/ 41693 h 48829"/>
                    <a:gd name="connsiteX6" fmla="*/ 38570 w 92542"/>
                    <a:gd name="connsiteY6" fmla="*/ 48829 h 48829"/>
                    <a:gd name="connsiteX7" fmla="*/ 32299 w 92542"/>
                    <a:gd name="connsiteY7" fmla="*/ 46258 h 48829"/>
                    <a:gd name="connsiteX8" fmla="*/ 28285 w 92542"/>
                    <a:gd name="connsiteY8" fmla="*/ 45392 h 48829"/>
                    <a:gd name="connsiteX9" fmla="*/ 0 w 92542"/>
                    <a:gd name="connsiteY9" fmla="*/ 23405 h 48829"/>
                    <a:gd name="connsiteX10" fmla="*/ 21699 w 92542"/>
                    <a:gd name="connsiteY10" fmla="*/ 27970 h 48829"/>
                    <a:gd name="connsiteX11" fmla="*/ 29990 w 92542"/>
                    <a:gd name="connsiteY11" fmla="*/ 30253 h 48829"/>
                    <a:gd name="connsiteX12" fmla="*/ 42270 w 92542"/>
                    <a:gd name="connsiteY12" fmla="*/ 32824 h 48829"/>
                    <a:gd name="connsiteX13" fmla="*/ 52267 w 92542"/>
                    <a:gd name="connsiteY13" fmla="*/ 24821 h 48829"/>
                    <a:gd name="connsiteX14" fmla="*/ 57698 w 92542"/>
                    <a:gd name="connsiteY14" fmla="*/ 17973 h 48829"/>
                    <a:gd name="connsiteX15" fmla="*/ 60269 w 92542"/>
                    <a:gd name="connsiteY15" fmla="*/ 17685 h 48829"/>
                    <a:gd name="connsiteX16" fmla="*/ 62263 w 92542"/>
                    <a:gd name="connsiteY16" fmla="*/ 18262 h 48829"/>
                    <a:gd name="connsiteX17" fmla="*/ 64546 w 92542"/>
                    <a:gd name="connsiteY17" fmla="*/ 17973 h 48829"/>
                    <a:gd name="connsiteX18" fmla="*/ 67983 w 92542"/>
                    <a:gd name="connsiteY18" fmla="*/ 15691 h 48829"/>
                    <a:gd name="connsiteX19" fmla="*/ 74254 w 92542"/>
                    <a:gd name="connsiteY19" fmla="*/ 8265 h 48829"/>
                    <a:gd name="connsiteX20" fmla="*/ 79108 w 92542"/>
                    <a:gd name="connsiteY20" fmla="*/ 9420 h 48829"/>
                    <a:gd name="connsiteX21" fmla="*/ 84251 w 92542"/>
                    <a:gd name="connsiteY21" fmla="*/ 4277 h 48829"/>
                    <a:gd name="connsiteX22" fmla="*/ 87400 w 92542"/>
                    <a:gd name="connsiteY22" fmla="*/ 0 h 48829"/>
                    <a:gd name="connsiteX23" fmla="*/ 91126 w 92542"/>
                    <a:gd name="connsiteY23" fmla="*/ 1154 h 48829"/>
                    <a:gd name="connsiteX24" fmla="*/ 92542 w 92542"/>
                    <a:gd name="connsiteY24" fmla="*/ 577 h 48829"/>
                    <a:gd name="connsiteX25" fmla="*/ 92542 w 92542"/>
                    <a:gd name="connsiteY25" fmla="*/ 12280 h 48829"/>
                    <a:gd name="connsiteX26" fmla="*/ 83674 w 92542"/>
                    <a:gd name="connsiteY26" fmla="*/ 18577 h 48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92542" h="48829">
                      <a:moveTo>
                        <a:pt x="83674" y="18577"/>
                      </a:moveTo>
                      <a:cubicBezTo>
                        <a:pt x="79869" y="21253"/>
                        <a:pt x="76904" y="23326"/>
                        <a:pt x="74832" y="24848"/>
                      </a:cubicBezTo>
                      <a:lnTo>
                        <a:pt x="69978" y="26842"/>
                      </a:lnTo>
                      <a:lnTo>
                        <a:pt x="64258" y="31407"/>
                      </a:lnTo>
                      <a:lnTo>
                        <a:pt x="55704" y="36261"/>
                      </a:lnTo>
                      <a:cubicBezTo>
                        <a:pt x="54733" y="36839"/>
                        <a:pt x="52844" y="38649"/>
                        <a:pt x="49984" y="41693"/>
                      </a:cubicBezTo>
                      <a:cubicBezTo>
                        <a:pt x="45602" y="46442"/>
                        <a:pt x="41798" y="48829"/>
                        <a:pt x="38570" y="48829"/>
                      </a:cubicBezTo>
                      <a:cubicBezTo>
                        <a:pt x="38177" y="48829"/>
                        <a:pt x="36104" y="47964"/>
                        <a:pt x="32299" y="46258"/>
                      </a:cubicBezTo>
                      <a:cubicBezTo>
                        <a:pt x="30961" y="45681"/>
                        <a:pt x="29623" y="45392"/>
                        <a:pt x="28285" y="45392"/>
                      </a:cubicBezTo>
                      <a:lnTo>
                        <a:pt x="0" y="23405"/>
                      </a:lnTo>
                      <a:lnTo>
                        <a:pt x="21699" y="27970"/>
                      </a:lnTo>
                      <a:cubicBezTo>
                        <a:pt x="25504" y="28731"/>
                        <a:pt x="28259" y="29492"/>
                        <a:pt x="29990" y="30253"/>
                      </a:cubicBezTo>
                      <a:cubicBezTo>
                        <a:pt x="35500" y="31958"/>
                        <a:pt x="39594" y="32824"/>
                        <a:pt x="42270" y="32824"/>
                      </a:cubicBezTo>
                      <a:cubicBezTo>
                        <a:pt x="44553" y="32824"/>
                        <a:pt x="47885" y="30174"/>
                        <a:pt x="52267" y="24821"/>
                      </a:cubicBezTo>
                      <a:cubicBezTo>
                        <a:pt x="54943" y="21594"/>
                        <a:pt x="56753" y="19311"/>
                        <a:pt x="57698" y="17973"/>
                      </a:cubicBezTo>
                      <a:cubicBezTo>
                        <a:pt x="58275" y="17606"/>
                        <a:pt x="59115" y="17501"/>
                        <a:pt x="60269" y="17685"/>
                      </a:cubicBezTo>
                      <a:cubicBezTo>
                        <a:pt x="61214" y="18078"/>
                        <a:pt x="61896" y="18262"/>
                        <a:pt x="62263" y="18262"/>
                      </a:cubicBezTo>
                      <a:lnTo>
                        <a:pt x="64546" y="17973"/>
                      </a:lnTo>
                      <a:cubicBezTo>
                        <a:pt x="65884" y="17606"/>
                        <a:pt x="67013" y="16845"/>
                        <a:pt x="67983" y="15691"/>
                      </a:cubicBezTo>
                      <a:cubicBezTo>
                        <a:pt x="71421" y="10941"/>
                        <a:pt x="73493" y="8449"/>
                        <a:pt x="74254" y="8265"/>
                      </a:cubicBezTo>
                      <a:cubicBezTo>
                        <a:pt x="75776" y="8659"/>
                        <a:pt x="77403" y="9026"/>
                        <a:pt x="79108" y="9420"/>
                      </a:cubicBezTo>
                      <a:cubicBezTo>
                        <a:pt x="80053" y="9236"/>
                        <a:pt x="81785" y="7530"/>
                        <a:pt x="84251" y="4277"/>
                      </a:cubicBezTo>
                      <a:lnTo>
                        <a:pt x="87400" y="0"/>
                      </a:lnTo>
                      <a:cubicBezTo>
                        <a:pt x="88344" y="0"/>
                        <a:pt x="89577" y="394"/>
                        <a:pt x="91126" y="1154"/>
                      </a:cubicBezTo>
                      <a:lnTo>
                        <a:pt x="92542" y="577"/>
                      </a:lnTo>
                      <a:lnTo>
                        <a:pt x="92542" y="12280"/>
                      </a:lnTo>
                      <a:cubicBezTo>
                        <a:pt x="88712" y="15349"/>
                        <a:pt x="85747" y="17449"/>
                        <a:pt x="83674" y="18577"/>
                      </a:cubicBezTo>
                      <a:close/>
                    </a:path>
                  </a:pathLst>
                </a:custGeom>
                <a:grpFill/>
                <a:ln w="2609"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D314C458-E029-9DBF-283A-44D1896C0C8D}"/>
                    </a:ext>
                  </a:extLst>
                </p:cNvPr>
                <p:cNvSpPr/>
                <p:nvPr/>
              </p:nvSpPr>
              <p:spPr>
                <a:xfrm>
                  <a:off x="6895821" y="2919189"/>
                  <a:ext cx="147642" cy="230240"/>
                </a:xfrm>
                <a:custGeom>
                  <a:avLst/>
                  <a:gdLst>
                    <a:gd name="connsiteX0" fmla="*/ 59403 w 147642"/>
                    <a:gd name="connsiteY0" fmla="*/ 177686 h 230240"/>
                    <a:gd name="connsiteX1" fmla="*/ 56544 w 147642"/>
                    <a:gd name="connsiteY1" fmla="*/ 184245 h 230240"/>
                    <a:gd name="connsiteX2" fmla="*/ 53972 w 147642"/>
                    <a:gd name="connsiteY2" fmla="*/ 192825 h 230240"/>
                    <a:gd name="connsiteX3" fmla="*/ 44264 w 147642"/>
                    <a:gd name="connsiteY3" fmla="*/ 215390 h 230240"/>
                    <a:gd name="connsiteX4" fmla="*/ 20282 w 147642"/>
                    <a:gd name="connsiteY4" fmla="*/ 230241 h 230240"/>
                    <a:gd name="connsiteX5" fmla="*/ 0 w 147642"/>
                    <a:gd name="connsiteY5" fmla="*/ 192825 h 230240"/>
                    <a:gd name="connsiteX6" fmla="*/ 7714 w 147642"/>
                    <a:gd name="connsiteY6" fmla="*/ 135704 h 230240"/>
                    <a:gd name="connsiteX7" fmla="*/ 11991 w 147642"/>
                    <a:gd name="connsiteY7" fmla="*/ 112274 h 230240"/>
                    <a:gd name="connsiteX8" fmla="*/ 15979 w 147642"/>
                    <a:gd name="connsiteY8" fmla="*/ 96557 h 230240"/>
                    <a:gd name="connsiteX9" fmla="*/ 25399 w 147642"/>
                    <a:gd name="connsiteY9" fmla="*/ 76852 h 230240"/>
                    <a:gd name="connsiteX10" fmla="*/ 26816 w 147642"/>
                    <a:gd name="connsiteY10" fmla="*/ 76275 h 230240"/>
                    <a:gd name="connsiteX11" fmla="*/ 27104 w 147642"/>
                    <a:gd name="connsiteY11" fmla="*/ 78557 h 230240"/>
                    <a:gd name="connsiteX12" fmla="*/ 25950 w 147642"/>
                    <a:gd name="connsiteY12" fmla="*/ 85983 h 230240"/>
                    <a:gd name="connsiteX13" fmla="*/ 19941 w 147642"/>
                    <a:gd name="connsiteY13" fmla="*/ 127098 h 230240"/>
                    <a:gd name="connsiteX14" fmla="*/ 15953 w 147642"/>
                    <a:gd name="connsiteY14" fmla="*/ 155094 h 230240"/>
                    <a:gd name="connsiteX15" fmla="*/ 41955 w 147642"/>
                    <a:gd name="connsiteY15" fmla="*/ 127387 h 230240"/>
                    <a:gd name="connsiteX16" fmla="*/ 92516 w 147642"/>
                    <a:gd name="connsiteY16" fmla="*/ 69400 h 230240"/>
                    <a:gd name="connsiteX17" fmla="*/ 113087 w 147642"/>
                    <a:gd name="connsiteY17" fmla="*/ 45969 h 230240"/>
                    <a:gd name="connsiteX18" fmla="*/ 144494 w 147642"/>
                    <a:gd name="connsiteY18" fmla="*/ 3700 h 230240"/>
                    <a:gd name="connsiteX19" fmla="*/ 147066 w 147642"/>
                    <a:gd name="connsiteY19" fmla="*/ 0 h 230240"/>
                    <a:gd name="connsiteX20" fmla="*/ 147643 w 147642"/>
                    <a:gd name="connsiteY20" fmla="*/ 2283 h 230240"/>
                    <a:gd name="connsiteX21" fmla="*/ 145071 w 147642"/>
                    <a:gd name="connsiteY21" fmla="*/ 11702 h 230240"/>
                    <a:gd name="connsiteX22" fmla="*/ 98813 w 147642"/>
                    <a:gd name="connsiteY22" fmla="*/ 78242 h 230240"/>
                    <a:gd name="connsiteX23" fmla="*/ 83385 w 147642"/>
                    <a:gd name="connsiteY23" fmla="*/ 95376 h 230240"/>
                    <a:gd name="connsiteX24" fmla="*/ 63969 w 147642"/>
                    <a:gd name="connsiteY24" fmla="*/ 117941 h 230240"/>
                    <a:gd name="connsiteX25" fmla="*/ 46835 w 147642"/>
                    <a:gd name="connsiteY25" fmla="*/ 137935 h 230240"/>
                    <a:gd name="connsiteX26" fmla="*/ 31119 w 147642"/>
                    <a:gd name="connsiteY26" fmla="*/ 155645 h 230240"/>
                    <a:gd name="connsiteX27" fmla="*/ 57383 w 147642"/>
                    <a:gd name="connsiteY27" fmla="*/ 174222 h 230240"/>
                    <a:gd name="connsiteX28" fmla="*/ 59403 w 147642"/>
                    <a:gd name="connsiteY28" fmla="*/ 177686 h 230240"/>
                    <a:gd name="connsiteX29" fmla="*/ 49695 w 147642"/>
                    <a:gd name="connsiteY29" fmla="*/ 179417 h 230240"/>
                    <a:gd name="connsiteX30" fmla="*/ 26553 w 147642"/>
                    <a:gd name="connsiteY30" fmla="*/ 168843 h 230240"/>
                    <a:gd name="connsiteX31" fmla="*/ 19416 w 147642"/>
                    <a:gd name="connsiteY31" fmla="*/ 169709 h 230240"/>
                    <a:gd name="connsiteX32" fmla="*/ 13696 w 147642"/>
                    <a:gd name="connsiteY32" fmla="*/ 181123 h 230240"/>
                    <a:gd name="connsiteX33" fmla="*/ 28259 w 147642"/>
                    <a:gd name="connsiteY33" fmla="*/ 198545 h 230240"/>
                    <a:gd name="connsiteX34" fmla="*/ 43110 w 147642"/>
                    <a:gd name="connsiteY34" fmla="*/ 192982 h 230240"/>
                    <a:gd name="connsiteX35" fmla="*/ 49695 w 147642"/>
                    <a:gd name="connsiteY35" fmla="*/ 179417 h 230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47642" h="230240">
                      <a:moveTo>
                        <a:pt x="59403" y="177686"/>
                      </a:moveTo>
                      <a:cubicBezTo>
                        <a:pt x="58826" y="177686"/>
                        <a:pt x="57882" y="179890"/>
                        <a:pt x="56544" y="184245"/>
                      </a:cubicBezTo>
                      <a:cubicBezTo>
                        <a:pt x="56150" y="185767"/>
                        <a:pt x="55310" y="188627"/>
                        <a:pt x="53972" y="192825"/>
                      </a:cubicBezTo>
                      <a:cubicBezTo>
                        <a:pt x="49774" y="204239"/>
                        <a:pt x="46547" y="211769"/>
                        <a:pt x="44264" y="215390"/>
                      </a:cubicBezTo>
                      <a:cubicBezTo>
                        <a:pt x="37993" y="225282"/>
                        <a:pt x="29990" y="230241"/>
                        <a:pt x="20282" y="230241"/>
                      </a:cubicBezTo>
                      <a:cubicBezTo>
                        <a:pt x="6770" y="230241"/>
                        <a:pt x="0" y="217778"/>
                        <a:pt x="0" y="192825"/>
                      </a:cubicBezTo>
                      <a:cubicBezTo>
                        <a:pt x="0" y="182933"/>
                        <a:pt x="2571" y="163884"/>
                        <a:pt x="7714" y="135704"/>
                      </a:cubicBezTo>
                      <a:lnTo>
                        <a:pt x="11991" y="112274"/>
                      </a:lnTo>
                      <a:cubicBezTo>
                        <a:pt x="13513" y="104271"/>
                        <a:pt x="14851" y="99049"/>
                        <a:pt x="15979" y="96557"/>
                      </a:cubicBezTo>
                      <a:lnTo>
                        <a:pt x="25399" y="76852"/>
                      </a:lnTo>
                      <a:cubicBezTo>
                        <a:pt x="26160" y="76275"/>
                        <a:pt x="26632" y="76091"/>
                        <a:pt x="26816" y="76275"/>
                      </a:cubicBezTo>
                      <a:cubicBezTo>
                        <a:pt x="26999" y="76668"/>
                        <a:pt x="27104" y="77403"/>
                        <a:pt x="27104" y="78557"/>
                      </a:cubicBezTo>
                      <a:cubicBezTo>
                        <a:pt x="27104" y="81234"/>
                        <a:pt x="26737" y="83700"/>
                        <a:pt x="25950" y="85983"/>
                      </a:cubicBezTo>
                      <a:cubicBezTo>
                        <a:pt x="25950" y="87137"/>
                        <a:pt x="23956" y="100834"/>
                        <a:pt x="19941" y="127098"/>
                      </a:cubicBezTo>
                      <a:cubicBezTo>
                        <a:pt x="17658" y="141582"/>
                        <a:pt x="16320" y="150896"/>
                        <a:pt x="15953" y="155094"/>
                      </a:cubicBezTo>
                      <a:cubicBezTo>
                        <a:pt x="17107" y="155094"/>
                        <a:pt x="25766" y="145859"/>
                        <a:pt x="41955" y="127387"/>
                      </a:cubicBezTo>
                      <a:lnTo>
                        <a:pt x="92516" y="69400"/>
                      </a:lnTo>
                      <a:cubicBezTo>
                        <a:pt x="96504" y="64835"/>
                        <a:pt x="103379" y="57016"/>
                        <a:pt x="113087" y="45969"/>
                      </a:cubicBezTo>
                      <a:cubicBezTo>
                        <a:pt x="125655" y="31302"/>
                        <a:pt x="136124" y="17212"/>
                        <a:pt x="144494" y="3700"/>
                      </a:cubicBezTo>
                      <a:cubicBezTo>
                        <a:pt x="145649" y="1233"/>
                        <a:pt x="146488" y="0"/>
                        <a:pt x="147066" y="0"/>
                      </a:cubicBezTo>
                      <a:lnTo>
                        <a:pt x="147643" y="2283"/>
                      </a:lnTo>
                      <a:cubicBezTo>
                        <a:pt x="146488" y="6664"/>
                        <a:pt x="145649" y="9813"/>
                        <a:pt x="145071" y="11702"/>
                      </a:cubicBezTo>
                      <a:cubicBezTo>
                        <a:pt x="139535" y="27130"/>
                        <a:pt x="124133" y="49302"/>
                        <a:pt x="98813" y="78242"/>
                      </a:cubicBezTo>
                      <a:cubicBezTo>
                        <a:pt x="96347" y="80919"/>
                        <a:pt x="91204" y="86612"/>
                        <a:pt x="83385" y="95376"/>
                      </a:cubicBezTo>
                      <a:cubicBezTo>
                        <a:pt x="81863" y="96898"/>
                        <a:pt x="75383" y="104428"/>
                        <a:pt x="63969" y="117941"/>
                      </a:cubicBezTo>
                      <a:lnTo>
                        <a:pt x="46835" y="137935"/>
                      </a:lnTo>
                      <a:lnTo>
                        <a:pt x="31119" y="155645"/>
                      </a:lnTo>
                      <a:cubicBezTo>
                        <a:pt x="42532" y="158899"/>
                        <a:pt x="51296" y="165065"/>
                        <a:pt x="57383" y="174222"/>
                      </a:cubicBezTo>
                      <a:cubicBezTo>
                        <a:pt x="57777" y="175036"/>
                        <a:pt x="58459" y="176190"/>
                        <a:pt x="59403" y="177686"/>
                      </a:cubicBezTo>
                      <a:close/>
                      <a:moveTo>
                        <a:pt x="49695" y="179417"/>
                      </a:moveTo>
                      <a:cubicBezTo>
                        <a:pt x="49695" y="172385"/>
                        <a:pt x="41981" y="168843"/>
                        <a:pt x="26553" y="168843"/>
                      </a:cubicBezTo>
                      <a:cubicBezTo>
                        <a:pt x="22932" y="168843"/>
                        <a:pt x="20545" y="169132"/>
                        <a:pt x="19416" y="169709"/>
                      </a:cubicBezTo>
                      <a:cubicBezTo>
                        <a:pt x="15612" y="171415"/>
                        <a:pt x="13696" y="175219"/>
                        <a:pt x="13696" y="181123"/>
                      </a:cubicBezTo>
                      <a:cubicBezTo>
                        <a:pt x="13696" y="192746"/>
                        <a:pt x="18550" y="198545"/>
                        <a:pt x="28259" y="198545"/>
                      </a:cubicBezTo>
                      <a:cubicBezTo>
                        <a:pt x="33769" y="198545"/>
                        <a:pt x="38728" y="196682"/>
                        <a:pt x="43110" y="192982"/>
                      </a:cubicBezTo>
                      <a:cubicBezTo>
                        <a:pt x="47518" y="189257"/>
                        <a:pt x="49695" y="184744"/>
                        <a:pt x="49695" y="179417"/>
                      </a:cubicBezTo>
                      <a:close/>
                    </a:path>
                  </a:pathLst>
                </a:custGeom>
                <a:grpFill/>
                <a:ln w="2609"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0B48B754-9AF6-E53D-7C2F-90F8DD5DD905}"/>
                    </a:ext>
                  </a:extLst>
                </p:cNvPr>
                <p:cNvSpPr/>
                <p:nvPr/>
              </p:nvSpPr>
              <p:spPr>
                <a:xfrm>
                  <a:off x="6980570" y="2941282"/>
                  <a:ext cx="34009" cy="44290"/>
                </a:xfrm>
                <a:custGeom>
                  <a:avLst/>
                  <a:gdLst>
                    <a:gd name="connsiteX0" fmla="*/ 23693 w 34009"/>
                    <a:gd name="connsiteY0" fmla="*/ 15743 h 44290"/>
                    <a:gd name="connsiteX1" fmla="*/ 12279 w 34009"/>
                    <a:gd name="connsiteY1" fmla="*/ 32299 h 44290"/>
                    <a:gd name="connsiteX2" fmla="*/ 0 w 34009"/>
                    <a:gd name="connsiteY2" fmla="*/ 44290 h 44290"/>
                    <a:gd name="connsiteX3" fmla="*/ 7714 w 34009"/>
                    <a:gd name="connsiteY3" fmla="*/ 30856 h 44290"/>
                    <a:gd name="connsiteX4" fmla="*/ 34005 w 34009"/>
                    <a:gd name="connsiteY4" fmla="*/ 0 h 44290"/>
                    <a:gd name="connsiteX5" fmla="*/ 23693 w 34009"/>
                    <a:gd name="connsiteY5" fmla="*/ 15743 h 44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009" h="44290">
                      <a:moveTo>
                        <a:pt x="23693" y="15743"/>
                      </a:moveTo>
                      <a:cubicBezTo>
                        <a:pt x="16635" y="26212"/>
                        <a:pt x="12830" y="31748"/>
                        <a:pt x="12279" y="32299"/>
                      </a:cubicBezTo>
                      <a:cubicBezTo>
                        <a:pt x="7530" y="37048"/>
                        <a:pt x="3411" y="41063"/>
                        <a:pt x="0" y="44290"/>
                      </a:cubicBezTo>
                      <a:cubicBezTo>
                        <a:pt x="1889" y="38964"/>
                        <a:pt x="4460" y="34477"/>
                        <a:pt x="7714" y="30856"/>
                      </a:cubicBezTo>
                      <a:cubicBezTo>
                        <a:pt x="21804" y="15061"/>
                        <a:pt x="30568" y="4775"/>
                        <a:pt x="34005" y="0"/>
                      </a:cubicBezTo>
                      <a:cubicBezTo>
                        <a:pt x="34162" y="26"/>
                        <a:pt x="30725" y="5274"/>
                        <a:pt x="23693" y="15743"/>
                      </a:cubicBezTo>
                      <a:close/>
                    </a:path>
                  </a:pathLst>
                </a:custGeom>
                <a:grpFill/>
                <a:ln w="2609"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219B45D0-1E5D-76DC-7977-038BE6947FEA}"/>
                    </a:ext>
                  </a:extLst>
                </p:cNvPr>
                <p:cNvSpPr/>
                <p:nvPr/>
              </p:nvSpPr>
              <p:spPr>
                <a:xfrm>
                  <a:off x="6835263" y="3064602"/>
                  <a:ext cx="39698" cy="71709"/>
                </a:xfrm>
                <a:custGeom>
                  <a:avLst/>
                  <a:gdLst>
                    <a:gd name="connsiteX0" fmla="*/ 39699 w 39698"/>
                    <a:gd name="connsiteY0" fmla="*/ 25162 h 71709"/>
                    <a:gd name="connsiteX1" fmla="*/ 32562 w 39698"/>
                    <a:gd name="connsiteY1" fmla="*/ 52004 h 71709"/>
                    <a:gd name="connsiteX2" fmla="*/ 10285 w 39698"/>
                    <a:gd name="connsiteY2" fmla="*/ 71709 h 71709"/>
                    <a:gd name="connsiteX3" fmla="*/ 0 w 39698"/>
                    <a:gd name="connsiteY3" fmla="*/ 59141 h 71709"/>
                    <a:gd name="connsiteX4" fmla="*/ 1417 w 39698"/>
                    <a:gd name="connsiteY4" fmla="*/ 50010 h 71709"/>
                    <a:gd name="connsiteX5" fmla="*/ 5982 w 39698"/>
                    <a:gd name="connsiteY5" fmla="*/ 40302 h 71709"/>
                    <a:gd name="connsiteX6" fmla="*/ 10259 w 39698"/>
                    <a:gd name="connsiteY6" fmla="*/ 32877 h 71709"/>
                    <a:gd name="connsiteX7" fmla="*/ 8265 w 39698"/>
                    <a:gd name="connsiteY7" fmla="*/ 32011 h 71709"/>
                    <a:gd name="connsiteX8" fmla="*/ 7399 w 39698"/>
                    <a:gd name="connsiteY8" fmla="*/ 32011 h 71709"/>
                    <a:gd name="connsiteX9" fmla="*/ 9105 w 39698"/>
                    <a:gd name="connsiteY9" fmla="*/ 26291 h 71709"/>
                    <a:gd name="connsiteX10" fmla="*/ 19101 w 39698"/>
                    <a:gd name="connsiteY10" fmla="*/ 3437 h 71709"/>
                    <a:gd name="connsiteX11" fmla="*/ 22250 w 39698"/>
                    <a:gd name="connsiteY11" fmla="*/ 0 h 71709"/>
                    <a:gd name="connsiteX12" fmla="*/ 31381 w 39698"/>
                    <a:gd name="connsiteY12" fmla="*/ 4854 h 71709"/>
                    <a:gd name="connsiteX13" fmla="*/ 39699 w 39698"/>
                    <a:gd name="connsiteY13" fmla="*/ 25162 h 71709"/>
                    <a:gd name="connsiteX14" fmla="*/ 26291 w 39698"/>
                    <a:gd name="connsiteY14" fmla="*/ 47150 h 71709"/>
                    <a:gd name="connsiteX15" fmla="*/ 19443 w 39698"/>
                    <a:gd name="connsiteY15" fmla="*/ 37442 h 71709"/>
                    <a:gd name="connsiteX16" fmla="*/ 15166 w 39698"/>
                    <a:gd name="connsiteY16" fmla="*/ 36025 h 71709"/>
                    <a:gd name="connsiteX17" fmla="*/ 10600 w 39698"/>
                    <a:gd name="connsiteY17" fmla="*/ 41299 h 71709"/>
                    <a:gd name="connsiteX18" fmla="*/ 7740 w 39698"/>
                    <a:gd name="connsiteY18" fmla="*/ 48856 h 71709"/>
                    <a:gd name="connsiteX19" fmla="*/ 15166 w 39698"/>
                    <a:gd name="connsiteY19" fmla="*/ 55153 h 71709"/>
                    <a:gd name="connsiteX20" fmla="*/ 22460 w 39698"/>
                    <a:gd name="connsiteY20" fmla="*/ 52713 h 71709"/>
                    <a:gd name="connsiteX21" fmla="*/ 26291 w 39698"/>
                    <a:gd name="connsiteY21" fmla="*/ 47150 h 717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9698" h="71709">
                      <a:moveTo>
                        <a:pt x="39699" y="25162"/>
                      </a:moveTo>
                      <a:cubicBezTo>
                        <a:pt x="39699" y="33926"/>
                        <a:pt x="37311" y="42873"/>
                        <a:pt x="32562" y="52004"/>
                      </a:cubicBezTo>
                      <a:cubicBezTo>
                        <a:pt x="25713" y="65150"/>
                        <a:pt x="18288" y="71709"/>
                        <a:pt x="10285" y="71709"/>
                      </a:cubicBezTo>
                      <a:cubicBezTo>
                        <a:pt x="3437" y="71709"/>
                        <a:pt x="0" y="67511"/>
                        <a:pt x="0" y="59141"/>
                      </a:cubicBezTo>
                      <a:cubicBezTo>
                        <a:pt x="0" y="56281"/>
                        <a:pt x="472" y="53237"/>
                        <a:pt x="1417" y="50010"/>
                      </a:cubicBezTo>
                      <a:lnTo>
                        <a:pt x="5982" y="40302"/>
                      </a:lnTo>
                      <a:lnTo>
                        <a:pt x="10259" y="32877"/>
                      </a:lnTo>
                      <a:lnTo>
                        <a:pt x="8265" y="32011"/>
                      </a:lnTo>
                      <a:lnTo>
                        <a:pt x="7399" y="32011"/>
                      </a:lnTo>
                      <a:cubicBezTo>
                        <a:pt x="7216" y="31250"/>
                        <a:pt x="7767" y="29361"/>
                        <a:pt x="9105" y="26291"/>
                      </a:cubicBezTo>
                      <a:lnTo>
                        <a:pt x="19101" y="3437"/>
                      </a:lnTo>
                      <a:cubicBezTo>
                        <a:pt x="20046" y="1154"/>
                        <a:pt x="21096" y="0"/>
                        <a:pt x="22250" y="0"/>
                      </a:cubicBezTo>
                      <a:cubicBezTo>
                        <a:pt x="23772" y="0"/>
                        <a:pt x="26816" y="1627"/>
                        <a:pt x="31381" y="4854"/>
                      </a:cubicBezTo>
                      <a:cubicBezTo>
                        <a:pt x="36943" y="10023"/>
                        <a:pt x="39699" y="16792"/>
                        <a:pt x="39699" y="25162"/>
                      </a:cubicBezTo>
                      <a:close/>
                      <a:moveTo>
                        <a:pt x="26291" y="47150"/>
                      </a:moveTo>
                      <a:cubicBezTo>
                        <a:pt x="26291" y="43529"/>
                        <a:pt x="24008" y="40302"/>
                        <a:pt x="19443" y="37442"/>
                      </a:cubicBezTo>
                      <a:cubicBezTo>
                        <a:pt x="17921" y="36497"/>
                        <a:pt x="16478" y="36025"/>
                        <a:pt x="15166" y="36025"/>
                      </a:cubicBezTo>
                      <a:cubicBezTo>
                        <a:pt x="14037" y="36025"/>
                        <a:pt x="12489" y="37783"/>
                        <a:pt x="10600" y="41299"/>
                      </a:cubicBezTo>
                      <a:cubicBezTo>
                        <a:pt x="8685" y="44815"/>
                        <a:pt x="7740" y="47334"/>
                        <a:pt x="7740" y="48856"/>
                      </a:cubicBezTo>
                      <a:cubicBezTo>
                        <a:pt x="7740" y="53054"/>
                        <a:pt x="10207" y="55153"/>
                        <a:pt x="15166" y="55153"/>
                      </a:cubicBezTo>
                      <a:cubicBezTo>
                        <a:pt x="17448" y="55153"/>
                        <a:pt x="19889" y="54339"/>
                        <a:pt x="22460" y="52713"/>
                      </a:cubicBezTo>
                      <a:cubicBezTo>
                        <a:pt x="25005" y="51112"/>
                        <a:pt x="26291" y="49249"/>
                        <a:pt x="26291" y="47150"/>
                      </a:cubicBezTo>
                      <a:close/>
                    </a:path>
                  </a:pathLst>
                </a:custGeom>
                <a:grpFill/>
                <a:ln w="2609"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D88D915A-FFC3-1B92-9381-8B2F5FB843E2}"/>
                    </a:ext>
                  </a:extLst>
                </p:cNvPr>
                <p:cNvSpPr/>
                <p:nvPr/>
              </p:nvSpPr>
              <p:spPr>
                <a:xfrm>
                  <a:off x="6739231" y="2984050"/>
                  <a:ext cx="121981" cy="155802"/>
                </a:xfrm>
                <a:custGeom>
                  <a:avLst/>
                  <a:gdLst>
                    <a:gd name="connsiteX0" fmla="*/ 53001 w 121981"/>
                    <a:gd name="connsiteY0" fmla="*/ 99705 h 155802"/>
                    <a:gd name="connsiteX1" fmla="*/ 76511 w 121981"/>
                    <a:gd name="connsiteY1" fmla="*/ 69295 h 155802"/>
                    <a:gd name="connsiteX2" fmla="*/ 97528 w 121981"/>
                    <a:gd name="connsiteY2" fmla="*/ 55494 h 155802"/>
                    <a:gd name="connsiteX3" fmla="*/ 106003 w 121981"/>
                    <a:gd name="connsiteY3" fmla="*/ 47019 h 155802"/>
                    <a:gd name="connsiteX4" fmla="*/ 100676 w 121981"/>
                    <a:gd name="connsiteY4" fmla="*/ 40433 h 155802"/>
                    <a:gd name="connsiteX5" fmla="*/ 94720 w 121981"/>
                    <a:gd name="connsiteY5" fmla="*/ 42007 h 155802"/>
                    <a:gd name="connsiteX6" fmla="*/ 86718 w 121981"/>
                    <a:gd name="connsiteY6" fmla="*/ 38413 h 155802"/>
                    <a:gd name="connsiteX7" fmla="*/ 84041 w 121981"/>
                    <a:gd name="connsiteY7" fmla="*/ 30410 h 155802"/>
                    <a:gd name="connsiteX8" fmla="*/ 92831 w 121981"/>
                    <a:gd name="connsiteY8" fmla="*/ 11282 h 155802"/>
                    <a:gd name="connsiteX9" fmla="*/ 103484 w 121981"/>
                    <a:gd name="connsiteY9" fmla="*/ 0 h 155802"/>
                    <a:gd name="connsiteX10" fmla="*/ 117285 w 121981"/>
                    <a:gd name="connsiteY10" fmla="*/ 10338 h 155802"/>
                    <a:gd name="connsiteX11" fmla="*/ 121982 w 121981"/>
                    <a:gd name="connsiteY11" fmla="*/ 27891 h 155802"/>
                    <a:gd name="connsiteX12" fmla="*/ 116813 w 121981"/>
                    <a:gd name="connsiteY12" fmla="*/ 49984 h 155802"/>
                    <a:gd name="connsiteX13" fmla="*/ 105058 w 121981"/>
                    <a:gd name="connsiteY13" fmla="*/ 69269 h 155802"/>
                    <a:gd name="connsiteX14" fmla="*/ 76852 w 121981"/>
                    <a:gd name="connsiteY14" fmla="*/ 85878 h 155802"/>
                    <a:gd name="connsiteX15" fmla="*/ 67747 w 121981"/>
                    <a:gd name="connsiteY15" fmla="*/ 94641 h 155802"/>
                    <a:gd name="connsiteX16" fmla="*/ 21961 w 121981"/>
                    <a:gd name="connsiteY16" fmla="*/ 146383 h 155802"/>
                    <a:gd name="connsiteX17" fmla="*/ 1889 w 121981"/>
                    <a:gd name="connsiteY17" fmla="*/ 155803 h 155802"/>
                    <a:gd name="connsiteX18" fmla="*/ 0 w 121981"/>
                    <a:gd name="connsiteY18" fmla="*/ 154858 h 155802"/>
                    <a:gd name="connsiteX19" fmla="*/ 53001 w 121981"/>
                    <a:gd name="connsiteY19" fmla="*/ 99705 h 1558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21981" h="155802">
                      <a:moveTo>
                        <a:pt x="53001" y="99705"/>
                      </a:moveTo>
                      <a:cubicBezTo>
                        <a:pt x="60112" y="86534"/>
                        <a:pt x="67957" y="76406"/>
                        <a:pt x="76511" y="69295"/>
                      </a:cubicBezTo>
                      <a:cubicBezTo>
                        <a:pt x="77350" y="68456"/>
                        <a:pt x="84356" y="63864"/>
                        <a:pt x="97528" y="55494"/>
                      </a:cubicBezTo>
                      <a:cubicBezTo>
                        <a:pt x="103169" y="51952"/>
                        <a:pt x="106003" y="49118"/>
                        <a:pt x="106003" y="47019"/>
                      </a:cubicBezTo>
                      <a:cubicBezTo>
                        <a:pt x="106003" y="43897"/>
                        <a:pt x="104218" y="41693"/>
                        <a:pt x="100676" y="40433"/>
                      </a:cubicBezTo>
                      <a:cubicBezTo>
                        <a:pt x="98157" y="41483"/>
                        <a:pt x="96190" y="42007"/>
                        <a:pt x="94720" y="42007"/>
                      </a:cubicBezTo>
                      <a:cubicBezTo>
                        <a:pt x="91781" y="42007"/>
                        <a:pt x="89131" y="40800"/>
                        <a:pt x="86718" y="38413"/>
                      </a:cubicBezTo>
                      <a:cubicBezTo>
                        <a:pt x="84304" y="35999"/>
                        <a:pt x="83438" y="33349"/>
                        <a:pt x="84041" y="30410"/>
                      </a:cubicBezTo>
                      <a:cubicBezTo>
                        <a:pt x="84881" y="26658"/>
                        <a:pt x="87793" y="20282"/>
                        <a:pt x="92831" y="11282"/>
                      </a:cubicBezTo>
                      <a:cubicBezTo>
                        <a:pt x="97003" y="3752"/>
                        <a:pt x="100571" y="0"/>
                        <a:pt x="103484" y="0"/>
                      </a:cubicBezTo>
                      <a:cubicBezTo>
                        <a:pt x="108915" y="0"/>
                        <a:pt x="113507" y="3463"/>
                        <a:pt x="117285" y="10338"/>
                      </a:cubicBezTo>
                      <a:cubicBezTo>
                        <a:pt x="120434" y="15979"/>
                        <a:pt x="121982" y="21830"/>
                        <a:pt x="121982" y="27891"/>
                      </a:cubicBezTo>
                      <a:cubicBezTo>
                        <a:pt x="121982" y="34162"/>
                        <a:pt x="120250" y="41535"/>
                        <a:pt x="116813" y="49984"/>
                      </a:cubicBezTo>
                      <a:cubicBezTo>
                        <a:pt x="113376" y="58459"/>
                        <a:pt x="109440" y="64887"/>
                        <a:pt x="105058" y="69269"/>
                      </a:cubicBezTo>
                      <a:cubicBezTo>
                        <a:pt x="103169" y="71158"/>
                        <a:pt x="93776" y="76694"/>
                        <a:pt x="76852" y="85878"/>
                      </a:cubicBezTo>
                      <a:cubicBezTo>
                        <a:pt x="73100" y="87977"/>
                        <a:pt x="70056" y="90889"/>
                        <a:pt x="67747" y="94641"/>
                      </a:cubicBezTo>
                      <a:cubicBezTo>
                        <a:pt x="52083" y="120145"/>
                        <a:pt x="36812" y="137384"/>
                        <a:pt x="21961" y="146383"/>
                      </a:cubicBezTo>
                      <a:cubicBezTo>
                        <a:pt x="11729" y="152654"/>
                        <a:pt x="5038" y="155803"/>
                        <a:pt x="1889" y="155803"/>
                      </a:cubicBezTo>
                      <a:cubicBezTo>
                        <a:pt x="840" y="155803"/>
                        <a:pt x="210" y="155488"/>
                        <a:pt x="0" y="154858"/>
                      </a:cubicBezTo>
                      <a:cubicBezTo>
                        <a:pt x="22801" y="141293"/>
                        <a:pt x="40459" y="122900"/>
                        <a:pt x="53001" y="99705"/>
                      </a:cubicBezTo>
                      <a:close/>
                    </a:path>
                  </a:pathLst>
                </a:custGeom>
                <a:grpFill/>
                <a:ln w="2609"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3A6F8ACE-87B8-F69F-767A-68E41D643D25}"/>
                    </a:ext>
                  </a:extLst>
                </p:cNvPr>
                <p:cNvSpPr/>
                <p:nvPr/>
              </p:nvSpPr>
              <p:spPr>
                <a:xfrm>
                  <a:off x="6782839" y="2922968"/>
                  <a:ext cx="31171" cy="43607"/>
                </a:xfrm>
                <a:custGeom>
                  <a:avLst/>
                  <a:gdLst>
                    <a:gd name="connsiteX0" fmla="*/ 31014 w 31171"/>
                    <a:gd name="connsiteY0" fmla="*/ 17894 h 43607"/>
                    <a:gd name="connsiteX1" fmla="*/ 27262 w 31171"/>
                    <a:gd name="connsiteY1" fmla="*/ 32640 h 43607"/>
                    <a:gd name="connsiteX2" fmla="*/ 16609 w 31171"/>
                    <a:gd name="connsiteY2" fmla="*/ 43608 h 43607"/>
                    <a:gd name="connsiteX3" fmla="*/ 6586 w 31171"/>
                    <a:gd name="connsiteY3" fmla="*/ 35763 h 43607"/>
                    <a:gd name="connsiteX4" fmla="*/ 0 w 31171"/>
                    <a:gd name="connsiteY4" fmla="*/ 28862 h 43607"/>
                    <a:gd name="connsiteX5" fmla="*/ 630 w 31171"/>
                    <a:gd name="connsiteY5" fmla="*/ 27603 h 43607"/>
                    <a:gd name="connsiteX6" fmla="*/ 7530 w 31171"/>
                    <a:gd name="connsiteY6" fmla="*/ 12542 h 43607"/>
                    <a:gd name="connsiteX7" fmla="*/ 13801 w 31171"/>
                    <a:gd name="connsiteY7" fmla="*/ 1574 h 43607"/>
                    <a:gd name="connsiteX8" fmla="*/ 15061 w 31171"/>
                    <a:gd name="connsiteY8" fmla="*/ 0 h 43607"/>
                    <a:gd name="connsiteX9" fmla="*/ 19443 w 31171"/>
                    <a:gd name="connsiteY9" fmla="*/ 3149 h 43607"/>
                    <a:gd name="connsiteX10" fmla="*/ 26658 w 31171"/>
                    <a:gd name="connsiteY10" fmla="*/ 9420 h 43607"/>
                    <a:gd name="connsiteX11" fmla="*/ 31014 w 31171"/>
                    <a:gd name="connsiteY11" fmla="*/ 17894 h 43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171" h="43607">
                      <a:moveTo>
                        <a:pt x="31014" y="17894"/>
                      </a:moveTo>
                      <a:cubicBezTo>
                        <a:pt x="31643" y="21437"/>
                        <a:pt x="30384" y="26369"/>
                        <a:pt x="27262" y="32640"/>
                      </a:cubicBezTo>
                      <a:cubicBezTo>
                        <a:pt x="23510" y="39961"/>
                        <a:pt x="19941" y="43608"/>
                        <a:pt x="16609" y="43608"/>
                      </a:cubicBezTo>
                      <a:cubicBezTo>
                        <a:pt x="14300" y="41719"/>
                        <a:pt x="10968" y="39121"/>
                        <a:pt x="6586" y="35763"/>
                      </a:cubicBezTo>
                      <a:cubicBezTo>
                        <a:pt x="2204" y="32430"/>
                        <a:pt x="0" y="30121"/>
                        <a:pt x="0" y="28862"/>
                      </a:cubicBezTo>
                      <a:lnTo>
                        <a:pt x="630" y="27603"/>
                      </a:lnTo>
                      <a:cubicBezTo>
                        <a:pt x="1889" y="24874"/>
                        <a:pt x="4172" y="19862"/>
                        <a:pt x="7530" y="12542"/>
                      </a:cubicBezTo>
                      <a:cubicBezTo>
                        <a:pt x="8370" y="10863"/>
                        <a:pt x="10469" y="7216"/>
                        <a:pt x="13801" y="1574"/>
                      </a:cubicBezTo>
                      <a:lnTo>
                        <a:pt x="15061" y="0"/>
                      </a:lnTo>
                      <a:cubicBezTo>
                        <a:pt x="15900" y="840"/>
                        <a:pt x="17370" y="1889"/>
                        <a:pt x="19443" y="3149"/>
                      </a:cubicBezTo>
                      <a:cubicBezTo>
                        <a:pt x="23405" y="6087"/>
                        <a:pt x="25818" y="8160"/>
                        <a:pt x="26658" y="9420"/>
                      </a:cubicBezTo>
                      <a:cubicBezTo>
                        <a:pt x="28915" y="12358"/>
                        <a:pt x="30384" y="15166"/>
                        <a:pt x="31014" y="17894"/>
                      </a:cubicBezTo>
                      <a:close/>
                    </a:path>
                  </a:pathLst>
                </a:custGeom>
                <a:grpFill/>
                <a:ln w="2609"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4B8D5596-AAFE-5FDF-0042-19AF424895C5}"/>
                    </a:ext>
                  </a:extLst>
                </p:cNvPr>
                <p:cNvSpPr/>
                <p:nvPr/>
              </p:nvSpPr>
              <p:spPr>
                <a:xfrm>
                  <a:off x="6691923" y="3043900"/>
                  <a:ext cx="50193" cy="92484"/>
                </a:xfrm>
                <a:custGeom>
                  <a:avLst/>
                  <a:gdLst>
                    <a:gd name="connsiteX0" fmla="*/ 50194 w 50193"/>
                    <a:gd name="connsiteY0" fmla="*/ 31984 h 92484"/>
                    <a:gd name="connsiteX1" fmla="*/ 37967 w 50193"/>
                    <a:gd name="connsiteY1" fmla="*/ 71184 h 92484"/>
                    <a:gd name="connsiteX2" fmla="*/ 11309 w 50193"/>
                    <a:gd name="connsiteY2" fmla="*/ 89368 h 92484"/>
                    <a:gd name="connsiteX3" fmla="*/ 3149 w 50193"/>
                    <a:gd name="connsiteY3" fmla="*/ 92201 h 92484"/>
                    <a:gd name="connsiteX4" fmla="*/ 0 w 50193"/>
                    <a:gd name="connsiteY4" fmla="*/ 90942 h 92484"/>
                    <a:gd name="connsiteX5" fmla="*/ 315 w 50193"/>
                    <a:gd name="connsiteY5" fmla="*/ 89682 h 92484"/>
                    <a:gd name="connsiteX6" fmla="*/ 6901 w 50193"/>
                    <a:gd name="connsiteY6" fmla="*/ 83097 h 92484"/>
                    <a:gd name="connsiteX7" fmla="*/ 16924 w 50193"/>
                    <a:gd name="connsiteY7" fmla="*/ 74622 h 92484"/>
                    <a:gd name="connsiteX8" fmla="*/ 32903 w 50193"/>
                    <a:gd name="connsiteY8" fmla="*/ 56438 h 92484"/>
                    <a:gd name="connsiteX9" fmla="*/ 19416 w 50193"/>
                    <a:gd name="connsiteY9" fmla="*/ 35422 h 92484"/>
                    <a:gd name="connsiteX10" fmla="*/ 15664 w 50193"/>
                    <a:gd name="connsiteY10" fmla="*/ 31670 h 92484"/>
                    <a:gd name="connsiteX11" fmla="*/ 20991 w 50193"/>
                    <a:gd name="connsiteY11" fmla="*/ 19128 h 92484"/>
                    <a:gd name="connsiteX12" fmla="*/ 27891 w 50193"/>
                    <a:gd name="connsiteY12" fmla="*/ 3752 h 92484"/>
                    <a:gd name="connsiteX13" fmla="*/ 30410 w 50193"/>
                    <a:gd name="connsiteY13" fmla="*/ 630 h 92484"/>
                    <a:gd name="connsiteX14" fmla="*/ 30725 w 50193"/>
                    <a:gd name="connsiteY14" fmla="*/ 0 h 92484"/>
                    <a:gd name="connsiteX15" fmla="*/ 37311 w 50193"/>
                    <a:gd name="connsiteY15" fmla="*/ 5956 h 92484"/>
                    <a:gd name="connsiteX16" fmla="*/ 46101 w 50193"/>
                    <a:gd name="connsiteY16" fmla="*/ 15979 h 92484"/>
                    <a:gd name="connsiteX17" fmla="*/ 50194 w 50193"/>
                    <a:gd name="connsiteY17" fmla="*/ 31984 h 92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0193" h="92484">
                      <a:moveTo>
                        <a:pt x="50194" y="31984"/>
                      </a:moveTo>
                      <a:cubicBezTo>
                        <a:pt x="50194" y="43267"/>
                        <a:pt x="46127" y="56334"/>
                        <a:pt x="37967" y="71184"/>
                      </a:cubicBezTo>
                      <a:cubicBezTo>
                        <a:pt x="34005" y="78505"/>
                        <a:pt x="25110" y="84566"/>
                        <a:pt x="11309" y="89368"/>
                      </a:cubicBezTo>
                      <a:lnTo>
                        <a:pt x="3149" y="92201"/>
                      </a:lnTo>
                      <a:cubicBezTo>
                        <a:pt x="1050" y="92831"/>
                        <a:pt x="0" y="92411"/>
                        <a:pt x="0" y="90942"/>
                      </a:cubicBezTo>
                      <a:cubicBezTo>
                        <a:pt x="0" y="90522"/>
                        <a:pt x="105" y="90102"/>
                        <a:pt x="315" y="89682"/>
                      </a:cubicBezTo>
                      <a:cubicBezTo>
                        <a:pt x="1784" y="87793"/>
                        <a:pt x="3962" y="85616"/>
                        <a:pt x="6901" y="83097"/>
                      </a:cubicBezTo>
                      <a:lnTo>
                        <a:pt x="16924" y="74622"/>
                      </a:lnTo>
                      <a:cubicBezTo>
                        <a:pt x="27576" y="65648"/>
                        <a:pt x="32903" y="59561"/>
                        <a:pt x="32903" y="56438"/>
                      </a:cubicBezTo>
                      <a:cubicBezTo>
                        <a:pt x="32903" y="49328"/>
                        <a:pt x="28416" y="42322"/>
                        <a:pt x="19416" y="35422"/>
                      </a:cubicBezTo>
                      <a:cubicBezTo>
                        <a:pt x="16897" y="33533"/>
                        <a:pt x="15664" y="32273"/>
                        <a:pt x="15664" y="31670"/>
                      </a:cubicBezTo>
                      <a:lnTo>
                        <a:pt x="20991" y="19128"/>
                      </a:lnTo>
                      <a:lnTo>
                        <a:pt x="27891" y="3752"/>
                      </a:lnTo>
                      <a:cubicBezTo>
                        <a:pt x="28521" y="2493"/>
                        <a:pt x="29361" y="1443"/>
                        <a:pt x="30410" y="630"/>
                      </a:cubicBezTo>
                      <a:cubicBezTo>
                        <a:pt x="30410" y="420"/>
                        <a:pt x="30515" y="210"/>
                        <a:pt x="30725" y="0"/>
                      </a:cubicBezTo>
                      <a:lnTo>
                        <a:pt x="37311" y="5956"/>
                      </a:lnTo>
                      <a:cubicBezTo>
                        <a:pt x="41693" y="9918"/>
                        <a:pt x="44631" y="13277"/>
                        <a:pt x="46101" y="15979"/>
                      </a:cubicBezTo>
                      <a:cubicBezTo>
                        <a:pt x="48829" y="20991"/>
                        <a:pt x="50194" y="26343"/>
                        <a:pt x="50194" y="31984"/>
                      </a:cubicBezTo>
                      <a:close/>
                    </a:path>
                  </a:pathLst>
                </a:custGeom>
                <a:grpFill/>
                <a:ln w="2609"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6578748D-05A8-0691-CBFF-48E152BDB341}"/>
                    </a:ext>
                  </a:extLst>
                </p:cNvPr>
                <p:cNvSpPr/>
                <p:nvPr/>
              </p:nvSpPr>
              <p:spPr>
                <a:xfrm>
                  <a:off x="6634645" y="3047389"/>
                  <a:ext cx="60190" cy="88685"/>
                </a:xfrm>
                <a:custGeom>
                  <a:avLst/>
                  <a:gdLst>
                    <a:gd name="connsiteX0" fmla="*/ 54864 w 60190"/>
                    <a:gd name="connsiteY0" fmla="*/ 45733 h 88685"/>
                    <a:gd name="connsiteX1" fmla="*/ 50482 w 60190"/>
                    <a:gd name="connsiteY1" fmla="*/ 57331 h 88685"/>
                    <a:gd name="connsiteX2" fmla="*/ 37311 w 60190"/>
                    <a:gd name="connsiteY2" fmla="*/ 76143 h 88685"/>
                    <a:gd name="connsiteX3" fmla="*/ 21332 w 60190"/>
                    <a:gd name="connsiteY3" fmla="*/ 83044 h 88685"/>
                    <a:gd name="connsiteX4" fmla="*/ 11309 w 60190"/>
                    <a:gd name="connsiteY4" fmla="*/ 86481 h 88685"/>
                    <a:gd name="connsiteX5" fmla="*/ 1259 w 60190"/>
                    <a:gd name="connsiteY5" fmla="*/ 88685 h 88685"/>
                    <a:gd name="connsiteX6" fmla="*/ 0 w 60190"/>
                    <a:gd name="connsiteY6" fmla="*/ 88056 h 88685"/>
                    <a:gd name="connsiteX7" fmla="*/ 11282 w 60190"/>
                    <a:gd name="connsiteY7" fmla="*/ 78662 h 88685"/>
                    <a:gd name="connsiteX8" fmla="*/ 23510 w 60190"/>
                    <a:gd name="connsiteY8" fmla="*/ 69899 h 88685"/>
                    <a:gd name="connsiteX9" fmla="*/ 44212 w 60190"/>
                    <a:gd name="connsiteY9" fmla="*/ 47019 h 88685"/>
                    <a:gd name="connsiteX10" fmla="*/ 44526 w 60190"/>
                    <a:gd name="connsiteY10" fmla="*/ 45130 h 88685"/>
                    <a:gd name="connsiteX11" fmla="*/ 36366 w 60190"/>
                    <a:gd name="connsiteY11" fmla="*/ 45760 h 88685"/>
                    <a:gd name="connsiteX12" fmla="*/ 27262 w 60190"/>
                    <a:gd name="connsiteY12" fmla="*/ 42480 h 88685"/>
                    <a:gd name="connsiteX13" fmla="*/ 23824 w 60190"/>
                    <a:gd name="connsiteY13" fmla="*/ 34162 h 88685"/>
                    <a:gd name="connsiteX14" fmla="*/ 31040 w 60190"/>
                    <a:gd name="connsiteY14" fmla="*/ 15664 h 88685"/>
                    <a:gd name="connsiteX15" fmla="*/ 44526 w 60190"/>
                    <a:gd name="connsiteY15" fmla="*/ 0 h 88685"/>
                    <a:gd name="connsiteX16" fmla="*/ 55809 w 60190"/>
                    <a:gd name="connsiteY16" fmla="*/ 5484 h 88685"/>
                    <a:gd name="connsiteX17" fmla="*/ 60191 w 60190"/>
                    <a:gd name="connsiteY17" fmla="*/ 18183 h 88685"/>
                    <a:gd name="connsiteX18" fmla="*/ 59561 w 60190"/>
                    <a:gd name="connsiteY18" fmla="*/ 25714 h 88685"/>
                    <a:gd name="connsiteX19" fmla="*/ 58616 w 60190"/>
                    <a:gd name="connsiteY19" fmla="*/ 32299 h 88685"/>
                    <a:gd name="connsiteX20" fmla="*/ 54864 w 60190"/>
                    <a:gd name="connsiteY20" fmla="*/ 45733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60190" h="88685">
                      <a:moveTo>
                        <a:pt x="54864" y="45733"/>
                      </a:moveTo>
                      <a:lnTo>
                        <a:pt x="50482" y="57331"/>
                      </a:lnTo>
                      <a:cubicBezTo>
                        <a:pt x="47124" y="66120"/>
                        <a:pt x="42742" y="72391"/>
                        <a:pt x="37311" y="76143"/>
                      </a:cubicBezTo>
                      <a:cubicBezTo>
                        <a:pt x="34582" y="78033"/>
                        <a:pt x="29256" y="80342"/>
                        <a:pt x="21332" y="83044"/>
                      </a:cubicBezTo>
                      <a:lnTo>
                        <a:pt x="11309" y="86481"/>
                      </a:lnTo>
                      <a:cubicBezTo>
                        <a:pt x="7111" y="87951"/>
                        <a:pt x="3778" y="88685"/>
                        <a:pt x="1259" y="88685"/>
                      </a:cubicBezTo>
                      <a:lnTo>
                        <a:pt x="0" y="88056"/>
                      </a:lnTo>
                      <a:cubicBezTo>
                        <a:pt x="0" y="87216"/>
                        <a:pt x="3752" y="84094"/>
                        <a:pt x="11282" y="78662"/>
                      </a:cubicBezTo>
                      <a:lnTo>
                        <a:pt x="23510" y="69899"/>
                      </a:lnTo>
                      <a:cubicBezTo>
                        <a:pt x="35212" y="61529"/>
                        <a:pt x="42112" y="53920"/>
                        <a:pt x="44212" y="47019"/>
                      </a:cubicBezTo>
                      <a:cubicBezTo>
                        <a:pt x="44212" y="46389"/>
                        <a:pt x="44316" y="45760"/>
                        <a:pt x="44526" y="45130"/>
                      </a:cubicBezTo>
                      <a:lnTo>
                        <a:pt x="36366" y="45760"/>
                      </a:lnTo>
                      <a:cubicBezTo>
                        <a:pt x="33008" y="45969"/>
                        <a:pt x="29990" y="44867"/>
                        <a:pt x="27262" y="42480"/>
                      </a:cubicBezTo>
                      <a:cubicBezTo>
                        <a:pt x="24533" y="40066"/>
                        <a:pt x="23405" y="37311"/>
                        <a:pt x="23824" y="34162"/>
                      </a:cubicBezTo>
                      <a:cubicBezTo>
                        <a:pt x="24244" y="31014"/>
                        <a:pt x="26658" y="24874"/>
                        <a:pt x="31040" y="15664"/>
                      </a:cubicBezTo>
                      <a:cubicBezTo>
                        <a:pt x="36051" y="5221"/>
                        <a:pt x="40538" y="0"/>
                        <a:pt x="44526" y="0"/>
                      </a:cubicBezTo>
                      <a:cubicBezTo>
                        <a:pt x="49118" y="0"/>
                        <a:pt x="52896" y="1837"/>
                        <a:pt x="55809" y="5484"/>
                      </a:cubicBezTo>
                      <a:cubicBezTo>
                        <a:pt x="58721" y="9131"/>
                        <a:pt x="60191" y="13382"/>
                        <a:pt x="60191" y="18183"/>
                      </a:cubicBezTo>
                      <a:cubicBezTo>
                        <a:pt x="60191" y="20282"/>
                        <a:pt x="59981" y="22775"/>
                        <a:pt x="59561" y="25714"/>
                      </a:cubicBezTo>
                      <a:lnTo>
                        <a:pt x="58616" y="32299"/>
                      </a:lnTo>
                      <a:cubicBezTo>
                        <a:pt x="57987" y="35999"/>
                        <a:pt x="56727" y="40512"/>
                        <a:pt x="54864" y="45733"/>
                      </a:cubicBezTo>
                      <a:close/>
                    </a:path>
                  </a:pathLst>
                </a:custGeom>
                <a:grpFill/>
                <a:ln w="2609"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C97215F3-7729-A366-4515-33B7A66B46DA}"/>
                    </a:ext>
                  </a:extLst>
                </p:cNvPr>
                <p:cNvSpPr/>
                <p:nvPr/>
              </p:nvSpPr>
              <p:spPr>
                <a:xfrm>
                  <a:off x="6518567" y="2998639"/>
                  <a:ext cx="163516" cy="181883"/>
                </a:xfrm>
                <a:custGeom>
                  <a:avLst/>
                  <a:gdLst>
                    <a:gd name="connsiteX0" fmla="*/ 162703 w 163516"/>
                    <a:gd name="connsiteY0" fmla="*/ 7294 h 181883"/>
                    <a:gd name="connsiteX1" fmla="*/ 154229 w 163516"/>
                    <a:gd name="connsiteY1" fmla="*/ 24533 h 181883"/>
                    <a:gd name="connsiteX2" fmla="*/ 130719 w 163516"/>
                    <a:gd name="connsiteY2" fmla="*/ 40197 h 181883"/>
                    <a:gd name="connsiteX3" fmla="*/ 123818 w 163516"/>
                    <a:gd name="connsiteY3" fmla="*/ 42401 h 181883"/>
                    <a:gd name="connsiteX4" fmla="*/ 115973 w 163516"/>
                    <a:gd name="connsiteY4" fmla="*/ 41142 h 181883"/>
                    <a:gd name="connsiteX5" fmla="*/ 97475 w 163516"/>
                    <a:gd name="connsiteY5" fmla="*/ 50535 h 181883"/>
                    <a:gd name="connsiteX6" fmla="*/ 89630 w 163516"/>
                    <a:gd name="connsiteY6" fmla="*/ 62447 h 181883"/>
                    <a:gd name="connsiteX7" fmla="*/ 104376 w 163516"/>
                    <a:gd name="connsiteY7" fmla="*/ 73100 h 181883"/>
                    <a:gd name="connsiteX8" fmla="*/ 110647 w 163516"/>
                    <a:gd name="connsiteY8" fmla="*/ 85012 h 181883"/>
                    <a:gd name="connsiteX9" fmla="*/ 110647 w 163516"/>
                    <a:gd name="connsiteY9" fmla="*/ 88764 h 181883"/>
                    <a:gd name="connsiteX10" fmla="*/ 104218 w 163516"/>
                    <a:gd name="connsiteY10" fmla="*/ 120906 h 181883"/>
                    <a:gd name="connsiteX11" fmla="*/ 89341 w 163516"/>
                    <a:gd name="connsiteY11" fmla="*/ 151159 h 181883"/>
                    <a:gd name="connsiteX12" fmla="*/ 35422 w 163516"/>
                    <a:gd name="connsiteY12" fmla="*/ 181884 h 181883"/>
                    <a:gd name="connsiteX13" fmla="*/ 7530 w 163516"/>
                    <a:gd name="connsiteY13" fmla="*/ 165275 h 181883"/>
                    <a:gd name="connsiteX14" fmla="*/ 0 w 163516"/>
                    <a:gd name="connsiteY14" fmla="*/ 132057 h 181883"/>
                    <a:gd name="connsiteX15" fmla="*/ 21017 w 163516"/>
                    <a:gd name="connsiteY15" fmla="*/ 61817 h 181883"/>
                    <a:gd name="connsiteX16" fmla="*/ 31984 w 163516"/>
                    <a:gd name="connsiteY16" fmla="*/ 40171 h 181883"/>
                    <a:gd name="connsiteX17" fmla="*/ 32299 w 163516"/>
                    <a:gd name="connsiteY17" fmla="*/ 46442 h 181883"/>
                    <a:gd name="connsiteX18" fmla="*/ 24769 w 163516"/>
                    <a:gd name="connsiteY18" fmla="*/ 66829 h 181883"/>
                    <a:gd name="connsiteX19" fmla="*/ 14116 w 163516"/>
                    <a:gd name="connsiteY19" fmla="*/ 93802 h 181883"/>
                    <a:gd name="connsiteX20" fmla="*/ 10679 w 163516"/>
                    <a:gd name="connsiteY20" fmla="*/ 113244 h 181883"/>
                    <a:gd name="connsiteX21" fmla="*/ 18524 w 163516"/>
                    <a:gd name="connsiteY21" fmla="*/ 138328 h 181883"/>
                    <a:gd name="connsiteX22" fmla="*/ 42349 w 163516"/>
                    <a:gd name="connsiteY22" fmla="*/ 148666 h 181883"/>
                    <a:gd name="connsiteX23" fmla="*/ 75907 w 163516"/>
                    <a:gd name="connsiteY23" fmla="*/ 140191 h 181883"/>
                    <a:gd name="connsiteX24" fmla="*/ 90653 w 163516"/>
                    <a:gd name="connsiteY24" fmla="*/ 127020 h 181883"/>
                    <a:gd name="connsiteX25" fmla="*/ 98498 w 163516"/>
                    <a:gd name="connsiteY25" fmla="*/ 109466 h 181883"/>
                    <a:gd name="connsiteX26" fmla="*/ 84697 w 163516"/>
                    <a:gd name="connsiteY26" fmla="*/ 99443 h 181883"/>
                    <a:gd name="connsiteX27" fmla="*/ 75592 w 163516"/>
                    <a:gd name="connsiteY27" fmla="*/ 84067 h 181883"/>
                    <a:gd name="connsiteX28" fmla="*/ 85012 w 163516"/>
                    <a:gd name="connsiteY28" fmla="*/ 54917 h 181883"/>
                    <a:gd name="connsiteX29" fmla="*/ 100073 w 163516"/>
                    <a:gd name="connsiteY29" fmla="*/ 37363 h 181883"/>
                    <a:gd name="connsiteX30" fmla="*/ 118256 w 163516"/>
                    <a:gd name="connsiteY30" fmla="*/ 23877 h 181883"/>
                    <a:gd name="connsiteX31" fmla="*/ 125157 w 163516"/>
                    <a:gd name="connsiteY31" fmla="*/ 21988 h 181883"/>
                    <a:gd name="connsiteX32" fmla="*/ 133002 w 163516"/>
                    <a:gd name="connsiteY32" fmla="*/ 24165 h 181883"/>
                    <a:gd name="connsiteX33" fmla="*/ 146803 w 163516"/>
                    <a:gd name="connsiteY33" fmla="*/ 14142 h 181883"/>
                    <a:gd name="connsiteX34" fmla="*/ 149925 w 163516"/>
                    <a:gd name="connsiteY34" fmla="*/ 10390 h 181883"/>
                    <a:gd name="connsiteX35" fmla="*/ 153074 w 163516"/>
                    <a:gd name="connsiteY35" fmla="*/ 10390 h 181883"/>
                    <a:gd name="connsiteX36" fmla="*/ 157771 w 163516"/>
                    <a:gd name="connsiteY36" fmla="*/ 6953 h 181883"/>
                    <a:gd name="connsiteX37" fmla="*/ 160919 w 163516"/>
                    <a:gd name="connsiteY37" fmla="*/ 1312 h 181883"/>
                    <a:gd name="connsiteX38" fmla="*/ 162808 w 163516"/>
                    <a:gd name="connsiteY38" fmla="*/ 52 h 181883"/>
                    <a:gd name="connsiteX39" fmla="*/ 163438 w 163516"/>
                    <a:gd name="connsiteY39" fmla="*/ 2886 h 181883"/>
                    <a:gd name="connsiteX40" fmla="*/ 162703 w 163516"/>
                    <a:gd name="connsiteY40" fmla="*/ 7294 h 181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63516" h="181883">
                      <a:moveTo>
                        <a:pt x="162703" y="7294"/>
                      </a:moveTo>
                      <a:cubicBezTo>
                        <a:pt x="160604" y="15034"/>
                        <a:pt x="157797" y="20781"/>
                        <a:pt x="154229" y="24533"/>
                      </a:cubicBezTo>
                      <a:cubicBezTo>
                        <a:pt x="148377" y="28285"/>
                        <a:pt x="140532" y="33533"/>
                        <a:pt x="130719" y="40197"/>
                      </a:cubicBezTo>
                      <a:cubicBezTo>
                        <a:pt x="128830" y="41666"/>
                        <a:pt x="126547" y="42401"/>
                        <a:pt x="123818" y="42401"/>
                      </a:cubicBezTo>
                      <a:cubicBezTo>
                        <a:pt x="120696" y="41561"/>
                        <a:pt x="118072" y="41142"/>
                        <a:pt x="115973" y="41142"/>
                      </a:cubicBezTo>
                      <a:cubicBezTo>
                        <a:pt x="110752" y="41142"/>
                        <a:pt x="104586" y="44264"/>
                        <a:pt x="97475" y="50535"/>
                      </a:cubicBezTo>
                      <a:cubicBezTo>
                        <a:pt x="92254" y="55127"/>
                        <a:pt x="89630" y="59115"/>
                        <a:pt x="89630" y="62447"/>
                      </a:cubicBezTo>
                      <a:cubicBezTo>
                        <a:pt x="89630" y="64756"/>
                        <a:pt x="94536" y="68298"/>
                        <a:pt x="104376" y="73100"/>
                      </a:cubicBezTo>
                      <a:cubicBezTo>
                        <a:pt x="108548" y="76038"/>
                        <a:pt x="110647" y="80000"/>
                        <a:pt x="110647" y="85012"/>
                      </a:cubicBezTo>
                      <a:lnTo>
                        <a:pt x="110647" y="88764"/>
                      </a:lnTo>
                      <a:cubicBezTo>
                        <a:pt x="110647" y="98157"/>
                        <a:pt x="108495" y="108889"/>
                        <a:pt x="104218" y="120906"/>
                      </a:cubicBezTo>
                      <a:cubicBezTo>
                        <a:pt x="99942" y="132923"/>
                        <a:pt x="94983" y="142999"/>
                        <a:pt x="89341" y="151159"/>
                      </a:cubicBezTo>
                      <a:cubicBezTo>
                        <a:pt x="74910" y="171651"/>
                        <a:pt x="56937" y="181884"/>
                        <a:pt x="35422" y="181884"/>
                      </a:cubicBezTo>
                      <a:cubicBezTo>
                        <a:pt x="23090" y="181884"/>
                        <a:pt x="13801" y="176347"/>
                        <a:pt x="7530" y="165275"/>
                      </a:cubicBezTo>
                      <a:cubicBezTo>
                        <a:pt x="2519" y="156511"/>
                        <a:pt x="0" y="145412"/>
                        <a:pt x="0" y="132057"/>
                      </a:cubicBezTo>
                      <a:cubicBezTo>
                        <a:pt x="0" y="116393"/>
                        <a:pt x="7006" y="92962"/>
                        <a:pt x="21017" y="61817"/>
                      </a:cubicBezTo>
                      <a:cubicBezTo>
                        <a:pt x="23116" y="57016"/>
                        <a:pt x="26763" y="49800"/>
                        <a:pt x="31984" y="40171"/>
                      </a:cubicBezTo>
                      <a:cubicBezTo>
                        <a:pt x="32194" y="42270"/>
                        <a:pt x="32299" y="44343"/>
                        <a:pt x="32299" y="46442"/>
                      </a:cubicBezTo>
                      <a:cubicBezTo>
                        <a:pt x="31040" y="51033"/>
                        <a:pt x="28547" y="57829"/>
                        <a:pt x="24769" y="66829"/>
                      </a:cubicBezTo>
                      <a:cubicBezTo>
                        <a:pt x="18708" y="81260"/>
                        <a:pt x="15166" y="90233"/>
                        <a:pt x="14116" y="93802"/>
                      </a:cubicBezTo>
                      <a:cubicBezTo>
                        <a:pt x="11807" y="101542"/>
                        <a:pt x="10679" y="108023"/>
                        <a:pt x="10679" y="113244"/>
                      </a:cubicBezTo>
                      <a:cubicBezTo>
                        <a:pt x="10679" y="123687"/>
                        <a:pt x="13303" y="132057"/>
                        <a:pt x="18524" y="138328"/>
                      </a:cubicBezTo>
                      <a:cubicBezTo>
                        <a:pt x="24165" y="145229"/>
                        <a:pt x="32116" y="148666"/>
                        <a:pt x="42349" y="148666"/>
                      </a:cubicBezTo>
                      <a:cubicBezTo>
                        <a:pt x="55310" y="148666"/>
                        <a:pt x="66488" y="145832"/>
                        <a:pt x="75907" y="140191"/>
                      </a:cubicBezTo>
                      <a:cubicBezTo>
                        <a:pt x="81339" y="137042"/>
                        <a:pt x="86245" y="132661"/>
                        <a:pt x="90653" y="127020"/>
                      </a:cubicBezTo>
                      <a:cubicBezTo>
                        <a:pt x="95875" y="120539"/>
                        <a:pt x="98498" y="114687"/>
                        <a:pt x="98498" y="109466"/>
                      </a:cubicBezTo>
                      <a:cubicBezTo>
                        <a:pt x="98498" y="107393"/>
                        <a:pt x="93907" y="104035"/>
                        <a:pt x="84697" y="99443"/>
                      </a:cubicBezTo>
                      <a:cubicBezTo>
                        <a:pt x="78636" y="96504"/>
                        <a:pt x="75592" y="91388"/>
                        <a:pt x="75592" y="84067"/>
                      </a:cubicBezTo>
                      <a:cubicBezTo>
                        <a:pt x="75592" y="75278"/>
                        <a:pt x="78741" y="65569"/>
                        <a:pt x="85012" y="54917"/>
                      </a:cubicBezTo>
                      <a:cubicBezTo>
                        <a:pt x="88134" y="49695"/>
                        <a:pt x="93172" y="43844"/>
                        <a:pt x="100073" y="37363"/>
                      </a:cubicBezTo>
                      <a:cubicBezTo>
                        <a:pt x="106973" y="30882"/>
                        <a:pt x="113034" y="26396"/>
                        <a:pt x="118256" y="23877"/>
                      </a:cubicBezTo>
                      <a:cubicBezTo>
                        <a:pt x="120355" y="22617"/>
                        <a:pt x="122638" y="21988"/>
                        <a:pt x="125157" y="21988"/>
                      </a:cubicBezTo>
                      <a:cubicBezTo>
                        <a:pt x="126626" y="21988"/>
                        <a:pt x="129223" y="22722"/>
                        <a:pt x="133002" y="24165"/>
                      </a:cubicBezTo>
                      <a:cubicBezTo>
                        <a:pt x="136544" y="24165"/>
                        <a:pt x="141162" y="20833"/>
                        <a:pt x="146803" y="14142"/>
                      </a:cubicBezTo>
                      <a:lnTo>
                        <a:pt x="149925" y="10390"/>
                      </a:lnTo>
                      <a:lnTo>
                        <a:pt x="153074" y="10390"/>
                      </a:lnTo>
                      <a:cubicBezTo>
                        <a:pt x="154753" y="10810"/>
                        <a:pt x="156301" y="9656"/>
                        <a:pt x="157771" y="6953"/>
                      </a:cubicBezTo>
                      <a:lnTo>
                        <a:pt x="160919" y="1312"/>
                      </a:lnTo>
                      <a:cubicBezTo>
                        <a:pt x="161549" y="262"/>
                        <a:pt x="162179" y="-157"/>
                        <a:pt x="162808" y="52"/>
                      </a:cubicBezTo>
                      <a:cubicBezTo>
                        <a:pt x="163438" y="262"/>
                        <a:pt x="163648" y="1207"/>
                        <a:pt x="163438" y="2886"/>
                      </a:cubicBezTo>
                      <a:cubicBezTo>
                        <a:pt x="163123" y="3752"/>
                        <a:pt x="162913" y="5221"/>
                        <a:pt x="162703" y="7294"/>
                      </a:cubicBezTo>
                      <a:close/>
                    </a:path>
                  </a:pathLst>
                </a:custGeom>
                <a:grpFill/>
                <a:ln w="2609" cap="flat">
                  <a:noFill/>
                  <a:prstDash val="solid"/>
                  <a:miter/>
                </a:ln>
              </p:spPr>
              <p:txBody>
                <a:bodyPr rtlCol="0" anchor="ctr"/>
                <a:lstStyle/>
                <a:p>
                  <a:endParaRPr lang="en-US"/>
                </a:p>
              </p:txBody>
            </p:sp>
          </p:grpSp>
        </p:grpSp>
        <p:cxnSp>
          <p:nvCxnSpPr>
            <p:cNvPr id="29" name="Straight Connector 28">
              <a:extLst>
                <a:ext uri="{FF2B5EF4-FFF2-40B4-BE49-F238E27FC236}">
                  <a16:creationId xmlns:a16="http://schemas.microsoft.com/office/drawing/2014/main" id="{B0F5CE87-343C-1DD0-C9E1-0CCCBF1F2474}"/>
                </a:ext>
              </a:extLst>
            </p:cNvPr>
            <p:cNvCxnSpPr>
              <a:cxnSpLocks/>
            </p:cNvCxnSpPr>
            <p:nvPr/>
          </p:nvCxnSpPr>
          <p:spPr>
            <a:xfrm flipH="1">
              <a:off x="5701681" y="3777655"/>
              <a:ext cx="1147059" cy="0"/>
            </a:xfrm>
            <a:prstGeom prst="line">
              <a:avLst/>
            </a:prstGeom>
            <a:grpFill/>
            <a:ln w="9525">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63" name="TextBox 62">
            <a:extLst>
              <a:ext uri="{FF2B5EF4-FFF2-40B4-BE49-F238E27FC236}">
                <a16:creationId xmlns:a16="http://schemas.microsoft.com/office/drawing/2014/main" id="{61B6FEAD-0775-9044-5B5F-4DB4D27470B6}"/>
              </a:ext>
            </a:extLst>
          </p:cNvPr>
          <p:cNvSpPr txBox="1"/>
          <p:nvPr/>
        </p:nvSpPr>
        <p:spPr>
          <a:xfrm>
            <a:off x="455173" y="576358"/>
            <a:ext cx="1248298" cy="276999"/>
          </a:xfrm>
          <a:prstGeom prst="rect">
            <a:avLst/>
          </a:prstGeom>
          <a:noFill/>
          <a:ln>
            <a:noFill/>
          </a:ln>
        </p:spPr>
        <p:txBody>
          <a:bodyPr wrap="square" rtlCol="0">
            <a:spAutoFit/>
          </a:bodyPr>
          <a:lstStyle/>
          <a:p>
            <a:r>
              <a:rPr lang="fa-IR" sz="1200" dirty="0">
                <a:solidFill>
                  <a:schemeClr val="bg1"/>
                </a:solidFill>
                <a:latin typeface="IranNastaliq" panose="02020505000000020003" pitchFamily="18" charset="0"/>
                <a:cs typeface="IranNastaliq" panose="02020505000000020003" pitchFamily="18" charset="0"/>
              </a:rPr>
              <a:t>دانشجوی کارشناسی ارشد دانشگاه فردوسی مشهد</a:t>
            </a:r>
            <a:endParaRPr lang="en-US" sz="1200" dirty="0">
              <a:solidFill>
                <a:schemeClr val="bg1"/>
              </a:solidFill>
              <a:latin typeface="IranNastaliq" panose="02020505000000020003" pitchFamily="18" charset="0"/>
              <a:cs typeface="IranNastaliq" panose="02020505000000020003" pitchFamily="18" charset="0"/>
            </a:endParaRPr>
          </a:p>
        </p:txBody>
      </p:sp>
      <p:sp>
        <p:nvSpPr>
          <p:cNvPr id="64" name="TextBox 63">
            <a:extLst>
              <a:ext uri="{FF2B5EF4-FFF2-40B4-BE49-F238E27FC236}">
                <a16:creationId xmlns:a16="http://schemas.microsoft.com/office/drawing/2014/main" id="{689740F6-2DC0-64CB-5B91-5B0A398F8336}"/>
              </a:ext>
            </a:extLst>
          </p:cNvPr>
          <p:cNvSpPr txBox="1"/>
          <p:nvPr/>
        </p:nvSpPr>
        <p:spPr>
          <a:xfrm>
            <a:off x="4465913" y="24113"/>
            <a:ext cx="2471152" cy="307777"/>
          </a:xfrm>
          <a:prstGeom prst="rect">
            <a:avLst/>
          </a:prstGeom>
          <a:noFill/>
        </p:spPr>
        <p:txBody>
          <a:bodyPr wrap="square">
            <a:spAutoFit/>
          </a:bodyPr>
          <a:lstStyle/>
          <a:p>
            <a:r>
              <a:rPr lang="fa-IR" sz="1400" dirty="0">
                <a:solidFill>
                  <a:schemeClr val="bg1"/>
                </a:solidFill>
                <a:cs typeface="B Yekan" panose="00000400000000000000" pitchFamily="2" charset="-78"/>
              </a:rPr>
              <a:t>چهارشنبه 09 فروردین ماه 1402</a:t>
            </a:r>
            <a:endParaRPr lang="en-US" sz="1400" dirty="0">
              <a:solidFill>
                <a:schemeClr val="bg1"/>
              </a:solidFill>
            </a:endParaRPr>
          </a:p>
        </p:txBody>
      </p:sp>
      <p:sp>
        <p:nvSpPr>
          <p:cNvPr id="65" name="Google Shape;624;p28">
            <a:extLst>
              <a:ext uri="{FF2B5EF4-FFF2-40B4-BE49-F238E27FC236}">
                <a16:creationId xmlns:a16="http://schemas.microsoft.com/office/drawing/2014/main" id="{455BD431-F824-E2A1-8BC8-5248F64B9A21}"/>
              </a:ext>
            </a:extLst>
          </p:cNvPr>
          <p:cNvSpPr/>
          <p:nvPr/>
        </p:nvSpPr>
        <p:spPr>
          <a:xfrm>
            <a:off x="444931" y="1954841"/>
            <a:ext cx="5350003" cy="2099747"/>
          </a:xfrm>
          <a:custGeom>
            <a:avLst/>
            <a:gdLst/>
            <a:ahLst/>
            <a:cxnLst/>
            <a:rect l="l" t="t" r="r" b="b"/>
            <a:pathLst>
              <a:path w="174719" h="68573" extrusionOk="0">
                <a:moveTo>
                  <a:pt x="0" y="68573"/>
                </a:moveTo>
                <a:cubicBezTo>
                  <a:pt x="3570" y="58213"/>
                  <a:pt x="13565" y="15360"/>
                  <a:pt x="21422" y="6412"/>
                </a:cubicBezTo>
                <a:cubicBezTo>
                  <a:pt x="29279" y="-2536"/>
                  <a:pt x="38233" y="15873"/>
                  <a:pt x="47140" y="14886"/>
                </a:cubicBezTo>
                <a:cubicBezTo>
                  <a:pt x="56047" y="13899"/>
                  <a:pt x="66752" y="-3071"/>
                  <a:pt x="74865" y="491"/>
                </a:cubicBezTo>
                <a:cubicBezTo>
                  <a:pt x="82978" y="4053"/>
                  <a:pt x="87875" y="30296"/>
                  <a:pt x="95820" y="36257"/>
                </a:cubicBezTo>
                <a:cubicBezTo>
                  <a:pt x="103765" y="42218"/>
                  <a:pt x="114978" y="40621"/>
                  <a:pt x="122534" y="36257"/>
                </a:cubicBezTo>
                <a:cubicBezTo>
                  <a:pt x="130091" y="31893"/>
                  <a:pt x="134880" y="8049"/>
                  <a:pt x="141159" y="10071"/>
                </a:cubicBezTo>
                <a:cubicBezTo>
                  <a:pt x="147438" y="12093"/>
                  <a:pt x="154616" y="38713"/>
                  <a:pt x="160209" y="48391"/>
                </a:cubicBezTo>
                <a:cubicBezTo>
                  <a:pt x="165802" y="58070"/>
                  <a:pt x="172301" y="64850"/>
                  <a:pt x="174719" y="68142"/>
                </a:cubicBezTo>
              </a:path>
            </a:pathLst>
          </a:custGeom>
          <a:solidFill>
            <a:srgbClr val="2967CA"/>
          </a:solidFill>
          <a:ln>
            <a:noFill/>
          </a:ln>
        </p:spPr>
      </p:sp>
      <p:sp>
        <p:nvSpPr>
          <p:cNvPr id="66" name="Google Shape;625;p28">
            <a:extLst>
              <a:ext uri="{FF2B5EF4-FFF2-40B4-BE49-F238E27FC236}">
                <a16:creationId xmlns:a16="http://schemas.microsoft.com/office/drawing/2014/main" id="{7DD79EA0-0145-4DB9-741B-9ED60AD093AA}"/>
              </a:ext>
            </a:extLst>
          </p:cNvPr>
          <p:cNvSpPr/>
          <p:nvPr/>
        </p:nvSpPr>
        <p:spPr>
          <a:xfrm>
            <a:off x="448698" y="1975497"/>
            <a:ext cx="5337234" cy="2075312"/>
          </a:xfrm>
          <a:custGeom>
            <a:avLst/>
            <a:gdLst/>
            <a:ahLst/>
            <a:cxnLst/>
            <a:rect l="l" t="t" r="r" b="b"/>
            <a:pathLst>
              <a:path w="174302" h="67775" extrusionOk="0">
                <a:moveTo>
                  <a:pt x="0" y="67775"/>
                </a:moveTo>
                <a:cubicBezTo>
                  <a:pt x="3477" y="65225"/>
                  <a:pt x="13647" y="63181"/>
                  <a:pt x="20860" y="52474"/>
                </a:cubicBezTo>
                <a:cubicBezTo>
                  <a:pt x="28073" y="41768"/>
                  <a:pt x="34488" y="5920"/>
                  <a:pt x="43280" y="3536"/>
                </a:cubicBezTo>
                <a:cubicBezTo>
                  <a:pt x="52072" y="1152"/>
                  <a:pt x="65957" y="37128"/>
                  <a:pt x="73614" y="38172"/>
                </a:cubicBezTo>
                <a:cubicBezTo>
                  <a:pt x="81271" y="39216"/>
                  <a:pt x="84311" y="13669"/>
                  <a:pt x="89220" y="9800"/>
                </a:cubicBezTo>
                <a:cubicBezTo>
                  <a:pt x="94129" y="5931"/>
                  <a:pt x="97829" y="16432"/>
                  <a:pt x="103068" y="14958"/>
                </a:cubicBezTo>
                <a:cubicBezTo>
                  <a:pt x="108307" y="13484"/>
                  <a:pt x="112044" y="-4262"/>
                  <a:pt x="120653" y="958"/>
                </a:cubicBezTo>
                <a:cubicBezTo>
                  <a:pt x="129262" y="6178"/>
                  <a:pt x="145782" y="35192"/>
                  <a:pt x="154723" y="46278"/>
                </a:cubicBezTo>
                <a:cubicBezTo>
                  <a:pt x="163665" y="57364"/>
                  <a:pt x="171039" y="63941"/>
                  <a:pt x="174302" y="67473"/>
                </a:cubicBezTo>
              </a:path>
            </a:pathLst>
          </a:custGeom>
          <a:solidFill>
            <a:schemeClr val="tx2">
              <a:lumMod val="20000"/>
              <a:lumOff val="80000"/>
            </a:schemeClr>
          </a:solidFill>
          <a:ln>
            <a:noFill/>
          </a:ln>
        </p:spPr>
      </p:sp>
      <p:sp>
        <p:nvSpPr>
          <p:cNvPr id="67" name="Google Shape;626;p28">
            <a:extLst>
              <a:ext uri="{FF2B5EF4-FFF2-40B4-BE49-F238E27FC236}">
                <a16:creationId xmlns:a16="http://schemas.microsoft.com/office/drawing/2014/main" id="{2E9F30BA-E811-6AC0-FDE4-A72BC375D21B}"/>
              </a:ext>
            </a:extLst>
          </p:cNvPr>
          <p:cNvSpPr/>
          <p:nvPr/>
        </p:nvSpPr>
        <p:spPr>
          <a:xfrm>
            <a:off x="437368" y="2543079"/>
            <a:ext cx="5349299" cy="1511495"/>
          </a:xfrm>
          <a:custGeom>
            <a:avLst/>
            <a:gdLst/>
            <a:ahLst/>
            <a:cxnLst/>
            <a:rect l="l" t="t" r="r" b="b"/>
            <a:pathLst>
              <a:path w="174696" h="49362" extrusionOk="0">
                <a:moveTo>
                  <a:pt x="0" y="49362"/>
                </a:moveTo>
                <a:cubicBezTo>
                  <a:pt x="3538" y="46783"/>
                  <a:pt x="12555" y="35367"/>
                  <a:pt x="21230" y="33887"/>
                </a:cubicBezTo>
                <a:cubicBezTo>
                  <a:pt x="29905" y="32407"/>
                  <a:pt x="43113" y="41894"/>
                  <a:pt x="52052" y="40481"/>
                </a:cubicBezTo>
                <a:cubicBezTo>
                  <a:pt x="60991" y="39069"/>
                  <a:pt x="68202" y="26974"/>
                  <a:pt x="74863" y="25412"/>
                </a:cubicBezTo>
                <a:cubicBezTo>
                  <a:pt x="81524" y="23850"/>
                  <a:pt x="85950" y="35338"/>
                  <a:pt x="92016" y="31107"/>
                </a:cubicBezTo>
                <a:cubicBezTo>
                  <a:pt x="98082" y="26876"/>
                  <a:pt x="105068" y="-930"/>
                  <a:pt x="111258" y="24"/>
                </a:cubicBezTo>
                <a:cubicBezTo>
                  <a:pt x="117448" y="979"/>
                  <a:pt x="123791" y="32418"/>
                  <a:pt x="129155" y="36834"/>
                </a:cubicBezTo>
                <a:cubicBezTo>
                  <a:pt x="134519" y="41250"/>
                  <a:pt x="135853" y="24494"/>
                  <a:pt x="143443" y="26518"/>
                </a:cubicBezTo>
                <a:cubicBezTo>
                  <a:pt x="151033" y="28542"/>
                  <a:pt x="169487" y="45236"/>
                  <a:pt x="174696" y="48979"/>
                </a:cubicBezTo>
              </a:path>
            </a:pathLst>
          </a:custGeom>
          <a:solidFill>
            <a:srgbClr val="FFC000"/>
          </a:solidFill>
          <a:ln>
            <a:noFill/>
          </a:ln>
        </p:spPr>
      </p:sp>
      <p:sp>
        <p:nvSpPr>
          <p:cNvPr id="68" name="Google Shape;628;p28">
            <a:extLst>
              <a:ext uri="{FF2B5EF4-FFF2-40B4-BE49-F238E27FC236}">
                <a16:creationId xmlns:a16="http://schemas.microsoft.com/office/drawing/2014/main" id="{F64073E5-3809-11CD-7E10-93EF43E506AC}"/>
              </a:ext>
            </a:extLst>
          </p:cNvPr>
          <p:cNvSpPr/>
          <p:nvPr/>
        </p:nvSpPr>
        <p:spPr>
          <a:xfrm>
            <a:off x="6458009" y="5388850"/>
            <a:ext cx="844394" cy="844394"/>
          </a:xfrm>
          <a:prstGeom prst="ellipse">
            <a:avLst/>
          </a:prstGeom>
          <a:solidFill>
            <a:srgbClr val="013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29;p28">
            <a:extLst>
              <a:ext uri="{FF2B5EF4-FFF2-40B4-BE49-F238E27FC236}">
                <a16:creationId xmlns:a16="http://schemas.microsoft.com/office/drawing/2014/main" id="{024B3FFE-D1A5-E1B4-90A4-58A096B9FE89}"/>
              </a:ext>
            </a:extLst>
          </p:cNvPr>
          <p:cNvSpPr/>
          <p:nvPr/>
        </p:nvSpPr>
        <p:spPr>
          <a:xfrm>
            <a:off x="6457948" y="4200573"/>
            <a:ext cx="844394" cy="844394"/>
          </a:xfrm>
          <a:prstGeom prst="ellipse">
            <a:avLst/>
          </a:prstGeom>
          <a:solidFill>
            <a:srgbClr val="013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630;p28">
            <a:extLst>
              <a:ext uri="{FF2B5EF4-FFF2-40B4-BE49-F238E27FC236}">
                <a16:creationId xmlns:a16="http://schemas.microsoft.com/office/drawing/2014/main" id="{03560995-FB8A-AB87-828A-FD98A12E701E}"/>
              </a:ext>
            </a:extLst>
          </p:cNvPr>
          <p:cNvSpPr/>
          <p:nvPr/>
        </p:nvSpPr>
        <p:spPr>
          <a:xfrm>
            <a:off x="6458024" y="3080211"/>
            <a:ext cx="844394" cy="844394"/>
          </a:xfrm>
          <a:prstGeom prst="ellipse">
            <a:avLst/>
          </a:prstGeom>
          <a:solidFill>
            <a:srgbClr val="013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631;p28">
            <a:extLst>
              <a:ext uri="{FF2B5EF4-FFF2-40B4-BE49-F238E27FC236}">
                <a16:creationId xmlns:a16="http://schemas.microsoft.com/office/drawing/2014/main" id="{60AF9EE9-3B45-43ED-9B9B-46BF60286E85}"/>
              </a:ext>
            </a:extLst>
          </p:cNvPr>
          <p:cNvSpPr/>
          <p:nvPr/>
        </p:nvSpPr>
        <p:spPr>
          <a:xfrm>
            <a:off x="6458009" y="1954840"/>
            <a:ext cx="844394" cy="844394"/>
          </a:xfrm>
          <a:prstGeom prst="ellipse">
            <a:avLst/>
          </a:prstGeom>
          <a:solidFill>
            <a:srgbClr val="013D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9" name="Group 18">
            <a:extLst>
              <a:ext uri="{FF2B5EF4-FFF2-40B4-BE49-F238E27FC236}">
                <a16:creationId xmlns:a16="http://schemas.microsoft.com/office/drawing/2014/main" id="{747264BE-A9F5-E09A-7EA9-79B6E98DCA2D}"/>
              </a:ext>
            </a:extLst>
          </p:cNvPr>
          <p:cNvGrpSpPr/>
          <p:nvPr/>
        </p:nvGrpSpPr>
        <p:grpSpPr>
          <a:xfrm>
            <a:off x="473163" y="5147913"/>
            <a:ext cx="2459847" cy="210915"/>
            <a:chOff x="473163" y="5147913"/>
            <a:chExt cx="2459847" cy="210915"/>
          </a:xfrm>
        </p:grpSpPr>
        <p:sp>
          <p:nvSpPr>
            <p:cNvPr id="72" name="Google Shape;644;p28">
              <a:extLst>
                <a:ext uri="{FF2B5EF4-FFF2-40B4-BE49-F238E27FC236}">
                  <a16:creationId xmlns:a16="http://schemas.microsoft.com/office/drawing/2014/main" id="{2A80F249-09F1-5BF3-8935-EA17262E18CA}"/>
                </a:ext>
              </a:extLst>
            </p:cNvPr>
            <p:cNvSpPr/>
            <p:nvPr/>
          </p:nvSpPr>
          <p:spPr>
            <a:xfrm>
              <a:off x="473163" y="5147913"/>
              <a:ext cx="210915" cy="210915"/>
            </a:xfrm>
            <a:prstGeom prst="ellipse">
              <a:avLst/>
            </a:prstGeom>
            <a:solidFill>
              <a:srgbClr val="013D9D"/>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645;p28">
              <a:extLst>
                <a:ext uri="{FF2B5EF4-FFF2-40B4-BE49-F238E27FC236}">
                  <a16:creationId xmlns:a16="http://schemas.microsoft.com/office/drawing/2014/main" id="{0E14D5C6-30E7-4893-7DD8-C28FC5AF7841}"/>
                </a:ext>
              </a:extLst>
            </p:cNvPr>
            <p:cNvSpPr/>
            <p:nvPr/>
          </p:nvSpPr>
          <p:spPr>
            <a:xfrm>
              <a:off x="723045" y="5147913"/>
              <a:ext cx="210915" cy="210915"/>
            </a:xfrm>
            <a:prstGeom prst="ellipse">
              <a:avLst/>
            </a:prstGeom>
            <a:solidFill>
              <a:srgbClr val="013D9D"/>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646;p28">
              <a:extLst>
                <a:ext uri="{FF2B5EF4-FFF2-40B4-BE49-F238E27FC236}">
                  <a16:creationId xmlns:a16="http://schemas.microsoft.com/office/drawing/2014/main" id="{C6BC7379-B382-F880-3DB1-8BBEC9615606}"/>
                </a:ext>
              </a:extLst>
            </p:cNvPr>
            <p:cNvSpPr/>
            <p:nvPr/>
          </p:nvSpPr>
          <p:spPr>
            <a:xfrm>
              <a:off x="972926" y="5147913"/>
              <a:ext cx="210915" cy="210915"/>
            </a:xfrm>
            <a:prstGeom prst="ellipse">
              <a:avLst/>
            </a:prstGeom>
            <a:solidFill>
              <a:schemeClr val="l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647;p28">
              <a:extLst>
                <a:ext uri="{FF2B5EF4-FFF2-40B4-BE49-F238E27FC236}">
                  <a16:creationId xmlns:a16="http://schemas.microsoft.com/office/drawing/2014/main" id="{C5A8ECAF-42B2-7BAE-4431-24F82EE62FB3}"/>
                </a:ext>
              </a:extLst>
            </p:cNvPr>
            <p:cNvSpPr/>
            <p:nvPr/>
          </p:nvSpPr>
          <p:spPr>
            <a:xfrm>
              <a:off x="1222808" y="5147913"/>
              <a:ext cx="210915" cy="210915"/>
            </a:xfrm>
            <a:prstGeom prst="ellipse">
              <a:avLst/>
            </a:prstGeom>
            <a:solidFill>
              <a:schemeClr val="l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648;p28">
              <a:extLst>
                <a:ext uri="{FF2B5EF4-FFF2-40B4-BE49-F238E27FC236}">
                  <a16:creationId xmlns:a16="http://schemas.microsoft.com/office/drawing/2014/main" id="{3960DECF-9307-7CE4-E090-B3792AA25D69}"/>
                </a:ext>
              </a:extLst>
            </p:cNvPr>
            <p:cNvSpPr/>
            <p:nvPr/>
          </p:nvSpPr>
          <p:spPr>
            <a:xfrm>
              <a:off x="1472689" y="5147913"/>
              <a:ext cx="210915" cy="210915"/>
            </a:xfrm>
            <a:prstGeom prst="ellipse">
              <a:avLst/>
            </a:prstGeom>
            <a:solidFill>
              <a:schemeClr val="l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649;p28">
              <a:extLst>
                <a:ext uri="{FF2B5EF4-FFF2-40B4-BE49-F238E27FC236}">
                  <a16:creationId xmlns:a16="http://schemas.microsoft.com/office/drawing/2014/main" id="{2B5FB258-0A51-8345-0B4F-F637A2DDB933}"/>
                </a:ext>
              </a:extLst>
            </p:cNvPr>
            <p:cNvSpPr/>
            <p:nvPr/>
          </p:nvSpPr>
          <p:spPr>
            <a:xfrm>
              <a:off x="1722569" y="5147913"/>
              <a:ext cx="210915" cy="210915"/>
            </a:xfrm>
            <a:prstGeom prst="ellipse">
              <a:avLst/>
            </a:prstGeom>
            <a:solidFill>
              <a:schemeClr val="l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650;p28">
              <a:extLst>
                <a:ext uri="{FF2B5EF4-FFF2-40B4-BE49-F238E27FC236}">
                  <a16:creationId xmlns:a16="http://schemas.microsoft.com/office/drawing/2014/main" id="{FD1D0B17-EDAB-3FD5-05C2-4AEEFDEBEE3D}"/>
                </a:ext>
              </a:extLst>
            </p:cNvPr>
            <p:cNvSpPr/>
            <p:nvPr/>
          </p:nvSpPr>
          <p:spPr>
            <a:xfrm>
              <a:off x="1972450" y="5147913"/>
              <a:ext cx="210915" cy="210915"/>
            </a:xfrm>
            <a:prstGeom prst="ellipse">
              <a:avLst/>
            </a:prstGeom>
            <a:solidFill>
              <a:schemeClr val="l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651;p28">
              <a:extLst>
                <a:ext uri="{FF2B5EF4-FFF2-40B4-BE49-F238E27FC236}">
                  <a16:creationId xmlns:a16="http://schemas.microsoft.com/office/drawing/2014/main" id="{0F989815-41CB-C250-16A7-D87784AB08E0}"/>
                </a:ext>
              </a:extLst>
            </p:cNvPr>
            <p:cNvSpPr/>
            <p:nvPr/>
          </p:nvSpPr>
          <p:spPr>
            <a:xfrm>
              <a:off x="2222332" y="5147913"/>
              <a:ext cx="210915" cy="210915"/>
            </a:xfrm>
            <a:prstGeom prst="ellipse">
              <a:avLst/>
            </a:prstGeom>
            <a:solidFill>
              <a:schemeClr val="l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652;p28">
              <a:extLst>
                <a:ext uri="{FF2B5EF4-FFF2-40B4-BE49-F238E27FC236}">
                  <a16:creationId xmlns:a16="http://schemas.microsoft.com/office/drawing/2014/main" id="{3414D265-95B1-6445-C0CF-227D72E4BC4F}"/>
                </a:ext>
              </a:extLst>
            </p:cNvPr>
            <p:cNvSpPr/>
            <p:nvPr/>
          </p:nvSpPr>
          <p:spPr>
            <a:xfrm>
              <a:off x="2472213" y="5147913"/>
              <a:ext cx="210915" cy="210915"/>
            </a:xfrm>
            <a:prstGeom prst="ellipse">
              <a:avLst/>
            </a:prstGeom>
            <a:solidFill>
              <a:schemeClr val="l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653;p28">
              <a:extLst>
                <a:ext uri="{FF2B5EF4-FFF2-40B4-BE49-F238E27FC236}">
                  <a16:creationId xmlns:a16="http://schemas.microsoft.com/office/drawing/2014/main" id="{8560579C-ACE0-7059-DABF-51CAE23D504A}"/>
                </a:ext>
              </a:extLst>
            </p:cNvPr>
            <p:cNvSpPr/>
            <p:nvPr/>
          </p:nvSpPr>
          <p:spPr>
            <a:xfrm>
              <a:off x="2722095" y="5147913"/>
              <a:ext cx="210915" cy="210915"/>
            </a:xfrm>
            <a:prstGeom prst="ellipse">
              <a:avLst/>
            </a:prstGeom>
            <a:solidFill>
              <a:schemeClr val="l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 name="Group 17">
            <a:extLst>
              <a:ext uri="{FF2B5EF4-FFF2-40B4-BE49-F238E27FC236}">
                <a16:creationId xmlns:a16="http://schemas.microsoft.com/office/drawing/2014/main" id="{BF036A32-AB47-232F-13BB-11E82B0BF35E}"/>
              </a:ext>
            </a:extLst>
          </p:cNvPr>
          <p:cNvGrpSpPr/>
          <p:nvPr/>
        </p:nvGrpSpPr>
        <p:grpSpPr>
          <a:xfrm>
            <a:off x="3268213" y="5147913"/>
            <a:ext cx="2459846" cy="210915"/>
            <a:chOff x="3268213" y="5147913"/>
            <a:chExt cx="2459846" cy="210915"/>
          </a:xfrm>
        </p:grpSpPr>
        <p:sp>
          <p:nvSpPr>
            <p:cNvPr id="82" name="Google Shape;654;p28">
              <a:extLst>
                <a:ext uri="{FF2B5EF4-FFF2-40B4-BE49-F238E27FC236}">
                  <a16:creationId xmlns:a16="http://schemas.microsoft.com/office/drawing/2014/main" id="{3FCFEC9E-44AA-28BB-9166-DEAF3FBB35AC}"/>
                </a:ext>
              </a:extLst>
            </p:cNvPr>
            <p:cNvSpPr/>
            <p:nvPr/>
          </p:nvSpPr>
          <p:spPr>
            <a:xfrm>
              <a:off x="3268213" y="5147913"/>
              <a:ext cx="210915" cy="210915"/>
            </a:xfrm>
            <a:prstGeom prst="ellipse">
              <a:avLst/>
            </a:prstGeom>
            <a:solidFill>
              <a:srgbClr val="2967CA"/>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655;p28">
              <a:extLst>
                <a:ext uri="{FF2B5EF4-FFF2-40B4-BE49-F238E27FC236}">
                  <a16:creationId xmlns:a16="http://schemas.microsoft.com/office/drawing/2014/main" id="{98677E4F-E537-655F-689B-1EBD92B03330}"/>
                </a:ext>
              </a:extLst>
            </p:cNvPr>
            <p:cNvSpPr/>
            <p:nvPr/>
          </p:nvSpPr>
          <p:spPr>
            <a:xfrm>
              <a:off x="3518095" y="5147913"/>
              <a:ext cx="210915" cy="210915"/>
            </a:xfrm>
            <a:prstGeom prst="ellipse">
              <a:avLst/>
            </a:prstGeom>
            <a:solidFill>
              <a:srgbClr val="2967CA"/>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656;p28">
              <a:extLst>
                <a:ext uri="{FF2B5EF4-FFF2-40B4-BE49-F238E27FC236}">
                  <a16:creationId xmlns:a16="http://schemas.microsoft.com/office/drawing/2014/main" id="{9914F680-2947-94EA-0212-AE61FDD411C3}"/>
                </a:ext>
              </a:extLst>
            </p:cNvPr>
            <p:cNvSpPr/>
            <p:nvPr/>
          </p:nvSpPr>
          <p:spPr>
            <a:xfrm>
              <a:off x="3767976" y="5147913"/>
              <a:ext cx="210915" cy="210915"/>
            </a:xfrm>
            <a:prstGeom prst="ellipse">
              <a:avLst/>
            </a:prstGeom>
            <a:solidFill>
              <a:srgbClr val="2967CA"/>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657;p28">
              <a:extLst>
                <a:ext uri="{FF2B5EF4-FFF2-40B4-BE49-F238E27FC236}">
                  <a16:creationId xmlns:a16="http://schemas.microsoft.com/office/drawing/2014/main" id="{155ED0B8-C47B-0D07-8B2E-9B101AEC396C}"/>
                </a:ext>
              </a:extLst>
            </p:cNvPr>
            <p:cNvSpPr/>
            <p:nvPr/>
          </p:nvSpPr>
          <p:spPr>
            <a:xfrm>
              <a:off x="4017857" y="5147913"/>
              <a:ext cx="210915" cy="210915"/>
            </a:xfrm>
            <a:prstGeom prst="ellipse">
              <a:avLst/>
            </a:prstGeom>
            <a:solidFill>
              <a:srgbClr val="2967CA"/>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658;p28">
              <a:extLst>
                <a:ext uri="{FF2B5EF4-FFF2-40B4-BE49-F238E27FC236}">
                  <a16:creationId xmlns:a16="http://schemas.microsoft.com/office/drawing/2014/main" id="{EA579CB1-2AC7-B873-388B-D7E8FF4D4DEF}"/>
                </a:ext>
              </a:extLst>
            </p:cNvPr>
            <p:cNvSpPr/>
            <p:nvPr/>
          </p:nvSpPr>
          <p:spPr>
            <a:xfrm>
              <a:off x="4267739" y="5147913"/>
              <a:ext cx="210915" cy="210915"/>
            </a:xfrm>
            <a:prstGeom prst="ellipse">
              <a:avLst/>
            </a:prstGeom>
            <a:solidFill>
              <a:schemeClr val="lt1"/>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659;p28">
              <a:extLst>
                <a:ext uri="{FF2B5EF4-FFF2-40B4-BE49-F238E27FC236}">
                  <a16:creationId xmlns:a16="http://schemas.microsoft.com/office/drawing/2014/main" id="{AA02F18E-0A96-9234-D2E4-97F1F8BEBF32}"/>
                </a:ext>
              </a:extLst>
            </p:cNvPr>
            <p:cNvSpPr/>
            <p:nvPr/>
          </p:nvSpPr>
          <p:spPr>
            <a:xfrm>
              <a:off x="4517619" y="5147913"/>
              <a:ext cx="210915" cy="210915"/>
            </a:xfrm>
            <a:prstGeom prst="ellipse">
              <a:avLst/>
            </a:prstGeom>
            <a:solidFill>
              <a:schemeClr val="lt1"/>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660;p28">
              <a:extLst>
                <a:ext uri="{FF2B5EF4-FFF2-40B4-BE49-F238E27FC236}">
                  <a16:creationId xmlns:a16="http://schemas.microsoft.com/office/drawing/2014/main" id="{D12EE3E8-CA7E-4F47-C4A3-841399CF0A76}"/>
                </a:ext>
              </a:extLst>
            </p:cNvPr>
            <p:cNvSpPr/>
            <p:nvPr/>
          </p:nvSpPr>
          <p:spPr>
            <a:xfrm>
              <a:off x="4767500" y="5147913"/>
              <a:ext cx="210915" cy="210915"/>
            </a:xfrm>
            <a:prstGeom prst="ellipse">
              <a:avLst/>
            </a:prstGeom>
            <a:solidFill>
              <a:schemeClr val="lt1"/>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661;p28">
              <a:extLst>
                <a:ext uri="{FF2B5EF4-FFF2-40B4-BE49-F238E27FC236}">
                  <a16:creationId xmlns:a16="http://schemas.microsoft.com/office/drawing/2014/main" id="{D5D10AF3-DAD9-B1BB-359D-82AEFEA419FD}"/>
                </a:ext>
              </a:extLst>
            </p:cNvPr>
            <p:cNvSpPr/>
            <p:nvPr/>
          </p:nvSpPr>
          <p:spPr>
            <a:xfrm>
              <a:off x="5017382" y="5147913"/>
              <a:ext cx="210915" cy="210915"/>
            </a:xfrm>
            <a:prstGeom prst="ellipse">
              <a:avLst/>
            </a:prstGeom>
            <a:solidFill>
              <a:schemeClr val="lt1"/>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662;p28">
              <a:extLst>
                <a:ext uri="{FF2B5EF4-FFF2-40B4-BE49-F238E27FC236}">
                  <a16:creationId xmlns:a16="http://schemas.microsoft.com/office/drawing/2014/main" id="{7CFE543F-8052-0E91-7144-EB237BBC4430}"/>
                </a:ext>
              </a:extLst>
            </p:cNvPr>
            <p:cNvSpPr/>
            <p:nvPr/>
          </p:nvSpPr>
          <p:spPr>
            <a:xfrm>
              <a:off x="5267263" y="5147913"/>
              <a:ext cx="210915" cy="210915"/>
            </a:xfrm>
            <a:prstGeom prst="ellipse">
              <a:avLst/>
            </a:prstGeom>
            <a:solidFill>
              <a:schemeClr val="lt1"/>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663;p28">
              <a:extLst>
                <a:ext uri="{FF2B5EF4-FFF2-40B4-BE49-F238E27FC236}">
                  <a16:creationId xmlns:a16="http://schemas.microsoft.com/office/drawing/2014/main" id="{39450E0C-EB0B-D20B-D17D-AFC7A9F775B4}"/>
                </a:ext>
              </a:extLst>
            </p:cNvPr>
            <p:cNvSpPr/>
            <p:nvPr/>
          </p:nvSpPr>
          <p:spPr>
            <a:xfrm>
              <a:off x="5517144" y="5147913"/>
              <a:ext cx="210915" cy="210915"/>
            </a:xfrm>
            <a:prstGeom prst="ellipse">
              <a:avLst/>
            </a:prstGeom>
            <a:solidFill>
              <a:schemeClr val="lt1"/>
            </a:solidFill>
            <a:ln w="9525" cap="flat"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0" name="Group 139">
            <a:extLst>
              <a:ext uri="{FF2B5EF4-FFF2-40B4-BE49-F238E27FC236}">
                <a16:creationId xmlns:a16="http://schemas.microsoft.com/office/drawing/2014/main" id="{D5A5E66C-4227-8D80-F1C4-92F398903755}"/>
              </a:ext>
            </a:extLst>
          </p:cNvPr>
          <p:cNvGrpSpPr/>
          <p:nvPr/>
        </p:nvGrpSpPr>
        <p:grpSpPr>
          <a:xfrm>
            <a:off x="473163" y="6028225"/>
            <a:ext cx="2459847" cy="210915"/>
            <a:chOff x="473163" y="6028225"/>
            <a:chExt cx="2459847" cy="210915"/>
          </a:xfrm>
        </p:grpSpPr>
        <p:sp>
          <p:nvSpPr>
            <p:cNvPr id="92" name="Google Shape;664;p28">
              <a:extLst>
                <a:ext uri="{FF2B5EF4-FFF2-40B4-BE49-F238E27FC236}">
                  <a16:creationId xmlns:a16="http://schemas.microsoft.com/office/drawing/2014/main" id="{C0B6219A-2781-BFCE-261F-82E6EDADB3A7}"/>
                </a:ext>
              </a:extLst>
            </p:cNvPr>
            <p:cNvSpPr/>
            <p:nvPr/>
          </p:nvSpPr>
          <p:spPr>
            <a:xfrm>
              <a:off x="473163" y="6028225"/>
              <a:ext cx="210915" cy="210915"/>
            </a:xfrm>
            <a:prstGeom prst="ellipse">
              <a:avLst/>
            </a:prstGeom>
            <a:solidFill>
              <a:srgbClr val="D6DCE5"/>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665;p28">
              <a:extLst>
                <a:ext uri="{FF2B5EF4-FFF2-40B4-BE49-F238E27FC236}">
                  <a16:creationId xmlns:a16="http://schemas.microsoft.com/office/drawing/2014/main" id="{F6656C8E-A6F7-5029-60A3-9ACFE8F1A9C1}"/>
                </a:ext>
              </a:extLst>
            </p:cNvPr>
            <p:cNvSpPr/>
            <p:nvPr/>
          </p:nvSpPr>
          <p:spPr>
            <a:xfrm>
              <a:off x="723045" y="6028225"/>
              <a:ext cx="210915" cy="210915"/>
            </a:xfrm>
            <a:prstGeom prst="ellipse">
              <a:avLst/>
            </a:prstGeom>
            <a:solidFill>
              <a:srgbClr val="D6DCE5"/>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666;p28">
              <a:extLst>
                <a:ext uri="{FF2B5EF4-FFF2-40B4-BE49-F238E27FC236}">
                  <a16:creationId xmlns:a16="http://schemas.microsoft.com/office/drawing/2014/main" id="{3F4BDE7A-60CB-1576-B87D-665DDF1EC85E}"/>
                </a:ext>
              </a:extLst>
            </p:cNvPr>
            <p:cNvSpPr/>
            <p:nvPr/>
          </p:nvSpPr>
          <p:spPr>
            <a:xfrm>
              <a:off x="972926" y="6028225"/>
              <a:ext cx="210915" cy="210915"/>
            </a:xfrm>
            <a:prstGeom prst="ellipse">
              <a:avLst/>
            </a:prstGeom>
            <a:solidFill>
              <a:srgbClr val="D6DCE5"/>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667;p28">
              <a:extLst>
                <a:ext uri="{FF2B5EF4-FFF2-40B4-BE49-F238E27FC236}">
                  <a16:creationId xmlns:a16="http://schemas.microsoft.com/office/drawing/2014/main" id="{5386C744-09E6-65BA-758B-1687BB215C02}"/>
                </a:ext>
              </a:extLst>
            </p:cNvPr>
            <p:cNvSpPr/>
            <p:nvPr/>
          </p:nvSpPr>
          <p:spPr>
            <a:xfrm>
              <a:off x="1222808" y="6028225"/>
              <a:ext cx="210915" cy="210915"/>
            </a:xfrm>
            <a:prstGeom prst="ellipse">
              <a:avLst/>
            </a:prstGeom>
            <a:solidFill>
              <a:srgbClr val="D6DCE5"/>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668;p28">
              <a:extLst>
                <a:ext uri="{FF2B5EF4-FFF2-40B4-BE49-F238E27FC236}">
                  <a16:creationId xmlns:a16="http://schemas.microsoft.com/office/drawing/2014/main" id="{293A5A3A-A60B-B037-9FEE-A4D1B90BCBB8}"/>
                </a:ext>
              </a:extLst>
            </p:cNvPr>
            <p:cNvSpPr/>
            <p:nvPr/>
          </p:nvSpPr>
          <p:spPr>
            <a:xfrm>
              <a:off x="1472689" y="6028225"/>
              <a:ext cx="210915" cy="210915"/>
            </a:xfrm>
            <a:prstGeom prst="ellipse">
              <a:avLst/>
            </a:prstGeom>
            <a:solidFill>
              <a:srgbClr val="D6DCE5"/>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669;p28">
              <a:extLst>
                <a:ext uri="{FF2B5EF4-FFF2-40B4-BE49-F238E27FC236}">
                  <a16:creationId xmlns:a16="http://schemas.microsoft.com/office/drawing/2014/main" id="{A6B29BB0-94A2-4F65-6740-3B589C21257C}"/>
                </a:ext>
              </a:extLst>
            </p:cNvPr>
            <p:cNvSpPr/>
            <p:nvPr/>
          </p:nvSpPr>
          <p:spPr>
            <a:xfrm>
              <a:off x="1722569" y="6028225"/>
              <a:ext cx="210915" cy="210915"/>
            </a:xfrm>
            <a:prstGeom prst="ellipse">
              <a:avLst/>
            </a:prstGeom>
            <a:solidFill>
              <a:srgbClr val="D6DCE5"/>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670;p28">
              <a:extLst>
                <a:ext uri="{FF2B5EF4-FFF2-40B4-BE49-F238E27FC236}">
                  <a16:creationId xmlns:a16="http://schemas.microsoft.com/office/drawing/2014/main" id="{3A26C9C3-BA1F-FA87-9AF3-1C1AF2E66CBC}"/>
                </a:ext>
              </a:extLst>
            </p:cNvPr>
            <p:cNvSpPr/>
            <p:nvPr/>
          </p:nvSpPr>
          <p:spPr>
            <a:xfrm>
              <a:off x="1972450" y="6028225"/>
              <a:ext cx="210915" cy="210915"/>
            </a:xfrm>
            <a:prstGeom prst="ellipse">
              <a:avLst/>
            </a:prstGeom>
            <a:solidFill>
              <a:schemeClr val="lt1"/>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671;p28">
              <a:extLst>
                <a:ext uri="{FF2B5EF4-FFF2-40B4-BE49-F238E27FC236}">
                  <a16:creationId xmlns:a16="http://schemas.microsoft.com/office/drawing/2014/main" id="{ED92CB53-4D7F-4388-9B7E-70018DC5E7B6}"/>
                </a:ext>
              </a:extLst>
            </p:cNvPr>
            <p:cNvSpPr/>
            <p:nvPr/>
          </p:nvSpPr>
          <p:spPr>
            <a:xfrm>
              <a:off x="2222332" y="6028225"/>
              <a:ext cx="210915" cy="210915"/>
            </a:xfrm>
            <a:prstGeom prst="ellipse">
              <a:avLst/>
            </a:prstGeom>
            <a:solidFill>
              <a:schemeClr val="lt1"/>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672;p28">
              <a:extLst>
                <a:ext uri="{FF2B5EF4-FFF2-40B4-BE49-F238E27FC236}">
                  <a16:creationId xmlns:a16="http://schemas.microsoft.com/office/drawing/2014/main" id="{921D4A42-F1F0-7C4C-F0FE-08701EE1AF87}"/>
                </a:ext>
              </a:extLst>
            </p:cNvPr>
            <p:cNvSpPr/>
            <p:nvPr/>
          </p:nvSpPr>
          <p:spPr>
            <a:xfrm>
              <a:off x="2472213" y="6028225"/>
              <a:ext cx="210915" cy="210915"/>
            </a:xfrm>
            <a:prstGeom prst="ellipse">
              <a:avLst/>
            </a:prstGeom>
            <a:solidFill>
              <a:schemeClr val="lt1"/>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673;p28">
              <a:extLst>
                <a:ext uri="{FF2B5EF4-FFF2-40B4-BE49-F238E27FC236}">
                  <a16:creationId xmlns:a16="http://schemas.microsoft.com/office/drawing/2014/main" id="{0C3FFF15-EB51-D43F-12A6-0D99C5E4B93D}"/>
                </a:ext>
              </a:extLst>
            </p:cNvPr>
            <p:cNvSpPr/>
            <p:nvPr/>
          </p:nvSpPr>
          <p:spPr>
            <a:xfrm>
              <a:off x="2722095" y="6028225"/>
              <a:ext cx="210915" cy="210915"/>
            </a:xfrm>
            <a:prstGeom prst="ellipse">
              <a:avLst/>
            </a:prstGeom>
            <a:solidFill>
              <a:schemeClr val="lt1"/>
            </a:solid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3" name="Group 22">
            <a:extLst>
              <a:ext uri="{FF2B5EF4-FFF2-40B4-BE49-F238E27FC236}">
                <a16:creationId xmlns:a16="http://schemas.microsoft.com/office/drawing/2014/main" id="{CA2C262E-20B4-8C40-F389-001F029ABF74}"/>
              </a:ext>
            </a:extLst>
          </p:cNvPr>
          <p:cNvGrpSpPr/>
          <p:nvPr/>
        </p:nvGrpSpPr>
        <p:grpSpPr>
          <a:xfrm>
            <a:off x="3268213" y="6028225"/>
            <a:ext cx="2459846" cy="210915"/>
            <a:chOff x="3268213" y="6028225"/>
            <a:chExt cx="2459846" cy="210915"/>
          </a:xfrm>
        </p:grpSpPr>
        <p:sp>
          <p:nvSpPr>
            <p:cNvPr id="102" name="Google Shape;674;p28">
              <a:extLst>
                <a:ext uri="{FF2B5EF4-FFF2-40B4-BE49-F238E27FC236}">
                  <a16:creationId xmlns:a16="http://schemas.microsoft.com/office/drawing/2014/main" id="{AC37CEF3-F93B-8564-D26E-03971F6F88B2}"/>
                </a:ext>
              </a:extLst>
            </p:cNvPr>
            <p:cNvSpPr/>
            <p:nvPr/>
          </p:nvSpPr>
          <p:spPr>
            <a:xfrm>
              <a:off x="3268213" y="6028225"/>
              <a:ext cx="210915" cy="210915"/>
            </a:xfrm>
            <a:prstGeom prst="ellipse">
              <a:avLst/>
            </a:pr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675;p28">
              <a:extLst>
                <a:ext uri="{FF2B5EF4-FFF2-40B4-BE49-F238E27FC236}">
                  <a16:creationId xmlns:a16="http://schemas.microsoft.com/office/drawing/2014/main" id="{48FC8B87-35C9-3745-74AE-0220D1CE5CA4}"/>
                </a:ext>
              </a:extLst>
            </p:cNvPr>
            <p:cNvSpPr/>
            <p:nvPr/>
          </p:nvSpPr>
          <p:spPr>
            <a:xfrm>
              <a:off x="3518095" y="6028225"/>
              <a:ext cx="210915" cy="210915"/>
            </a:xfrm>
            <a:prstGeom prst="ellipse">
              <a:avLst/>
            </a:pr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676;p28">
              <a:extLst>
                <a:ext uri="{FF2B5EF4-FFF2-40B4-BE49-F238E27FC236}">
                  <a16:creationId xmlns:a16="http://schemas.microsoft.com/office/drawing/2014/main" id="{1FD0532F-EF8D-68B8-A1CA-69AB5DD7394F}"/>
                </a:ext>
              </a:extLst>
            </p:cNvPr>
            <p:cNvSpPr/>
            <p:nvPr/>
          </p:nvSpPr>
          <p:spPr>
            <a:xfrm>
              <a:off x="3767976" y="6028225"/>
              <a:ext cx="210915" cy="210915"/>
            </a:xfrm>
            <a:prstGeom prst="ellipse">
              <a:avLst/>
            </a:pr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677;p28">
              <a:extLst>
                <a:ext uri="{FF2B5EF4-FFF2-40B4-BE49-F238E27FC236}">
                  <a16:creationId xmlns:a16="http://schemas.microsoft.com/office/drawing/2014/main" id="{4A3942E8-9E67-14E0-CB4A-F3971686886A}"/>
                </a:ext>
              </a:extLst>
            </p:cNvPr>
            <p:cNvSpPr/>
            <p:nvPr/>
          </p:nvSpPr>
          <p:spPr>
            <a:xfrm>
              <a:off x="4017857" y="6028225"/>
              <a:ext cx="210915" cy="210915"/>
            </a:xfrm>
            <a:prstGeom prst="ellipse">
              <a:avLst/>
            </a:pr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678;p28">
              <a:extLst>
                <a:ext uri="{FF2B5EF4-FFF2-40B4-BE49-F238E27FC236}">
                  <a16:creationId xmlns:a16="http://schemas.microsoft.com/office/drawing/2014/main" id="{348BF961-9096-4C8F-80ED-51196FF0A289}"/>
                </a:ext>
              </a:extLst>
            </p:cNvPr>
            <p:cNvSpPr/>
            <p:nvPr/>
          </p:nvSpPr>
          <p:spPr>
            <a:xfrm>
              <a:off x="4267739" y="6028225"/>
              <a:ext cx="210915" cy="210915"/>
            </a:xfrm>
            <a:prstGeom prst="ellipse">
              <a:avLst/>
            </a:pr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679;p28">
              <a:extLst>
                <a:ext uri="{FF2B5EF4-FFF2-40B4-BE49-F238E27FC236}">
                  <a16:creationId xmlns:a16="http://schemas.microsoft.com/office/drawing/2014/main" id="{4610CBC8-D834-FEB8-2026-1D2C59ED1AF9}"/>
                </a:ext>
              </a:extLst>
            </p:cNvPr>
            <p:cNvSpPr/>
            <p:nvPr/>
          </p:nvSpPr>
          <p:spPr>
            <a:xfrm>
              <a:off x="4517619" y="6028225"/>
              <a:ext cx="210915" cy="210915"/>
            </a:xfrm>
            <a:prstGeom prst="ellipse">
              <a:avLst/>
            </a:pr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680;p28">
              <a:extLst>
                <a:ext uri="{FF2B5EF4-FFF2-40B4-BE49-F238E27FC236}">
                  <a16:creationId xmlns:a16="http://schemas.microsoft.com/office/drawing/2014/main" id="{1487407B-F8FF-3E4A-927C-90301B3E5B09}"/>
                </a:ext>
              </a:extLst>
            </p:cNvPr>
            <p:cNvSpPr/>
            <p:nvPr/>
          </p:nvSpPr>
          <p:spPr>
            <a:xfrm>
              <a:off x="4767500" y="6028225"/>
              <a:ext cx="210915" cy="210915"/>
            </a:xfrm>
            <a:prstGeom prst="ellipse">
              <a:avLst/>
            </a:pr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681;p28">
              <a:extLst>
                <a:ext uri="{FF2B5EF4-FFF2-40B4-BE49-F238E27FC236}">
                  <a16:creationId xmlns:a16="http://schemas.microsoft.com/office/drawing/2014/main" id="{D110CAF8-601E-E5AA-66F3-E159D0F218B0}"/>
                </a:ext>
              </a:extLst>
            </p:cNvPr>
            <p:cNvSpPr/>
            <p:nvPr/>
          </p:nvSpPr>
          <p:spPr>
            <a:xfrm>
              <a:off x="5017382" y="6028225"/>
              <a:ext cx="210915" cy="210915"/>
            </a:xfrm>
            <a:prstGeom prst="ellipse">
              <a:avLst/>
            </a:prstGeom>
            <a:solidFill>
              <a:schemeClr val="accent4"/>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682;p28">
              <a:extLst>
                <a:ext uri="{FF2B5EF4-FFF2-40B4-BE49-F238E27FC236}">
                  <a16:creationId xmlns:a16="http://schemas.microsoft.com/office/drawing/2014/main" id="{5B8BE37F-BFAD-F336-ADF1-D7191DAE3937}"/>
                </a:ext>
              </a:extLst>
            </p:cNvPr>
            <p:cNvSpPr/>
            <p:nvPr/>
          </p:nvSpPr>
          <p:spPr>
            <a:xfrm>
              <a:off x="5267263" y="6028225"/>
              <a:ext cx="210915" cy="210915"/>
            </a:xfrm>
            <a:prstGeom prst="ellipse">
              <a:avLst/>
            </a:prstGeom>
            <a:solidFill>
              <a:schemeClr val="lt1"/>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683;p28">
              <a:extLst>
                <a:ext uri="{FF2B5EF4-FFF2-40B4-BE49-F238E27FC236}">
                  <a16:creationId xmlns:a16="http://schemas.microsoft.com/office/drawing/2014/main" id="{27B194C3-2F2D-A0E0-4ACD-22479D3EC4AE}"/>
                </a:ext>
              </a:extLst>
            </p:cNvPr>
            <p:cNvSpPr/>
            <p:nvPr/>
          </p:nvSpPr>
          <p:spPr>
            <a:xfrm>
              <a:off x="5517144" y="6028225"/>
              <a:ext cx="210915" cy="210915"/>
            </a:xfrm>
            <a:prstGeom prst="ellipse">
              <a:avLst/>
            </a:prstGeom>
            <a:solidFill>
              <a:schemeClr val="lt1"/>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12" name="Google Shape;684;p28">
            <a:extLst>
              <a:ext uri="{FF2B5EF4-FFF2-40B4-BE49-F238E27FC236}">
                <a16:creationId xmlns:a16="http://schemas.microsoft.com/office/drawing/2014/main" id="{C606811B-E1D3-60DB-8C27-69112AD6083A}"/>
              </a:ext>
            </a:extLst>
          </p:cNvPr>
          <p:cNvGrpSpPr/>
          <p:nvPr/>
        </p:nvGrpSpPr>
        <p:grpSpPr>
          <a:xfrm>
            <a:off x="6711722" y="3292128"/>
            <a:ext cx="336897" cy="415547"/>
            <a:chOff x="3330525" y="4399275"/>
            <a:chExt cx="390650" cy="481850"/>
          </a:xfrm>
        </p:grpSpPr>
        <p:sp>
          <p:nvSpPr>
            <p:cNvPr id="113" name="Google Shape;685;p28">
              <a:extLst>
                <a:ext uri="{FF2B5EF4-FFF2-40B4-BE49-F238E27FC236}">
                  <a16:creationId xmlns:a16="http://schemas.microsoft.com/office/drawing/2014/main" id="{5B6A6B94-2AE4-4370-D472-34D50CEEB8E2}"/>
                </a:ext>
              </a:extLst>
            </p:cNvPr>
            <p:cNvSpPr/>
            <p:nvPr/>
          </p:nvSpPr>
          <p:spPr>
            <a:xfrm>
              <a:off x="3543950" y="4648550"/>
              <a:ext cx="78450" cy="95775"/>
            </a:xfrm>
            <a:custGeom>
              <a:avLst/>
              <a:gdLst/>
              <a:ahLst/>
              <a:cxnLst/>
              <a:rect l="l" t="t" r="r" b="b"/>
              <a:pathLst>
                <a:path w="3138" h="3831" extrusionOk="0">
                  <a:moveTo>
                    <a:pt x="2677" y="0"/>
                  </a:moveTo>
                  <a:cubicBezTo>
                    <a:pt x="2298" y="356"/>
                    <a:pt x="1861" y="648"/>
                    <a:pt x="1388" y="858"/>
                  </a:cubicBezTo>
                  <a:lnTo>
                    <a:pt x="0" y="2948"/>
                  </a:lnTo>
                  <a:lnTo>
                    <a:pt x="880" y="3831"/>
                  </a:lnTo>
                  <a:lnTo>
                    <a:pt x="3138" y="443"/>
                  </a:lnTo>
                  <a:lnTo>
                    <a:pt x="2677"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114" name="Google Shape;686;p28">
              <a:extLst>
                <a:ext uri="{FF2B5EF4-FFF2-40B4-BE49-F238E27FC236}">
                  <a16:creationId xmlns:a16="http://schemas.microsoft.com/office/drawing/2014/main" id="{418AADC6-0A5F-9930-4F86-685EC84C5F1C}"/>
                </a:ext>
              </a:extLst>
            </p:cNvPr>
            <p:cNvSpPr/>
            <p:nvPr/>
          </p:nvSpPr>
          <p:spPr>
            <a:xfrm>
              <a:off x="3427250" y="4456050"/>
              <a:ext cx="197650" cy="197175"/>
            </a:xfrm>
            <a:custGeom>
              <a:avLst/>
              <a:gdLst/>
              <a:ahLst/>
              <a:cxnLst/>
              <a:rect l="l" t="t" r="r" b="b"/>
              <a:pathLst>
                <a:path w="7906" h="7887" extrusionOk="0">
                  <a:moveTo>
                    <a:pt x="7520" y="0"/>
                  </a:moveTo>
                  <a:cubicBezTo>
                    <a:pt x="6863" y="1374"/>
                    <a:pt x="5475" y="2247"/>
                    <a:pt x="3952" y="2247"/>
                  </a:cubicBezTo>
                  <a:lnTo>
                    <a:pt x="1" y="2247"/>
                  </a:lnTo>
                  <a:lnTo>
                    <a:pt x="1" y="3942"/>
                  </a:lnTo>
                  <a:cubicBezTo>
                    <a:pt x="1" y="5698"/>
                    <a:pt x="1154" y="7137"/>
                    <a:pt x="2587" y="7643"/>
                  </a:cubicBezTo>
                  <a:lnTo>
                    <a:pt x="2597" y="7643"/>
                  </a:lnTo>
                  <a:cubicBezTo>
                    <a:pt x="3006" y="7806"/>
                    <a:pt x="3480" y="7887"/>
                    <a:pt x="3953" y="7887"/>
                  </a:cubicBezTo>
                  <a:cubicBezTo>
                    <a:pt x="4426" y="7887"/>
                    <a:pt x="4899" y="7806"/>
                    <a:pt x="5307" y="7643"/>
                  </a:cubicBezTo>
                  <a:lnTo>
                    <a:pt x="5319" y="7643"/>
                  </a:lnTo>
                  <a:cubicBezTo>
                    <a:pt x="6451" y="7306"/>
                    <a:pt x="7905" y="5848"/>
                    <a:pt x="7905" y="3942"/>
                  </a:cubicBezTo>
                  <a:lnTo>
                    <a:pt x="7905" y="1684"/>
                  </a:lnTo>
                  <a:cubicBezTo>
                    <a:pt x="7905" y="1100"/>
                    <a:pt x="7776" y="524"/>
                    <a:pt x="752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115" name="Google Shape;687;p28">
              <a:extLst>
                <a:ext uri="{FF2B5EF4-FFF2-40B4-BE49-F238E27FC236}">
                  <a16:creationId xmlns:a16="http://schemas.microsoft.com/office/drawing/2014/main" id="{F0DA3C87-DF4A-05FA-18D2-E0DFC7D0CB66}"/>
                </a:ext>
              </a:extLst>
            </p:cNvPr>
            <p:cNvSpPr/>
            <p:nvPr/>
          </p:nvSpPr>
          <p:spPr>
            <a:xfrm>
              <a:off x="3428150" y="4399275"/>
              <a:ext cx="166925" cy="84725"/>
            </a:xfrm>
            <a:custGeom>
              <a:avLst/>
              <a:gdLst/>
              <a:ahLst/>
              <a:cxnLst/>
              <a:rect l="l" t="t" r="r" b="b"/>
              <a:pathLst>
                <a:path w="6677" h="3389" extrusionOk="0">
                  <a:moveTo>
                    <a:pt x="3921" y="1"/>
                  </a:moveTo>
                  <a:cubicBezTo>
                    <a:pt x="3917" y="1"/>
                    <a:pt x="3913" y="1"/>
                    <a:pt x="3910" y="1"/>
                  </a:cubicBezTo>
                  <a:cubicBezTo>
                    <a:pt x="1946" y="4"/>
                    <a:pt x="284" y="1446"/>
                    <a:pt x="1" y="3389"/>
                  </a:cubicBezTo>
                  <a:lnTo>
                    <a:pt x="3910" y="3389"/>
                  </a:lnTo>
                  <a:cubicBezTo>
                    <a:pt x="5247" y="3389"/>
                    <a:pt x="6403" y="2452"/>
                    <a:pt x="6677" y="1142"/>
                  </a:cubicBezTo>
                  <a:cubicBezTo>
                    <a:pt x="5945" y="410"/>
                    <a:pt x="4953" y="1"/>
                    <a:pt x="3921"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116" name="Google Shape;688;p28">
              <a:extLst>
                <a:ext uri="{FF2B5EF4-FFF2-40B4-BE49-F238E27FC236}">
                  <a16:creationId xmlns:a16="http://schemas.microsoft.com/office/drawing/2014/main" id="{1CDE7349-002B-1729-EB85-B2229962DF6D}"/>
                </a:ext>
              </a:extLst>
            </p:cNvPr>
            <p:cNvSpPr/>
            <p:nvPr/>
          </p:nvSpPr>
          <p:spPr>
            <a:xfrm>
              <a:off x="3330525" y="4674000"/>
              <a:ext cx="181225" cy="207125"/>
            </a:xfrm>
            <a:custGeom>
              <a:avLst/>
              <a:gdLst/>
              <a:ahLst/>
              <a:cxnLst/>
              <a:rect l="l" t="t" r="r" b="b"/>
              <a:pathLst>
                <a:path w="7249" h="8285" extrusionOk="0">
                  <a:moveTo>
                    <a:pt x="2972" y="0"/>
                  </a:moveTo>
                  <a:lnTo>
                    <a:pt x="1455" y="440"/>
                  </a:lnTo>
                  <a:cubicBezTo>
                    <a:pt x="542" y="744"/>
                    <a:pt x="0" y="1716"/>
                    <a:pt x="235" y="2620"/>
                  </a:cubicBezTo>
                  <a:lnTo>
                    <a:pt x="1229" y="7832"/>
                  </a:lnTo>
                  <a:cubicBezTo>
                    <a:pt x="1289" y="8091"/>
                    <a:pt x="1518" y="8278"/>
                    <a:pt x="1783" y="8284"/>
                  </a:cubicBezTo>
                  <a:cubicBezTo>
                    <a:pt x="1787" y="8284"/>
                    <a:pt x="1792" y="8285"/>
                    <a:pt x="1796" y="8285"/>
                  </a:cubicBezTo>
                  <a:cubicBezTo>
                    <a:pt x="1816" y="8285"/>
                    <a:pt x="1835" y="8279"/>
                    <a:pt x="1852" y="8272"/>
                  </a:cubicBezTo>
                  <a:cubicBezTo>
                    <a:pt x="1861" y="8284"/>
                    <a:pt x="1861" y="8284"/>
                    <a:pt x="1873" y="8284"/>
                  </a:cubicBezTo>
                  <a:lnTo>
                    <a:pt x="7248" y="8284"/>
                  </a:lnTo>
                  <a:lnTo>
                    <a:pt x="7248" y="3364"/>
                  </a:lnTo>
                  <a:lnTo>
                    <a:pt x="6514" y="4086"/>
                  </a:lnTo>
                  <a:cubicBezTo>
                    <a:pt x="6410" y="4202"/>
                    <a:pt x="6270" y="4259"/>
                    <a:pt x="6126" y="4259"/>
                  </a:cubicBezTo>
                  <a:cubicBezTo>
                    <a:pt x="5952" y="4259"/>
                    <a:pt x="5772" y="4175"/>
                    <a:pt x="5646" y="4008"/>
                  </a:cubicBezTo>
                  <a:lnTo>
                    <a:pt x="297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117" name="Google Shape;689;p28">
              <a:extLst>
                <a:ext uri="{FF2B5EF4-FFF2-40B4-BE49-F238E27FC236}">
                  <a16:creationId xmlns:a16="http://schemas.microsoft.com/office/drawing/2014/main" id="{44E7CCBB-224C-F7D1-435F-1D0A7AB840AF}"/>
                </a:ext>
              </a:extLst>
            </p:cNvPr>
            <p:cNvSpPr/>
            <p:nvPr/>
          </p:nvSpPr>
          <p:spPr>
            <a:xfrm>
              <a:off x="3540175" y="4674000"/>
              <a:ext cx="181000" cy="207100"/>
            </a:xfrm>
            <a:custGeom>
              <a:avLst/>
              <a:gdLst/>
              <a:ahLst/>
              <a:cxnLst/>
              <a:rect l="l" t="t" r="r" b="b"/>
              <a:pathLst>
                <a:path w="7240" h="8284" extrusionOk="0">
                  <a:moveTo>
                    <a:pt x="3951" y="4821"/>
                  </a:moveTo>
                  <a:cubicBezTo>
                    <a:pt x="4701" y="4821"/>
                    <a:pt x="4701" y="5950"/>
                    <a:pt x="3951" y="5950"/>
                  </a:cubicBezTo>
                  <a:lnTo>
                    <a:pt x="2822" y="5950"/>
                  </a:lnTo>
                  <a:cubicBezTo>
                    <a:pt x="2075" y="5950"/>
                    <a:pt x="2075" y="4821"/>
                    <a:pt x="2822" y="4821"/>
                  </a:cubicBezTo>
                  <a:close/>
                  <a:moveTo>
                    <a:pt x="4280" y="0"/>
                  </a:moveTo>
                  <a:lnTo>
                    <a:pt x="1603" y="4008"/>
                  </a:lnTo>
                  <a:cubicBezTo>
                    <a:pt x="1476" y="4178"/>
                    <a:pt x="1297" y="4257"/>
                    <a:pt x="1126" y="4257"/>
                  </a:cubicBezTo>
                  <a:cubicBezTo>
                    <a:pt x="977" y="4257"/>
                    <a:pt x="834" y="4197"/>
                    <a:pt x="735" y="4086"/>
                  </a:cubicBezTo>
                  <a:lnTo>
                    <a:pt x="1" y="3364"/>
                  </a:lnTo>
                  <a:lnTo>
                    <a:pt x="1" y="8284"/>
                  </a:lnTo>
                  <a:lnTo>
                    <a:pt x="5454" y="8284"/>
                  </a:lnTo>
                  <a:cubicBezTo>
                    <a:pt x="5722" y="8284"/>
                    <a:pt x="5954" y="8094"/>
                    <a:pt x="6008" y="7832"/>
                  </a:cubicBezTo>
                  <a:lnTo>
                    <a:pt x="7002" y="2653"/>
                  </a:lnTo>
                  <a:cubicBezTo>
                    <a:pt x="7240" y="1716"/>
                    <a:pt x="6707" y="744"/>
                    <a:pt x="5770" y="428"/>
                  </a:cubicBezTo>
                  <a:lnTo>
                    <a:pt x="428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118" name="Google Shape;690;p28">
              <a:extLst>
                <a:ext uri="{FF2B5EF4-FFF2-40B4-BE49-F238E27FC236}">
                  <a16:creationId xmlns:a16="http://schemas.microsoft.com/office/drawing/2014/main" id="{10D13A5F-C65C-F81C-1591-8D133B982E23}"/>
                </a:ext>
              </a:extLst>
            </p:cNvPr>
            <p:cNvSpPr/>
            <p:nvPr/>
          </p:nvSpPr>
          <p:spPr>
            <a:xfrm>
              <a:off x="3429975" y="4648850"/>
              <a:ext cx="78225" cy="95400"/>
            </a:xfrm>
            <a:custGeom>
              <a:avLst/>
              <a:gdLst/>
              <a:ahLst/>
              <a:cxnLst/>
              <a:rect l="l" t="t" r="r" b="b"/>
              <a:pathLst>
                <a:path w="3129" h="3816" extrusionOk="0">
                  <a:moveTo>
                    <a:pt x="452" y="0"/>
                  </a:moveTo>
                  <a:lnTo>
                    <a:pt x="0" y="440"/>
                  </a:lnTo>
                  <a:lnTo>
                    <a:pt x="2247" y="3816"/>
                  </a:lnTo>
                  <a:lnTo>
                    <a:pt x="3129" y="2936"/>
                  </a:lnTo>
                  <a:lnTo>
                    <a:pt x="1741" y="846"/>
                  </a:lnTo>
                  <a:cubicBezTo>
                    <a:pt x="1268" y="636"/>
                    <a:pt x="834" y="350"/>
                    <a:pt x="452"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119" name="Google Shape;691;p28">
              <a:extLst>
                <a:ext uri="{FF2B5EF4-FFF2-40B4-BE49-F238E27FC236}">
                  <a16:creationId xmlns:a16="http://schemas.microsoft.com/office/drawing/2014/main" id="{15ABA37D-B3F2-17FA-E79A-90B6CDA6EA53}"/>
                </a:ext>
              </a:extLst>
            </p:cNvPr>
            <p:cNvSpPr/>
            <p:nvPr/>
          </p:nvSpPr>
          <p:spPr>
            <a:xfrm>
              <a:off x="3514200" y="4681000"/>
              <a:ext cx="23150" cy="17550"/>
            </a:xfrm>
            <a:custGeom>
              <a:avLst/>
              <a:gdLst/>
              <a:ahLst/>
              <a:cxnLst/>
              <a:rect l="l" t="t" r="r" b="b"/>
              <a:pathLst>
                <a:path w="926" h="702" extrusionOk="0">
                  <a:moveTo>
                    <a:pt x="1" y="0"/>
                  </a:moveTo>
                  <a:lnTo>
                    <a:pt x="465" y="702"/>
                  </a:lnTo>
                  <a:lnTo>
                    <a:pt x="925" y="0"/>
                  </a:lnTo>
                  <a:lnTo>
                    <a:pt x="916" y="0"/>
                  </a:lnTo>
                  <a:cubicBezTo>
                    <a:pt x="769" y="12"/>
                    <a:pt x="609" y="24"/>
                    <a:pt x="465" y="24"/>
                  </a:cubicBezTo>
                  <a:cubicBezTo>
                    <a:pt x="317" y="24"/>
                    <a:pt x="157" y="12"/>
                    <a:pt x="1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grpSp>
      <p:grpSp>
        <p:nvGrpSpPr>
          <p:cNvPr id="120" name="Google Shape;692;p28">
            <a:extLst>
              <a:ext uri="{FF2B5EF4-FFF2-40B4-BE49-F238E27FC236}">
                <a16:creationId xmlns:a16="http://schemas.microsoft.com/office/drawing/2014/main" id="{B756157E-F930-4857-CB95-A6E46849B1EF}"/>
              </a:ext>
            </a:extLst>
          </p:cNvPr>
          <p:cNvGrpSpPr/>
          <p:nvPr/>
        </p:nvGrpSpPr>
        <p:grpSpPr>
          <a:xfrm>
            <a:off x="6725061" y="2138905"/>
            <a:ext cx="310205" cy="415525"/>
            <a:chOff x="3938800" y="4399275"/>
            <a:chExt cx="359700" cy="481825"/>
          </a:xfrm>
        </p:grpSpPr>
        <p:sp>
          <p:nvSpPr>
            <p:cNvPr id="121" name="Google Shape;693;p28">
              <a:extLst>
                <a:ext uri="{FF2B5EF4-FFF2-40B4-BE49-F238E27FC236}">
                  <a16:creationId xmlns:a16="http://schemas.microsoft.com/office/drawing/2014/main" id="{4A66C28E-6737-938C-910A-495AD2294847}"/>
                </a:ext>
              </a:extLst>
            </p:cNvPr>
            <p:cNvSpPr/>
            <p:nvPr/>
          </p:nvSpPr>
          <p:spPr>
            <a:xfrm>
              <a:off x="4022650" y="4427525"/>
              <a:ext cx="166625" cy="84700"/>
            </a:xfrm>
            <a:custGeom>
              <a:avLst/>
              <a:gdLst/>
              <a:ahLst/>
              <a:cxnLst/>
              <a:rect l="l" t="t" r="r" b="b"/>
              <a:pathLst>
                <a:path w="6665" h="3388" extrusionOk="0">
                  <a:moveTo>
                    <a:pt x="3909" y="0"/>
                  </a:moveTo>
                  <a:cubicBezTo>
                    <a:pt x="1946" y="3"/>
                    <a:pt x="284" y="1446"/>
                    <a:pt x="1" y="3388"/>
                  </a:cubicBezTo>
                  <a:lnTo>
                    <a:pt x="3909" y="3388"/>
                  </a:lnTo>
                  <a:cubicBezTo>
                    <a:pt x="4807" y="3385"/>
                    <a:pt x="5647" y="2957"/>
                    <a:pt x="6180" y="2235"/>
                  </a:cubicBezTo>
                  <a:cubicBezTo>
                    <a:pt x="6421" y="1909"/>
                    <a:pt x="6589" y="1530"/>
                    <a:pt x="6665" y="1129"/>
                  </a:cubicBezTo>
                  <a:cubicBezTo>
                    <a:pt x="6135" y="602"/>
                    <a:pt x="5463" y="241"/>
                    <a:pt x="4734" y="91"/>
                  </a:cubicBezTo>
                  <a:cubicBezTo>
                    <a:pt x="4463" y="30"/>
                    <a:pt x="4186" y="0"/>
                    <a:pt x="3909"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122" name="Google Shape;694;p28">
              <a:extLst>
                <a:ext uri="{FF2B5EF4-FFF2-40B4-BE49-F238E27FC236}">
                  <a16:creationId xmlns:a16="http://schemas.microsoft.com/office/drawing/2014/main" id="{BF8576F3-9933-5566-F4DC-D458FE91D2CD}"/>
                </a:ext>
              </a:extLst>
            </p:cNvPr>
            <p:cNvSpPr/>
            <p:nvPr/>
          </p:nvSpPr>
          <p:spPr>
            <a:xfrm>
              <a:off x="4021450" y="4484275"/>
              <a:ext cx="197650" cy="199225"/>
            </a:xfrm>
            <a:custGeom>
              <a:avLst/>
              <a:gdLst/>
              <a:ahLst/>
              <a:cxnLst/>
              <a:rect l="l" t="t" r="r" b="b"/>
              <a:pathLst>
                <a:path w="7906" h="7969" extrusionOk="0">
                  <a:moveTo>
                    <a:pt x="7526" y="1"/>
                  </a:moveTo>
                  <a:cubicBezTo>
                    <a:pt x="7420" y="223"/>
                    <a:pt x="7291" y="434"/>
                    <a:pt x="7140" y="633"/>
                  </a:cubicBezTo>
                  <a:cubicBezTo>
                    <a:pt x="6396" y="1648"/>
                    <a:pt x="5216" y="2247"/>
                    <a:pt x="3957" y="2247"/>
                  </a:cubicBezTo>
                  <a:lnTo>
                    <a:pt x="4" y="2247"/>
                  </a:lnTo>
                  <a:lnTo>
                    <a:pt x="4" y="4018"/>
                  </a:lnTo>
                  <a:cubicBezTo>
                    <a:pt x="1" y="4635"/>
                    <a:pt x="148" y="5243"/>
                    <a:pt x="434" y="5788"/>
                  </a:cubicBezTo>
                  <a:lnTo>
                    <a:pt x="434" y="5800"/>
                  </a:lnTo>
                  <a:cubicBezTo>
                    <a:pt x="615" y="6159"/>
                    <a:pt x="850" y="6487"/>
                    <a:pt x="1133" y="6773"/>
                  </a:cubicBezTo>
                  <a:lnTo>
                    <a:pt x="1202" y="6839"/>
                  </a:lnTo>
                  <a:cubicBezTo>
                    <a:pt x="1967" y="7592"/>
                    <a:pt x="2962" y="7968"/>
                    <a:pt x="3958" y="7968"/>
                  </a:cubicBezTo>
                  <a:cubicBezTo>
                    <a:pt x="4959" y="7968"/>
                    <a:pt x="5959" y="7588"/>
                    <a:pt x="6725" y="6827"/>
                  </a:cubicBezTo>
                  <a:lnTo>
                    <a:pt x="6758" y="6794"/>
                  </a:lnTo>
                  <a:cubicBezTo>
                    <a:pt x="6972" y="6583"/>
                    <a:pt x="7158" y="6342"/>
                    <a:pt x="7312" y="6083"/>
                  </a:cubicBezTo>
                  <a:lnTo>
                    <a:pt x="7321" y="6083"/>
                  </a:lnTo>
                  <a:cubicBezTo>
                    <a:pt x="7703" y="5463"/>
                    <a:pt x="7905" y="4746"/>
                    <a:pt x="7902" y="4018"/>
                  </a:cubicBezTo>
                  <a:lnTo>
                    <a:pt x="7902" y="1684"/>
                  </a:lnTo>
                  <a:cubicBezTo>
                    <a:pt x="7902" y="1407"/>
                    <a:pt x="7875" y="1130"/>
                    <a:pt x="7818" y="859"/>
                  </a:cubicBezTo>
                  <a:cubicBezTo>
                    <a:pt x="7764" y="561"/>
                    <a:pt x="7664" y="272"/>
                    <a:pt x="7526"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123" name="Google Shape;695;p28">
              <a:extLst>
                <a:ext uri="{FF2B5EF4-FFF2-40B4-BE49-F238E27FC236}">
                  <a16:creationId xmlns:a16="http://schemas.microsoft.com/office/drawing/2014/main" id="{17FA536B-C853-012E-A4A9-BF9C27229E9B}"/>
                </a:ext>
              </a:extLst>
            </p:cNvPr>
            <p:cNvSpPr/>
            <p:nvPr/>
          </p:nvSpPr>
          <p:spPr>
            <a:xfrm>
              <a:off x="4054050" y="4692500"/>
              <a:ext cx="132975" cy="47450"/>
            </a:xfrm>
            <a:custGeom>
              <a:avLst/>
              <a:gdLst/>
              <a:ahLst/>
              <a:cxnLst/>
              <a:rect l="l" t="t" r="r" b="b"/>
              <a:pathLst>
                <a:path w="5319" h="1898" extrusionOk="0">
                  <a:moveTo>
                    <a:pt x="5318" y="1"/>
                  </a:moveTo>
                  <a:lnTo>
                    <a:pt x="5318" y="1"/>
                  </a:lnTo>
                  <a:cubicBezTo>
                    <a:pt x="4550" y="498"/>
                    <a:pt x="3635" y="769"/>
                    <a:pt x="2653" y="769"/>
                  </a:cubicBezTo>
                  <a:cubicBezTo>
                    <a:pt x="2648" y="769"/>
                    <a:pt x="2643" y="769"/>
                    <a:pt x="2637" y="769"/>
                  </a:cubicBezTo>
                  <a:cubicBezTo>
                    <a:pt x="1703" y="769"/>
                    <a:pt x="791" y="507"/>
                    <a:pt x="0" y="13"/>
                  </a:cubicBezTo>
                  <a:lnTo>
                    <a:pt x="0" y="13"/>
                  </a:lnTo>
                  <a:cubicBezTo>
                    <a:pt x="82" y="272"/>
                    <a:pt x="202" y="516"/>
                    <a:pt x="362" y="736"/>
                  </a:cubicBezTo>
                  <a:cubicBezTo>
                    <a:pt x="898" y="1464"/>
                    <a:pt x="1747" y="1895"/>
                    <a:pt x="2653" y="1898"/>
                  </a:cubicBezTo>
                  <a:cubicBezTo>
                    <a:pt x="2660" y="1898"/>
                    <a:pt x="2667" y="1898"/>
                    <a:pt x="2674" y="1898"/>
                  </a:cubicBezTo>
                  <a:cubicBezTo>
                    <a:pt x="3870" y="1898"/>
                    <a:pt x="4935" y="1135"/>
                    <a:pt x="531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124" name="Google Shape;696;p28">
              <a:extLst>
                <a:ext uri="{FF2B5EF4-FFF2-40B4-BE49-F238E27FC236}">
                  <a16:creationId xmlns:a16="http://schemas.microsoft.com/office/drawing/2014/main" id="{1A0E4EBD-5263-1C81-5C08-38CE05AB41B2}"/>
                </a:ext>
              </a:extLst>
            </p:cNvPr>
            <p:cNvSpPr/>
            <p:nvPr/>
          </p:nvSpPr>
          <p:spPr>
            <a:xfrm>
              <a:off x="4163275" y="4399275"/>
              <a:ext cx="84275" cy="84200"/>
            </a:xfrm>
            <a:custGeom>
              <a:avLst/>
              <a:gdLst/>
              <a:ahLst/>
              <a:cxnLst/>
              <a:rect l="l" t="t" r="r" b="b"/>
              <a:pathLst>
                <a:path w="3371" h="3368" extrusionOk="0">
                  <a:moveTo>
                    <a:pt x="1090" y="1"/>
                  </a:moveTo>
                  <a:cubicBezTo>
                    <a:pt x="707" y="1"/>
                    <a:pt x="330" y="106"/>
                    <a:pt x="1" y="305"/>
                  </a:cubicBezTo>
                  <a:cubicBezTo>
                    <a:pt x="338" y="420"/>
                    <a:pt x="660" y="573"/>
                    <a:pt x="961" y="769"/>
                  </a:cubicBezTo>
                  <a:lnTo>
                    <a:pt x="961" y="781"/>
                  </a:lnTo>
                  <a:cubicBezTo>
                    <a:pt x="1443" y="1070"/>
                    <a:pt x="1874" y="1446"/>
                    <a:pt x="2226" y="1886"/>
                  </a:cubicBezTo>
                  <a:cubicBezTo>
                    <a:pt x="2587" y="2329"/>
                    <a:pt x="2871" y="2829"/>
                    <a:pt x="3060" y="3368"/>
                  </a:cubicBezTo>
                  <a:cubicBezTo>
                    <a:pt x="3262" y="3033"/>
                    <a:pt x="3370" y="2651"/>
                    <a:pt x="3364" y="2259"/>
                  </a:cubicBezTo>
                  <a:cubicBezTo>
                    <a:pt x="3361" y="1236"/>
                    <a:pt x="2672" y="341"/>
                    <a:pt x="1684" y="79"/>
                  </a:cubicBezTo>
                  <a:cubicBezTo>
                    <a:pt x="1615" y="58"/>
                    <a:pt x="1543" y="46"/>
                    <a:pt x="1467" y="46"/>
                  </a:cubicBezTo>
                  <a:cubicBezTo>
                    <a:pt x="1344" y="34"/>
                    <a:pt x="1232" y="1"/>
                    <a:pt x="1106" y="1"/>
                  </a:cubicBezTo>
                  <a:cubicBezTo>
                    <a:pt x="1101" y="1"/>
                    <a:pt x="1095" y="1"/>
                    <a:pt x="109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125" name="Google Shape;697;p28">
              <a:extLst>
                <a:ext uri="{FF2B5EF4-FFF2-40B4-BE49-F238E27FC236}">
                  <a16:creationId xmlns:a16="http://schemas.microsoft.com/office/drawing/2014/main" id="{BFB6D6CB-A030-FC50-6387-2FDE6E53CEE3}"/>
                </a:ext>
              </a:extLst>
            </p:cNvPr>
            <p:cNvSpPr/>
            <p:nvPr/>
          </p:nvSpPr>
          <p:spPr>
            <a:xfrm>
              <a:off x="3938800" y="4692800"/>
              <a:ext cx="359700" cy="188300"/>
            </a:xfrm>
            <a:custGeom>
              <a:avLst/>
              <a:gdLst/>
              <a:ahLst/>
              <a:cxnLst/>
              <a:rect l="l" t="t" r="r" b="b"/>
              <a:pathLst>
                <a:path w="14388" h="7532" extrusionOk="0">
                  <a:moveTo>
                    <a:pt x="11160" y="4144"/>
                  </a:moveTo>
                  <a:cubicBezTo>
                    <a:pt x="11470" y="4144"/>
                    <a:pt x="11723" y="4397"/>
                    <a:pt x="11723" y="4710"/>
                  </a:cubicBezTo>
                  <a:cubicBezTo>
                    <a:pt x="11723" y="5021"/>
                    <a:pt x="11470" y="5274"/>
                    <a:pt x="11160" y="5274"/>
                  </a:cubicBezTo>
                  <a:lnTo>
                    <a:pt x="10031" y="5274"/>
                  </a:lnTo>
                  <a:cubicBezTo>
                    <a:pt x="9718" y="5274"/>
                    <a:pt x="9465" y="5021"/>
                    <a:pt x="9465" y="4710"/>
                  </a:cubicBezTo>
                  <a:cubicBezTo>
                    <a:pt x="9465" y="4397"/>
                    <a:pt x="9718" y="4144"/>
                    <a:pt x="10031" y="4144"/>
                  </a:cubicBezTo>
                  <a:close/>
                  <a:moveTo>
                    <a:pt x="3379" y="1"/>
                  </a:moveTo>
                  <a:lnTo>
                    <a:pt x="2385" y="248"/>
                  </a:lnTo>
                  <a:cubicBezTo>
                    <a:pt x="922" y="615"/>
                    <a:pt x="0" y="2067"/>
                    <a:pt x="295" y="3545"/>
                  </a:cubicBezTo>
                  <a:lnTo>
                    <a:pt x="1006" y="7080"/>
                  </a:lnTo>
                  <a:cubicBezTo>
                    <a:pt x="1060" y="7342"/>
                    <a:pt x="1292" y="7532"/>
                    <a:pt x="1560" y="7532"/>
                  </a:cubicBezTo>
                  <a:lnTo>
                    <a:pt x="12831" y="7532"/>
                  </a:lnTo>
                  <a:cubicBezTo>
                    <a:pt x="12833" y="7532"/>
                    <a:pt x="12835" y="7532"/>
                    <a:pt x="12837" y="7532"/>
                  </a:cubicBezTo>
                  <a:cubicBezTo>
                    <a:pt x="13103" y="7532"/>
                    <a:pt x="13331" y="7343"/>
                    <a:pt x="13382" y="7080"/>
                  </a:cubicBezTo>
                  <a:lnTo>
                    <a:pt x="14096" y="3545"/>
                  </a:lnTo>
                  <a:cubicBezTo>
                    <a:pt x="14388" y="2070"/>
                    <a:pt x="13476" y="621"/>
                    <a:pt x="12018" y="248"/>
                  </a:cubicBezTo>
                  <a:lnTo>
                    <a:pt x="11046" y="13"/>
                  </a:lnTo>
                  <a:cubicBezTo>
                    <a:pt x="10678" y="1506"/>
                    <a:pt x="9474" y="2648"/>
                    <a:pt x="7965" y="2943"/>
                  </a:cubicBezTo>
                  <a:cubicBezTo>
                    <a:pt x="7714" y="2991"/>
                    <a:pt x="7463" y="3015"/>
                    <a:pt x="7214" y="3015"/>
                  </a:cubicBezTo>
                  <a:cubicBezTo>
                    <a:pt x="5960" y="3015"/>
                    <a:pt x="4762" y="2417"/>
                    <a:pt x="4011" y="1377"/>
                  </a:cubicBezTo>
                  <a:cubicBezTo>
                    <a:pt x="3707" y="967"/>
                    <a:pt x="3493" y="498"/>
                    <a:pt x="3379"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grpSp>
      <p:grpSp>
        <p:nvGrpSpPr>
          <p:cNvPr id="126" name="Google Shape;698;p28">
            <a:extLst>
              <a:ext uri="{FF2B5EF4-FFF2-40B4-BE49-F238E27FC236}">
                <a16:creationId xmlns:a16="http://schemas.microsoft.com/office/drawing/2014/main" id="{B1A43CD4-BBE5-852D-5EBF-63E82921FBCA}"/>
              </a:ext>
            </a:extLst>
          </p:cNvPr>
          <p:cNvGrpSpPr/>
          <p:nvPr/>
        </p:nvGrpSpPr>
        <p:grpSpPr>
          <a:xfrm>
            <a:off x="6665191" y="4408957"/>
            <a:ext cx="429907" cy="427627"/>
            <a:chOff x="2404875" y="3955825"/>
            <a:chExt cx="296950" cy="295375"/>
          </a:xfrm>
        </p:grpSpPr>
        <p:sp>
          <p:nvSpPr>
            <p:cNvPr id="127" name="Google Shape;699;p28">
              <a:extLst>
                <a:ext uri="{FF2B5EF4-FFF2-40B4-BE49-F238E27FC236}">
                  <a16:creationId xmlns:a16="http://schemas.microsoft.com/office/drawing/2014/main" id="{62FAA2A1-3858-2008-1E7E-34A89ACCC06D}"/>
                </a:ext>
              </a:extLst>
            </p:cNvPr>
            <p:cNvSpPr/>
            <p:nvPr/>
          </p:nvSpPr>
          <p:spPr>
            <a:xfrm>
              <a:off x="2404875" y="3955825"/>
              <a:ext cx="219775" cy="224500"/>
            </a:xfrm>
            <a:custGeom>
              <a:avLst/>
              <a:gdLst/>
              <a:ahLst/>
              <a:cxnLst/>
              <a:rect l="l" t="t" r="r" b="b"/>
              <a:pathLst>
                <a:path w="8791" h="8980" extrusionOk="0">
                  <a:moveTo>
                    <a:pt x="4537" y="0"/>
                  </a:moveTo>
                  <a:cubicBezTo>
                    <a:pt x="2048" y="0"/>
                    <a:pt x="0" y="2017"/>
                    <a:pt x="0" y="4506"/>
                  </a:cubicBezTo>
                  <a:cubicBezTo>
                    <a:pt x="0" y="6963"/>
                    <a:pt x="2048" y="8979"/>
                    <a:pt x="4537" y="8979"/>
                  </a:cubicBezTo>
                  <a:cubicBezTo>
                    <a:pt x="6459" y="8979"/>
                    <a:pt x="8160" y="7719"/>
                    <a:pt x="8790" y="5986"/>
                  </a:cubicBezTo>
                  <a:cubicBezTo>
                    <a:pt x="8633" y="5860"/>
                    <a:pt x="8443" y="5640"/>
                    <a:pt x="8286" y="5514"/>
                  </a:cubicBezTo>
                  <a:lnTo>
                    <a:pt x="7498" y="5514"/>
                  </a:lnTo>
                  <a:cubicBezTo>
                    <a:pt x="7057" y="6742"/>
                    <a:pt x="5923" y="7593"/>
                    <a:pt x="4568" y="7593"/>
                  </a:cubicBezTo>
                  <a:cubicBezTo>
                    <a:pt x="2836" y="7593"/>
                    <a:pt x="1481" y="6175"/>
                    <a:pt x="1481" y="4506"/>
                  </a:cubicBezTo>
                  <a:cubicBezTo>
                    <a:pt x="1481" y="2804"/>
                    <a:pt x="2867" y="1387"/>
                    <a:pt x="4568" y="1387"/>
                  </a:cubicBezTo>
                  <a:cubicBezTo>
                    <a:pt x="5923" y="1387"/>
                    <a:pt x="7057" y="2237"/>
                    <a:pt x="7498" y="3466"/>
                  </a:cubicBezTo>
                  <a:lnTo>
                    <a:pt x="8286" y="3466"/>
                  </a:lnTo>
                  <a:cubicBezTo>
                    <a:pt x="8443" y="3308"/>
                    <a:pt x="8633" y="3088"/>
                    <a:pt x="8790" y="2993"/>
                  </a:cubicBezTo>
                  <a:cubicBezTo>
                    <a:pt x="8160" y="1261"/>
                    <a:pt x="6522" y="0"/>
                    <a:pt x="453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700;p28">
              <a:extLst>
                <a:ext uri="{FF2B5EF4-FFF2-40B4-BE49-F238E27FC236}">
                  <a16:creationId xmlns:a16="http://schemas.microsoft.com/office/drawing/2014/main" id="{0E3AE06B-3616-F333-3255-8C1E2387D020}"/>
                </a:ext>
              </a:extLst>
            </p:cNvPr>
            <p:cNvSpPr/>
            <p:nvPr/>
          </p:nvSpPr>
          <p:spPr>
            <a:xfrm>
              <a:off x="2510400" y="4024075"/>
              <a:ext cx="191425" cy="87575"/>
            </a:xfrm>
            <a:custGeom>
              <a:avLst/>
              <a:gdLst/>
              <a:ahLst/>
              <a:cxnLst/>
              <a:rect l="l" t="t" r="r" b="b"/>
              <a:pathLst>
                <a:path w="7657" h="3503" extrusionOk="0">
                  <a:moveTo>
                    <a:pt x="7260" y="0"/>
                  </a:moveTo>
                  <a:cubicBezTo>
                    <a:pt x="7232" y="0"/>
                    <a:pt x="7206" y="4"/>
                    <a:pt x="7184" y="11"/>
                  </a:cubicBezTo>
                  <a:lnTo>
                    <a:pt x="5073" y="736"/>
                  </a:lnTo>
                  <a:cubicBezTo>
                    <a:pt x="5042" y="736"/>
                    <a:pt x="5010" y="767"/>
                    <a:pt x="4947" y="799"/>
                  </a:cubicBezTo>
                  <a:lnTo>
                    <a:pt x="4380" y="1398"/>
                  </a:lnTo>
                  <a:lnTo>
                    <a:pt x="347" y="1398"/>
                  </a:lnTo>
                  <a:cubicBezTo>
                    <a:pt x="158" y="1398"/>
                    <a:pt x="1" y="1555"/>
                    <a:pt x="1" y="1744"/>
                  </a:cubicBezTo>
                  <a:cubicBezTo>
                    <a:pt x="1" y="1965"/>
                    <a:pt x="158" y="2122"/>
                    <a:pt x="347" y="2122"/>
                  </a:cubicBezTo>
                  <a:lnTo>
                    <a:pt x="4380" y="2122"/>
                  </a:lnTo>
                  <a:lnTo>
                    <a:pt x="4947" y="2689"/>
                  </a:lnTo>
                  <a:cubicBezTo>
                    <a:pt x="5010" y="2752"/>
                    <a:pt x="5042" y="2784"/>
                    <a:pt x="5073" y="2784"/>
                  </a:cubicBezTo>
                  <a:lnTo>
                    <a:pt x="7184" y="3477"/>
                  </a:lnTo>
                  <a:cubicBezTo>
                    <a:pt x="7210" y="3494"/>
                    <a:pt x="7242" y="3502"/>
                    <a:pt x="7275" y="3502"/>
                  </a:cubicBezTo>
                  <a:cubicBezTo>
                    <a:pt x="7362" y="3502"/>
                    <a:pt x="7462" y="3451"/>
                    <a:pt x="7531" y="3382"/>
                  </a:cubicBezTo>
                  <a:cubicBezTo>
                    <a:pt x="7594" y="3256"/>
                    <a:pt x="7657" y="3099"/>
                    <a:pt x="7562" y="2973"/>
                  </a:cubicBezTo>
                  <a:lnTo>
                    <a:pt x="6932" y="1744"/>
                  </a:lnTo>
                  <a:lnTo>
                    <a:pt x="7562" y="547"/>
                  </a:lnTo>
                  <a:cubicBezTo>
                    <a:pt x="7657" y="389"/>
                    <a:pt x="7594" y="232"/>
                    <a:pt x="7531" y="137"/>
                  </a:cubicBezTo>
                  <a:cubicBezTo>
                    <a:pt x="7458" y="41"/>
                    <a:pt x="7349" y="0"/>
                    <a:pt x="726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701;p28">
              <a:extLst>
                <a:ext uri="{FF2B5EF4-FFF2-40B4-BE49-F238E27FC236}">
                  <a16:creationId xmlns:a16="http://schemas.microsoft.com/office/drawing/2014/main" id="{6A4553E7-6F87-A84F-F1F8-EB5E51BB2716}"/>
                </a:ext>
              </a:extLst>
            </p:cNvPr>
            <p:cNvSpPr/>
            <p:nvPr/>
          </p:nvSpPr>
          <p:spPr>
            <a:xfrm>
              <a:off x="2424550" y="4188175"/>
              <a:ext cx="189050" cy="63025"/>
            </a:xfrm>
            <a:custGeom>
              <a:avLst/>
              <a:gdLst/>
              <a:ahLst/>
              <a:cxnLst/>
              <a:rect l="l" t="t" r="r" b="b"/>
              <a:pathLst>
                <a:path w="7562" h="2521" extrusionOk="0">
                  <a:moveTo>
                    <a:pt x="1828" y="0"/>
                  </a:moveTo>
                  <a:lnTo>
                    <a:pt x="1482" y="1135"/>
                  </a:lnTo>
                  <a:lnTo>
                    <a:pt x="1040" y="1135"/>
                  </a:lnTo>
                  <a:cubicBezTo>
                    <a:pt x="442" y="1135"/>
                    <a:pt x="1" y="1607"/>
                    <a:pt x="1" y="2174"/>
                  </a:cubicBezTo>
                  <a:cubicBezTo>
                    <a:pt x="1" y="2363"/>
                    <a:pt x="158" y="2521"/>
                    <a:pt x="379" y="2521"/>
                  </a:cubicBezTo>
                  <a:lnTo>
                    <a:pt x="7310" y="2521"/>
                  </a:lnTo>
                  <a:cubicBezTo>
                    <a:pt x="7404" y="2489"/>
                    <a:pt x="7562" y="2363"/>
                    <a:pt x="7562" y="2174"/>
                  </a:cubicBezTo>
                  <a:cubicBezTo>
                    <a:pt x="7562" y="1576"/>
                    <a:pt x="7089" y="1135"/>
                    <a:pt x="6554" y="1135"/>
                  </a:cubicBezTo>
                  <a:lnTo>
                    <a:pt x="6113" y="1135"/>
                  </a:lnTo>
                  <a:lnTo>
                    <a:pt x="5766" y="0"/>
                  </a:lnTo>
                  <a:cubicBezTo>
                    <a:pt x="5168" y="252"/>
                    <a:pt x="4506" y="410"/>
                    <a:pt x="3781" y="410"/>
                  </a:cubicBezTo>
                  <a:cubicBezTo>
                    <a:pt x="3088" y="410"/>
                    <a:pt x="2427" y="252"/>
                    <a:pt x="1828"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702;p28">
              <a:extLst>
                <a:ext uri="{FF2B5EF4-FFF2-40B4-BE49-F238E27FC236}">
                  <a16:creationId xmlns:a16="http://schemas.microsoft.com/office/drawing/2014/main" id="{EBF59AF1-590D-D9CD-9DCC-13D4C0A523EB}"/>
                </a:ext>
              </a:extLst>
            </p:cNvPr>
            <p:cNvSpPr/>
            <p:nvPr/>
          </p:nvSpPr>
          <p:spPr>
            <a:xfrm>
              <a:off x="2457625" y="4007025"/>
              <a:ext cx="115025" cy="122100"/>
            </a:xfrm>
            <a:custGeom>
              <a:avLst/>
              <a:gdLst/>
              <a:ahLst/>
              <a:cxnLst/>
              <a:rect l="l" t="t" r="r" b="b"/>
              <a:pathLst>
                <a:path w="4601" h="4884" extrusionOk="0">
                  <a:moveTo>
                    <a:pt x="2427" y="0"/>
                  </a:moveTo>
                  <a:cubicBezTo>
                    <a:pt x="1104" y="0"/>
                    <a:pt x="1" y="1103"/>
                    <a:pt x="1" y="2458"/>
                  </a:cubicBezTo>
                  <a:cubicBezTo>
                    <a:pt x="1" y="3781"/>
                    <a:pt x="1104" y="4884"/>
                    <a:pt x="2427" y="4884"/>
                  </a:cubicBezTo>
                  <a:cubicBezTo>
                    <a:pt x="3404" y="4884"/>
                    <a:pt x="4254" y="4348"/>
                    <a:pt x="4601" y="3497"/>
                  </a:cubicBezTo>
                  <a:lnTo>
                    <a:pt x="2427" y="3497"/>
                  </a:lnTo>
                  <a:cubicBezTo>
                    <a:pt x="1828" y="3497"/>
                    <a:pt x="1419" y="3025"/>
                    <a:pt x="1419" y="2489"/>
                  </a:cubicBezTo>
                  <a:cubicBezTo>
                    <a:pt x="1356" y="1859"/>
                    <a:pt x="1828" y="1386"/>
                    <a:pt x="2427" y="1386"/>
                  </a:cubicBezTo>
                  <a:lnTo>
                    <a:pt x="4601" y="1386"/>
                  </a:lnTo>
                  <a:cubicBezTo>
                    <a:pt x="4191" y="567"/>
                    <a:pt x="3372" y="0"/>
                    <a:pt x="242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31" name="Google Shape;703;p28">
            <a:extLst>
              <a:ext uri="{FF2B5EF4-FFF2-40B4-BE49-F238E27FC236}">
                <a16:creationId xmlns:a16="http://schemas.microsoft.com/office/drawing/2014/main" id="{4BE78DAD-AA40-F42B-795D-4BF367700584}"/>
              </a:ext>
            </a:extLst>
          </p:cNvPr>
          <p:cNvGrpSpPr/>
          <p:nvPr/>
        </p:nvGrpSpPr>
        <p:grpSpPr>
          <a:xfrm>
            <a:off x="6665234" y="5611730"/>
            <a:ext cx="429943" cy="398636"/>
            <a:chOff x="6543825" y="3202075"/>
            <a:chExt cx="296975" cy="275350"/>
          </a:xfrm>
        </p:grpSpPr>
        <p:sp>
          <p:nvSpPr>
            <p:cNvPr id="132" name="Google Shape;704;p28">
              <a:extLst>
                <a:ext uri="{FF2B5EF4-FFF2-40B4-BE49-F238E27FC236}">
                  <a16:creationId xmlns:a16="http://schemas.microsoft.com/office/drawing/2014/main" id="{DEE268F7-98DD-1E35-B428-C1FD5C0D43BC}"/>
                </a:ext>
              </a:extLst>
            </p:cNvPr>
            <p:cNvSpPr/>
            <p:nvPr/>
          </p:nvSpPr>
          <p:spPr>
            <a:xfrm>
              <a:off x="6683250" y="3202075"/>
              <a:ext cx="17350" cy="43350"/>
            </a:xfrm>
            <a:custGeom>
              <a:avLst/>
              <a:gdLst/>
              <a:ahLst/>
              <a:cxnLst/>
              <a:rect l="l" t="t" r="r" b="b"/>
              <a:pathLst>
                <a:path w="694" h="1734" extrusionOk="0">
                  <a:moveTo>
                    <a:pt x="347" y="0"/>
                  </a:moveTo>
                  <a:cubicBezTo>
                    <a:pt x="158" y="0"/>
                    <a:pt x="0" y="158"/>
                    <a:pt x="0" y="347"/>
                  </a:cubicBezTo>
                  <a:lnTo>
                    <a:pt x="0" y="1355"/>
                  </a:lnTo>
                  <a:cubicBezTo>
                    <a:pt x="0" y="1576"/>
                    <a:pt x="158" y="1733"/>
                    <a:pt x="347" y="1733"/>
                  </a:cubicBezTo>
                  <a:cubicBezTo>
                    <a:pt x="536" y="1733"/>
                    <a:pt x="693" y="1576"/>
                    <a:pt x="693" y="1355"/>
                  </a:cubicBezTo>
                  <a:lnTo>
                    <a:pt x="693" y="347"/>
                  </a:lnTo>
                  <a:cubicBezTo>
                    <a:pt x="693" y="158"/>
                    <a:pt x="536" y="0"/>
                    <a:pt x="34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705;p28">
              <a:extLst>
                <a:ext uri="{FF2B5EF4-FFF2-40B4-BE49-F238E27FC236}">
                  <a16:creationId xmlns:a16="http://schemas.microsoft.com/office/drawing/2014/main" id="{95B6C2C6-B29B-FBCF-BF2A-6F1DAEE40C48}"/>
                </a:ext>
              </a:extLst>
            </p:cNvPr>
            <p:cNvSpPr/>
            <p:nvPr/>
          </p:nvSpPr>
          <p:spPr>
            <a:xfrm>
              <a:off x="6613925" y="3236125"/>
              <a:ext cx="35475" cy="34700"/>
            </a:xfrm>
            <a:custGeom>
              <a:avLst/>
              <a:gdLst/>
              <a:ahLst/>
              <a:cxnLst/>
              <a:rect l="l" t="t" r="r" b="b"/>
              <a:pathLst>
                <a:path w="1419" h="1388" extrusionOk="0">
                  <a:moveTo>
                    <a:pt x="363" y="1"/>
                  </a:moveTo>
                  <a:cubicBezTo>
                    <a:pt x="276" y="1"/>
                    <a:pt x="190" y="40"/>
                    <a:pt x="127" y="119"/>
                  </a:cubicBezTo>
                  <a:cubicBezTo>
                    <a:pt x="1" y="245"/>
                    <a:pt x="1" y="466"/>
                    <a:pt x="127" y="592"/>
                  </a:cubicBezTo>
                  <a:lnTo>
                    <a:pt x="820" y="1316"/>
                  </a:lnTo>
                  <a:cubicBezTo>
                    <a:pt x="883" y="1364"/>
                    <a:pt x="969" y="1387"/>
                    <a:pt x="1056" y="1387"/>
                  </a:cubicBezTo>
                  <a:cubicBezTo>
                    <a:pt x="1143" y="1387"/>
                    <a:pt x="1229" y="1364"/>
                    <a:pt x="1292" y="1316"/>
                  </a:cubicBezTo>
                  <a:cubicBezTo>
                    <a:pt x="1418" y="1190"/>
                    <a:pt x="1418" y="938"/>
                    <a:pt x="1292" y="844"/>
                  </a:cubicBezTo>
                  <a:lnTo>
                    <a:pt x="599" y="119"/>
                  </a:lnTo>
                  <a:cubicBezTo>
                    <a:pt x="536" y="40"/>
                    <a:pt x="450" y="1"/>
                    <a:pt x="363"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706;p28">
              <a:extLst>
                <a:ext uri="{FF2B5EF4-FFF2-40B4-BE49-F238E27FC236}">
                  <a16:creationId xmlns:a16="http://schemas.microsoft.com/office/drawing/2014/main" id="{C1AFE9E6-D6AA-C809-9021-597299D2B673}"/>
                </a:ext>
              </a:extLst>
            </p:cNvPr>
            <p:cNvSpPr/>
            <p:nvPr/>
          </p:nvSpPr>
          <p:spPr>
            <a:xfrm>
              <a:off x="6734425" y="3236425"/>
              <a:ext cx="35475" cy="34400"/>
            </a:xfrm>
            <a:custGeom>
              <a:avLst/>
              <a:gdLst/>
              <a:ahLst/>
              <a:cxnLst/>
              <a:rect l="l" t="t" r="r" b="b"/>
              <a:pathLst>
                <a:path w="1419" h="1376" extrusionOk="0">
                  <a:moveTo>
                    <a:pt x="1054" y="0"/>
                  </a:moveTo>
                  <a:cubicBezTo>
                    <a:pt x="976" y="0"/>
                    <a:pt x="894" y="33"/>
                    <a:pt x="820" y="107"/>
                  </a:cubicBezTo>
                  <a:lnTo>
                    <a:pt x="95" y="832"/>
                  </a:lnTo>
                  <a:cubicBezTo>
                    <a:pt x="1" y="926"/>
                    <a:pt x="1" y="1178"/>
                    <a:pt x="95" y="1304"/>
                  </a:cubicBezTo>
                  <a:cubicBezTo>
                    <a:pt x="158" y="1352"/>
                    <a:pt x="253" y="1375"/>
                    <a:pt x="344" y="1375"/>
                  </a:cubicBezTo>
                  <a:cubicBezTo>
                    <a:pt x="434" y="1375"/>
                    <a:pt x="521" y="1352"/>
                    <a:pt x="568" y="1304"/>
                  </a:cubicBezTo>
                  <a:lnTo>
                    <a:pt x="1293" y="580"/>
                  </a:lnTo>
                  <a:cubicBezTo>
                    <a:pt x="1419" y="454"/>
                    <a:pt x="1419" y="233"/>
                    <a:pt x="1293" y="107"/>
                  </a:cubicBezTo>
                  <a:cubicBezTo>
                    <a:pt x="1226" y="41"/>
                    <a:pt x="1142" y="0"/>
                    <a:pt x="105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707;p28">
              <a:extLst>
                <a:ext uri="{FF2B5EF4-FFF2-40B4-BE49-F238E27FC236}">
                  <a16:creationId xmlns:a16="http://schemas.microsoft.com/office/drawing/2014/main" id="{9F2B762C-E00D-8227-FF1C-9CA88CDAC7BC}"/>
                </a:ext>
              </a:extLst>
            </p:cNvPr>
            <p:cNvSpPr/>
            <p:nvPr/>
          </p:nvSpPr>
          <p:spPr>
            <a:xfrm>
              <a:off x="6805325" y="3322575"/>
              <a:ext cx="35475" cy="121325"/>
            </a:xfrm>
            <a:custGeom>
              <a:avLst/>
              <a:gdLst/>
              <a:ahLst/>
              <a:cxnLst/>
              <a:rect l="l" t="t" r="r" b="b"/>
              <a:pathLst>
                <a:path w="1419" h="4853" extrusionOk="0">
                  <a:moveTo>
                    <a:pt x="0" y="1"/>
                  </a:moveTo>
                  <a:lnTo>
                    <a:pt x="0" y="4852"/>
                  </a:lnTo>
                  <a:lnTo>
                    <a:pt x="1040" y="4852"/>
                  </a:lnTo>
                  <a:cubicBezTo>
                    <a:pt x="1261" y="4852"/>
                    <a:pt x="1418" y="4695"/>
                    <a:pt x="1418" y="4506"/>
                  </a:cubicBezTo>
                  <a:lnTo>
                    <a:pt x="1418" y="316"/>
                  </a:lnTo>
                  <a:cubicBezTo>
                    <a:pt x="1355" y="158"/>
                    <a:pt x="1198" y="1"/>
                    <a:pt x="1040"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708;p28">
              <a:extLst>
                <a:ext uri="{FF2B5EF4-FFF2-40B4-BE49-F238E27FC236}">
                  <a16:creationId xmlns:a16="http://schemas.microsoft.com/office/drawing/2014/main" id="{1A82D423-0A7D-3DF8-B879-3B0402E3BEB5}"/>
                </a:ext>
              </a:extLst>
            </p:cNvPr>
            <p:cNvSpPr/>
            <p:nvPr/>
          </p:nvSpPr>
          <p:spPr>
            <a:xfrm>
              <a:off x="6543825" y="3323275"/>
              <a:ext cx="35475" cy="121400"/>
            </a:xfrm>
            <a:custGeom>
              <a:avLst/>
              <a:gdLst/>
              <a:ahLst/>
              <a:cxnLst/>
              <a:rect l="l" t="t" r="r" b="b"/>
              <a:pathLst>
                <a:path w="1419" h="4856" extrusionOk="0">
                  <a:moveTo>
                    <a:pt x="323" y="0"/>
                  </a:moveTo>
                  <a:cubicBezTo>
                    <a:pt x="132" y="0"/>
                    <a:pt x="1" y="149"/>
                    <a:pt x="1" y="351"/>
                  </a:cubicBezTo>
                  <a:lnTo>
                    <a:pt x="1" y="4509"/>
                  </a:lnTo>
                  <a:cubicBezTo>
                    <a:pt x="1" y="4698"/>
                    <a:pt x="158" y="4856"/>
                    <a:pt x="379" y="4856"/>
                  </a:cubicBezTo>
                  <a:lnTo>
                    <a:pt x="1418" y="4856"/>
                  </a:lnTo>
                  <a:lnTo>
                    <a:pt x="1418" y="4"/>
                  </a:lnTo>
                  <a:lnTo>
                    <a:pt x="379" y="4"/>
                  </a:lnTo>
                  <a:cubicBezTo>
                    <a:pt x="360" y="1"/>
                    <a:pt x="341" y="0"/>
                    <a:pt x="32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709;p28">
              <a:extLst>
                <a:ext uri="{FF2B5EF4-FFF2-40B4-BE49-F238E27FC236}">
                  <a16:creationId xmlns:a16="http://schemas.microsoft.com/office/drawing/2014/main" id="{AFE70D75-CB15-5162-7690-D24BECA86CC4}"/>
                </a:ext>
              </a:extLst>
            </p:cNvPr>
            <p:cNvSpPr/>
            <p:nvPr/>
          </p:nvSpPr>
          <p:spPr>
            <a:xfrm>
              <a:off x="6643075" y="3332025"/>
              <a:ext cx="143375" cy="104000"/>
            </a:xfrm>
            <a:custGeom>
              <a:avLst/>
              <a:gdLst/>
              <a:ahLst/>
              <a:cxnLst/>
              <a:rect l="l" t="t" r="r" b="b"/>
              <a:pathLst>
                <a:path w="5735" h="4160" extrusionOk="0">
                  <a:moveTo>
                    <a:pt x="1639" y="1"/>
                  </a:moveTo>
                  <a:cubicBezTo>
                    <a:pt x="1450" y="1"/>
                    <a:pt x="1198" y="158"/>
                    <a:pt x="1072" y="379"/>
                  </a:cubicBezTo>
                  <a:lnTo>
                    <a:pt x="0" y="2490"/>
                  </a:lnTo>
                  <a:cubicBezTo>
                    <a:pt x="158" y="2584"/>
                    <a:pt x="378" y="2616"/>
                    <a:pt x="567" y="2616"/>
                  </a:cubicBezTo>
                  <a:cubicBezTo>
                    <a:pt x="1072" y="2616"/>
                    <a:pt x="1544" y="2364"/>
                    <a:pt x="1796" y="1891"/>
                  </a:cubicBezTo>
                  <a:lnTo>
                    <a:pt x="2017" y="1418"/>
                  </a:lnTo>
                  <a:lnTo>
                    <a:pt x="2710" y="1418"/>
                  </a:lnTo>
                  <a:cubicBezTo>
                    <a:pt x="2899" y="1418"/>
                    <a:pt x="3056" y="1481"/>
                    <a:pt x="3182" y="1607"/>
                  </a:cubicBezTo>
                  <a:lnTo>
                    <a:pt x="5734" y="4159"/>
                  </a:lnTo>
                  <a:lnTo>
                    <a:pt x="5734"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710;p28">
              <a:extLst>
                <a:ext uri="{FF2B5EF4-FFF2-40B4-BE49-F238E27FC236}">
                  <a16:creationId xmlns:a16="http://schemas.microsoft.com/office/drawing/2014/main" id="{6D014D2A-5C12-9824-C203-075A2EB1B262}"/>
                </a:ext>
              </a:extLst>
            </p:cNvPr>
            <p:cNvSpPr/>
            <p:nvPr/>
          </p:nvSpPr>
          <p:spPr>
            <a:xfrm>
              <a:off x="6595025" y="3288700"/>
              <a:ext cx="175675" cy="188725"/>
            </a:xfrm>
            <a:custGeom>
              <a:avLst/>
              <a:gdLst/>
              <a:ahLst/>
              <a:cxnLst/>
              <a:rect l="l" t="t" r="r" b="b"/>
              <a:pathLst>
                <a:path w="7027" h="7549" extrusionOk="0">
                  <a:moveTo>
                    <a:pt x="2206" y="1"/>
                  </a:moveTo>
                  <a:cubicBezTo>
                    <a:pt x="1828" y="1"/>
                    <a:pt x="1481" y="221"/>
                    <a:pt x="1261" y="568"/>
                  </a:cubicBezTo>
                  <a:lnTo>
                    <a:pt x="946" y="1198"/>
                  </a:lnTo>
                  <a:cubicBezTo>
                    <a:pt x="914" y="1324"/>
                    <a:pt x="757" y="1419"/>
                    <a:pt x="631" y="1419"/>
                  </a:cubicBezTo>
                  <a:lnTo>
                    <a:pt x="1" y="1419"/>
                  </a:lnTo>
                  <a:lnTo>
                    <a:pt x="1" y="6239"/>
                  </a:lnTo>
                  <a:lnTo>
                    <a:pt x="1576" y="6239"/>
                  </a:lnTo>
                  <a:lnTo>
                    <a:pt x="2584" y="7247"/>
                  </a:lnTo>
                  <a:cubicBezTo>
                    <a:pt x="2768" y="7431"/>
                    <a:pt x="3054" y="7548"/>
                    <a:pt x="3330" y="7548"/>
                  </a:cubicBezTo>
                  <a:cubicBezTo>
                    <a:pt x="3431" y="7548"/>
                    <a:pt x="3531" y="7533"/>
                    <a:pt x="3624" y="7499"/>
                  </a:cubicBezTo>
                  <a:lnTo>
                    <a:pt x="6585" y="6554"/>
                  </a:lnTo>
                  <a:cubicBezTo>
                    <a:pt x="6743" y="6522"/>
                    <a:pt x="6900" y="6396"/>
                    <a:pt x="7026" y="6302"/>
                  </a:cubicBezTo>
                  <a:lnTo>
                    <a:pt x="4537" y="3813"/>
                  </a:lnTo>
                  <a:lnTo>
                    <a:pt x="4380" y="3813"/>
                  </a:lnTo>
                  <a:lnTo>
                    <a:pt x="4348" y="3844"/>
                  </a:lnTo>
                  <a:cubicBezTo>
                    <a:pt x="4033" y="4506"/>
                    <a:pt x="3340" y="4947"/>
                    <a:pt x="2647" y="5042"/>
                  </a:cubicBezTo>
                  <a:cubicBezTo>
                    <a:pt x="2601" y="5044"/>
                    <a:pt x="2556" y="5046"/>
                    <a:pt x="2511" y="5046"/>
                  </a:cubicBezTo>
                  <a:cubicBezTo>
                    <a:pt x="2046" y="5046"/>
                    <a:pt x="1698" y="4899"/>
                    <a:pt x="1324" y="4727"/>
                  </a:cubicBezTo>
                  <a:cubicBezTo>
                    <a:pt x="1103" y="4632"/>
                    <a:pt x="1040" y="4412"/>
                    <a:pt x="1166" y="4254"/>
                  </a:cubicBezTo>
                  <a:lnTo>
                    <a:pt x="2363" y="1797"/>
                  </a:lnTo>
                  <a:cubicBezTo>
                    <a:pt x="2615" y="1324"/>
                    <a:pt x="3088" y="1041"/>
                    <a:pt x="3592" y="1041"/>
                  </a:cubicBezTo>
                  <a:lnTo>
                    <a:pt x="5104" y="1041"/>
                  </a:lnTo>
                  <a:cubicBezTo>
                    <a:pt x="5167" y="852"/>
                    <a:pt x="5262" y="631"/>
                    <a:pt x="5262" y="347"/>
                  </a:cubicBezTo>
                  <a:cubicBezTo>
                    <a:pt x="5262" y="158"/>
                    <a:pt x="5104" y="1"/>
                    <a:pt x="488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9" name="Google Shape;711;p28">
            <a:extLst>
              <a:ext uri="{FF2B5EF4-FFF2-40B4-BE49-F238E27FC236}">
                <a16:creationId xmlns:a16="http://schemas.microsoft.com/office/drawing/2014/main" id="{81D746AD-99A2-D380-9D1E-D0393B6CE17D}"/>
              </a:ext>
            </a:extLst>
          </p:cNvPr>
          <p:cNvSpPr/>
          <p:nvPr/>
        </p:nvSpPr>
        <p:spPr>
          <a:xfrm>
            <a:off x="437368" y="3338051"/>
            <a:ext cx="5359281" cy="716522"/>
          </a:xfrm>
          <a:custGeom>
            <a:avLst/>
            <a:gdLst/>
            <a:ahLst/>
            <a:cxnLst/>
            <a:rect l="l" t="t" r="r" b="b"/>
            <a:pathLst>
              <a:path w="175022" h="23400" extrusionOk="0">
                <a:moveTo>
                  <a:pt x="0" y="23400"/>
                </a:moveTo>
                <a:cubicBezTo>
                  <a:pt x="3626" y="21711"/>
                  <a:pt x="12819" y="13786"/>
                  <a:pt x="21757" y="13264"/>
                </a:cubicBezTo>
                <a:cubicBezTo>
                  <a:pt x="30695" y="12742"/>
                  <a:pt x="44655" y="20819"/>
                  <a:pt x="53630" y="20266"/>
                </a:cubicBezTo>
                <a:cubicBezTo>
                  <a:pt x="62606" y="19714"/>
                  <a:pt x="69346" y="10748"/>
                  <a:pt x="75610" y="9949"/>
                </a:cubicBezTo>
                <a:cubicBezTo>
                  <a:pt x="81875" y="9151"/>
                  <a:pt x="86125" y="17133"/>
                  <a:pt x="91217" y="15475"/>
                </a:cubicBezTo>
                <a:cubicBezTo>
                  <a:pt x="96309" y="13817"/>
                  <a:pt x="99753" y="0"/>
                  <a:pt x="106164" y="0"/>
                </a:cubicBezTo>
                <a:cubicBezTo>
                  <a:pt x="112575" y="0"/>
                  <a:pt x="123492" y="13694"/>
                  <a:pt x="129683" y="15475"/>
                </a:cubicBezTo>
                <a:cubicBezTo>
                  <a:pt x="135874" y="17256"/>
                  <a:pt x="135755" y="9429"/>
                  <a:pt x="143311" y="10686"/>
                </a:cubicBezTo>
                <a:cubicBezTo>
                  <a:pt x="150868" y="11943"/>
                  <a:pt x="169737" y="20962"/>
                  <a:pt x="175022" y="23017"/>
                </a:cubicBezTo>
              </a:path>
            </a:pathLst>
          </a:custGeom>
          <a:solidFill>
            <a:srgbClr val="013D9D"/>
          </a:solidFill>
          <a:ln>
            <a:noFill/>
          </a:ln>
        </p:spPr>
      </p:sp>
      <p:sp>
        <p:nvSpPr>
          <p:cNvPr id="141" name="TextBox 140">
            <a:extLst>
              <a:ext uri="{FF2B5EF4-FFF2-40B4-BE49-F238E27FC236}">
                <a16:creationId xmlns:a16="http://schemas.microsoft.com/office/drawing/2014/main" id="{22E1246F-4B93-FDB5-8680-8517774D840D}"/>
              </a:ext>
            </a:extLst>
          </p:cNvPr>
          <p:cNvSpPr txBox="1"/>
          <p:nvPr/>
        </p:nvSpPr>
        <p:spPr>
          <a:xfrm>
            <a:off x="7342509" y="1867360"/>
            <a:ext cx="4487045" cy="946413"/>
          </a:xfrm>
          <a:prstGeom prst="rect">
            <a:avLst/>
          </a:prstGeom>
          <a:noFill/>
        </p:spPr>
        <p:txBody>
          <a:bodyPr wrap="square">
            <a:spAutoFit/>
          </a:bodyPr>
          <a:lstStyle/>
          <a:p>
            <a:pPr algn="justLow" rtl="1">
              <a:lnSpc>
                <a:spcPct val="150000"/>
              </a:lnSpc>
            </a:pPr>
            <a:r>
              <a:rPr lang="fa-IR" sz="1400" b="1" dirty="0">
                <a:latin typeface="Kalameh" pitchFamily="2" charset="-78"/>
                <a:cs typeface="B Titr" panose="00000700000000000000" pitchFamily="2" charset="-78"/>
              </a:rPr>
              <a:t>تیتر عنوان را وارد نمایید</a:t>
            </a:r>
          </a:p>
          <a:p>
            <a:pPr algn="justLow" rtl="1">
              <a:lnSpc>
                <a:spcPct val="150000"/>
              </a:lnSpc>
            </a:pPr>
            <a:r>
              <a:rPr lang="fa-IR" sz="12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200" b="1" dirty="0">
                <a:latin typeface="Kalameh" pitchFamily="2" charset="-78"/>
                <a:cs typeface="B Nazanin" panose="00000400000000000000" pitchFamily="2" charset="-78"/>
              </a:rPr>
              <a:t> </a:t>
            </a:r>
            <a:r>
              <a:rPr lang="fa-IR" sz="1200" b="1" dirty="0">
                <a:latin typeface="Kalameh" pitchFamily="2" charset="-78"/>
                <a:cs typeface="B Nazanin" panose="00000400000000000000" pitchFamily="2" charset="-78"/>
              </a:rPr>
              <a:t> که شما به راحتی میتوانید بعد از خرید فایل آن را به راحتی تغییر داد</a:t>
            </a:r>
            <a:endParaRPr lang="en-US" sz="1200" dirty="0"/>
          </a:p>
        </p:txBody>
      </p:sp>
      <p:sp>
        <p:nvSpPr>
          <p:cNvPr id="142" name="TextBox 141">
            <a:extLst>
              <a:ext uri="{FF2B5EF4-FFF2-40B4-BE49-F238E27FC236}">
                <a16:creationId xmlns:a16="http://schemas.microsoft.com/office/drawing/2014/main" id="{9B9EF475-E159-39FF-B122-6C161D956580}"/>
              </a:ext>
            </a:extLst>
          </p:cNvPr>
          <p:cNvSpPr txBox="1"/>
          <p:nvPr/>
        </p:nvSpPr>
        <p:spPr>
          <a:xfrm>
            <a:off x="7342509" y="3022340"/>
            <a:ext cx="4487045" cy="946413"/>
          </a:xfrm>
          <a:prstGeom prst="rect">
            <a:avLst/>
          </a:prstGeom>
          <a:noFill/>
        </p:spPr>
        <p:txBody>
          <a:bodyPr wrap="square">
            <a:spAutoFit/>
          </a:bodyPr>
          <a:lstStyle/>
          <a:p>
            <a:pPr algn="justLow" rtl="1">
              <a:lnSpc>
                <a:spcPct val="150000"/>
              </a:lnSpc>
            </a:pPr>
            <a:r>
              <a:rPr lang="fa-IR" sz="1400" b="1" dirty="0">
                <a:latin typeface="Kalameh" pitchFamily="2" charset="-78"/>
                <a:cs typeface="B Titr" panose="00000700000000000000" pitchFamily="2" charset="-78"/>
              </a:rPr>
              <a:t>تیتر عنوان را وارد نمایید</a:t>
            </a:r>
          </a:p>
          <a:p>
            <a:pPr algn="justLow" rtl="1">
              <a:lnSpc>
                <a:spcPct val="150000"/>
              </a:lnSpc>
            </a:pPr>
            <a:r>
              <a:rPr lang="fa-IR" sz="12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200" b="1" dirty="0">
                <a:latin typeface="Kalameh" pitchFamily="2" charset="-78"/>
                <a:cs typeface="B Nazanin" panose="00000400000000000000" pitchFamily="2" charset="-78"/>
              </a:rPr>
              <a:t> </a:t>
            </a:r>
            <a:r>
              <a:rPr lang="fa-IR" sz="1200" b="1" dirty="0">
                <a:latin typeface="Kalameh" pitchFamily="2" charset="-78"/>
                <a:cs typeface="B Nazanin" panose="00000400000000000000" pitchFamily="2" charset="-78"/>
              </a:rPr>
              <a:t> که شما به راحتی میتوانید بعد از خرید فایل آن را به راحتی تغییر داد</a:t>
            </a:r>
            <a:endParaRPr lang="en-US" sz="1200" dirty="0"/>
          </a:p>
        </p:txBody>
      </p:sp>
      <p:sp>
        <p:nvSpPr>
          <p:cNvPr id="143" name="TextBox 142">
            <a:extLst>
              <a:ext uri="{FF2B5EF4-FFF2-40B4-BE49-F238E27FC236}">
                <a16:creationId xmlns:a16="http://schemas.microsoft.com/office/drawing/2014/main" id="{97B48348-E1F6-0062-5344-B6D59AF2251B}"/>
              </a:ext>
            </a:extLst>
          </p:cNvPr>
          <p:cNvSpPr txBox="1"/>
          <p:nvPr/>
        </p:nvSpPr>
        <p:spPr>
          <a:xfrm>
            <a:off x="7342509" y="4177320"/>
            <a:ext cx="4487045" cy="946413"/>
          </a:xfrm>
          <a:prstGeom prst="rect">
            <a:avLst/>
          </a:prstGeom>
          <a:noFill/>
        </p:spPr>
        <p:txBody>
          <a:bodyPr wrap="square">
            <a:spAutoFit/>
          </a:bodyPr>
          <a:lstStyle/>
          <a:p>
            <a:pPr algn="justLow" rtl="1">
              <a:lnSpc>
                <a:spcPct val="150000"/>
              </a:lnSpc>
            </a:pPr>
            <a:r>
              <a:rPr lang="fa-IR" sz="1400" b="1" dirty="0">
                <a:latin typeface="Kalameh" pitchFamily="2" charset="-78"/>
                <a:cs typeface="B Titr" panose="00000700000000000000" pitchFamily="2" charset="-78"/>
              </a:rPr>
              <a:t>تیتر عنوان را وارد نمایید</a:t>
            </a:r>
          </a:p>
          <a:p>
            <a:pPr algn="justLow" rtl="1">
              <a:lnSpc>
                <a:spcPct val="150000"/>
              </a:lnSpc>
            </a:pPr>
            <a:r>
              <a:rPr lang="fa-IR" sz="12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200" b="1" dirty="0">
                <a:latin typeface="Kalameh" pitchFamily="2" charset="-78"/>
                <a:cs typeface="B Nazanin" panose="00000400000000000000" pitchFamily="2" charset="-78"/>
              </a:rPr>
              <a:t> </a:t>
            </a:r>
            <a:r>
              <a:rPr lang="fa-IR" sz="1200" b="1" dirty="0">
                <a:latin typeface="Kalameh" pitchFamily="2" charset="-78"/>
                <a:cs typeface="B Nazanin" panose="00000400000000000000" pitchFamily="2" charset="-78"/>
              </a:rPr>
              <a:t> که شما به راحتی میتوانید بعد از خرید فایل آن را به راحتی تغییر داد</a:t>
            </a:r>
            <a:endParaRPr lang="en-US" sz="1200" dirty="0"/>
          </a:p>
        </p:txBody>
      </p:sp>
      <p:sp>
        <p:nvSpPr>
          <p:cNvPr id="144" name="TextBox 143">
            <a:extLst>
              <a:ext uri="{FF2B5EF4-FFF2-40B4-BE49-F238E27FC236}">
                <a16:creationId xmlns:a16="http://schemas.microsoft.com/office/drawing/2014/main" id="{EE5970C0-1FAC-77EE-CD1D-29DA96874CE9}"/>
              </a:ext>
            </a:extLst>
          </p:cNvPr>
          <p:cNvSpPr txBox="1"/>
          <p:nvPr/>
        </p:nvSpPr>
        <p:spPr>
          <a:xfrm>
            <a:off x="7342509" y="5332301"/>
            <a:ext cx="4487045" cy="946413"/>
          </a:xfrm>
          <a:prstGeom prst="rect">
            <a:avLst/>
          </a:prstGeom>
          <a:noFill/>
        </p:spPr>
        <p:txBody>
          <a:bodyPr wrap="square">
            <a:spAutoFit/>
          </a:bodyPr>
          <a:lstStyle/>
          <a:p>
            <a:pPr algn="justLow" rtl="1">
              <a:lnSpc>
                <a:spcPct val="150000"/>
              </a:lnSpc>
            </a:pPr>
            <a:r>
              <a:rPr lang="fa-IR" sz="1400" b="1" dirty="0">
                <a:latin typeface="Kalameh" pitchFamily="2" charset="-78"/>
                <a:cs typeface="B Titr" panose="00000700000000000000" pitchFamily="2" charset="-78"/>
              </a:rPr>
              <a:t>تیتر عنوان را وارد نمایید</a:t>
            </a:r>
          </a:p>
          <a:p>
            <a:pPr algn="justLow" rtl="1">
              <a:lnSpc>
                <a:spcPct val="150000"/>
              </a:lnSpc>
            </a:pPr>
            <a:r>
              <a:rPr lang="fa-IR" sz="12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200" b="1" dirty="0">
                <a:latin typeface="Kalameh" pitchFamily="2" charset="-78"/>
                <a:cs typeface="B Nazanin" panose="00000400000000000000" pitchFamily="2" charset="-78"/>
              </a:rPr>
              <a:t> </a:t>
            </a:r>
            <a:r>
              <a:rPr lang="fa-IR" sz="1200" b="1" dirty="0">
                <a:latin typeface="Kalameh" pitchFamily="2" charset="-78"/>
                <a:cs typeface="B Nazanin" panose="00000400000000000000" pitchFamily="2" charset="-78"/>
              </a:rPr>
              <a:t> که شما به راحتی میتوانید بعد از خرید فایل آن را به راحتی تغییر داد</a:t>
            </a:r>
            <a:endParaRPr lang="en-US" sz="1200" dirty="0"/>
          </a:p>
        </p:txBody>
      </p:sp>
    </p:spTree>
    <p:extLst>
      <p:ext uri="{BB962C8B-B14F-4D97-AF65-F5344CB8AC3E}">
        <p14:creationId xmlns:p14="http://schemas.microsoft.com/office/powerpoint/2010/main" val="3649835586"/>
      </p:ext>
    </p:extLst>
  </p:cSld>
  <p:clrMapOvr>
    <a:masterClrMapping/>
  </p:clrMapOvr>
  <mc:AlternateContent xmlns:mc="http://schemas.openxmlformats.org/markup-compatibility/2006" xmlns:p159="http://schemas.microsoft.com/office/powerpoint/2015/09/main">
    <mc:Choice Requires="p159">
      <p:transition spd="slow">
        <p159:morph option="byWo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66"/>
                                        </p:tgtEl>
                                        <p:attrNameLst>
                                          <p:attrName>style.visibility</p:attrName>
                                        </p:attrNameLst>
                                      </p:cBhvr>
                                      <p:to>
                                        <p:strVal val="visible"/>
                                      </p:to>
                                    </p:set>
                                    <p:animEffect transition="in" filter="wipe(down)">
                                      <p:cBhvr>
                                        <p:cTn id="7" dur="500"/>
                                        <p:tgtEl>
                                          <p:spTgt spid="66"/>
                                        </p:tgtEl>
                                      </p:cBhvr>
                                    </p:animEffect>
                                  </p:childTnLst>
                                </p:cTn>
                              </p:par>
                              <p:par>
                                <p:cTn id="8" presetID="22" presetClass="entr" presetSubtype="4" fill="hold" nodeType="withEffect">
                                  <p:stCondLst>
                                    <p:cond delay="0"/>
                                  </p:stCondLst>
                                  <p:childTnLst>
                                    <p:set>
                                      <p:cBhvr>
                                        <p:cTn id="9" dur="1" fill="hold">
                                          <p:stCondLst>
                                            <p:cond delay="0"/>
                                          </p:stCondLst>
                                        </p:cTn>
                                        <p:tgtEl>
                                          <p:spTgt spid="65"/>
                                        </p:tgtEl>
                                        <p:attrNameLst>
                                          <p:attrName>style.visibility</p:attrName>
                                        </p:attrNameLst>
                                      </p:cBhvr>
                                      <p:to>
                                        <p:strVal val="visible"/>
                                      </p:to>
                                    </p:set>
                                    <p:animEffect transition="in" filter="wipe(down)">
                                      <p:cBhvr>
                                        <p:cTn id="10" dur="500"/>
                                        <p:tgtEl>
                                          <p:spTgt spid="65"/>
                                        </p:tgtEl>
                                      </p:cBhvr>
                                    </p:animEffect>
                                  </p:childTnLst>
                                </p:cTn>
                              </p:par>
                              <p:par>
                                <p:cTn id="11" presetID="22" presetClass="entr" presetSubtype="4" fill="hold" nodeType="withEffect">
                                  <p:stCondLst>
                                    <p:cond delay="0"/>
                                  </p:stCondLst>
                                  <p:childTnLst>
                                    <p:set>
                                      <p:cBhvr>
                                        <p:cTn id="12" dur="1" fill="hold">
                                          <p:stCondLst>
                                            <p:cond delay="0"/>
                                          </p:stCondLst>
                                        </p:cTn>
                                        <p:tgtEl>
                                          <p:spTgt spid="67"/>
                                        </p:tgtEl>
                                        <p:attrNameLst>
                                          <p:attrName>style.visibility</p:attrName>
                                        </p:attrNameLst>
                                      </p:cBhvr>
                                      <p:to>
                                        <p:strVal val="visible"/>
                                      </p:to>
                                    </p:set>
                                    <p:animEffect transition="in" filter="wipe(down)">
                                      <p:cBhvr>
                                        <p:cTn id="13" dur="500"/>
                                        <p:tgtEl>
                                          <p:spTgt spid="67"/>
                                        </p:tgtEl>
                                      </p:cBhvr>
                                    </p:animEffect>
                                  </p:childTnLst>
                                </p:cTn>
                              </p:par>
                              <p:par>
                                <p:cTn id="14" presetID="22" presetClass="entr" presetSubtype="4" fill="hold" nodeType="withEffect">
                                  <p:stCondLst>
                                    <p:cond delay="0"/>
                                  </p:stCondLst>
                                  <p:childTnLst>
                                    <p:set>
                                      <p:cBhvr>
                                        <p:cTn id="15" dur="1" fill="hold">
                                          <p:stCondLst>
                                            <p:cond delay="0"/>
                                          </p:stCondLst>
                                        </p:cTn>
                                        <p:tgtEl>
                                          <p:spTgt spid="139"/>
                                        </p:tgtEl>
                                        <p:attrNameLst>
                                          <p:attrName>style.visibility</p:attrName>
                                        </p:attrNameLst>
                                      </p:cBhvr>
                                      <p:to>
                                        <p:strVal val="visible"/>
                                      </p:to>
                                    </p:set>
                                    <p:animEffect transition="in" filter="wipe(down)">
                                      <p:cBhvr>
                                        <p:cTn id="16" dur="500"/>
                                        <p:tgtEl>
                                          <p:spTgt spid="139"/>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nodeType="click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wipe(left)">
                                      <p:cBhvr>
                                        <p:cTn id="21" dur="500"/>
                                        <p:tgtEl>
                                          <p:spTgt spid="19"/>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nodeType="click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wipe(left)">
                                      <p:cBhvr>
                                        <p:cTn id="26" dur="500"/>
                                        <p:tgtEl>
                                          <p:spTgt spid="18"/>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nodeType="clickEffect">
                                  <p:stCondLst>
                                    <p:cond delay="0"/>
                                  </p:stCondLst>
                                  <p:childTnLst>
                                    <p:set>
                                      <p:cBhvr>
                                        <p:cTn id="30" dur="1" fill="hold">
                                          <p:stCondLst>
                                            <p:cond delay="0"/>
                                          </p:stCondLst>
                                        </p:cTn>
                                        <p:tgtEl>
                                          <p:spTgt spid="140"/>
                                        </p:tgtEl>
                                        <p:attrNameLst>
                                          <p:attrName>style.visibility</p:attrName>
                                        </p:attrNameLst>
                                      </p:cBhvr>
                                      <p:to>
                                        <p:strVal val="visible"/>
                                      </p:to>
                                    </p:set>
                                    <p:animEffect transition="in" filter="wipe(left)">
                                      <p:cBhvr>
                                        <p:cTn id="31" dur="500"/>
                                        <p:tgtEl>
                                          <p:spTgt spid="140"/>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8" fill="hold" nodeType="clickEffect">
                                  <p:stCondLst>
                                    <p:cond delay="0"/>
                                  </p:stCondLst>
                                  <p:childTnLst>
                                    <p:set>
                                      <p:cBhvr>
                                        <p:cTn id="35" dur="1" fill="hold">
                                          <p:stCondLst>
                                            <p:cond delay="0"/>
                                          </p:stCondLst>
                                        </p:cTn>
                                        <p:tgtEl>
                                          <p:spTgt spid="23"/>
                                        </p:tgtEl>
                                        <p:attrNameLst>
                                          <p:attrName>style.visibility</p:attrName>
                                        </p:attrNameLst>
                                      </p:cBhvr>
                                      <p:to>
                                        <p:strVal val="visible"/>
                                      </p:to>
                                    </p:set>
                                    <p:animEffect transition="in" filter="wipe(left)">
                                      <p:cBhvr>
                                        <p:cTn id="36" dur="500"/>
                                        <p:tgtEl>
                                          <p:spTgt spid="23"/>
                                        </p:tgtEl>
                                      </p:cBhvr>
                                    </p:animEffect>
                                  </p:childTnLst>
                                </p:cTn>
                              </p:par>
                            </p:childTnLst>
                          </p:cTn>
                        </p:par>
                      </p:childTnLst>
                    </p:cTn>
                  </p:par>
                  <p:par>
                    <p:cTn id="37" fill="hold">
                      <p:stCondLst>
                        <p:cond delay="indefinite"/>
                      </p:stCondLst>
                      <p:childTnLst>
                        <p:par>
                          <p:cTn id="38" fill="hold">
                            <p:stCondLst>
                              <p:cond delay="0"/>
                            </p:stCondLst>
                            <p:childTnLst>
                              <p:par>
                                <p:cTn id="39" presetID="53" presetClass="entr" presetSubtype="16" fill="hold" grpId="0" nodeType="clickEffect">
                                  <p:stCondLst>
                                    <p:cond delay="0"/>
                                  </p:stCondLst>
                                  <p:childTnLst>
                                    <p:set>
                                      <p:cBhvr>
                                        <p:cTn id="40" dur="1" fill="hold">
                                          <p:stCondLst>
                                            <p:cond delay="0"/>
                                          </p:stCondLst>
                                        </p:cTn>
                                        <p:tgtEl>
                                          <p:spTgt spid="71"/>
                                        </p:tgtEl>
                                        <p:attrNameLst>
                                          <p:attrName>style.visibility</p:attrName>
                                        </p:attrNameLst>
                                      </p:cBhvr>
                                      <p:to>
                                        <p:strVal val="visible"/>
                                      </p:to>
                                    </p:set>
                                    <p:anim calcmode="lin" valueType="num">
                                      <p:cBhvr>
                                        <p:cTn id="41" dur="500" fill="hold"/>
                                        <p:tgtEl>
                                          <p:spTgt spid="71"/>
                                        </p:tgtEl>
                                        <p:attrNameLst>
                                          <p:attrName>ppt_w</p:attrName>
                                        </p:attrNameLst>
                                      </p:cBhvr>
                                      <p:tavLst>
                                        <p:tav tm="0">
                                          <p:val>
                                            <p:fltVal val="0"/>
                                          </p:val>
                                        </p:tav>
                                        <p:tav tm="100000">
                                          <p:val>
                                            <p:strVal val="#ppt_w"/>
                                          </p:val>
                                        </p:tav>
                                      </p:tavLst>
                                    </p:anim>
                                    <p:anim calcmode="lin" valueType="num">
                                      <p:cBhvr>
                                        <p:cTn id="42" dur="500" fill="hold"/>
                                        <p:tgtEl>
                                          <p:spTgt spid="71"/>
                                        </p:tgtEl>
                                        <p:attrNameLst>
                                          <p:attrName>ppt_h</p:attrName>
                                        </p:attrNameLst>
                                      </p:cBhvr>
                                      <p:tavLst>
                                        <p:tav tm="0">
                                          <p:val>
                                            <p:fltVal val="0"/>
                                          </p:val>
                                        </p:tav>
                                        <p:tav tm="100000">
                                          <p:val>
                                            <p:strVal val="#ppt_h"/>
                                          </p:val>
                                        </p:tav>
                                      </p:tavLst>
                                    </p:anim>
                                    <p:animEffect transition="in" filter="fade">
                                      <p:cBhvr>
                                        <p:cTn id="43" dur="500"/>
                                        <p:tgtEl>
                                          <p:spTgt spid="71"/>
                                        </p:tgtEl>
                                      </p:cBhvr>
                                    </p:animEffect>
                                  </p:childTnLst>
                                </p:cTn>
                              </p:par>
                              <p:par>
                                <p:cTn id="44" presetID="53" presetClass="entr" presetSubtype="16" fill="hold" nodeType="withEffect">
                                  <p:stCondLst>
                                    <p:cond delay="0"/>
                                  </p:stCondLst>
                                  <p:childTnLst>
                                    <p:set>
                                      <p:cBhvr>
                                        <p:cTn id="45" dur="1" fill="hold">
                                          <p:stCondLst>
                                            <p:cond delay="0"/>
                                          </p:stCondLst>
                                        </p:cTn>
                                        <p:tgtEl>
                                          <p:spTgt spid="120"/>
                                        </p:tgtEl>
                                        <p:attrNameLst>
                                          <p:attrName>style.visibility</p:attrName>
                                        </p:attrNameLst>
                                      </p:cBhvr>
                                      <p:to>
                                        <p:strVal val="visible"/>
                                      </p:to>
                                    </p:set>
                                    <p:anim calcmode="lin" valueType="num">
                                      <p:cBhvr>
                                        <p:cTn id="46" dur="500" fill="hold"/>
                                        <p:tgtEl>
                                          <p:spTgt spid="120"/>
                                        </p:tgtEl>
                                        <p:attrNameLst>
                                          <p:attrName>ppt_w</p:attrName>
                                        </p:attrNameLst>
                                      </p:cBhvr>
                                      <p:tavLst>
                                        <p:tav tm="0">
                                          <p:val>
                                            <p:fltVal val="0"/>
                                          </p:val>
                                        </p:tav>
                                        <p:tav tm="100000">
                                          <p:val>
                                            <p:strVal val="#ppt_w"/>
                                          </p:val>
                                        </p:tav>
                                      </p:tavLst>
                                    </p:anim>
                                    <p:anim calcmode="lin" valueType="num">
                                      <p:cBhvr>
                                        <p:cTn id="47" dur="500" fill="hold"/>
                                        <p:tgtEl>
                                          <p:spTgt spid="120"/>
                                        </p:tgtEl>
                                        <p:attrNameLst>
                                          <p:attrName>ppt_h</p:attrName>
                                        </p:attrNameLst>
                                      </p:cBhvr>
                                      <p:tavLst>
                                        <p:tav tm="0">
                                          <p:val>
                                            <p:fltVal val="0"/>
                                          </p:val>
                                        </p:tav>
                                        <p:tav tm="100000">
                                          <p:val>
                                            <p:strVal val="#ppt_h"/>
                                          </p:val>
                                        </p:tav>
                                      </p:tavLst>
                                    </p:anim>
                                    <p:animEffect transition="in" filter="fade">
                                      <p:cBhvr>
                                        <p:cTn id="48" dur="500"/>
                                        <p:tgtEl>
                                          <p:spTgt spid="120"/>
                                        </p:tgtEl>
                                      </p:cBhvr>
                                    </p:animEffect>
                                  </p:childTnLst>
                                </p:cTn>
                              </p:par>
                            </p:childTnLst>
                          </p:cTn>
                        </p:par>
                      </p:childTnLst>
                    </p:cTn>
                  </p:par>
                  <p:par>
                    <p:cTn id="49" fill="hold">
                      <p:stCondLst>
                        <p:cond delay="indefinite"/>
                      </p:stCondLst>
                      <p:childTnLst>
                        <p:par>
                          <p:cTn id="50" fill="hold">
                            <p:stCondLst>
                              <p:cond delay="0"/>
                            </p:stCondLst>
                            <p:childTnLst>
                              <p:par>
                                <p:cTn id="51" presetID="53" presetClass="entr" presetSubtype="16" fill="hold" grpId="0" nodeType="clickEffect">
                                  <p:stCondLst>
                                    <p:cond delay="0"/>
                                  </p:stCondLst>
                                  <p:childTnLst>
                                    <p:set>
                                      <p:cBhvr>
                                        <p:cTn id="52" dur="1" fill="hold">
                                          <p:stCondLst>
                                            <p:cond delay="0"/>
                                          </p:stCondLst>
                                        </p:cTn>
                                        <p:tgtEl>
                                          <p:spTgt spid="70"/>
                                        </p:tgtEl>
                                        <p:attrNameLst>
                                          <p:attrName>style.visibility</p:attrName>
                                        </p:attrNameLst>
                                      </p:cBhvr>
                                      <p:to>
                                        <p:strVal val="visible"/>
                                      </p:to>
                                    </p:set>
                                    <p:anim calcmode="lin" valueType="num">
                                      <p:cBhvr>
                                        <p:cTn id="53" dur="500" fill="hold"/>
                                        <p:tgtEl>
                                          <p:spTgt spid="70"/>
                                        </p:tgtEl>
                                        <p:attrNameLst>
                                          <p:attrName>ppt_w</p:attrName>
                                        </p:attrNameLst>
                                      </p:cBhvr>
                                      <p:tavLst>
                                        <p:tav tm="0">
                                          <p:val>
                                            <p:fltVal val="0"/>
                                          </p:val>
                                        </p:tav>
                                        <p:tav tm="100000">
                                          <p:val>
                                            <p:strVal val="#ppt_w"/>
                                          </p:val>
                                        </p:tav>
                                      </p:tavLst>
                                    </p:anim>
                                    <p:anim calcmode="lin" valueType="num">
                                      <p:cBhvr>
                                        <p:cTn id="54" dur="500" fill="hold"/>
                                        <p:tgtEl>
                                          <p:spTgt spid="70"/>
                                        </p:tgtEl>
                                        <p:attrNameLst>
                                          <p:attrName>ppt_h</p:attrName>
                                        </p:attrNameLst>
                                      </p:cBhvr>
                                      <p:tavLst>
                                        <p:tav tm="0">
                                          <p:val>
                                            <p:fltVal val="0"/>
                                          </p:val>
                                        </p:tav>
                                        <p:tav tm="100000">
                                          <p:val>
                                            <p:strVal val="#ppt_h"/>
                                          </p:val>
                                        </p:tav>
                                      </p:tavLst>
                                    </p:anim>
                                    <p:animEffect transition="in" filter="fade">
                                      <p:cBhvr>
                                        <p:cTn id="55" dur="500"/>
                                        <p:tgtEl>
                                          <p:spTgt spid="70"/>
                                        </p:tgtEl>
                                      </p:cBhvr>
                                    </p:animEffect>
                                  </p:childTnLst>
                                </p:cTn>
                              </p:par>
                              <p:par>
                                <p:cTn id="56" presetID="53" presetClass="entr" presetSubtype="16" fill="hold" nodeType="withEffect">
                                  <p:stCondLst>
                                    <p:cond delay="0"/>
                                  </p:stCondLst>
                                  <p:childTnLst>
                                    <p:set>
                                      <p:cBhvr>
                                        <p:cTn id="57" dur="1" fill="hold">
                                          <p:stCondLst>
                                            <p:cond delay="0"/>
                                          </p:stCondLst>
                                        </p:cTn>
                                        <p:tgtEl>
                                          <p:spTgt spid="112"/>
                                        </p:tgtEl>
                                        <p:attrNameLst>
                                          <p:attrName>style.visibility</p:attrName>
                                        </p:attrNameLst>
                                      </p:cBhvr>
                                      <p:to>
                                        <p:strVal val="visible"/>
                                      </p:to>
                                    </p:set>
                                    <p:anim calcmode="lin" valueType="num">
                                      <p:cBhvr>
                                        <p:cTn id="58" dur="500" fill="hold"/>
                                        <p:tgtEl>
                                          <p:spTgt spid="112"/>
                                        </p:tgtEl>
                                        <p:attrNameLst>
                                          <p:attrName>ppt_w</p:attrName>
                                        </p:attrNameLst>
                                      </p:cBhvr>
                                      <p:tavLst>
                                        <p:tav tm="0">
                                          <p:val>
                                            <p:fltVal val="0"/>
                                          </p:val>
                                        </p:tav>
                                        <p:tav tm="100000">
                                          <p:val>
                                            <p:strVal val="#ppt_w"/>
                                          </p:val>
                                        </p:tav>
                                      </p:tavLst>
                                    </p:anim>
                                    <p:anim calcmode="lin" valueType="num">
                                      <p:cBhvr>
                                        <p:cTn id="59" dur="500" fill="hold"/>
                                        <p:tgtEl>
                                          <p:spTgt spid="112"/>
                                        </p:tgtEl>
                                        <p:attrNameLst>
                                          <p:attrName>ppt_h</p:attrName>
                                        </p:attrNameLst>
                                      </p:cBhvr>
                                      <p:tavLst>
                                        <p:tav tm="0">
                                          <p:val>
                                            <p:fltVal val="0"/>
                                          </p:val>
                                        </p:tav>
                                        <p:tav tm="100000">
                                          <p:val>
                                            <p:strVal val="#ppt_h"/>
                                          </p:val>
                                        </p:tav>
                                      </p:tavLst>
                                    </p:anim>
                                    <p:animEffect transition="in" filter="fade">
                                      <p:cBhvr>
                                        <p:cTn id="60" dur="500"/>
                                        <p:tgtEl>
                                          <p:spTgt spid="112"/>
                                        </p:tgtEl>
                                      </p:cBhvr>
                                    </p:animEffect>
                                  </p:childTnLst>
                                </p:cTn>
                              </p:par>
                            </p:childTnLst>
                          </p:cTn>
                        </p:par>
                      </p:childTnLst>
                    </p:cTn>
                  </p:par>
                  <p:par>
                    <p:cTn id="61" fill="hold">
                      <p:stCondLst>
                        <p:cond delay="indefinite"/>
                      </p:stCondLst>
                      <p:childTnLst>
                        <p:par>
                          <p:cTn id="62" fill="hold">
                            <p:stCondLst>
                              <p:cond delay="0"/>
                            </p:stCondLst>
                            <p:childTnLst>
                              <p:par>
                                <p:cTn id="63" presetID="53" presetClass="entr" presetSubtype="16" fill="hold" grpId="0" nodeType="clickEffect">
                                  <p:stCondLst>
                                    <p:cond delay="0"/>
                                  </p:stCondLst>
                                  <p:childTnLst>
                                    <p:set>
                                      <p:cBhvr>
                                        <p:cTn id="64" dur="1" fill="hold">
                                          <p:stCondLst>
                                            <p:cond delay="0"/>
                                          </p:stCondLst>
                                        </p:cTn>
                                        <p:tgtEl>
                                          <p:spTgt spid="69"/>
                                        </p:tgtEl>
                                        <p:attrNameLst>
                                          <p:attrName>style.visibility</p:attrName>
                                        </p:attrNameLst>
                                      </p:cBhvr>
                                      <p:to>
                                        <p:strVal val="visible"/>
                                      </p:to>
                                    </p:set>
                                    <p:anim calcmode="lin" valueType="num">
                                      <p:cBhvr>
                                        <p:cTn id="65" dur="500" fill="hold"/>
                                        <p:tgtEl>
                                          <p:spTgt spid="69"/>
                                        </p:tgtEl>
                                        <p:attrNameLst>
                                          <p:attrName>ppt_w</p:attrName>
                                        </p:attrNameLst>
                                      </p:cBhvr>
                                      <p:tavLst>
                                        <p:tav tm="0">
                                          <p:val>
                                            <p:fltVal val="0"/>
                                          </p:val>
                                        </p:tav>
                                        <p:tav tm="100000">
                                          <p:val>
                                            <p:strVal val="#ppt_w"/>
                                          </p:val>
                                        </p:tav>
                                      </p:tavLst>
                                    </p:anim>
                                    <p:anim calcmode="lin" valueType="num">
                                      <p:cBhvr>
                                        <p:cTn id="66" dur="500" fill="hold"/>
                                        <p:tgtEl>
                                          <p:spTgt spid="69"/>
                                        </p:tgtEl>
                                        <p:attrNameLst>
                                          <p:attrName>ppt_h</p:attrName>
                                        </p:attrNameLst>
                                      </p:cBhvr>
                                      <p:tavLst>
                                        <p:tav tm="0">
                                          <p:val>
                                            <p:fltVal val="0"/>
                                          </p:val>
                                        </p:tav>
                                        <p:tav tm="100000">
                                          <p:val>
                                            <p:strVal val="#ppt_h"/>
                                          </p:val>
                                        </p:tav>
                                      </p:tavLst>
                                    </p:anim>
                                    <p:animEffect transition="in" filter="fade">
                                      <p:cBhvr>
                                        <p:cTn id="67" dur="500"/>
                                        <p:tgtEl>
                                          <p:spTgt spid="69"/>
                                        </p:tgtEl>
                                      </p:cBhvr>
                                    </p:animEffect>
                                  </p:childTnLst>
                                </p:cTn>
                              </p:par>
                              <p:par>
                                <p:cTn id="68" presetID="53" presetClass="entr" presetSubtype="16" fill="hold" nodeType="withEffect">
                                  <p:stCondLst>
                                    <p:cond delay="0"/>
                                  </p:stCondLst>
                                  <p:childTnLst>
                                    <p:set>
                                      <p:cBhvr>
                                        <p:cTn id="69" dur="1" fill="hold">
                                          <p:stCondLst>
                                            <p:cond delay="0"/>
                                          </p:stCondLst>
                                        </p:cTn>
                                        <p:tgtEl>
                                          <p:spTgt spid="126"/>
                                        </p:tgtEl>
                                        <p:attrNameLst>
                                          <p:attrName>style.visibility</p:attrName>
                                        </p:attrNameLst>
                                      </p:cBhvr>
                                      <p:to>
                                        <p:strVal val="visible"/>
                                      </p:to>
                                    </p:set>
                                    <p:anim calcmode="lin" valueType="num">
                                      <p:cBhvr>
                                        <p:cTn id="70" dur="500" fill="hold"/>
                                        <p:tgtEl>
                                          <p:spTgt spid="126"/>
                                        </p:tgtEl>
                                        <p:attrNameLst>
                                          <p:attrName>ppt_w</p:attrName>
                                        </p:attrNameLst>
                                      </p:cBhvr>
                                      <p:tavLst>
                                        <p:tav tm="0">
                                          <p:val>
                                            <p:fltVal val="0"/>
                                          </p:val>
                                        </p:tav>
                                        <p:tav tm="100000">
                                          <p:val>
                                            <p:strVal val="#ppt_w"/>
                                          </p:val>
                                        </p:tav>
                                      </p:tavLst>
                                    </p:anim>
                                    <p:anim calcmode="lin" valueType="num">
                                      <p:cBhvr>
                                        <p:cTn id="71" dur="500" fill="hold"/>
                                        <p:tgtEl>
                                          <p:spTgt spid="126"/>
                                        </p:tgtEl>
                                        <p:attrNameLst>
                                          <p:attrName>ppt_h</p:attrName>
                                        </p:attrNameLst>
                                      </p:cBhvr>
                                      <p:tavLst>
                                        <p:tav tm="0">
                                          <p:val>
                                            <p:fltVal val="0"/>
                                          </p:val>
                                        </p:tav>
                                        <p:tav tm="100000">
                                          <p:val>
                                            <p:strVal val="#ppt_h"/>
                                          </p:val>
                                        </p:tav>
                                      </p:tavLst>
                                    </p:anim>
                                    <p:animEffect transition="in" filter="fade">
                                      <p:cBhvr>
                                        <p:cTn id="72" dur="500"/>
                                        <p:tgtEl>
                                          <p:spTgt spid="126"/>
                                        </p:tgtEl>
                                      </p:cBhvr>
                                    </p:animEffect>
                                  </p:childTnLst>
                                </p:cTn>
                              </p:par>
                            </p:childTnLst>
                          </p:cTn>
                        </p:par>
                      </p:childTnLst>
                    </p:cTn>
                  </p:par>
                  <p:par>
                    <p:cTn id="73" fill="hold">
                      <p:stCondLst>
                        <p:cond delay="indefinite"/>
                      </p:stCondLst>
                      <p:childTnLst>
                        <p:par>
                          <p:cTn id="74" fill="hold">
                            <p:stCondLst>
                              <p:cond delay="0"/>
                            </p:stCondLst>
                            <p:childTnLst>
                              <p:par>
                                <p:cTn id="75" presetID="53" presetClass="entr" presetSubtype="16" fill="hold" grpId="0" nodeType="clickEffect">
                                  <p:stCondLst>
                                    <p:cond delay="0"/>
                                  </p:stCondLst>
                                  <p:childTnLst>
                                    <p:set>
                                      <p:cBhvr>
                                        <p:cTn id="76" dur="1" fill="hold">
                                          <p:stCondLst>
                                            <p:cond delay="0"/>
                                          </p:stCondLst>
                                        </p:cTn>
                                        <p:tgtEl>
                                          <p:spTgt spid="68"/>
                                        </p:tgtEl>
                                        <p:attrNameLst>
                                          <p:attrName>style.visibility</p:attrName>
                                        </p:attrNameLst>
                                      </p:cBhvr>
                                      <p:to>
                                        <p:strVal val="visible"/>
                                      </p:to>
                                    </p:set>
                                    <p:anim calcmode="lin" valueType="num">
                                      <p:cBhvr>
                                        <p:cTn id="77" dur="500" fill="hold"/>
                                        <p:tgtEl>
                                          <p:spTgt spid="68"/>
                                        </p:tgtEl>
                                        <p:attrNameLst>
                                          <p:attrName>ppt_w</p:attrName>
                                        </p:attrNameLst>
                                      </p:cBhvr>
                                      <p:tavLst>
                                        <p:tav tm="0">
                                          <p:val>
                                            <p:fltVal val="0"/>
                                          </p:val>
                                        </p:tav>
                                        <p:tav tm="100000">
                                          <p:val>
                                            <p:strVal val="#ppt_w"/>
                                          </p:val>
                                        </p:tav>
                                      </p:tavLst>
                                    </p:anim>
                                    <p:anim calcmode="lin" valueType="num">
                                      <p:cBhvr>
                                        <p:cTn id="78" dur="500" fill="hold"/>
                                        <p:tgtEl>
                                          <p:spTgt spid="68"/>
                                        </p:tgtEl>
                                        <p:attrNameLst>
                                          <p:attrName>ppt_h</p:attrName>
                                        </p:attrNameLst>
                                      </p:cBhvr>
                                      <p:tavLst>
                                        <p:tav tm="0">
                                          <p:val>
                                            <p:fltVal val="0"/>
                                          </p:val>
                                        </p:tav>
                                        <p:tav tm="100000">
                                          <p:val>
                                            <p:strVal val="#ppt_h"/>
                                          </p:val>
                                        </p:tav>
                                      </p:tavLst>
                                    </p:anim>
                                    <p:animEffect transition="in" filter="fade">
                                      <p:cBhvr>
                                        <p:cTn id="79" dur="500"/>
                                        <p:tgtEl>
                                          <p:spTgt spid="68"/>
                                        </p:tgtEl>
                                      </p:cBhvr>
                                    </p:animEffect>
                                  </p:childTnLst>
                                </p:cTn>
                              </p:par>
                              <p:par>
                                <p:cTn id="80" presetID="53" presetClass="entr" presetSubtype="16" fill="hold" nodeType="withEffect">
                                  <p:stCondLst>
                                    <p:cond delay="0"/>
                                  </p:stCondLst>
                                  <p:childTnLst>
                                    <p:set>
                                      <p:cBhvr>
                                        <p:cTn id="81" dur="1" fill="hold">
                                          <p:stCondLst>
                                            <p:cond delay="0"/>
                                          </p:stCondLst>
                                        </p:cTn>
                                        <p:tgtEl>
                                          <p:spTgt spid="131"/>
                                        </p:tgtEl>
                                        <p:attrNameLst>
                                          <p:attrName>style.visibility</p:attrName>
                                        </p:attrNameLst>
                                      </p:cBhvr>
                                      <p:to>
                                        <p:strVal val="visible"/>
                                      </p:to>
                                    </p:set>
                                    <p:anim calcmode="lin" valueType="num">
                                      <p:cBhvr>
                                        <p:cTn id="82" dur="500" fill="hold"/>
                                        <p:tgtEl>
                                          <p:spTgt spid="131"/>
                                        </p:tgtEl>
                                        <p:attrNameLst>
                                          <p:attrName>ppt_w</p:attrName>
                                        </p:attrNameLst>
                                      </p:cBhvr>
                                      <p:tavLst>
                                        <p:tav tm="0">
                                          <p:val>
                                            <p:fltVal val="0"/>
                                          </p:val>
                                        </p:tav>
                                        <p:tav tm="100000">
                                          <p:val>
                                            <p:strVal val="#ppt_w"/>
                                          </p:val>
                                        </p:tav>
                                      </p:tavLst>
                                    </p:anim>
                                    <p:anim calcmode="lin" valueType="num">
                                      <p:cBhvr>
                                        <p:cTn id="83" dur="500" fill="hold"/>
                                        <p:tgtEl>
                                          <p:spTgt spid="131"/>
                                        </p:tgtEl>
                                        <p:attrNameLst>
                                          <p:attrName>ppt_h</p:attrName>
                                        </p:attrNameLst>
                                      </p:cBhvr>
                                      <p:tavLst>
                                        <p:tav tm="0">
                                          <p:val>
                                            <p:fltVal val="0"/>
                                          </p:val>
                                        </p:tav>
                                        <p:tav tm="100000">
                                          <p:val>
                                            <p:strVal val="#ppt_h"/>
                                          </p:val>
                                        </p:tav>
                                      </p:tavLst>
                                    </p:anim>
                                    <p:animEffect transition="in" filter="fade">
                                      <p:cBhvr>
                                        <p:cTn id="84" dur="500"/>
                                        <p:tgtEl>
                                          <p:spTgt spid="131"/>
                                        </p:tgtEl>
                                      </p:cBhvr>
                                    </p:animEffect>
                                  </p:childTnLst>
                                </p:cTn>
                              </p:par>
                            </p:childTnLst>
                          </p:cTn>
                        </p:par>
                      </p:childTnLst>
                    </p:cTn>
                  </p:par>
                  <p:par>
                    <p:cTn id="85" fill="hold">
                      <p:stCondLst>
                        <p:cond delay="indefinite"/>
                      </p:stCondLst>
                      <p:childTnLst>
                        <p:par>
                          <p:cTn id="86" fill="hold">
                            <p:stCondLst>
                              <p:cond delay="0"/>
                            </p:stCondLst>
                            <p:childTnLst>
                              <p:par>
                                <p:cTn id="87" presetID="53" presetClass="entr" presetSubtype="16" fill="hold" grpId="0" nodeType="clickEffect">
                                  <p:stCondLst>
                                    <p:cond delay="0"/>
                                  </p:stCondLst>
                                  <p:childTnLst>
                                    <p:set>
                                      <p:cBhvr>
                                        <p:cTn id="88" dur="1" fill="hold">
                                          <p:stCondLst>
                                            <p:cond delay="0"/>
                                          </p:stCondLst>
                                        </p:cTn>
                                        <p:tgtEl>
                                          <p:spTgt spid="141"/>
                                        </p:tgtEl>
                                        <p:attrNameLst>
                                          <p:attrName>style.visibility</p:attrName>
                                        </p:attrNameLst>
                                      </p:cBhvr>
                                      <p:to>
                                        <p:strVal val="visible"/>
                                      </p:to>
                                    </p:set>
                                    <p:anim calcmode="lin" valueType="num">
                                      <p:cBhvr>
                                        <p:cTn id="89" dur="500" fill="hold"/>
                                        <p:tgtEl>
                                          <p:spTgt spid="141"/>
                                        </p:tgtEl>
                                        <p:attrNameLst>
                                          <p:attrName>ppt_w</p:attrName>
                                        </p:attrNameLst>
                                      </p:cBhvr>
                                      <p:tavLst>
                                        <p:tav tm="0">
                                          <p:val>
                                            <p:fltVal val="0"/>
                                          </p:val>
                                        </p:tav>
                                        <p:tav tm="100000">
                                          <p:val>
                                            <p:strVal val="#ppt_w"/>
                                          </p:val>
                                        </p:tav>
                                      </p:tavLst>
                                    </p:anim>
                                    <p:anim calcmode="lin" valueType="num">
                                      <p:cBhvr>
                                        <p:cTn id="90" dur="500" fill="hold"/>
                                        <p:tgtEl>
                                          <p:spTgt spid="141"/>
                                        </p:tgtEl>
                                        <p:attrNameLst>
                                          <p:attrName>ppt_h</p:attrName>
                                        </p:attrNameLst>
                                      </p:cBhvr>
                                      <p:tavLst>
                                        <p:tav tm="0">
                                          <p:val>
                                            <p:fltVal val="0"/>
                                          </p:val>
                                        </p:tav>
                                        <p:tav tm="100000">
                                          <p:val>
                                            <p:strVal val="#ppt_h"/>
                                          </p:val>
                                        </p:tav>
                                      </p:tavLst>
                                    </p:anim>
                                    <p:animEffect transition="in" filter="fade">
                                      <p:cBhvr>
                                        <p:cTn id="91" dur="500"/>
                                        <p:tgtEl>
                                          <p:spTgt spid="141"/>
                                        </p:tgtEl>
                                      </p:cBhvr>
                                    </p:animEffect>
                                  </p:childTnLst>
                                </p:cTn>
                              </p:par>
                            </p:childTnLst>
                          </p:cTn>
                        </p:par>
                      </p:childTnLst>
                    </p:cTn>
                  </p:par>
                  <p:par>
                    <p:cTn id="92" fill="hold">
                      <p:stCondLst>
                        <p:cond delay="indefinite"/>
                      </p:stCondLst>
                      <p:childTnLst>
                        <p:par>
                          <p:cTn id="93" fill="hold">
                            <p:stCondLst>
                              <p:cond delay="0"/>
                            </p:stCondLst>
                            <p:childTnLst>
                              <p:par>
                                <p:cTn id="94" presetID="53" presetClass="entr" presetSubtype="16" fill="hold" grpId="0" nodeType="clickEffect">
                                  <p:stCondLst>
                                    <p:cond delay="0"/>
                                  </p:stCondLst>
                                  <p:childTnLst>
                                    <p:set>
                                      <p:cBhvr>
                                        <p:cTn id="95" dur="1" fill="hold">
                                          <p:stCondLst>
                                            <p:cond delay="0"/>
                                          </p:stCondLst>
                                        </p:cTn>
                                        <p:tgtEl>
                                          <p:spTgt spid="142"/>
                                        </p:tgtEl>
                                        <p:attrNameLst>
                                          <p:attrName>style.visibility</p:attrName>
                                        </p:attrNameLst>
                                      </p:cBhvr>
                                      <p:to>
                                        <p:strVal val="visible"/>
                                      </p:to>
                                    </p:set>
                                    <p:anim calcmode="lin" valueType="num">
                                      <p:cBhvr>
                                        <p:cTn id="96" dur="500" fill="hold"/>
                                        <p:tgtEl>
                                          <p:spTgt spid="142"/>
                                        </p:tgtEl>
                                        <p:attrNameLst>
                                          <p:attrName>ppt_w</p:attrName>
                                        </p:attrNameLst>
                                      </p:cBhvr>
                                      <p:tavLst>
                                        <p:tav tm="0">
                                          <p:val>
                                            <p:fltVal val="0"/>
                                          </p:val>
                                        </p:tav>
                                        <p:tav tm="100000">
                                          <p:val>
                                            <p:strVal val="#ppt_w"/>
                                          </p:val>
                                        </p:tav>
                                      </p:tavLst>
                                    </p:anim>
                                    <p:anim calcmode="lin" valueType="num">
                                      <p:cBhvr>
                                        <p:cTn id="97" dur="500" fill="hold"/>
                                        <p:tgtEl>
                                          <p:spTgt spid="142"/>
                                        </p:tgtEl>
                                        <p:attrNameLst>
                                          <p:attrName>ppt_h</p:attrName>
                                        </p:attrNameLst>
                                      </p:cBhvr>
                                      <p:tavLst>
                                        <p:tav tm="0">
                                          <p:val>
                                            <p:fltVal val="0"/>
                                          </p:val>
                                        </p:tav>
                                        <p:tav tm="100000">
                                          <p:val>
                                            <p:strVal val="#ppt_h"/>
                                          </p:val>
                                        </p:tav>
                                      </p:tavLst>
                                    </p:anim>
                                    <p:animEffect transition="in" filter="fade">
                                      <p:cBhvr>
                                        <p:cTn id="98" dur="500"/>
                                        <p:tgtEl>
                                          <p:spTgt spid="142"/>
                                        </p:tgtEl>
                                      </p:cBhvr>
                                    </p:animEffect>
                                  </p:childTnLst>
                                </p:cTn>
                              </p:par>
                            </p:childTnLst>
                          </p:cTn>
                        </p:par>
                      </p:childTnLst>
                    </p:cTn>
                  </p:par>
                  <p:par>
                    <p:cTn id="99" fill="hold">
                      <p:stCondLst>
                        <p:cond delay="indefinite"/>
                      </p:stCondLst>
                      <p:childTnLst>
                        <p:par>
                          <p:cTn id="100" fill="hold">
                            <p:stCondLst>
                              <p:cond delay="0"/>
                            </p:stCondLst>
                            <p:childTnLst>
                              <p:par>
                                <p:cTn id="101" presetID="53" presetClass="entr" presetSubtype="16" fill="hold" grpId="0" nodeType="clickEffect">
                                  <p:stCondLst>
                                    <p:cond delay="0"/>
                                  </p:stCondLst>
                                  <p:childTnLst>
                                    <p:set>
                                      <p:cBhvr>
                                        <p:cTn id="102" dur="1" fill="hold">
                                          <p:stCondLst>
                                            <p:cond delay="0"/>
                                          </p:stCondLst>
                                        </p:cTn>
                                        <p:tgtEl>
                                          <p:spTgt spid="143"/>
                                        </p:tgtEl>
                                        <p:attrNameLst>
                                          <p:attrName>style.visibility</p:attrName>
                                        </p:attrNameLst>
                                      </p:cBhvr>
                                      <p:to>
                                        <p:strVal val="visible"/>
                                      </p:to>
                                    </p:set>
                                    <p:anim calcmode="lin" valueType="num">
                                      <p:cBhvr>
                                        <p:cTn id="103" dur="500" fill="hold"/>
                                        <p:tgtEl>
                                          <p:spTgt spid="143"/>
                                        </p:tgtEl>
                                        <p:attrNameLst>
                                          <p:attrName>ppt_w</p:attrName>
                                        </p:attrNameLst>
                                      </p:cBhvr>
                                      <p:tavLst>
                                        <p:tav tm="0">
                                          <p:val>
                                            <p:fltVal val="0"/>
                                          </p:val>
                                        </p:tav>
                                        <p:tav tm="100000">
                                          <p:val>
                                            <p:strVal val="#ppt_w"/>
                                          </p:val>
                                        </p:tav>
                                      </p:tavLst>
                                    </p:anim>
                                    <p:anim calcmode="lin" valueType="num">
                                      <p:cBhvr>
                                        <p:cTn id="104" dur="500" fill="hold"/>
                                        <p:tgtEl>
                                          <p:spTgt spid="143"/>
                                        </p:tgtEl>
                                        <p:attrNameLst>
                                          <p:attrName>ppt_h</p:attrName>
                                        </p:attrNameLst>
                                      </p:cBhvr>
                                      <p:tavLst>
                                        <p:tav tm="0">
                                          <p:val>
                                            <p:fltVal val="0"/>
                                          </p:val>
                                        </p:tav>
                                        <p:tav tm="100000">
                                          <p:val>
                                            <p:strVal val="#ppt_h"/>
                                          </p:val>
                                        </p:tav>
                                      </p:tavLst>
                                    </p:anim>
                                    <p:animEffect transition="in" filter="fade">
                                      <p:cBhvr>
                                        <p:cTn id="105" dur="500"/>
                                        <p:tgtEl>
                                          <p:spTgt spid="143"/>
                                        </p:tgtEl>
                                      </p:cBhvr>
                                    </p:animEffect>
                                  </p:childTnLst>
                                </p:cTn>
                              </p:par>
                            </p:childTnLst>
                          </p:cTn>
                        </p:par>
                      </p:childTnLst>
                    </p:cTn>
                  </p:par>
                  <p:par>
                    <p:cTn id="106" fill="hold">
                      <p:stCondLst>
                        <p:cond delay="indefinite"/>
                      </p:stCondLst>
                      <p:childTnLst>
                        <p:par>
                          <p:cTn id="107" fill="hold">
                            <p:stCondLst>
                              <p:cond delay="0"/>
                            </p:stCondLst>
                            <p:childTnLst>
                              <p:par>
                                <p:cTn id="108" presetID="53" presetClass="entr" presetSubtype="16" fill="hold" grpId="0" nodeType="clickEffect">
                                  <p:stCondLst>
                                    <p:cond delay="0"/>
                                  </p:stCondLst>
                                  <p:childTnLst>
                                    <p:set>
                                      <p:cBhvr>
                                        <p:cTn id="109" dur="1" fill="hold">
                                          <p:stCondLst>
                                            <p:cond delay="0"/>
                                          </p:stCondLst>
                                        </p:cTn>
                                        <p:tgtEl>
                                          <p:spTgt spid="144"/>
                                        </p:tgtEl>
                                        <p:attrNameLst>
                                          <p:attrName>style.visibility</p:attrName>
                                        </p:attrNameLst>
                                      </p:cBhvr>
                                      <p:to>
                                        <p:strVal val="visible"/>
                                      </p:to>
                                    </p:set>
                                    <p:anim calcmode="lin" valueType="num">
                                      <p:cBhvr>
                                        <p:cTn id="110" dur="500" fill="hold"/>
                                        <p:tgtEl>
                                          <p:spTgt spid="144"/>
                                        </p:tgtEl>
                                        <p:attrNameLst>
                                          <p:attrName>ppt_w</p:attrName>
                                        </p:attrNameLst>
                                      </p:cBhvr>
                                      <p:tavLst>
                                        <p:tav tm="0">
                                          <p:val>
                                            <p:fltVal val="0"/>
                                          </p:val>
                                        </p:tav>
                                        <p:tav tm="100000">
                                          <p:val>
                                            <p:strVal val="#ppt_w"/>
                                          </p:val>
                                        </p:tav>
                                      </p:tavLst>
                                    </p:anim>
                                    <p:anim calcmode="lin" valueType="num">
                                      <p:cBhvr>
                                        <p:cTn id="111" dur="500" fill="hold"/>
                                        <p:tgtEl>
                                          <p:spTgt spid="144"/>
                                        </p:tgtEl>
                                        <p:attrNameLst>
                                          <p:attrName>ppt_h</p:attrName>
                                        </p:attrNameLst>
                                      </p:cBhvr>
                                      <p:tavLst>
                                        <p:tav tm="0">
                                          <p:val>
                                            <p:fltVal val="0"/>
                                          </p:val>
                                        </p:tav>
                                        <p:tav tm="100000">
                                          <p:val>
                                            <p:strVal val="#ppt_h"/>
                                          </p:val>
                                        </p:tav>
                                      </p:tavLst>
                                    </p:anim>
                                    <p:animEffect transition="in" filter="fade">
                                      <p:cBhvr>
                                        <p:cTn id="112" dur="500"/>
                                        <p:tgtEl>
                                          <p:spTgt spid="1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animBg="1"/>
      <p:bldP spid="69" grpId="0" animBg="1"/>
      <p:bldP spid="70" grpId="0" animBg="1"/>
      <p:bldP spid="71" grpId="0" animBg="1"/>
      <p:bldP spid="141" grpId="0"/>
      <p:bldP spid="142" grpId="0"/>
      <p:bldP spid="143" grpId="0"/>
      <p:bldP spid="14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E08ABB0-54A3-673D-DF9F-929C1C04A824}"/>
              </a:ext>
            </a:extLst>
          </p:cNvPr>
          <p:cNvSpPr/>
          <p:nvPr/>
        </p:nvSpPr>
        <p:spPr>
          <a:xfrm>
            <a:off x="0" y="0"/>
            <a:ext cx="12192000" cy="832757"/>
          </a:xfrm>
          <a:prstGeom prst="rect">
            <a:avLst/>
          </a:prstGeom>
          <a:solidFill>
            <a:srgbClr val="2967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47FC5918-9EFC-7A74-B4C9-9A8045BDA82A}"/>
              </a:ext>
            </a:extLst>
          </p:cNvPr>
          <p:cNvSpPr/>
          <p:nvPr/>
        </p:nvSpPr>
        <p:spPr>
          <a:xfrm>
            <a:off x="-1" y="832758"/>
            <a:ext cx="12192001" cy="449036"/>
          </a:xfrm>
          <a:prstGeom prst="rect">
            <a:avLst/>
          </a:prstGeom>
          <a:solidFill>
            <a:srgbClr val="013D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a:extLst>
              <a:ext uri="{FF2B5EF4-FFF2-40B4-BE49-F238E27FC236}">
                <a16:creationId xmlns:a16="http://schemas.microsoft.com/office/drawing/2014/main" id="{0636A9E3-E82E-512A-8B3D-C1B40274FA8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198422" y="16893"/>
            <a:ext cx="790378" cy="798969"/>
          </a:xfrm>
          <a:prstGeom prst="rect">
            <a:avLst/>
          </a:prstGeom>
        </p:spPr>
      </p:pic>
      <p:pic>
        <p:nvPicPr>
          <p:cNvPr id="2" name="Picture 1">
            <a:extLst>
              <a:ext uri="{FF2B5EF4-FFF2-40B4-BE49-F238E27FC236}">
                <a16:creationId xmlns:a16="http://schemas.microsoft.com/office/drawing/2014/main" id="{59846309-5265-D940-EE37-2340ECA17ED2}"/>
              </a:ext>
            </a:extLst>
          </p:cNvPr>
          <p:cNvPicPr>
            <a:picLocks noChangeAspect="1"/>
          </p:cNvPicPr>
          <p:nvPr/>
        </p:nvPicPr>
        <p:blipFill>
          <a:blip r:embed="rId3">
            <a:duotone>
              <a:prstClr val="black"/>
              <a:schemeClr val="accent4">
                <a:tint val="45000"/>
                <a:satMod val="400000"/>
              </a:schemeClr>
            </a:duotone>
            <a:extLst>
              <a:ext uri="{28A0092B-C50C-407E-A947-70E740481C1C}">
                <a14:useLocalDpi xmlns:a14="http://schemas.microsoft.com/office/drawing/2010/main" val="0"/>
              </a:ext>
            </a:extLst>
          </a:blip>
          <a:stretch>
            <a:fillRect/>
          </a:stretch>
        </p:blipFill>
        <p:spPr>
          <a:xfrm>
            <a:off x="5344028" y="895019"/>
            <a:ext cx="252448" cy="252448"/>
          </a:xfrm>
          <a:prstGeom prst="rect">
            <a:avLst/>
          </a:prstGeom>
        </p:spPr>
      </p:pic>
      <p:pic>
        <p:nvPicPr>
          <p:cNvPr id="3" name="Picture 2">
            <a:extLst>
              <a:ext uri="{FF2B5EF4-FFF2-40B4-BE49-F238E27FC236}">
                <a16:creationId xmlns:a16="http://schemas.microsoft.com/office/drawing/2014/main" id="{08756B0A-434A-7AD4-F9DA-9207E1FE73BA}"/>
              </a:ext>
            </a:extLst>
          </p:cNvPr>
          <p:cNvPicPr>
            <a:picLocks noChangeAspect="1"/>
          </p:cNvPicPr>
          <p:nvPr/>
        </p:nvPicPr>
        <p:blipFill>
          <a:blip r:embed="rId4">
            <a:lum bright="70000" contrast="-70000"/>
            <a:extLst>
              <a:ext uri="{28A0092B-C50C-407E-A947-70E740481C1C}">
                <a14:useLocalDpi xmlns:a14="http://schemas.microsoft.com/office/drawing/2010/main" val="0"/>
              </a:ext>
            </a:extLst>
          </a:blip>
          <a:stretch>
            <a:fillRect/>
          </a:stretch>
        </p:blipFill>
        <p:spPr>
          <a:xfrm>
            <a:off x="11693181" y="849853"/>
            <a:ext cx="317903" cy="317903"/>
          </a:xfrm>
          <a:prstGeom prst="rect">
            <a:avLst/>
          </a:prstGeom>
        </p:spPr>
      </p:pic>
      <p:pic>
        <p:nvPicPr>
          <p:cNvPr id="6" name="Picture 5">
            <a:extLst>
              <a:ext uri="{FF2B5EF4-FFF2-40B4-BE49-F238E27FC236}">
                <a16:creationId xmlns:a16="http://schemas.microsoft.com/office/drawing/2014/main" id="{D6565EF9-1761-A696-DFE5-B88FC4B9613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284014" y="899567"/>
            <a:ext cx="243353" cy="243353"/>
          </a:xfrm>
          <a:prstGeom prst="rect">
            <a:avLst/>
          </a:prstGeom>
        </p:spPr>
      </p:pic>
      <p:sp>
        <p:nvSpPr>
          <p:cNvPr id="7" name="TextBox 6">
            <a:extLst>
              <a:ext uri="{FF2B5EF4-FFF2-40B4-BE49-F238E27FC236}">
                <a16:creationId xmlns:a16="http://schemas.microsoft.com/office/drawing/2014/main" id="{FED5AB52-38CC-BEE9-DDBC-D07D0E200F45}"/>
              </a:ext>
            </a:extLst>
          </p:cNvPr>
          <p:cNvSpPr txBox="1"/>
          <p:nvPr/>
        </p:nvSpPr>
        <p:spPr>
          <a:xfrm>
            <a:off x="10622688" y="891158"/>
            <a:ext cx="1166771" cy="307777"/>
          </a:xfrm>
          <a:prstGeom prst="rect">
            <a:avLst/>
          </a:prstGeom>
          <a:noFill/>
        </p:spPr>
        <p:txBody>
          <a:bodyPr wrap="square" rtlCol="0">
            <a:spAutoFit/>
          </a:bodyPr>
          <a:lstStyle/>
          <a:p>
            <a:r>
              <a:rPr lang="fa-IR" sz="1400" dirty="0">
                <a:solidFill>
                  <a:schemeClr val="bg1"/>
                </a:solidFill>
                <a:cs typeface="B Yekan" panose="00000400000000000000" pitchFamily="2" charset="-78"/>
              </a:rPr>
              <a:t>کلیات پژوهش</a:t>
            </a:r>
            <a:endParaRPr lang="en-US" sz="1400" dirty="0">
              <a:solidFill>
                <a:schemeClr val="bg1"/>
              </a:solidFill>
              <a:cs typeface="B Yekan" panose="00000400000000000000" pitchFamily="2" charset="-78"/>
            </a:endParaRPr>
          </a:p>
        </p:txBody>
      </p:sp>
      <p:sp>
        <p:nvSpPr>
          <p:cNvPr id="8" name="TextBox 7">
            <a:extLst>
              <a:ext uri="{FF2B5EF4-FFF2-40B4-BE49-F238E27FC236}">
                <a16:creationId xmlns:a16="http://schemas.microsoft.com/office/drawing/2014/main" id="{9C1F95C8-8BC1-0BC4-0D25-70B4A7742D62}"/>
              </a:ext>
            </a:extLst>
          </p:cNvPr>
          <p:cNvSpPr txBox="1"/>
          <p:nvPr/>
        </p:nvSpPr>
        <p:spPr>
          <a:xfrm>
            <a:off x="8890030" y="891158"/>
            <a:ext cx="1476583"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مبانی نظری پژوهش</a:t>
            </a:r>
            <a:endParaRPr lang="en-US" sz="1400" dirty="0">
              <a:solidFill>
                <a:srgbClr val="F5F5F5"/>
              </a:solidFill>
              <a:cs typeface="B Yekan" panose="00000400000000000000" pitchFamily="2" charset="-78"/>
            </a:endParaRPr>
          </a:p>
        </p:txBody>
      </p:sp>
      <p:sp>
        <p:nvSpPr>
          <p:cNvPr id="9" name="TextBox 8">
            <a:extLst>
              <a:ext uri="{FF2B5EF4-FFF2-40B4-BE49-F238E27FC236}">
                <a16:creationId xmlns:a16="http://schemas.microsoft.com/office/drawing/2014/main" id="{19CEFF59-8811-9980-0F5D-EFB97A6498F6}"/>
              </a:ext>
            </a:extLst>
          </p:cNvPr>
          <p:cNvSpPr txBox="1"/>
          <p:nvPr/>
        </p:nvSpPr>
        <p:spPr>
          <a:xfrm>
            <a:off x="7631141" y="891158"/>
            <a:ext cx="1002814"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روش تحقیق</a:t>
            </a:r>
            <a:endParaRPr lang="en-US" sz="1400" dirty="0">
              <a:solidFill>
                <a:srgbClr val="F5F5F5"/>
              </a:solidFill>
              <a:cs typeface="B Yekan" panose="00000400000000000000" pitchFamily="2" charset="-78"/>
            </a:endParaRPr>
          </a:p>
        </p:txBody>
      </p:sp>
      <p:pic>
        <p:nvPicPr>
          <p:cNvPr id="10" name="Picture 9">
            <a:extLst>
              <a:ext uri="{FF2B5EF4-FFF2-40B4-BE49-F238E27FC236}">
                <a16:creationId xmlns:a16="http://schemas.microsoft.com/office/drawing/2014/main" id="{74A961A5-16C6-82CC-8DEB-6E81D7E4C0F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566949" y="900973"/>
            <a:ext cx="240540" cy="240540"/>
          </a:xfrm>
          <a:prstGeom prst="rect">
            <a:avLst/>
          </a:prstGeom>
        </p:spPr>
      </p:pic>
      <p:sp>
        <p:nvSpPr>
          <p:cNvPr id="11" name="TextBox 10">
            <a:extLst>
              <a:ext uri="{FF2B5EF4-FFF2-40B4-BE49-F238E27FC236}">
                <a16:creationId xmlns:a16="http://schemas.microsoft.com/office/drawing/2014/main" id="{8E5EF2EF-DD3B-726C-FA36-5064D5424A23}"/>
              </a:ext>
            </a:extLst>
          </p:cNvPr>
          <p:cNvSpPr txBox="1"/>
          <p:nvPr/>
        </p:nvSpPr>
        <p:spPr>
          <a:xfrm>
            <a:off x="5701489" y="891158"/>
            <a:ext cx="1658421"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تجزیه و تحلیل داده ها</a:t>
            </a:r>
            <a:endParaRPr lang="en-US" sz="1400" dirty="0">
              <a:solidFill>
                <a:srgbClr val="F5F5F5"/>
              </a:solidFill>
              <a:cs typeface="B Yekan" panose="00000400000000000000" pitchFamily="2" charset="-78"/>
            </a:endParaRPr>
          </a:p>
        </p:txBody>
      </p:sp>
      <p:pic>
        <p:nvPicPr>
          <p:cNvPr id="12" name="Picture 11">
            <a:extLst>
              <a:ext uri="{FF2B5EF4-FFF2-40B4-BE49-F238E27FC236}">
                <a16:creationId xmlns:a16="http://schemas.microsoft.com/office/drawing/2014/main" id="{2F76F4F6-3FF3-B96A-9A30-2F57458FE67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302418" y="898082"/>
            <a:ext cx="246323" cy="246323"/>
          </a:xfrm>
          <a:prstGeom prst="rect">
            <a:avLst/>
          </a:prstGeom>
        </p:spPr>
      </p:pic>
      <p:sp>
        <p:nvSpPr>
          <p:cNvPr id="13" name="TextBox 12">
            <a:extLst>
              <a:ext uri="{FF2B5EF4-FFF2-40B4-BE49-F238E27FC236}">
                <a16:creationId xmlns:a16="http://schemas.microsoft.com/office/drawing/2014/main" id="{8775110A-09DF-3508-1C56-7E46BC9D05BE}"/>
              </a:ext>
            </a:extLst>
          </p:cNvPr>
          <p:cNvSpPr txBox="1"/>
          <p:nvPr/>
        </p:nvSpPr>
        <p:spPr>
          <a:xfrm>
            <a:off x="4003657" y="891158"/>
            <a:ext cx="1384061" cy="307777"/>
          </a:xfrm>
          <a:prstGeom prst="rect">
            <a:avLst/>
          </a:prstGeom>
          <a:noFill/>
        </p:spPr>
        <p:txBody>
          <a:bodyPr wrap="square" rtlCol="0">
            <a:spAutoFit/>
          </a:bodyPr>
          <a:lstStyle/>
          <a:p>
            <a:r>
              <a:rPr lang="fa-IR" sz="1400" dirty="0">
                <a:solidFill>
                  <a:srgbClr val="FFF26B"/>
                </a:solidFill>
                <a:cs typeface="B Yekan" panose="00000400000000000000" pitchFamily="2" charset="-78"/>
              </a:rPr>
              <a:t>بحث و نتیجه گیری</a:t>
            </a:r>
            <a:endParaRPr lang="en-US" sz="1400" dirty="0">
              <a:solidFill>
                <a:srgbClr val="FFF26B"/>
              </a:solidFill>
              <a:cs typeface="B Yekan" panose="00000400000000000000" pitchFamily="2" charset="-78"/>
            </a:endParaRPr>
          </a:p>
        </p:txBody>
      </p:sp>
      <p:sp>
        <p:nvSpPr>
          <p:cNvPr id="14" name="TextBox 13">
            <a:extLst>
              <a:ext uri="{FF2B5EF4-FFF2-40B4-BE49-F238E27FC236}">
                <a16:creationId xmlns:a16="http://schemas.microsoft.com/office/drawing/2014/main" id="{D2504C63-9709-17AC-26CE-3E4B28E10DA3}"/>
              </a:ext>
            </a:extLst>
          </p:cNvPr>
          <p:cNvSpPr txBox="1"/>
          <p:nvPr/>
        </p:nvSpPr>
        <p:spPr>
          <a:xfrm>
            <a:off x="3200336" y="891158"/>
            <a:ext cx="575107"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منابع</a:t>
            </a:r>
            <a:endParaRPr lang="en-US" sz="1400" dirty="0">
              <a:solidFill>
                <a:srgbClr val="F5F5F5"/>
              </a:solidFill>
              <a:cs typeface="B Yekan" panose="00000400000000000000" pitchFamily="2" charset="-78"/>
            </a:endParaRPr>
          </a:p>
        </p:txBody>
      </p:sp>
      <p:pic>
        <p:nvPicPr>
          <p:cNvPr id="15" name="Picture 14">
            <a:extLst>
              <a:ext uri="{FF2B5EF4-FFF2-40B4-BE49-F238E27FC236}">
                <a16:creationId xmlns:a16="http://schemas.microsoft.com/office/drawing/2014/main" id="{EB30BC1E-E656-398C-7A70-B606FC152C5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713928" y="918227"/>
            <a:ext cx="206033" cy="206033"/>
          </a:xfrm>
          <a:prstGeom prst="rect">
            <a:avLst/>
          </a:prstGeom>
        </p:spPr>
      </p:pic>
      <p:sp>
        <p:nvSpPr>
          <p:cNvPr id="25" name="Isosceles Triangle 24">
            <a:extLst>
              <a:ext uri="{FF2B5EF4-FFF2-40B4-BE49-F238E27FC236}">
                <a16:creationId xmlns:a16="http://schemas.microsoft.com/office/drawing/2014/main" id="{6B3EAF59-D87C-FB26-064E-E2014D8C23C1}"/>
              </a:ext>
            </a:extLst>
          </p:cNvPr>
          <p:cNvSpPr/>
          <p:nvPr/>
        </p:nvSpPr>
        <p:spPr>
          <a:xfrm>
            <a:off x="4589030" y="1188181"/>
            <a:ext cx="286870" cy="24730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Rounded Corners 20">
            <a:extLst>
              <a:ext uri="{FF2B5EF4-FFF2-40B4-BE49-F238E27FC236}">
                <a16:creationId xmlns:a16="http://schemas.microsoft.com/office/drawing/2014/main" id="{7FD217BB-E554-A958-A39C-0CCCFE8747D9}"/>
              </a:ext>
            </a:extLst>
          </p:cNvPr>
          <p:cNvSpPr/>
          <p:nvPr/>
        </p:nvSpPr>
        <p:spPr>
          <a:xfrm>
            <a:off x="2613991" y="361090"/>
            <a:ext cx="6515567" cy="37253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7418EC06-3760-4350-2379-55B063747BCC}"/>
              </a:ext>
            </a:extLst>
          </p:cNvPr>
          <p:cNvSpPr txBox="1"/>
          <p:nvPr/>
        </p:nvSpPr>
        <p:spPr>
          <a:xfrm>
            <a:off x="3282094" y="380765"/>
            <a:ext cx="5264978" cy="338554"/>
          </a:xfrm>
          <a:prstGeom prst="rect">
            <a:avLst/>
          </a:prstGeom>
          <a:noFill/>
        </p:spPr>
        <p:txBody>
          <a:bodyPr wrap="square" rtlCol="0">
            <a:spAutoFit/>
          </a:bodyPr>
          <a:lstStyle/>
          <a:p>
            <a:r>
              <a:rPr lang="fa-IR" sz="1600" dirty="0">
                <a:solidFill>
                  <a:srgbClr val="2967CA"/>
                </a:solidFill>
                <a:cs typeface="B Yekan" panose="00000400000000000000" pitchFamily="2" charset="-78"/>
              </a:rPr>
              <a:t>قالب پاورپوینت جلسه دفاع پایان نامه کارشناسی ارشد | طرح ایسنا </a:t>
            </a:r>
            <a:endParaRPr lang="en-US" sz="1600" dirty="0">
              <a:solidFill>
                <a:srgbClr val="2967CA"/>
              </a:solidFill>
              <a:cs typeface="B Yekan" panose="00000400000000000000" pitchFamily="2" charset="-78"/>
            </a:endParaRPr>
          </a:p>
        </p:txBody>
      </p:sp>
      <p:sp>
        <p:nvSpPr>
          <p:cNvPr id="17" name="Rectangle: Rounded Corners 16">
            <a:extLst>
              <a:ext uri="{FF2B5EF4-FFF2-40B4-BE49-F238E27FC236}">
                <a16:creationId xmlns:a16="http://schemas.microsoft.com/office/drawing/2014/main" id="{083BA583-C93A-2FC6-0AF4-CBC1EE85AFCA}"/>
              </a:ext>
            </a:extLst>
          </p:cNvPr>
          <p:cNvSpPr/>
          <p:nvPr/>
        </p:nvSpPr>
        <p:spPr>
          <a:xfrm>
            <a:off x="201448" y="915232"/>
            <a:ext cx="266330" cy="26633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a:extLst>
              <a:ext uri="{FF2B5EF4-FFF2-40B4-BE49-F238E27FC236}">
                <a16:creationId xmlns:a16="http://schemas.microsoft.com/office/drawing/2014/main" id="{4BD01B79-2D6B-28A9-D5E9-B43A90464757}"/>
              </a:ext>
            </a:extLst>
          </p:cNvPr>
          <p:cNvSpPr txBox="1"/>
          <p:nvPr/>
        </p:nvSpPr>
        <p:spPr>
          <a:xfrm>
            <a:off x="114846" y="887633"/>
            <a:ext cx="1658421" cy="307777"/>
          </a:xfrm>
          <a:prstGeom prst="rect">
            <a:avLst/>
          </a:prstGeom>
          <a:noFill/>
        </p:spPr>
        <p:txBody>
          <a:bodyPr wrap="square" rtlCol="0">
            <a:spAutoFit/>
          </a:bodyPr>
          <a:lstStyle/>
          <a:p>
            <a:r>
              <a:rPr lang="fa-IR" sz="1400" dirty="0">
                <a:solidFill>
                  <a:schemeClr val="bg1"/>
                </a:solidFill>
                <a:cs typeface="B Yekan" panose="00000400000000000000" pitchFamily="2" charset="-78"/>
              </a:rPr>
              <a:t>18    17    16    </a:t>
            </a:r>
            <a:r>
              <a:rPr lang="fa-IR" sz="1400" dirty="0">
                <a:solidFill>
                  <a:srgbClr val="013D9D"/>
                </a:solidFill>
                <a:cs typeface="B Yekan" panose="00000400000000000000" pitchFamily="2" charset="-78"/>
              </a:rPr>
              <a:t>15</a:t>
            </a:r>
            <a:endParaRPr lang="en-US" sz="1400" dirty="0">
              <a:solidFill>
                <a:srgbClr val="013D9D"/>
              </a:solidFill>
              <a:cs typeface="B Yekan" panose="00000400000000000000" pitchFamily="2" charset="-78"/>
            </a:endParaRPr>
          </a:p>
        </p:txBody>
      </p:sp>
      <p:pic>
        <p:nvPicPr>
          <p:cNvPr id="20" name="Picture 19">
            <a:extLst>
              <a:ext uri="{FF2B5EF4-FFF2-40B4-BE49-F238E27FC236}">
                <a16:creationId xmlns:a16="http://schemas.microsoft.com/office/drawing/2014/main" id="{29CCB5D6-E547-4F4C-DE33-613EA4ED2035}"/>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9319232" y="235414"/>
            <a:ext cx="1698471" cy="465429"/>
          </a:xfrm>
          <a:prstGeom prst="rect">
            <a:avLst/>
          </a:prstGeom>
        </p:spPr>
      </p:pic>
      <p:grpSp>
        <p:nvGrpSpPr>
          <p:cNvPr id="26" name="Group 25">
            <a:extLst>
              <a:ext uri="{FF2B5EF4-FFF2-40B4-BE49-F238E27FC236}">
                <a16:creationId xmlns:a16="http://schemas.microsoft.com/office/drawing/2014/main" id="{28188E3C-DD5D-2094-A711-0F227D4F6864}"/>
              </a:ext>
            </a:extLst>
          </p:cNvPr>
          <p:cNvGrpSpPr/>
          <p:nvPr/>
        </p:nvGrpSpPr>
        <p:grpSpPr>
          <a:xfrm>
            <a:off x="501360" y="43374"/>
            <a:ext cx="1625409" cy="736955"/>
            <a:chOff x="5490990" y="3115423"/>
            <a:chExt cx="2058137" cy="933153"/>
          </a:xfrm>
          <a:solidFill>
            <a:schemeClr val="bg1"/>
          </a:solidFill>
        </p:grpSpPr>
        <p:grpSp>
          <p:nvGrpSpPr>
            <p:cNvPr id="27" name="Group 26">
              <a:extLst>
                <a:ext uri="{FF2B5EF4-FFF2-40B4-BE49-F238E27FC236}">
                  <a16:creationId xmlns:a16="http://schemas.microsoft.com/office/drawing/2014/main" id="{355EED0C-AE9A-862E-9EFC-832B8AA3C797}"/>
                </a:ext>
              </a:extLst>
            </p:cNvPr>
            <p:cNvGrpSpPr/>
            <p:nvPr/>
          </p:nvGrpSpPr>
          <p:grpSpPr>
            <a:xfrm>
              <a:off x="6877455" y="3115423"/>
              <a:ext cx="671672" cy="933153"/>
              <a:chOff x="6292682" y="1918248"/>
              <a:chExt cx="734800" cy="1020856"/>
            </a:xfrm>
            <a:grpFill/>
          </p:grpSpPr>
          <p:sp>
            <p:nvSpPr>
              <p:cNvPr id="52" name="Freeform: Shape 51">
                <a:extLst>
                  <a:ext uri="{FF2B5EF4-FFF2-40B4-BE49-F238E27FC236}">
                    <a16:creationId xmlns:a16="http://schemas.microsoft.com/office/drawing/2014/main" id="{3FEB2932-1904-B997-7CE9-4770AA400E13}"/>
                  </a:ext>
                </a:extLst>
              </p:cNvPr>
              <p:cNvSpPr/>
              <p:nvPr/>
            </p:nvSpPr>
            <p:spPr>
              <a:xfrm>
                <a:off x="6336526" y="1918248"/>
                <a:ext cx="223891" cy="305653"/>
              </a:xfrm>
              <a:custGeom>
                <a:avLst/>
                <a:gdLst>
                  <a:gd name="connsiteX0" fmla="*/ 97869 w 223891"/>
                  <a:gd name="connsiteY0" fmla="*/ 161 h 305653"/>
                  <a:gd name="connsiteX1" fmla="*/ 125996 w 223891"/>
                  <a:gd name="connsiteY1" fmla="*/ 135 h 305653"/>
                  <a:gd name="connsiteX2" fmla="*/ 149925 w 223891"/>
                  <a:gd name="connsiteY2" fmla="*/ 106426 h 305653"/>
                  <a:gd name="connsiteX3" fmla="*/ 154045 w 223891"/>
                  <a:gd name="connsiteY3" fmla="*/ 115714 h 305653"/>
                  <a:gd name="connsiteX4" fmla="*/ 223891 w 223891"/>
                  <a:gd name="connsiteY4" fmla="*/ 233708 h 305653"/>
                  <a:gd name="connsiteX5" fmla="*/ 174957 w 223891"/>
                  <a:gd name="connsiteY5" fmla="*/ 282170 h 305653"/>
                  <a:gd name="connsiteX6" fmla="*/ 175167 w 223891"/>
                  <a:gd name="connsiteY6" fmla="*/ 305653 h 305653"/>
                  <a:gd name="connsiteX7" fmla="*/ 55074 w 223891"/>
                  <a:gd name="connsiteY7" fmla="*/ 305417 h 305653"/>
                  <a:gd name="connsiteX8" fmla="*/ 52660 w 223891"/>
                  <a:gd name="connsiteY8" fmla="*/ 303265 h 305653"/>
                  <a:gd name="connsiteX9" fmla="*/ 52660 w 223891"/>
                  <a:gd name="connsiteY9" fmla="*/ 286001 h 305653"/>
                  <a:gd name="connsiteX10" fmla="*/ 0 w 223891"/>
                  <a:gd name="connsiteY10" fmla="*/ 234364 h 305653"/>
                  <a:gd name="connsiteX11" fmla="*/ 66094 w 223891"/>
                  <a:gd name="connsiteY11" fmla="*/ 121802 h 305653"/>
                  <a:gd name="connsiteX12" fmla="*/ 73887 w 223891"/>
                  <a:gd name="connsiteY12" fmla="*/ 106426 h 305653"/>
                  <a:gd name="connsiteX13" fmla="*/ 97869 w 223891"/>
                  <a:gd name="connsiteY13" fmla="*/ 161 h 305653"/>
                  <a:gd name="connsiteX14" fmla="*/ 104664 w 223891"/>
                  <a:gd name="connsiteY14" fmla="*/ 13910 h 305653"/>
                  <a:gd name="connsiteX15" fmla="*/ 83149 w 223891"/>
                  <a:gd name="connsiteY15" fmla="*/ 110781 h 305653"/>
                  <a:gd name="connsiteX16" fmla="*/ 76039 w 223891"/>
                  <a:gd name="connsiteY16" fmla="*/ 125291 h 305653"/>
                  <a:gd name="connsiteX17" fmla="*/ 12594 w 223891"/>
                  <a:gd name="connsiteY17" fmla="*/ 232842 h 305653"/>
                  <a:gd name="connsiteX18" fmla="*/ 58092 w 223891"/>
                  <a:gd name="connsiteY18" fmla="*/ 277604 h 305653"/>
                  <a:gd name="connsiteX19" fmla="*/ 165747 w 223891"/>
                  <a:gd name="connsiteY19" fmla="*/ 277552 h 305653"/>
                  <a:gd name="connsiteX20" fmla="*/ 211166 w 223891"/>
                  <a:gd name="connsiteY20" fmla="*/ 232868 h 305653"/>
                  <a:gd name="connsiteX21" fmla="*/ 145806 w 223891"/>
                  <a:gd name="connsiteY21" fmla="*/ 122169 h 305653"/>
                  <a:gd name="connsiteX22" fmla="*/ 140244 w 223891"/>
                  <a:gd name="connsiteY22" fmla="*/ 109417 h 305653"/>
                  <a:gd name="connsiteX23" fmla="*/ 118256 w 223891"/>
                  <a:gd name="connsiteY23" fmla="*/ 8400 h 305653"/>
                  <a:gd name="connsiteX24" fmla="*/ 116445 w 223891"/>
                  <a:gd name="connsiteY24" fmla="*/ 8688 h 305653"/>
                  <a:gd name="connsiteX25" fmla="*/ 116655 w 223891"/>
                  <a:gd name="connsiteY25" fmla="*/ 90709 h 305653"/>
                  <a:gd name="connsiteX26" fmla="*/ 116813 w 223891"/>
                  <a:gd name="connsiteY26" fmla="*/ 179736 h 305653"/>
                  <a:gd name="connsiteX27" fmla="*/ 139351 w 223891"/>
                  <a:gd name="connsiteY27" fmla="*/ 197788 h 305653"/>
                  <a:gd name="connsiteX28" fmla="*/ 134891 w 223891"/>
                  <a:gd name="connsiteY28" fmla="*/ 224761 h 305653"/>
                  <a:gd name="connsiteX29" fmla="*/ 111880 w 223891"/>
                  <a:gd name="connsiteY29" fmla="*/ 235151 h 305653"/>
                  <a:gd name="connsiteX30" fmla="*/ 87505 w 223891"/>
                  <a:gd name="connsiteY30" fmla="*/ 219801 h 305653"/>
                  <a:gd name="connsiteX31" fmla="*/ 85484 w 223891"/>
                  <a:gd name="connsiteY31" fmla="*/ 200910 h 305653"/>
                  <a:gd name="connsiteX32" fmla="*/ 108154 w 223891"/>
                  <a:gd name="connsiteY32" fmla="*/ 179657 h 305653"/>
                  <a:gd name="connsiteX33" fmla="*/ 108023 w 223891"/>
                  <a:gd name="connsiteY33" fmla="*/ 29784 h 305653"/>
                  <a:gd name="connsiteX34" fmla="*/ 107472 w 223891"/>
                  <a:gd name="connsiteY34" fmla="*/ 7822 h 305653"/>
                  <a:gd name="connsiteX35" fmla="*/ 104664 w 223891"/>
                  <a:gd name="connsiteY35" fmla="*/ 13910 h 305653"/>
                  <a:gd name="connsiteX36" fmla="*/ 106081 w 223891"/>
                  <a:gd name="connsiteY36" fmla="*/ 188499 h 305653"/>
                  <a:gd name="connsiteX37" fmla="*/ 94222 w 223891"/>
                  <a:gd name="connsiteY37" fmla="*/ 200070 h 305653"/>
                  <a:gd name="connsiteX38" fmla="*/ 107315 w 223891"/>
                  <a:gd name="connsiteY38" fmla="*/ 226492 h 305653"/>
                  <a:gd name="connsiteX39" fmla="*/ 131952 w 223891"/>
                  <a:gd name="connsiteY39" fmla="*/ 201513 h 305653"/>
                  <a:gd name="connsiteX40" fmla="*/ 106081 w 223891"/>
                  <a:gd name="connsiteY40" fmla="*/ 188499 h 305653"/>
                  <a:gd name="connsiteX41" fmla="*/ 61791 w 223891"/>
                  <a:gd name="connsiteY41" fmla="*/ 287864 h 305653"/>
                  <a:gd name="connsiteX42" fmla="*/ 61817 w 223891"/>
                  <a:gd name="connsiteY42" fmla="*/ 298018 h 305653"/>
                  <a:gd name="connsiteX43" fmla="*/ 165773 w 223891"/>
                  <a:gd name="connsiteY43" fmla="*/ 297965 h 305653"/>
                  <a:gd name="connsiteX44" fmla="*/ 165747 w 223891"/>
                  <a:gd name="connsiteY44" fmla="*/ 287864 h 305653"/>
                  <a:gd name="connsiteX45" fmla="*/ 61791 w 223891"/>
                  <a:gd name="connsiteY45" fmla="*/ 287864 h 3056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223891" h="305653">
                    <a:moveTo>
                      <a:pt x="97869" y="161"/>
                    </a:moveTo>
                    <a:cubicBezTo>
                      <a:pt x="107236" y="-75"/>
                      <a:pt x="116603" y="-23"/>
                      <a:pt x="125996" y="135"/>
                    </a:cubicBezTo>
                    <a:cubicBezTo>
                      <a:pt x="133710" y="35609"/>
                      <a:pt x="142002" y="70978"/>
                      <a:pt x="149925" y="106426"/>
                    </a:cubicBezTo>
                    <a:cubicBezTo>
                      <a:pt x="150398" y="109863"/>
                      <a:pt x="152313" y="112776"/>
                      <a:pt x="154045" y="115714"/>
                    </a:cubicBezTo>
                    <a:cubicBezTo>
                      <a:pt x="177449" y="154967"/>
                      <a:pt x="200277" y="194587"/>
                      <a:pt x="223891" y="233708"/>
                    </a:cubicBezTo>
                    <a:cubicBezTo>
                      <a:pt x="207938" y="250212"/>
                      <a:pt x="191303" y="266060"/>
                      <a:pt x="174957" y="282170"/>
                    </a:cubicBezTo>
                    <a:cubicBezTo>
                      <a:pt x="174747" y="289989"/>
                      <a:pt x="174852" y="297834"/>
                      <a:pt x="175167" y="305653"/>
                    </a:cubicBezTo>
                    <a:cubicBezTo>
                      <a:pt x="135127" y="305076"/>
                      <a:pt x="95114" y="305522"/>
                      <a:pt x="55074" y="305417"/>
                    </a:cubicBezTo>
                    <a:cubicBezTo>
                      <a:pt x="54471" y="304892"/>
                      <a:pt x="53264" y="303790"/>
                      <a:pt x="52660" y="303265"/>
                    </a:cubicBezTo>
                    <a:cubicBezTo>
                      <a:pt x="52686" y="297519"/>
                      <a:pt x="52660" y="291773"/>
                      <a:pt x="52660" y="286001"/>
                    </a:cubicBezTo>
                    <a:cubicBezTo>
                      <a:pt x="35002" y="268893"/>
                      <a:pt x="17790" y="251314"/>
                      <a:pt x="0" y="234364"/>
                    </a:cubicBezTo>
                    <a:cubicBezTo>
                      <a:pt x="21673" y="196633"/>
                      <a:pt x="44159" y="159375"/>
                      <a:pt x="66094" y="121802"/>
                    </a:cubicBezTo>
                    <a:cubicBezTo>
                      <a:pt x="68823" y="116764"/>
                      <a:pt x="72732" y="112146"/>
                      <a:pt x="73887" y="106426"/>
                    </a:cubicBezTo>
                    <a:cubicBezTo>
                      <a:pt x="81863" y="71004"/>
                      <a:pt x="90076" y="35609"/>
                      <a:pt x="97869" y="161"/>
                    </a:cubicBezTo>
                    <a:close/>
                    <a:moveTo>
                      <a:pt x="104664" y="13910"/>
                    </a:moveTo>
                    <a:cubicBezTo>
                      <a:pt x="97685" y="46235"/>
                      <a:pt x="90233" y="78482"/>
                      <a:pt x="83149" y="110781"/>
                    </a:cubicBezTo>
                    <a:cubicBezTo>
                      <a:pt x="82231" y="116239"/>
                      <a:pt x="78689" y="120621"/>
                      <a:pt x="76039" y="125291"/>
                    </a:cubicBezTo>
                    <a:cubicBezTo>
                      <a:pt x="54917" y="161159"/>
                      <a:pt x="33847" y="197027"/>
                      <a:pt x="12594" y="232842"/>
                    </a:cubicBezTo>
                    <a:cubicBezTo>
                      <a:pt x="27865" y="247640"/>
                      <a:pt x="42926" y="262675"/>
                      <a:pt x="58092" y="277604"/>
                    </a:cubicBezTo>
                    <a:cubicBezTo>
                      <a:pt x="93985" y="277552"/>
                      <a:pt x="129879" y="277709"/>
                      <a:pt x="165747" y="277552"/>
                    </a:cubicBezTo>
                    <a:cubicBezTo>
                      <a:pt x="180808" y="262570"/>
                      <a:pt x="195921" y="247667"/>
                      <a:pt x="211166" y="232868"/>
                    </a:cubicBezTo>
                    <a:cubicBezTo>
                      <a:pt x="189257" y="196056"/>
                      <a:pt x="167636" y="159060"/>
                      <a:pt x="145806" y="122169"/>
                    </a:cubicBezTo>
                    <a:cubicBezTo>
                      <a:pt x="143340" y="118233"/>
                      <a:pt x="140873" y="114114"/>
                      <a:pt x="140244" y="109417"/>
                    </a:cubicBezTo>
                    <a:cubicBezTo>
                      <a:pt x="132949" y="75753"/>
                      <a:pt x="124422" y="42300"/>
                      <a:pt x="118256" y="8400"/>
                    </a:cubicBezTo>
                    <a:lnTo>
                      <a:pt x="116445" y="8688"/>
                    </a:lnTo>
                    <a:cubicBezTo>
                      <a:pt x="117338" y="36002"/>
                      <a:pt x="116393" y="63369"/>
                      <a:pt x="116655" y="90709"/>
                    </a:cubicBezTo>
                    <a:cubicBezTo>
                      <a:pt x="116813" y="120385"/>
                      <a:pt x="116472" y="150060"/>
                      <a:pt x="116813" y="179736"/>
                    </a:cubicBezTo>
                    <a:cubicBezTo>
                      <a:pt x="127072" y="180418"/>
                      <a:pt x="135731" y="188473"/>
                      <a:pt x="139351" y="197788"/>
                    </a:cubicBezTo>
                    <a:cubicBezTo>
                      <a:pt x="141923" y="206735"/>
                      <a:pt x="141214" y="217440"/>
                      <a:pt x="134891" y="224761"/>
                    </a:cubicBezTo>
                    <a:cubicBezTo>
                      <a:pt x="129486" y="231740"/>
                      <a:pt x="120749" y="235938"/>
                      <a:pt x="111880" y="235151"/>
                    </a:cubicBezTo>
                    <a:cubicBezTo>
                      <a:pt x="101490" y="235676"/>
                      <a:pt x="92201" y="228670"/>
                      <a:pt x="87505" y="219801"/>
                    </a:cubicBezTo>
                    <a:cubicBezTo>
                      <a:pt x="84592" y="213977"/>
                      <a:pt x="84592" y="207207"/>
                      <a:pt x="85484" y="200910"/>
                    </a:cubicBezTo>
                    <a:cubicBezTo>
                      <a:pt x="87793" y="190178"/>
                      <a:pt x="97213" y="181152"/>
                      <a:pt x="108154" y="179657"/>
                    </a:cubicBezTo>
                    <a:cubicBezTo>
                      <a:pt x="108259" y="129699"/>
                      <a:pt x="108338" y="79742"/>
                      <a:pt x="108023" y="29784"/>
                    </a:cubicBezTo>
                    <a:cubicBezTo>
                      <a:pt x="107708" y="22463"/>
                      <a:pt x="109099" y="15038"/>
                      <a:pt x="107472" y="7822"/>
                    </a:cubicBezTo>
                    <a:cubicBezTo>
                      <a:pt x="105845" y="9475"/>
                      <a:pt x="104979" y="11627"/>
                      <a:pt x="104664" y="13910"/>
                    </a:cubicBezTo>
                    <a:close/>
                    <a:moveTo>
                      <a:pt x="106081" y="188499"/>
                    </a:moveTo>
                    <a:cubicBezTo>
                      <a:pt x="100650" y="190415"/>
                      <a:pt x="96242" y="194665"/>
                      <a:pt x="94222" y="200070"/>
                    </a:cubicBezTo>
                    <a:cubicBezTo>
                      <a:pt x="89263" y="210408"/>
                      <a:pt x="96557" y="223606"/>
                      <a:pt x="107315" y="226492"/>
                    </a:cubicBezTo>
                    <a:cubicBezTo>
                      <a:pt x="121457" y="231635"/>
                      <a:pt x="137331" y="215603"/>
                      <a:pt x="131952" y="201513"/>
                    </a:cubicBezTo>
                    <a:cubicBezTo>
                      <a:pt x="129014" y="191044"/>
                      <a:pt x="116314" y="184065"/>
                      <a:pt x="106081" y="188499"/>
                    </a:cubicBezTo>
                    <a:close/>
                    <a:moveTo>
                      <a:pt x="61791" y="287864"/>
                    </a:moveTo>
                    <a:cubicBezTo>
                      <a:pt x="61817" y="291248"/>
                      <a:pt x="61817" y="294633"/>
                      <a:pt x="61817" y="298018"/>
                    </a:cubicBezTo>
                    <a:cubicBezTo>
                      <a:pt x="96478" y="297965"/>
                      <a:pt x="131113" y="298044"/>
                      <a:pt x="165773" y="297965"/>
                    </a:cubicBezTo>
                    <a:cubicBezTo>
                      <a:pt x="165747" y="294607"/>
                      <a:pt x="165747" y="291222"/>
                      <a:pt x="165747" y="287864"/>
                    </a:cubicBezTo>
                    <a:cubicBezTo>
                      <a:pt x="131086" y="287864"/>
                      <a:pt x="96452" y="287864"/>
                      <a:pt x="61791" y="287864"/>
                    </a:cubicBezTo>
                    <a:close/>
                  </a:path>
                </a:pathLst>
              </a:custGeom>
              <a:grpFill/>
              <a:ln w="2609"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3C1C5232-35EE-56B1-75B9-CD11ECC01CFA}"/>
                  </a:ext>
                </a:extLst>
              </p:cNvPr>
              <p:cNvSpPr/>
              <p:nvPr/>
            </p:nvSpPr>
            <p:spPr>
              <a:xfrm>
                <a:off x="6556061" y="2094566"/>
                <a:ext cx="471421" cy="614421"/>
              </a:xfrm>
              <a:custGeom>
                <a:avLst/>
                <a:gdLst>
                  <a:gd name="connsiteX0" fmla="*/ 76511 w 471421"/>
                  <a:gd name="connsiteY0" fmla="*/ 925 h 614421"/>
                  <a:gd name="connsiteX1" fmla="*/ 82782 w 471421"/>
                  <a:gd name="connsiteY1" fmla="*/ 558 h 614421"/>
                  <a:gd name="connsiteX2" fmla="*/ 206469 w 471421"/>
                  <a:gd name="connsiteY2" fmla="*/ 65681 h 614421"/>
                  <a:gd name="connsiteX3" fmla="*/ 357785 w 471421"/>
                  <a:gd name="connsiteY3" fmla="*/ 191704 h 614421"/>
                  <a:gd name="connsiteX4" fmla="*/ 411574 w 471421"/>
                  <a:gd name="connsiteY4" fmla="*/ 259687 h 614421"/>
                  <a:gd name="connsiteX5" fmla="*/ 432433 w 471421"/>
                  <a:gd name="connsiteY5" fmla="*/ 296421 h 614421"/>
                  <a:gd name="connsiteX6" fmla="*/ 467435 w 471421"/>
                  <a:gd name="connsiteY6" fmla="*/ 378599 h 614421"/>
                  <a:gd name="connsiteX7" fmla="*/ 465992 w 471421"/>
                  <a:gd name="connsiteY7" fmla="*/ 467704 h 614421"/>
                  <a:gd name="connsiteX8" fmla="*/ 436133 w 471421"/>
                  <a:gd name="connsiteY8" fmla="*/ 539230 h 614421"/>
                  <a:gd name="connsiteX9" fmla="*/ 388746 w 471421"/>
                  <a:gd name="connsiteY9" fmla="*/ 587534 h 614421"/>
                  <a:gd name="connsiteX10" fmla="*/ 370511 w 471421"/>
                  <a:gd name="connsiteY10" fmla="*/ 600496 h 614421"/>
                  <a:gd name="connsiteX11" fmla="*/ 363794 w 471421"/>
                  <a:gd name="connsiteY11" fmla="*/ 614035 h 614421"/>
                  <a:gd name="connsiteX12" fmla="*/ 357050 w 471421"/>
                  <a:gd name="connsiteY12" fmla="*/ 612723 h 614421"/>
                  <a:gd name="connsiteX13" fmla="*/ 362167 w 471421"/>
                  <a:gd name="connsiteY13" fmla="*/ 577564 h 614421"/>
                  <a:gd name="connsiteX14" fmla="*/ 375653 w 471421"/>
                  <a:gd name="connsiteY14" fmla="*/ 563343 h 614421"/>
                  <a:gd name="connsiteX15" fmla="*/ 424325 w 471421"/>
                  <a:gd name="connsiteY15" fmla="*/ 484129 h 614421"/>
                  <a:gd name="connsiteX16" fmla="*/ 431751 w 471421"/>
                  <a:gd name="connsiteY16" fmla="*/ 390511 h 614421"/>
                  <a:gd name="connsiteX17" fmla="*/ 403335 w 471421"/>
                  <a:gd name="connsiteY17" fmla="*/ 309487 h 614421"/>
                  <a:gd name="connsiteX18" fmla="*/ 354531 w 471421"/>
                  <a:gd name="connsiteY18" fmla="*/ 231979 h 614421"/>
                  <a:gd name="connsiteX19" fmla="*/ 300481 w 471421"/>
                  <a:gd name="connsiteY19" fmla="*/ 170451 h 614421"/>
                  <a:gd name="connsiteX20" fmla="*/ 231474 w 471421"/>
                  <a:gd name="connsiteY20" fmla="*/ 111388 h 614421"/>
                  <a:gd name="connsiteX21" fmla="*/ 150135 w 471421"/>
                  <a:gd name="connsiteY21" fmla="*/ 59594 h 614421"/>
                  <a:gd name="connsiteX22" fmla="*/ 76458 w 471421"/>
                  <a:gd name="connsiteY22" fmla="*/ 15487 h 614421"/>
                  <a:gd name="connsiteX23" fmla="*/ 22040 w 471421"/>
                  <a:gd name="connsiteY23" fmla="*/ 40991 h 614421"/>
                  <a:gd name="connsiteX24" fmla="*/ 7084 w 471421"/>
                  <a:gd name="connsiteY24" fmla="*/ 52746 h 614421"/>
                  <a:gd name="connsiteX25" fmla="*/ 0 w 471421"/>
                  <a:gd name="connsiteY25" fmla="*/ 42670 h 614421"/>
                  <a:gd name="connsiteX26" fmla="*/ 23641 w 471421"/>
                  <a:gd name="connsiteY26" fmla="*/ 25510 h 614421"/>
                  <a:gd name="connsiteX27" fmla="*/ 76511 w 471421"/>
                  <a:gd name="connsiteY27" fmla="*/ 925 h 6144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71421" h="614421">
                    <a:moveTo>
                      <a:pt x="76511" y="925"/>
                    </a:moveTo>
                    <a:cubicBezTo>
                      <a:pt x="78505" y="400"/>
                      <a:pt x="80788" y="-649"/>
                      <a:pt x="82782" y="558"/>
                    </a:cubicBezTo>
                    <a:cubicBezTo>
                      <a:pt x="125708" y="18872"/>
                      <a:pt x="166324" y="42067"/>
                      <a:pt x="206469" y="65681"/>
                    </a:cubicBezTo>
                    <a:cubicBezTo>
                      <a:pt x="263301" y="99240"/>
                      <a:pt x="312944" y="143609"/>
                      <a:pt x="357785" y="191704"/>
                    </a:cubicBezTo>
                    <a:cubicBezTo>
                      <a:pt x="377333" y="212983"/>
                      <a:pt x="395883" y="235364"/>
                      <a:pt x="411574" y="259687"/>
                    </a:cubicBezTo>
                    <a:cubicBezTo>
                      <a:pt x="419261" y="271494"/>
                      <a:pt x="425559" y="284141"/>
                      <a:pt x="432433" y="296421"/>
                    </a:cubicBezTo>
                    <a:cubicBezTo>
                      <a:pt x="446707" y="322580"/>
                      <a:pt x="461111" y="349265"/>
                      <a:pt x="467435" y="378599"/>
                    </a:cubicBezTo>
                    <a:cubicBezTo>
                      <a:pt x="473994" y="407933"/>
                      <a:pt x="471712" y="438448"/>
                      <a:pt x="465992" y="467704"/>
                    </a:cubicBezTo>
                    <a:cubicBezTo>
                      <a:pt x="460849" y="493182"/>
                      <a:pt x="451115" y="517898"/>
                      <a:pt x="436133" y="539230"/>
                    </a:cubicBezTo>
                    <a:cubicBezTo>
                      <a:pt x="423171" y="557833"/>
                      <a:pt x="406746" y="573838"/>
                      <a:pt x="388746" y="587534"/>
                    </a:cubicBezTo>
                    <a:cubicBezTo>
                      <a:pt x="382397" y="591444"/>
                      <a:pt x="376178" y="595616"/>
                      <a:pt x="370511" y="600496"/>
                    </a:cubicBezTo>
                    <a:cubicBezTo>
                      <a:pt x="367388" y="604511"/>
                      <a:pt x="366890" y="609994"/>
                      <a:pt x="363794" y="614035"/>
                    </a:cubicBezTo>
                    <a:cubicBezTo>
                      <a:pt x="361485" y="615216"/>
                      <a:pt x="359202" y="613379"/>
                      <a:pt x="357050" y="612723"/>
                    </a:cubicBezTo>
                    <a:cubicBezTo>
                      <a:pt x="352275" y="601100"/>
                      <a:pt x="355214" y="587613"/>
                      <a:pt x="362167" y="577564"/>
                    </a:cubicBezTo>
                    <a:cubicBezTo>
                      <a:pt x="365945" y="572185"/>
                      <a:pt x="371167" y="568092"/>
                      <a:pt x="375653" y="563343"/>
                    </a:cubicBezTo>
                    <a:cubicBezTo>
                      <a:pt x="397877" y="541329"/>
                      <a:pt x="415509" y="514277"/>
                      <a:pt x="424325" y="484129"/>
                    </a:cubicBezTo>
                    <a:cubicBezTo>
                      <a:pt x="433141" y="453877"/>
                      <a:pt x="434794" y="421787"/>
                      <a:pt x="431751" y="390511"/>
                    </a:cubicBezTo>
                    <a:cubicBezTo>
                      <a:pt x="428838" y="361649"/>
                      <a:pt x="417293" y="334597"/>
                      <a:pt x="403335" y="309487"/>
                    </a:cubicBezTo>
                    <a:cubicBezTo>
                      <a:pt x="388615" y="282698"/>
                      <a:pt x="372846" y="256460"/>
                      <a:pt x="354531" y="231979"/>
                    </a:cubicBezTo>
                    <a:cubicBezTo>
                      <a:pt x="338185" y="210070"/>
                      <a:pt x="319871" y="189710"/>
                      <a:pt x="300481" y="170451"/>
                    </a:cubicBezTo>
                    <a:cubicBezTo>
                      <a:pt x="279123" y="148962"/>
                      <a:pt x="256295" y="128837"/>
                      <a:pt x="231474" y="111388"/>
                    </a:cubicBezTo>
                    <a:cubicBezTo>
                      <a:pt x="205236" y="92812"/>
                      <a:pt x="177344" y="76728"/>
                      <a:pt x="150135" y="59594"/>
                    </a:cubicBezTo>
                    <a:cubicBezTo>
                      <a:pt x="125970" y="44245"/>
                      <a:pt x="101490" y="29420"/>
                      <a:pt x="76458" y="15487"/>
                    </a:cubicBezTo>
                    <a:cubicBezTo>
                      <a:pt x="57068" y="20788"/>
                      <a:pt x="38072" y="28685"/>
                      <a:pt x="22040" y="40991"/>
                    </a:cubicBezTo>
                    <a:cubicBezTo>
                      <a:pt x="16924" y="44717"/>
                      <a:pt x="12175" y="48968"/>
                      <a:pt x="7084" y="52746"/>
                    </a:cubicBezTo>
                    <a:cubicBezTo>
                      <a:pt x="4749" y="49361"/>
                      <a:pt x="2361" y="46029"/>
                      <a:pt x="0" y="42670"/>
                    </a:cubicBezTo>
                    <a:cubicBezTo>
                      <a:pt x="7084" y="35901"/>
                      <a:pt x="15638" y="31047"/>
                      <a:pt x="23641" y="25510"/>
                    </a:cubicBezTo>
                    <a:cubicBezTo>
                      <a:pt x="39410" y="13861"/>
                      <a:pt x="58301" y="7642"/>
                      <a:pt x="76511" y="925"/>
                    </a:cubicBezTo>
                    <a:close/>
                  </a:path>
                </a:pathLst>
              </a:custGeom>
              <a:grpFill/>
              <a:ln w="2609"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D08BDB85-FEAF-ACD9-AD54-B5149674B52A}"/>
                  </a:ext>
                </a:extLst>
              </p:cNvPr>
              <p:cNvSpPr/>
              <p:nvPr/>
            </p:nvSpPr>
            <p:spPr>
              <a:xfrm>
                <a:off x="6570545" y="2119602"/>
                <a:ext cx="66343" cy="39044"/>
              </a:xfrm>
              <a:custGeom>
                <a:avLst/>
                <a:gdLst>
                  <a:gd name="connsiteX0" fmla="*/ 0 w 66343"/>
                  <a:gd name="connsiteY0" fmla="*/ 32459 h 39044"/>
                  <a:gd name="connsiteX1" fmla="*/ 60610 w 66343"/>
                  <a:gd name="connsiteY1" fmla="*/ 212 h 39044"/>
                  <a:gd name="connsiteX2" fmla="*/ 63444 w 66343"/>
                  <a:gd name="connsiteY2" fmla="*/ 9291 h 39044"/>
                  <a:gd name="connsiteX3" fmla="*/ 29833 w 66343"/>
                  <a:gd name="connsiteY3" fmla="*/ 22410 h 39044"/>
                  <a:gd name="connsiteX4" fmla="*/ 6743 w 66343"/>
                  <a:gd name="connsiteY4" fmla="*/ 39045 h 39044"/>
                  <a:gd name="connsiteX5" fmla="*/ 0 w 66343"/>
                  <a:gd name="connsiteY5" fmla="*/ 32459 h 39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343" h="39044">
                    <a:moveTo>
                      <a:pt x="0" y="32459"/>
                    </a:moveTo>
                    <a:cubicBezTo>
                      <a:pt x="16032" y="15457"/>
                      <a:pt x="38465" y="6247"/>
                      <a:pt x="60610" y="212"/>
                    </a:cubicBezTo>
                    <a:cubicBezTo>
                      <a:pt x="66042" y="-1493"/>
                      <a:pt x="68823" y="7585"/>
                      <a:pt x="63444" y="9291"/>
                    </a:cubicBezTo>
                    <a:cubicBezTo>
                      <a:pt x="52004" y="13017"/>
                      <a:pt x="40486" y="16716"/>
                      <a:pt x="29833" y="22410"/>
                    </a:cubicBezTo>
                    <a:cubicBezTo>
                      <a:pt x="21096" y="26398"/>
                      <a:pt x="14274" y="33299"/>
                      <a:pt x="6743" y="39045"/>
                    </a:cubicBezTo>
                    <a:cubicBezTo>
                      <a:pt x="4513" y="36815"/>
                      <a:pt x="2256" y="34637"/>
                      <a:pt x="0" y="32459"/>
                    </a:cubicBezTo>
                    <a:close/>
                  </a:path>
                </a:pathLst>
              </a:custGeom>
              <a:grpFill/>
              <a:ln w="2609"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CD866FF9-0841-BA58-3372-C35388E1D22C}"/>
                  </a:ext>
                </a:extLst>
              </p:cNvPr>
              <p:cNvSpPr/>
              <p:nvPr/>
            </p:nvSpPr>
            <p:spPr>
              <a:xfrm>
                <a:off x="6516311" y="2157545"/>
                <a:ext cx="54627" cy="66356"/>
              </a:xfrm>
              <a:custGeom>
                <a:avLst/>
                <a:gdLst>
                  <a:gd name="connsiteX0" fmla="*/ 236 w 54627"/>
                  <a:gd name="connsiteY0" fmla="*/ 47491 h 66356"/>
                  <a:gd name="connsiteX1" fmla="*/ 48278 w 54627"/>
                  <a:gd name="connsiteY1" fmla="*/ 0 h 66356"/>
                  <a:gd name="connsiteX2" fmla="*/ 54627 w 54627"/>
                  <a:gd name="connsiteY2" fmla="*/ 7478 h 66356"/>
                  <a:gd name="connsiteX3" fmla="*/ 9865 w 54627"/>
                  <a:gd name="connsiteY3" fmla="*/ 51716 h 66356"/>
                  <a:gd name="connsiteX4" fmla="*/ 9839 w 54627"/>
                  <a:gd name="connsiteY4" fmla="*/ 66330 h 66356"/>
                  <a:gd name="connsiteX5" fmla="*/ 26 w 54627"/>
                  <a:gd name="connsiteY5" fmla="*/ 66357 h 66356"/>
                  <a:gd name="connsiteX6" fmla="*/ 236 w 54627"/>
                  <a:gd name="connsiteY6" fmla="*/ 47491 h 663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627" h="66356">
                    <a:moveTo>
                      <a:pt x="236" y="47491"/>
                    </a:moveTo>
                    <a:cubicBezTo>
                      <a:pt x="16110" y="31538"/>
                      <a:pt x="32351" y="15927"/>
                      <a:pt x="48278" y="0"/>
                    </a:cubicBezTo>
                    <a:cubicBezTo>
                      <a:pt x="50403" y="2493"/>
                      <a:pt x="52502" y="4985"/>
                      <a:pt x="54627" y="7478"/>
                    </a:cubicBezTo>
                    <a:cubicBezTo>
                      <a:pt x="39908" y="22434"/>
                      <a:pt x="24742" y="36917"/>
                      <a:pt x="9865" y="51716"/>
                    </a:cubicBezTo>
                    <a:cubicBezTo>
                      <a:pt x="9839" y="56570"/>
                      <a:pt x="9839" y="61450"/>
                      <a:pt x="9839" y="66330"/>
                    </a:cubicBezTo>
                    <a:cubicBezTo>
                      <a:pt x="6559" y="66330"/>
                      <a:pt x="3279" y="66330"/>
                      <a:pt x="26" y="66357"/>
                    </a:cubicBezTo>
                    <a:cubicBezTo>
                      <a:pt x="-106" y="60033"/>
                      <a:pt x="314" y="53762"/>
                      <a:pt x="236" y="47491"/>
                    </a:cubicBezTo>
                    <a:close/>
                  </a:path>
                </a:pathLst>
              </a:custGeom>
              <a:grpFill/>
              <a:ln w="2609"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EE58C7FD-C8C5-490C-C368-8FBF586E667B}"/>
                  </a:ext>
                </a:extLst>
              </p:cNvPr>
              <p:cNvSpPr/>
              <p:nvPr/>
            </p:nvSpPr>
            <p:spPr>
              <a:xfrm>
                <a:off x="6698063" y="2188296"/>
                <a:ext cx="258892" cy="400467"/>
              </a:xfrm>
              <a:custGeom>
                <a:avLst/>
                <a:gdLst>
                  <a:gd name="connsiteX0" fmla="*/ 0 w 258892"/>
                  <a:gd name="connsiteY0" fmla="*/ 2493 h 400467"/>
                  <a:gd name="connsiteX1" fmla="*/ 1915 w 258892"/>
                  <a:gd name="connsiteY1" fmla="*/ 0 h 400467"/>
                  <a:gd name="connsiteX2" fmla="*/ 110253 w 258892"/>
                  <a:gd name="connsiteY2" fmla="*/ 71945 h 400467"/>
                  <a:gd name="connsiteX3" fmla="*/ 169394 w 258892"/>
                  <a:gd name="connsiteY3" fmla="*/ 126993 h 400467"/>
                  <a:gd name="connsiteX4" fmla="*/ 217436 w 258892"/>
                  <a:gd name="connsiteY4" fmla="*/ 192904 h 400467"/>
                  <a:gd name="connsiteX5" fmla="*/ 252963 w 258892"/>
                  <a:gd name="connsiteY5" fmla="*/ 270149 h 400467"/>
                  <a:gd name="connsiteX6" fmla="*/ 258893 w 258892"/>
                  <a:gd name="connsiteY6" fmla="*/ 303813 h 400467"/>
                  <a:gd name="connsiteX7" fmla="*/ 239188 w 258892"/>
                  <a:gd name="connsiteY7" fmla="*/ 387513 h 400467"/>
                  <a:gd name="connsiteX8" fmla="*/ 228299 w 258892"/>
                  <a:gd name="connsiteY8" fmla="*/ 396355 h 400467"/>
                  <a:gd name="connsiteX9" fmla="*/ 188260 w 258892"/>
                  <a:gd name="connsiteY9" fmla="*/ 398428 h 400467"/>
                  <a:gd name="connsiteX10" fmla="*/ 197758 w 258892"/>
                  <a:gd name="connsiteY10" fmla="*/ 378854 h 400467"/>
                  <a:gd name="connsiteX11" fmla="*/ 209880 w 258892"/>
                  <a:gd name="connsiteY11" fmla="*/ 267709 h 400467"/>
                  <a:gd name="connsiteX12" fmla="*/ 184770 w 258892"/>
                  <a:gd name="connsiteY12" fmla="*/ 197417 h 400467"/>
                  <a:gd name="connsiteX13" fmla="*/ 81391 w 258892"/>
                  <a:gd name="connsiteY13" fmla="*/ 63339 h 400467"/>
                  <a:gd name="connsiteX14" fmla="*/ 7583 w 258892"/>
                  <a:gd name="connsiteY14" fmla="*/ 5510 h 400467"/>
                  <a:gd name="connsiteX15" fmla="*/ 0 w 258892"/>
                  <a:gd name="connsiteY15" fmla="*/ 2493 h 400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58892" h="400467">
                    <a:moveTo>
                      <a:pt x="0" y="2493"/>
                    </a:moveTo>
                    <a:cubicBezTo>
                      <a:pt x="472" y="1863"/>
                      <a:pt x="1417" y="630"/>
                      <a:pt x="1915" y="0"/>
                    </a:cubicBezTo>
                    <a:cubicBezTo>
                      <a:pt x="39751" y="21227"/>
                      <a:pt x="76668" y="44395"/>
                      <a:pt x="110253" y="71945"/>
                    </a:cubicBezTo>
                    <a:cubicBezTo>
                      <a:pt x="131165" y="88974"/>
                      <a:pt x="150686" y="107577"/>
                      <a:pt x="169394" y="126993"/>
                    </a:cubicBezTo>
                    <a:cubicBezTo>
                      <a:pt x="187945" y="146961"/>
                      <a:pt x="203635" y="169447"/>
                      <a:pt x="217436" y="192904"/>
                    </a:cubicBezTo>
                    <a:cubicBezTo>
                      <a:pt x="231710" y="217437"/>
                      <a:pt x="243885" y="243229"/>
                      <a:pt x="252963" y="270149"/>
                    </a:cubicBezTo>
                    <a:cubicBezTo>
                      <a:pt x="256873" y="280959"/>
                      <a:pt x="257240" y="292557"/>
                      <a:pt x="258893" y="303813"/>
                    </a:cubicBezTo>
                    <a:cubicBezTo>
                      <a:pt x="258893" y="332596"/>
                      <a:pt x="254485" y="362587"/>
                      <a:pt x="239188" y="387513"/>
                    </a:cubicBezTo>
                    <a:cubicBezTo>
                      <a:pt x="235961" y="390898"/>
                      <a:pt x="232104" y="393679"/>
                      <a:pt x="228299" y="396355"/>
                    </a:cubicBezTo>
                    <a:cubicBezTo>
                      <a:pt x="215547" y="401078"/>
                      <a:pt x="201457" y="401682"/>
                      <a:pt x="188260" y="398428"/>
                    </a:cubicBezTo>
                    <a:cubicBezTo>
                      <a:pt x="191172" y="391790"/>
                      <a:pt x="194924" y="385519"/>
                      <a:pt x="197758" y="378854"/>
                    </a:cubicBezTo>
                    <a:cubicBezTo>
                      <a:pt x="212661" y="344063"/>
                      <a:pt x="216387" y="304889"/>
                      <a:pt x="209880" y="267709"/>
                    </a:cubicBezTo>
                    <a:cubicBezTo>
                      <a:pt x="204475" y="243334"/>
                      <a:pt x="195737" y="219798"/>
                      <a:pt x="184770" y="197417"/>
                    </a:cubicBezTo>
                    <a:cubicBezTo>
                      <a:pt x="159555" y="146462"/>
                      <a:pt x="122979" y="101805"/>
                      <a:pt x="81391" y="63339"/>
                    </a:cubicBezTo>
                    <a:cubicBezTo>
                      <a:pt x="58328" y="42217"/>
                      <a:pt x="33690" y="22749"/>
                      <a:pt x="7583" y="5510"/>
                    </a:cubicBezTo>
                    <a:cubicBezTo>
                      <a:pt x="5221" y="4067"/>
                      <a:pt x="2912" y="2204"/>
                      <a:pt x="0" y="2493"/>
                    </a:cubicBezTo>
                    <a:close/>
                  </a:path>
                </a:pathLst>
              </a:custGeom>
              <a:grpFill/>
              <a:ln w="2609"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7AE5AC95-CD22-558C-0DAC-F0E91E8AC639}"/>
                  </a:ext>
                </a:extLst>
              </p:cNvPr>
              <p:cNvSpPr/>
              <p:nvPr/>
            </p:nvSpPr>
            <p:spPr>
              <a:xfrm>
                <a:off x="6360114" y="2231654"/>
                <a:ext cx="74254" cy="552801"/>
              </a:xfrm>
              <a:custGeom>
                <a:avLst/>
                <a:gdLst>
                  <a:gd name="connsiteX0" fmla="*/ 12621 w 74254"/>
                  <a:gd name="connsiteY0" fmla="*/ 13 h 552801"/>
                  <a:gd name="connsiteX1" fmla="*/ 74254 w 74254"/>
                  <a:gd name="connsiteY1" fmla="*/ 92 h 552801"/>
                  <a:gd name="connsiteX2" fmla="*/ 74176 w 74254"/>
                  <a:gd name="connsiteY2" fmla="*/ 427487 h 552801"/>
                  <a:gd name="connsiteX3" fmla="*/ 73887 w 74254"/>
                  <a:gd name="connsiteY3" fmla="*/ 528426 h 552801"/>
                  <a:gd name="connsiteX4" fmla="*/ 49275 w 74254"/>
                  <a:gd name="connsiteY4" fmla="*/ 552801 h 552801"/>
                  <a:gd name="connsiteX5" fmla="*/ 0 w 74254"/>
                  <a:gd name="connsiteY5" fmla="*/ 503736 h 552801"/>
                  <a:gd name="connsiteX6" fmla="*/ 12621 w 74254"/>
                  <a:gd name="connsiteY6" fmla="*/ 491089 h 552801"/>
                  <a:gd name="connsiteX7" fmla="*/ 12621 w 74254"/>
                  <a:gd name="connsiteY7" fmla="*/ 13 h 5528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4254" h="552801">
                    <a:moveTo>
                      <a:pt x="12621" y="13"/>
                    </a:moveTo>
                    <a:cubicBezTo>
                      <a:pt x="33165" y="66"/>
                      <a:pt x="53710" y="-92"/>
                      <a:pt x="74254" y="92"/>
                    </a:cubicBezTo>
                    <a:cubicBezTo>
                      <a:pt x="74071" y="142566"/>
                      <a:pt x="74228" y="285013"/>
                      <a:pt x="74176" y="427487"/>
                    </a:cubicBezTo>
                    <a:cubicBezTo>
                      <a:pt x="73992" y="461151"/>
                      <a:pt x="74543" y="494788"/>
                      <a:pt x="73887" y="528426"/>
                    </a:cubicBezTo>
                    <a:cubicBezTo>
                      <a:pt x="65464" y="536324"/>
                      <a:pt x="57514" y="544720"/>
                      <a:pt x="49275" y="552801"/>
                    </a:cubicBezTo>
                    <a:cubicBezTo>
                      <a:pt x="32719" y="536586"/>
                      <a:pt x="16425" y="520082"/>
                      <a:pt x="0" y="503736"/>
                    </a:cubicBezTo>
                    <a:cubicBezTo>
                      <a:pt x="4198" y="499485"/>
                      <a:pt x="8422" y="495313"/>
                      <a:pt x="12621" y="491089"/>
                    </a:cubicBezTo>
                    <a:cubicBezTo>
                      <a:pt x="12568" y="327414"/>
                      <a:pt x="12621" y="163740"/>
                      <a:pt x="12621" y="13"/>
                    </a:cubicBezTo>
                    <a:close/>
                  </a:path>
                </a:pathLst>
              </a:custGeom>
              <a:grpFill/>
              <a:ln w="2609"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BD37B9A5-CDED-E11A-1241-3E6965FD1840}"/>
                  </a:ext>
                </a:extLst>
              </p:cNvPr>
              <p:cNvSpPr/>
              <p:nvPr/>
            </p:nvSpPr>
            <p:spPr>
              <a:xfrm>
                <a:off x="6411515" y="2231458"/>
                <a:ext cx="32220" cy="559714"/>
              </a:xfrm>
              <a:custGeom>
                <a:avLst/>
                <a:gdLst>
                  <a:gd name="connsiteX0" fmla="*/ 26081 w 32220"/>
                  <a:gd name="connsiteY0" fmla="*/ 0 h 559714"/>
                  <a:gd name="connsiteX1" fmla="*/ 32221 w 32220"/>
                  <a:gd name="connsiteY1" fmla="*/ 367 h 559714"/>
                  <a:gd name="connsiteX2" fmla="*/ 32116 w 32220"/>
                  <a:gd name="connsiteY2" fmla="*/ 531955 h 559714"/>
                  <a:gd name="connsiteX3" fmla="*/ 4303 w 32220"/>
                  <a:gd name="connsiteY3" fmla="*/ 559715 h 559714"/>
                  <a:gd name="connsiteX4" fmla="*/ 0 w 32220"/>
                  <a:gd name="connsiteY4" fmla="*/ 554992 h 559714"/>
                  <a:gd name="connsiteX5" fmla="*/ 25897 w 32220"/>
                  <a:gd name="connsiteY5" fmla="*/ 529305 h 559714"/>
                  <a:gd name="connsiteX6" fmla="*/ 26081 w 32220"/>
                  <a:gd name="connsiteY6" fmla="*/ 0 h 559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220" h="559714">
                    <a:moveTo>
                      <a:pt x="26081" y="0"/>
                    </a:moveTo>
                    <a:cubicBezTo>
                      <a:pt x="28127" y="131"/>
                      <a:pt x="30174" y="236"/>
                      <a:pt x="32221" y="367"/>
                    </a:cubicBezTo>
                    <a:cubicBezTo>
                      <a:pt x="32011" y="177554"/>
                      <a:pt x="32247" y="354768"/>
                      <a:pt x="32116" y="531955"/>
                    </a:cubicBezTo>
                    <a:cubicBezTo>
                      <a:pt x="22801" y="541164"/>
                      <a:pt x="13565" y="550479"/>
                      <a:pt x="4303" y="559715"/>
                    </a:cubicBezTo>
                    <a:cubicBezTo>
                      <a:pt x="2860" y="558141"/>
                      <a:pt x="1417" y="556566"/>
                      <a:pt x="0" y="554992"/>
                    </a:cubicBezTo>
                    <a:cubicBezTo>
                      <a:pt x="8842" y="546648"/>
                      <a:pt x="17239" y="537858"/>
                      <a:pt x="25897" y="529305"/>
                    </a:cubicBezTo>
                    <a:cubicBezTo>
                      <a:pt x="26002" y="352905"/>
                      <a:pt x="25661" y="176426"/>
                      <a:pt x="26081" y="0"/>
                    </a:cubicBezTo>
                    <a:close/>
                  </a:path>
                </a:pathLst>
              </a:custGeom>
              <a:grpFill/>
              <a:ln w="2609"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DDDDB98D-FE6F-8D1E-5ADE-1C73FB1A9443}"/>
                  </a:ext>
                </a:extLst>
              </p:cNvPr>
              <p:cNvSpPr/>
              <p:nvPr/>
            </p:nvSpPr>
            <p:spPr>
              <a:xfrm>
                <a:off x="6391784" y="2231694"/>
                <a:ext cx="71499" cy="593089"/>
              </a:xfrm>
              <a:custGeom>
                <a:avLst/>
                <a:gdLst>
                  <a:gd name="connsiteX0" fmla="*/ 65176 w 71499"/>
                  <a:gd name="connsiteY0" fmla="*/ 537150 h 593089"/>
                  <a:gd name="connsiteX1" fmla="*/ 65150 w 71499"/>
                  <a:gd name="connsiteY1" fmla="*/ 0 h 593089"/>
                  <a:gd name="connsiteX2" fmla="*/ 71394 w 71499"/>
                  <a:gd name="connsiteY2" fmla="*/ 0 h 593089"/>
                  <a:gd name="connsiteX3" fmla="*/ 71499 w 71499"/>
                  <a:gd name="connsiteY3" fmla="*/ 539590 h 593089"/>
                  <a:gd name="connsiteX4" fmla="*/ 17999 w 71499"/>
                  <a:gd name="connsiteY4" fmla="*/ 593090 h 593089"/>
                  <a:gd name="connsiteX5" fmla="*/ 0 w 71499"/>
                  <a:gd name="connsiteY5" fmla="*/ 574618 h 593089"/>
                  <a:gd name="connsiteX6" fmla="*/ 14195 w 71499"/>
                  <a:gd name="connsiteY6" fmla="*/ 560528 h 593089"/>
                  <a:gd name="connsiteX7" fmla="*/ 18577 w 71499"/>
                  <a:gd name="connsiteY7" fmla="*/ 564910 h 593089"/>
                  <a:gd name="connsiteX8" fmla="*/ 8659 w 71499"/>
                  <a:gd name="connsiteY8" fmla="*/ 574854 h 593089"/>
                  <a:gd name="connsiteX9" fmla="*/ 18341 w 71499"/>
                  <a:gd name="connsiteY9" fmla="*/ 584116 h 593089"/>
                  <a:gd name="connsiteX10" fmla="*/ 65176 w 71499"/>
                  <a:gd name="connsiteY10" fmla="*/ 537150 h 593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1499" h="593089">
                    <a:moveTo>
                      <a:pt x="65176" y="537150"/>
                    </a:moveTo>
                    <a:cubicBezTo>
                      <a:pt x="65150" y="358100"/>
                      <a:pt x="65150" y="179050"/>
                      <a:pt x="65150" y="0"/>
                    </a:cubicBezTo>
                    <a:cubicBezTo>
                      <a:pt x="66724" y="0"/>
                      <a:pt x="69846" y="0"/>
                      <a:pt x="71394" y="0"/>
                    </a:cubicBezTo>
                    <a:cubicBezTo>
                      <a:pt x="71473" y="179863"/>
                      <a:pt x="71289" y="359727"/>
                      <a:pt x="71499" y="539590"/>
                    </a:cubicBezTo>
                    <a:cubicBezTo>
                      <a:pt x="53815" y="557537"/>
                      <a:pt x="35946" y="575379"/>
                      <a:pt x="17999" y="593090"/>
                    </a:cubicBezTo>
                    <a:cubicBezTo>
                      <a:pt x="12148" y="586793"/>
                      <a:pt x="5615" y="581125"/>
                      <a:pt x="0" y="574618"/>
                    </a:cubicBezTo>
                    <a:cubicBezTo>
                      <a:pt x="4854" y="570053"/>
                      <a:pt x="9472" y="565225"/>
                      <a:pt x="14195" y="560528"/>
                    </a:cubicBezTo>
                    <a:cubicBezTo>
                      <a:pt x="15638" y="561971"/>
                      <a:pt x="17107" y="563467"/>
                      <a:pt x="18577" y="564910"/>
                    </a:cubicBezTo>
                    <a:cubicBezTo>
                      <a:pt x="15271" y="568216"/>
                      <a:pt x="11965" y="571522"/>
                      <a:pt x="8659" y="574854"/>
                    </a:cubicBezTo>
                    <a:cubicBezTo>
                      <a:pt x="11781" y="578029"/>
                      <a:pt x="14930" y="581230"/>
                      <a:pt x="18341" y="584116"/>
                    </a:cubicBezTo>
                    <a:cubicBezTo>
                      <a:pt x="33795" y="568321"/>
                      <a:pt x="49590" y="552840"/>
                      <a:pt x="65176" y="537150"/>
                    </a:cubicBezTo>
                    <a:close/>
                  </a:path>
                </a:pathLst>
              </a:custGeom>
              <a:grpFill/>
              <a:ln w="2609"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FEA6F77E-EE94-87D9-4F47-10D60F6749EA}"/>
                  </a:ext>
                </a:extLst>
              </p:cNvPr>
              <p:cNvSpPr/>
              <p:nvPr/>
            </p:nvSpPr>
            <p:spPr>
              <a:xfrm>
                <a:off x="6292682" y="2231668"/>
                <a:ext cx="237115" cy="707436"/>
              </a:xfrm>
              <a:custGeom>
                <a:avLst/>
                <a:gdLst>
                  <a:gd name="connsiteX0" fmla="*/ 173829 w 237115"/>
                  <a:gd name="connsiteY0" fmla="*/ 26 h 707436"/>
                  <a:gd name="connsiteX1" fmla="*/ 236144 w 237115"/>
                  <a:gd name="connsiteY1" fmla="*/ 0 h 707436"/>
                  <a:gd name="connsiteX2" fmla="*/ 236144 w 237115"/>
                  <a:gd name="connsiteY2" fmla="*/ 500206 h 707436"/>
                  <a:gd name="connsiteX3" fmla="*/ 218932 w 237115"/>
                  <a:gd name="connsiteY3" fmla="*/ 500233 h 707436"/>
                  <a:gd name="connsiteX4" fmla="*/ 218958 w 237115"/>
                  <a:gd name="connsiteY4" fmla="*/ 585428 h 707436"/>
                  <a:gd name="connsiteX5" fmla="*/ 236932 w 237115"/>
                  <a:gd name="connsiteY5" fmla="*/ 585402 h 707436"/>
                  <a:gd name="connsiteX6" fmla="*/ 237115 w 237115"/>
                  <a:gd name="connsiteY6" fmla="*/ 604871 h 707436"/>
                  <a:gd name="connsiteX7" fmla="*/ 134786 w 237115"/>
                  <a:gd name="connsiteY7" fmla="*/ 707436 h 707436"/>
                  <a:gd name="connsiteX8" fmla="*/ 73257 w 237115"/>
                  <a:gd name="connsiteY8" fmla="*/ 645934 h 707436"/>
                  <a:gd name="connsiteX9" fmla="*/ 0 w 237115"/>
                  <a:gd name="connsiteY9" fmla="*/ 572021 h 707436"/>
                  <a:gd name="connsiteX10" fmla="*/ 62237 w 237115"/>
                  <a:gd name="connsiteY10" fmla="*/ 509679 h 707436"/>
                  <a:gd name="connsiteX11" fmla="*/ 111040 w 237115"/>
                  <a:gd name="connsiteY11" fmla="*/ 558560 h 707436"/>
                  <a:gd name="connsiteX12" fmla="*/ 94117 w 237115"/>
                  <a:gd name="connsiteY12" fmla="*/ 575432 h 707436"/>
                  <a:gd name="connsiteX13" fmla="*/ 116629 w 237115"/>
                  <a:gd name="connsiteY13" fmla="*/ 597918 h 707436"/>
                  <a:gd name="connsiteX14" fmla="*/ 173829 w 237115"/>
                  <a:gd name="connsiteY14" fmla="*/ 541060 h 707436"/>
                  <a:gd name="connsiteX15" fmla="*/ 173829 w 237115"/>
                  <a:gd name="connsiteY15" fmla="*/ 26 h 707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37115" h="707436">
                    <a:moveTo>
                      <a:pt x="173829" y="26"/>
                    </a:moveTo>
                    <a:cubicBezTo>
                      <a:pt x="194609" y="0"/>
                      <a:pt x="215390" y="0"/>
                      <a:pt x="236144" y="0"/>
                    </a:cubicBezTo>
                    <a:cubicBezTo>
                      <a:pt x="236171" y="166744"/>
                      <a:pt x="236171" y="333462"/>
                      <a:pt x="236144" y="500206"/>
                    </a:cubicBezTo>
                    <a:cubicBezTo>
                      <a:pt x="230398" y="500206"/>
                      <a:pt x="224678" y="500180"/>
                      <a:pt x="218932" y="500233"/>
                    </a:cubicBezTo>
                    <a:cubicBezTo>
                      <a:pt x="218985" y="528623"/>
                      <a:pt x="218958" y="557012"/>
                      <a:pt x="218958" y="585428"/>
                    </a:cubicBezTo>
                    <a:cubicBezTo>
                      <a:pt x="224941" y="585402"/>
                      <a:pt x="230923" y="585402"/>
                      <a:pt x="236932" y="585402"/>
                    </a:cubicBezTo>
                    <a:cubicBezTo>
                      <a:pt x="236958" y="591883"/>
                      <a:pt x="236774" y="598390"/>
                      <a:pt x="237115" y="604871"/>
                    </a:cubicBezTo>
                    <a:cubicBezTo>
                      <a:pt x="202848" y="638928"/>
                      <a:pt x="169132" y="673484"/>
                      <a:pt x="134786" y="707436"/>
                    </a:cubicBezTo>
                    <a:cubicBezTo>
                      <a:pt x="113874" y="687312"/>
                      <a:pt x="93854" y="666321"/>
                      <a:pt x="73257" y="645934"/>
                    </a:cubicBezTo>
                    <a:cubicBezTo>
                      <a:pt x="48803" y="621322"/>
                      <a:pt x="23956" y="597104"/>
                      <a:pt x="0" y="572021"/>
                    </a:cubicBezTo>
                    <a:cubicBezTo>
                      <a:pt x="20545" y="551056"/>
                      <a:pt x="41509" y="530459"/>
                      <a:pt x="62237" y="509679"/>
                    </a:cubicBezTo>
                    <a:cubicBezTo>
                      <a:pt x="78531" y="525946"/>
                      <a:pt x="94825" y="542214"/>
                      <a:pt x="111040" y="558560"/>
                    </a:cubicBezTo>
                    <a:cubicBezTo>
                      <a:pt x="105399" y="564175"/>
                      <a:pt x="99784" y="569817"/>
                      <a:pt x="94117" y="575432"/>
                    </a:cubicBezTo>
                    <a:cubicBezTo>
                      <a:pt x="101411" y="583172"/>
                      <a:pt x="109204" y="590361"/>
                      <a:pt x="116629" y="597918"/>
                    </a:cubicBezTo>
                    <a:cubicBezTo>
                      <a:pt x="135809" y="579105"/>
                      <a:pt x="154858" y="560109"/>
                      <a:pt x="173829" y="541060"/>
                    </a:cubicBezTo>
                    <a:cubicBezTo>
                      <a:pt x="173802" y="360724"/>
                      <a:pt x="173855" y="180362"/>
                      <a:pt x="173829" y="26"/>
                    </a:cubicBezTo>
                    <a:close/>
                  </a:path>
                </a:pathLst>
              </a:custGeom>
              <a:grpFill/>
              <a:ln w="2609"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A3A59201-0223-C527-FBDA-76953D619A1F}"/>
                  </a:ext>
                </a:extLst>
              </p:cNvPr>
              <p:cNvSpPr/>
              <p:nvPr/>
            </p:nvSpPr>
            <p:spPr>
              <a:xfrm>
                <a:off x="6534646" y="2231668"/>
                <a:ext cx="10276" cy="473640"/>
              </a:xfrm>
              <a:custGeom>
                <a:avLst/>
                <a:gdLst>
                  <a:gd name="connsiteX0" fmla="*/ 110 w 10276"/>
                  <a:gd name="connsiteY0" fmla="*/ 407166 h 473640"/>
                  <a:gd name="connsiteX1" fmla="*/ 267 w 10276"/>
                  <a:gd name="connsiteY1" fmla="*/ 26 h 473640"/>
                  <a:gd name="connsiteX2" fmla="*/ 10028 w 10276"/>
                  <a:gd name="connsiteY2" fmla="*/ 0 h 473640"/>
                  <a:gd name="connsiteX3" fmla="*/ 10054 w 10276"/>
                  <a:gd name="connsiteY3" fmla="*/ 374499 h 473640"/>
                  <a:gd name="connsiteX4" fmla="*/ 9923 w 10276"/>
                  <a:gd name="connsiteY4" fmla="*/ 469639 h 473640"/>
                  <a:gd name="connsiteX5" fmla="*/ 398 w 10276"/>
                  <a:gd name="connsiteY5" fmla="*/ 469691 h 473640"/>
                  <a:gd name="connsiteX6" fmla="*/ 110 w 10276"/>
                  <a:gd name="connsiteY6" fmla="*/ 407166 h 473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76" h="473640">
                    <a:moveTo>
                      <a:pt x="110" y="407166"/>
                    </a:moveTo>
                    <a:cubicBezTo>
                      <a:pt x="425" y="271461"/>
                      <a:pt x="162" y="135731"/>
                      <a:pt x="267" y="26"/>
                    </a:cubicBezTo>
                    <a:cubicBezTo>
                      <a:pt x="3495" y="26"/>
                      <a:pt x="6774" y="26"/>
                      <a:pt x="10028" y="0"/>
                    </a:cubicBezTo>
                    <a:cubicBezTo>
                      <a:pt x="10054" y="124842"/>
                      <a:pt x="10028" y="249683"/>
                      <a:pt x="10054" y="374499"/>
                    </a:cubicBezTo>
                    <a:cubicBezTo>
                      <a:pt x="10369" y="406195"/>
                      <a:pt x="10369" y="437917"/>
                      <a:pt x="9923" y="469639"/>
                    </a:cubicBezTo>
                    <a:cubicBezTo>
                      <a:pt x="9608" y="474939"/>
                      <a:pt x="713" y="474992"/>
                      <a:pt x="398" y="469691"/>
                    </a:cubicBezTo>
                    <a:cubicBezTo>
                      <a:pt x="241" y="448858"/>
                      <a:pt x="-205" y="427999"/>
                      <a:pt x="110" y="407166"/>
                    </a:cubicBezTo>
                    <a:close/>
                  </a:path>
                </a:pathLst>
              </a:custGeom>
              <a:grpFill/>
              <a:ln w="2609"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4EC07233-C71D-1E57-AB5D-1A4E03B87463}"/>
                  </a:ext>
                </a:extLst>
              </p:cNvPr>
              <p:cNvSpPr/>
              <p:nvPr/>
            </p:nvSpPr>
            <p:spPr>
              <a:xfrm>
                <a:off x="6517858" y="2715432"/>
                <a:ext cx="445237" cy="118847"/>
              </a:xfrm>
              <a:custGeom>
                <a:avLst/>
                <a:gdLst>
                  <a:gd name="connsiteX0" fmla="*/ 17239 w 445237"/>
                  <a:gd name="connsiteY0" fmla="*/ 43 h 118847"/>
                  <a:gd name="connsiteX1" fmla="*/ 288359 w 445237"/>
                  <a:gd name="connsiteY1" fmla="*/ 95 h 118847"/>
                  <a:gd name="connsiteX2" fmla="*/ 444319 w 445237"/>
                  <a:gd name="connsiteY2" fmla="*/ 305 h 118847"/>
                  <a:gd name="connsiteX3" fmla="*/ 403282 w 445237"/>
                  <a:gd name="connsiteY3" fmla="*/ 24340 h 118847"/>
                  <a:gd name="connsiteX4" fmla="*/ 386857 w 445237"/>
                  <a:gd name="connsiteY4" fmla="*/ 51549 h 118847"/>
                  <a:gd name="connsiteX5" fmla="*/ 397588 w 445237"/>
                  <a:gd name="connsiteY5" fmla="*/ 87784 h 118847"/>
                  <a:gd name="connsiteX6" fmla="*/ 416349 w 445237"/>
                  <a:gd name="connsiteY6" fmla="*/ 101900 h 118847"/>
                  <a:gd name="connsiteX7" fmla="*/ 445237 w 445237"/>
                  <a:gd name="connsiteY7" fmla="*/ 118666 h 118847"/>
                  <a:gd name="connsiteX8" fmla="*/ 318139 w 445237"/>
                  <a:gd name="connsiteY8" fmla="*/ 118220 h 118847"/>
                  <a:gd name="connsiteX9" fmla="*/ 224363 w 445237"/>
                  <a:gd name="connsiteY9" fmla="*/ 118351 h 118847"/>
                  <a:gd name="connsiteX10" fmla="*/ 41483 w 445237"/>
                  <a:gd name="connsiteY10" fmla="*/ 118430 h 118847"/>
                  <a:gd name="connsiteX11" fmla="*/ 18026 w 445237"/>
                  <a:gd name="connsiteY11" fmla="*/ 118142 h 118847"/>
                  <a:gd name="connsiteX12" fmla="*/ 17265 w 445237"/>
                  <a:gd name="connsiteY12" fmla="*/ 95393 h 118847"/>
                  <a:gd name="connsiteX13" fmla="*/ 0 w 445237"/>
                  <a:gd name="connsiteY13" fmla="*/ 95340 h 118847"/>
                  <a:gd name="connsiteX14" fmla="*/ 26 w 445237"/>
                  <a:gd name="connsiteY14" fmla="*/ 22687 h 118847"/>
                  <a:gd name="connsiteX15" fmla="*/ 17212 w 445237"/>
                  <a:gd name="connsiteY15" fmla="*/ 22713 h 118847"/>
                  <a:gd name="connsiteX16" fmla="*/ 17239 w 445237"/>
                  <a:gd name="connsiteY16" fmla="*/ 43 h 118847"/>
                  <a:gd name="connsiteX17" fmla="*/ 48383 w 445237"/>
                  <a:gd name="connsiteY17" fmla="*/ 19459 h 118847"/>
                  <a:gd name="connsiteX18" fmla="*/ 151841 w 445237"/>
                  <a:gd name="connsiteY18" fmla="*/ 19748 h 118847"/>
                  <a:gd name="connsiteX19" fmla="*/ 153022 w 445237"/>
                  <a:gd name="connsiteY19" fmla="*/ 22372 h 118847"/>
                  <a:gd name="connsiteX20" fmla="*/ 44553 w 445237"/>
                  <a:gd name="connsiteY20" fmla="*/ 22398 h 118847"/>
                  <a:gd name="connsiteX21" fmla="*/ 37678 w 445237"/>
                  <a:gd name="connsiteY21" fmla="*/ 24130 h 118847"/>
                  <a:gd name="connsiteX22" fmla="*/ 160027 w 445237"/>
                  <a:gd name="connsiteY22" fmla="*/ 24340 h 118847"/>
                  <a:gd name="connsiteX23" fmla="*/ 159844 w 445237"/>
                  <a:gd name="connsiteY23" fmla="*/ 27095 h 118847"/>
                  <a:gd name="connsiteX24" fmla="*/ 36602 w 445237"/>
                  <a:gd name="connsiteY24" fmla="*/ 27095 h 118847"/>
                  <a:gd name="connsiteX25" fmla="*/ 31591 w 445237"/>
                  <a:gd name="connsiteY25" fmla="*/ 28774 h 118847"/>
                  <a:gd name="connsiteX26" fmla="*/ 179653 w 445237"/>
                  <a:gd name="connsiteY26" fmla="*/ 29141 h 118847"/>
                  <a:gd name="connsiteX27" fmla="*/ 180572 w 445237"/>
                  <a:gd name="connsiteY27" fmla="*/ 32001 h 118847"/>
                  <a:gd name="connsiteX28" fmla="*/ 32011 w 445237"/>
                  <a:gd name="connsiteY28" fmla="*/ 32027 h 118847"/>
                  <a:gd name="connsiteX29" fmla="*/ 26579 w 445237"/>
                  <a:gd name="connsiteY29" fmla="*/ 33602 h 118847"/>
                  <a:gd name="connsiteX30" fmla="*/ 180572 w 445237"/>
                  <a:gd name="connsiteY30" fmla="*/ 33864 h 118847"/>
                  <a:gd name="connsiteX31" fmla="*/ 180598 w 445237"/>
                  <a:gd name="connsiteY31" fmla="*/ 36645 h 118847"/>
                  <a:gd name="connsiteX32" fmla="*/ 27471 w 445237"/>
                  <a:gd name="connsiteY32" fmla="*/ 36645 h 118847"/>
                  <a:gd name="connsiteX33" fmla="*/ 23378 w 445237"/>
                  <a:gd name="connsiteY33" fmla="*/ 38403 h 118847"/>
                  <a:gd name="connsiteX34" fmla="*/ 186843 w 445237"/>
                  <a:gd name="connsiteY34" fmla="*/ 38587 h 118847"/>
                  <a:gd name="connsiteX35" fmla="*/ 186843 w 445237"/>
                  <a:gd name="connsiteY35" fmla="*/ 41342 h 118847"/>
                  <a:gd name="connsiteX36" fmla="*/ 25766 w 445237"/>
                  <a:gd name="connsiteY36" fmla="*/ 41342 h 118847"/>
                  <a:gd name="connsiteX37" fmla="*/ 20754 w 445237"/>
                  <a:gd name="connsiteY37" fmla="*/ 43179 h 118847"/>
                  <a:gd name="connsiteX38" fmla="*/ 142474 w 445237"/>
                  <a:gd name="connsiteY38" fmla="*/ 43336 h 118847"/>
                  <a:gd name="connsiteX39" fmla="*/ 142553 w 445237"/>
                  <a:gd name="connsiteY39" fmla="*/ 46144 h 118847"/>
                  <a:gd name="connsiteX40" fmla="*/ 22670 w 445237"/>
                  <a:gd name="connsiteY40" fmla="*/ 46222 h 118847"/>
                  <a:gd name="connsiteX41" fmla="*/ 18865 w 445237"/>
                  <a:gd name="connsiteY41" fmla="*/ 47849 h 118847"/>
                  <a:gd name="connsiteX42" fmla="*/ 135494 w 445237"/>
                  <a:gd name="connsiteY42" fmla="*/ 48164 h 118847"/>
                  <a:gd name="connsiteX43" fmla="*/ 138722 w 445237"/>
                  <a:gd name="connsiteY43" fmla="*/ 48846 h 118847"/>
                  <a:gd name="connsiteX44" fmla="*/ 136124 w 445237"/>
                  <a:gd name="connsiteY44" fmla="*/ 50211 h 118847"/>
                  <a:gd name="connsiteX45" fmla="*/ 124579 w 445237"/>
                  <a:gd name="connsiteY45" fmla="*/ 52310 h 118847"/>
                  <a:gd name="connsiteX46" fmla="*/ 206731 w 445237"/>
                  <a:gd name="connsiteY46" fmla="*/ 52834 h 118847"/>
                  <a:gd name="connsiteX47" fmla="*/ 207518 w 445237"/>
                  <a:gd name="connsiteY47" fmla="*/ 55537 h 118847"/>
                  <a:gd name="connsiteX48" fmla="*/ 18183 w 445237"/>
                  <a:gd name="connsiteY48" fmla="*/ 55563 h 118847"/>
                  <a:gd name="connsiteX49" fmla="*/ 18026 w 445237"/>
                  <a:gd name="connsiteY49" fmla="*/ 57452 h 118847"/>
                  <a:gd name="connsiteX50" fmla="*/ 207177 w 445237"/>
                  <a:gd name="connsiteY50" fmla="*/ 57479 h 118847"/>
                  <a:gd name="connsiteX51" fmla="*/ 207177 w 445237"/>
                  <a:gd name="connsiteY51" fmla="*/ 60286 h 118847"/>
                  <a:gd name="connsiteX52" fmla="*/ 18655 w 445237"/>
                  <a:gd name="connsiteY52" fmla="*/ 60443 h 118847"/>
                  <a:gd name="connsiteX53" fmla="*/ 17553 w 445237"/>
                  <a:gd name="connsiteY53" fmla="*/ 62228 h 118847"/>
                  <a:gd name="connsiteX54" fmla="*/ 207230 w 445237"/>
                  <a:gd name="connsiteY54" fmla="*/ 62359 h 118847"/>
                  <a:gd name="connsiteX55" fmla="*/ 207125 w 445237"/>
                  <a:gd name="connsiteY55" fmla="*/ 65166 h 118847"/>
                  <a:gd name="connsiteX56" fmla="*/ 18078 w 445237"/>
                  <a:gd name="connsiteY56" fmla="*/ 65245 h 118847"/>
                  <a:gd name="connsiteX57" fmla="*/ 19180 w 445237"/>
                  <a:gd name="connsiteY57" fmla="*/ 66819 h 118847"/>
                  <a:gd name="connsiteX58" fmla="*/ 201274 w 445237"/>
                  <a:gd name="connsiteY58" fmla="*/ 67082 h 118847"/>
                  <a:gd name="connsiteX59" fmla="*/ 200565 w 445237"/>
                  <a:gd name="connsiteY59" fmla="*/ 69784 h 118847"/>
                  <a:gd name="connsiteX60" fmla="*/ 18839 w 445237"/>
                  <a:gd name="connsiteY60" fmla="*/ 70073 h 118847"/>
                  <a:gd name="connsiteX61" fmla="*/ 25818 w 445237"/>
                  <a:gd name="connsiteY61" fmla="*/ 71831 h 118847"/>
                  <a:gd name="connsiteX62" fmla="*/ 178027 w 445237"/>
                  <a:gd name="connsiteY62" fmla="*/ 71910 h 118847"/>
                  <a:gd name="connsiteX63" fmla="*/ 179024 w 445237"/>
                  <a:gd name="connsiteY63" fmla="*/ 74481 h 118847"/>
                  <a:gd name="connsiteX64" fmla="*/ 20492 w 445237"/>
                  <a:gd name="connsiteY64" fmla="*/ 74980 h 118847"/>
                  <a:gd name="connsiteX65" fmla="*/ 25845 w 445237"/>
                  <a:gd name="connsiteY65" fmla="*/ 76501 h 118847"/>
                  <a:gd name="connsiteX66" fmla="*/ 174353 w 445237"/>
                  <a:gd name="connsiteY66" fmla="*/ 76475 h 118847"/>
                  <a:gd name="connsiteX67" fmla="*/ 174301 w 445237"/>
                  <a:gd name="connsiteY67" fmla="*/ 79440 h 118847"/>
                  <a:gd name="connsiteX68" fmla="*/ 23300 w 445237"/>
                  <a:gd name="connsiteY68" fmla="*/ 79571 h 118847"/>
                  <a:gd name="connsiteX69" fmla="*/ 25923 w 445237"/>
                  <a:gd name="connsiteY69" fmla="*/ 81277 h 118847"/>
                  <a:gd name="connsiteX70" fmla="*/ 167741 w 445237"/>
                  <a:gd name="connsiteY70" fmla="*/ 81539 h 118847"/>
                  <a:gd name="connsiteX71" fmla="*/ 168738 w 445237"/>
                  <a:gd name="connsiteY71" fmla="*/ 84137 h 118847"/>
                  <a:gd name="connsiteX72" fmla="*/ 27314 w 445237"/>
                  <a:gd name="connsiteY72" fmla="*/ 84268 h 118847"/>
                  <a:gd name="connsiteX73" fmla="*/ 28678 w 445237"/>
                  <a:gd name="connsiteY73" fmla="*/ 85868 h 118847"/>
                  <a:gd name="connsiteX74" fmla="*/ 165144 w 445237"/>
                  <a:gd name="connsiteY74" fmla="*/ 86288 h 118847"/>
                  <a:gd name="connsiteX75" fmla="*/ 166456 w 445237"/>
                  <a:gd name="connsiteY75" fmla="*/ 88623 h 118847"/>
                  <a:gd name="connsiteX76" fmla="*/ 32116 w 445237"/>
                  <a:gd name="connsiteY76" fmla="*/ 88912 h 118847"/>
                  <a:gd name="connsiteX77" fmla="*/ 36707 w 445237"/>
                  <a:gd name="connsiteY77" fmla="*/ 90985 h 118847"/>
                  <a:gd name="connsiteX78" fmla="*/ 198886 w 445237"/>
                  <a:gd name="connsiteY78" fmla="*/ 91064 h 118847"/>
                  <a:gd name="connsiteX79" fmla="*/ 200801 w 445237"/>
                  <a:gd name="connsiteY79" fmla="*/ 93687 h 118847"/>
                  <a:gd name="connsiteX80" fmla="*/ 38150 w 445237"/>
                  <a:gd name="connsiteY80" fmla="*/ 93897 h 118847"/>
                  <a:gd name="connsiteX81" fmla="*/ 44710 w 445237"/>
                  <a:gd name="connsiteY81" fmla="*/ 95682 h 118847"/>
                  <a:gd name="connsiteX82" fmla="*/ 232497 w 445237"/>
                  <a:gd name="connsiteY82" fmla="*/ 95682 h 118847"/>
                  <a:gd name="connsiteX83" fmla="*/ 232340 w 445237"/>
                  <a:gd name="connsiteY83" fmla="*/ 98410 h 118847"/>
                  <a:gd name="connsiteX84" fmla="*/ 65018 w 445237"/>
                  <a:gd name="connsiteY84" fmla="*/ 98437 h 118847"/>
                  <a:gd name="connsiteX85" fmla="*/ 50640 w 445237"/>
                  <a:gd name="connsiteY85" fmla="*/ 99093 h 118847"/>
                  <a:gd name="connsiteX86" fmla="*/ 89997 w 445237"/>
                  <a:gd name="connsiteY86" fmla="*/ 100457 h 118847"/>
                  <a:gd name="connsiteX87" fmla="*/ 197758 w 445237"/>
                  <a:gd name="connsiteY87" fmla="*/ 99958 h 118847"/>
                  <a:gd name="connsiteX88" fmla="*/ 408976 w 445237"/>
                  <a:gd name="connsiteY88" fmla="*/ 100195 h 118847"/>
                  <a:gd name="connsiteX89" fmla="*/ 402626 w 445237"/>
                  <a:gd name="connsiteY89" fmla="*/ 98410 h 118847"/>
                  <a:gd name="connsiteX90" fmla="*/ 311816 w 445237"/>
                  <a:gd name="connsiteY90" fmla="*/ 98305 h 118847"/>
                  <a:gd name="connsiteX91" fmla="*/ 310373 w 445237"/>
                  <a:gd name="connsiteY91" fmla="*/ 96049 h 118847"/>
                  <a:gd name="connsiteX92" fmla="*/ 401498 w 445237"/>
                  <a:gd name="connsiteY92" fmla="*/ 95209 h 118847"/>
                  <a:gd name="connsiteX93" fmla="*/ 390163 w 445237"/>
                  <a:gd name="connsiteY93" fmla="*/ 93714 h 118847"/>
                  <a:gd name="connsiteX94" fmla="*/ 310950 w 445237"/>
                  <a:gd name="connsiteY94" fmla="*/ 93582 h 118847"/>
                  <a:gd name="connsiteX95" fmla="*/ 310005 w 445237"/>
                  <a:gd name="connsiteY95" fmla="*/ 91090 h 118847"/>
                  <a:gd name="connsiteX96" fmla="*/ 380744 w 445237"/>
                  <a:gd name="connsiteY96" fmla="*/ 91011 h 118847"/>
                  <a:gd name="connsiteX97" fmla="*/ 396513 w 445237"/>
                  <a:gd name="connsiteY97" fmla="*/ 90513 h 118847"/>
                  <a:gd name="connsiteX98" fmla="*/ 391790 w 445237"/>
                  <a:gd name="connsiteY98" fmla="*/ 88886 h 118847"/>
                  <a:gd name="connsiteX99" fmla="*/ 311947 w 445237"/>
                  <a:gd name="connsiteY99" fmla="*/ 88807 h 118847"/>
                  <a:gd name="connsiteX100" fmla="*/ 308326 w 445237"/>
                  <a:gd name="connsiteY100" fmla="*/ 87679 h 118847"/>
                  <a:gd name="connsiteX101" fmla="*/ 311684 w 445237"/>
                  <a:gd name="connsiteY101" fmla="*/ 86210 h 118847"/>
                  <a:gd name="connsiteX102" fmla="*/ 391554 w 445237"/>
                  <a:gd name="connsiteY102" fmla="*/ 86026 h 118847"/>
                  <a:gd name="connsiteX103" fmla="*/ 391501 w 445237"/>
                  <a:gd name="connsiteY103" fmla="*/ 84268 h 118847"/>
                  <a:gd name="connsiteX104" fmla="*/ 308824 w 445237"/>
                  <a:gd name="connsiteY104" fmla="*/ 84189 h 118847"/>
                  <a:gd name="connsiteX105" fmla="*/ 308772 w 445237"/>
                  <a:gd name="connsiteY105" fmla="*/ 81434 h 118847"/>
                  <a:gd name="connsiteX106" fmla="*/ 389428 w 445237"/>
                  <a:gd name="connsiteY106" fmla="*/ 81303 h 118847"/>
                  <a:gd name="connsiteX107" fmla="*/ 386857 w 445237"/>
                  <a:gd name="connsiteY107" fmla="*/ 79519 h 118847"/>
                  <a:gd name="connsiteX108" fmla="*/ 301425 w 445237"/>
                  <a:gd name="connsiteY108" fmla="*/ 79283 h 118847"/>
                  <a:gd name="connsiteX109" fmla="*/ 302055 w 445237"/>
                  <a:gd name="connsiteY109" fmla="*/ 76449 h 118847"/>
                  <a:gd name="connsiteX110" fmla="*/ 387434 w 445237"/>
                  <a:gd name="connsiteY110" fmla="*/ 76213 h 118847"/>
                  <a:gd name="connsiteX111" fmla="*/ 380560 w 445237"/>
                  <a:gd name="connsiteY111" fmla="*/ 74717 h 118847"/>
                  <a:gd name="connsiteX112" fmla="*/ 293213 w 445237"/>
                  <a:gd name="connsiteY112" fmla="*/ 74770 h 118847"/>
                  <a:gd name="connsiteX113" fmla="*/ 293239 w 445237"/>
                  <a:gd name="connsiteY113" fmla="*/ 71805 h 118847"/>
                  <a:gd name="connsiteX114" fmla="*/ 385703 w 445237"/>
                  <a:gd name="connsiteY114" fmla="*/ 71569 h 118847"/>
                  <a:gd name="connsiteX115" fmla="*/ 379143 w 445237"/>
                  <a:gd name="connsiteY115" fmla="*/ 69837 h 118847"/>
                  <a:gd name="connsiteX116" fmla="*/ 285446 w 445237"/>
                  <a:gd name="connsiteY116" fmla="*/ 69889 h 118847"/>
                  <a:gd name="connsiteX117" fmla="*/ 285262 w 445237"/>
                  <a:gd name="connsiteY117" fmla="*/ 67056 h 118847"/>
                  <a:gd name="connsiteX118" fmla="*/ 383866 w 445237"/>
                  <a:gd name="connsiteY118" fmla="*/ 67003 h 118847"/>
                  <a:gd name="connsiteX119" fmla="*/ 383918 w 445237"/>
                  <a:gd name="connsiteY119" fmla="*/ 65219 h 118847"/>
                  <a:gd name="connsiteX120" fmla="*/ 280723 w 445237"/>
                  <a:gd name="connsiteY120" fmla="*/ 65193 h 118847"/>
                  <a:gd name="connsiteX121" fmla="*/ 280618 w 445237"/>
                  <a:gd name="connsiteY121" fmla="*/ 62359 h 118847"/>
                  <a:gd name="connsiteX122" fmla="*/ 383367 w 445237"/>
                  <a:gd name="connsiteY122" fmla="*/ 62333 h 118847"/>
                  <a:gd name="connsiteX123" fmla="*/ 383262 w 445237"/>
                  <a:gd name="connsiteY123" fmla="*/ 60312 h 118847"/>
                  <a:gd name="connsiteX124" fmla="*/ 282665 w 445237"/>
                  <a:gd name="connsiteY124" fmla="*/ 60286 h 118847"/>
                  <a:gd name="connsiteX125" fmla="*/ 285053 w 445237"/>
                  <a:gd name="connsiteY125" fmla="*/ 58056 h 118847"/>
                  <a:gd name="connsiteX126" fmla="*/ 335299 w 445237"/>
                  <a:gd name="connsiteY126" fmla="*/ 57452 h 118847"/>
                  <a:gd name="connsiteX127" fmla="*/ 383971 w 445237"/>
                  <a:gd name="connsiteY127" fmla="*/ 57321 h 118847"/>
                  <a:gd name="connsiteX128" fmla="*/ 380744 w 445237"/>
                  <a:gd name="connsiteY128" fmla="*/ 55616 h 118847"/>
                  <a:gd name="connsiteX129" fmla="*/ 329107 w 445237"/>
                  <a:gd name="connsiteY129" fmla="*/ 55616 h 118847"/>
                  <a:gd name="connsiteX130" fmla="*/ 329133 w 445237"/>
                  <a:gd name="connsiteY130" fmla="*/ 52808 h 118847"/>
                  <a:gd name="connsiteX131" fmla="*/ 383840 w 445237"/>
                  <a:gd name="connsiteY131" fmla="*/ 52782 h 118847"/>
                  <a:gd name="connsiteX132" fmla="*/ 383630 w 445237"/>
                  <a:gd name="connsiteY132" fmla="*/ 50919 h 118847"/>
                  <a:gd name="connsiteX133" fmla="*/ 329107 w 445237"/>
                  <a:gd name="connsiteY133" fmla="*/ 50972 h 118847"/>
                  <a:gd name="connsiteX134" fmla="*/ 329133 w 445237"/>
                  <a:gd name="connsiteY134" fmla="*/ 48138 h 118847"/>
                  <a:gd name="connsiteX135" fmla="*/ 384128 w 445237"/>
                  <a:gd name="connsiteY135" fmla="*/ 47902 h 118847"/>
                  <a:gd name="connsiteX136" fmla="*/ 385624 w 445237"/>
                  <a:gd name="connsiteY136" fmla="*/ 46537 h 118847"/>
                  <a:gd name="connsiteX137" fmla="*/ 243465 w 445237"/>
                  <a:gd name="connsiteY137" fmla="*/ 46117 h 118847"/>
                  <a:gd name="connsiteX138" fmla="*/ 251022 w 445237"/>
                  <a:gd name="connsiteY138" fmla="*/ 43651 h 118847"/>
                  <a:gd name="connsiteX139" fmla="*/ 379248 w 445237"/>
                  <a:gd name="connsiteY139" fmla="*/ 43494 h 118847"/>
                  <a:gd name="connsiteX140" fmla="*/ 387618 w 445237"/>
                  <a:gd name="connsiteY140" fmla="*/ 41867 h 118847"/>
                  <a:gd name="connsiteX141" fmla="*/ 372872 w 445237"/>
                  <a:gd name="connsiteY141" fmla="*/ 41447 h 118847"/>
                  <a:gd name="connsiteX142" fmla="*/ 278336 w 445237"/>
                  <a:gd name="connsiteY142" fmla="*/ 41447 h 118847"/>
                  <a:gd name="connsiteX143" fmla="*/ 278362 w 445237"/>
                  <a:gd name="connsiteY143" fmla="*/ 38639 h 118847"/>
                  <a:gd name="connsiteX144" fmla="*/ 385493 w 445237"/>
                  <a:gd name="connsiteY144" fmla="*/ 38639 h 118847"/>
                  <a:gd name="connsiteX145" fmla="*/ 389297 w 445237"/>
                  <a:gd name="connsiteY145" fmla="*/ 36855 h 118847"/>
                  <a:gd name="connsiteX146" fmla="*/ 275974 w 445237"/>
                  <a:gd name="connsiteY146" fmla="*/ 36750 h 118847"/>
                  <a:gd name="connsiteX147" fmla="*/ 276000 w 445237"/>
                  <a:gd name="connsiteY147" fmla="*/ 33995 h 118847"/>
                  <a:gd name="connsiteX148" fmla="*/ 388694 w 445237"/>
                  <a:gd name="connsiteY148" fmla="*/ 33969 h 118847"/>
                  <a:gd name="connsiteX149" fmla="*/ 392157 w 445237"/>
                  <a:gd name="connsiteY149" fmla="*/ 32264 h 118847"/>
                  <a:gd name="connsiteX150" fmla="*/ 288122 w 445237"/>
                  <a:gd name="connsiteY150" fmla="*/ 32027 h 118847"/>
                  <a:gd name="connsiteX151" fmla="*/ 287230 w 445237"/>
                  <a:gd name="connsiteY151" fmla="*/ 29063 h 118847"/>
                  <a:gd name="connsiteX152" fmla="*/ 391790 w 445237"/>
                  <a:gd name="connsiteY152" fmla="*/ 29036 h 118847"/>
                  <a:gd name="connsiteX153" fmla="*/ 396749 w 445237"/>
                  <a:gd name="connsiteY153" fmla="*/ 27436 h 118847"/>
                  <a:gd name="connsiteX154" fmla="*/ 275187 w 445237"/>
                  <a:gd name="connsiteY154" fmla="*/ 27226 h 118847"/>
                  <a:gd name="connsiteX155" fmla="*/ 275187 w 445237"/>
                  <a:gd name="connsiteY155" fmla="*/ 24418 h 118847"/>
                  <a:gd name="connsiteX156" fmla="*/ 396355 w 445237"/>
                  <a:gd name="connsiteY156" fmla="*/ 24445 h 118847"/>
                  <a:gd name="connsiteX157" fmla="*/ 402101 w 445237"/>
                  <a:gd name="connsiteY157" fmla="*/ 22765 h 118847"/>
                  <a:gd name="connsiteX158" fmla="*/ 251756 w 445237"/>
                  <a:gd name="connsiteY158" fmla="*/ 22503 h 118847"/>
                  <a:gd name="connsiteX159" fmla="*/ 251730 w 445237"/>
                  <a:gd name="connsiteY159" fmla="*/ 19722 h 118847"/>
                  <a:gd name="connsiteX160" fmla="*/ 394860 w 445237"/>
                  <a:gd name="connsiteY160" fmla="*/ 19722 h 118847"/>
                  <a:gd name="connsiteX161" fmla="*/ 409553 w 445237"/>
                  <a:gd name="connsiteY161" fmla="*/ 17859 h 118847"/>
                  <a:gd name="connsiteX162" fmla="*/ 260310 w 445237"/>
                  <a:gd name="connsiteY162" fmla="*/ 17675 h 118847"/>
                  <a:gd name="connsiteX163" fmla="*/ 83805 w 445237"/>
                  <a:gd name="connsiteY163" fmla="*/ 17675 h 118847"/>
                  <a:gd name="connsiteX164" fmla="*/ 48383 w 445237"/>
                  <a:gd name="connsiteY164" fmla="*/ 19459 h 118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Lst>
                <a:rect l="l" t="t" r="r" b="b"/>
                <a:pathLst>
                  <a:path w="445237" h="118847">
                    <a:moveTo>
                      <a:pt x="17239" y="43"/>
                    </a:moveTo>
                    <a:cubicBezTo>
                      <a:pt x="107629" y="-36"/>
                      <a:pt x="197994" y="148"/>
                      <a:pt x="288359" y="95"/>
                    </a:cubicBezTo>
                    <a:cubicBezTo>
                      <a:pt x="340337" y="332"/>
                      <a:pt x="392341" y="-377"/>
                      <a:pt x="444319" y="305"/>
                    </a:cubicBezTo>
                    <a:cubicBezTo>
                      <a:pt x="430150" y="7521"/>
                      <a:pt x="417188" y="16731"/>
                      <a:pt x="403282" y="24340"/>
                    </a:cubicBezTo>
                    <a:cubicBezTo>
                      <a:pt x="395148" y="31319"/>
                      <a:pt x="388694" y="40844"/>
                      <a:pt x="386857" y="51549"/>
                    </a:cubicBezTo>
                    <a:cubicBezTo>
                      <a:pt x="384417" y="64432"/>
                      <a:pt x="388615" y="78259"/>
                      <a:pt x="397588" y="87784"/>
                    </a:cubicBezTo>
                    <a:cubicBezTo>
                      <a:pt x="402705" y="93845"/>
                      <a:pt x="409737" y="97728"/>
                      <a:pt x="416349" y="101900"/>
                    </a:cubicBezTo>
                    <a:cubicBezTo>
                      <a:pt x="425768" y="107830"/>
                      <a:pt x="435765" y="112789"/>
                      <a:pt x="445237" y="118666"/>
                    </a:cubicBezTo>
                    <a:cubicBezTo>
                      <a:pt x="402889" y="119034"/>
                      <a:pt x="360514" y="118824"/>
                      <a:pt x="318139" y="118220"/>
                    </a:cubicBezTo>
                    <a:cubicBezTo>
                      <a:pt x="286889" y="118614"/>
                      <a:pt x="255639" y="118220"/>
                      <a:pt x="224363" y="118351"/>
                    </a:cubicBezTo>
                    <a:cubicBezTo>
                      <a:pt x="163412" y="118850"/>
                      <a:pt x="102434" y="117984"/>
                      <a:pt x="41483" y="118430"/>
                    </a:cubicBezTo>
                    <a:cubicBezTo>
                      <a:pt x="33664" y="118430"/>
                      <a:pt x="25845" y="118089"/>
                      <a:pt x="18026" y="118142"/>
                    </a:cubicBezTo>
                    <a:cubicBezTo>
                      <a:pt x="17842" y="110532"/>
                      <a:pt x="18498" y="102923"/>
                      <a:pt x="17265" y="95393"/>
                    </a:cubicBezTo>
                    <a:cubicBezTo>
                      <a:pt x="11519" y="95340"/>
                      <a:pt x="5772" y="95340"/>
                      <a:pt x="0" y="95340"/>
                    </a:cubicBezTo>
                    <a:cubicBezTo>
                      <a:pt x="52" y="71122"/>
                      <a:pt x="-26" y="46905"/>
                      <a:pt x="26" y="22687"/>
                    </a:cubicBezTo>
                    <a:cubicBezTo>
                      <a:pt x="5746" y="22687"/>
                      <a:pt x="11466" y="22687"/>
                      <a:pt x="17212" y="22713"/>
                    </a:cubicBezTo>
                    <a:cubicBezTo>
                      <a:pt x="17239" y="15156"/>
                      <a:pt x="17239" y="7600"/>
                      <a:pt x="17239" y="43"/>
                    </a:cubicBezTo>
                    <a:close/>
                    <a:moveTo>
                      <a:pt x="48383" y="19459"/>
                    </a:moveTo>
                    <a:cubicBezTo>
                      <a:pt x="82860" y="19932"/>
                      <a:pt x="117364" y="19328"/>
                      <a:pt x="151841" y="19748"/>
                    </a:cubicBezTo>
                    <a:lnTo>
                      <a:pt x="153022" y="22372"/>
                    </a:lnTo>
                    <a:cubicBezTo>
                      <a:pt x="116865" y="22477"/>
                      <a:pt x="80709" y="22398"/>
                      <a:pt x="44553" y="22398"/>
                    </a:cubicBezTo>
                    <a:cubicBezTo>
                      <a:pt x="42086" y="22188"/>
                      <a:pt x="39830" y="23106"/>
                      <a:pt x="37678" y="24130"/>
                    </a:cubicBezTo>
                    <a:cubicBezTo>
                      <a:pt x="78452" y="24418"/>
                      <a:pt x="119253" y="24235"/>
                      <a:pt x="160027" y="24340"/>
                    </a:cubicBezTo>
                    <a:lnTo>
                      <a:pt x="159844" y="27095"/>
                    </a:lnTo>
                    <a:cubicBezTo>
                      <a:pt x="118754" y="26990"/>
                      <a:pt x="77692" y="27252"/>
                      <a:pt x="36602" y="27095"/>
                    </a:cubicBezTo>
                    <a:cubicBezTo>
                      <a:pt x="34739" y="26859"/>
                      <a:pt x="33060" y="27698"/>
                      <a:pt x="31591" y="28774"/>
                    </a:cubicBezTo>
                    <a:cubicBezTo>
                      <a:pt x="80945" y="29246"/>
                      <a:pt x="130325" y="28485"/>
                      <a:pt x="179653" y="29141"/>
                    </a:cubicBezTo>
                    <a:lnTo>
                      <a:pt x="180572" y="32001"/>
                    </a:lnTo>
                    <a:cubicBezTo>
                      <a:pt x="131060" y="32080"/>
                      <a:pt x="81522" y="32027"/>
                      <a:pt x="32011" y="32027"/>
                    </a:cubicBezTo>
                    <a:cubicBezTo>
                      <a:pt x="30017" y="31818"/>
                      <a:pt x="28154" y="32395"/>
                      <a:pt x="26579" y="33602"/>
                    </a:cubicBezTo>
                    <a:cubicBezTo>
                      <a:pt x="77901" y="34048"/>
                      <a:pt x="129250" y="33759"/>
                      <a:pt x="180572" y="33864"/>
                    </a:cubicBezTo>
                    <a:lnTo>
                      <a:pt x="180598" y="36645"/>
                    </a:lnTo>
                    <a:cubicBezTo>
                      <a:pt x="129538" y="36593"/>
                      <a:pt x="78505" y="36724"/>
                      <a:pt x="27471" y="36645"/>
                    </a:cubicBezTo>
                    <a:cubicBezTo>
                      <a:pt x="25792" y="36462"/>
                      <a:pt x="24402" y="37065"/>
                      <a:pt x="23378" y="38403"/>
                    </a:cubicBezTo>
                    <a:cubicBezTo>
                      <a:pt x="77875" y="38744"/>
                      <a:pt x="132372" y="38430"/>
                      <a:pt x="186843" y="38587"/>
                    </a:cubicBezTo>
                    <a:lnTo>
                      <a:pt x="186843" y="41342"/>
                    </a:lnTo>
                    <a:cubicBezTo>
                      <a:pt x="133159" y="41368"/>
                      <a:pt x="79476" y="41368"/>
                      <a:pt x="25766" y="41342"/>
                    </a:cubicBezTo>
                    <a:cubicBezTo>
                      <a:pt x="23877" y="41211"/>
                      <a:pt x="21804" y="41316"/>
                      <a:pt x="20754" y="43179"/>
                    </a:cubicBezTo>
                    <a:cubicBezTo>
                      <a:pt x="61319" y="43599"/>
                      <a:pt x="101883" y="43284"/>
                      <a:pt x="142474" y="43336"/>
                    </a:cubicBezTo>
                    <a:cubicBezTo>
                      <a:pt x="142500" y="44045"/>
                      <a:pt x="142526" y="45435"/>
                      <a:pt x="142553" y="46144"/>
                    </a:cubicBezTo>
                    <a:cubicBezTo>
                      <a:pt x="102592" y="46327"/>
                      <a:pt x="62631" y="46170"/>
                      <a:pt x="22670" y="46222"/>
                    </a:cubicBezTo>
                    <a:cubicBezTo>
                      <a:pt x="21122" y="46091"/>
                      <a:pt x="19862" y="46642"/>
                      <a:pt x="18865" y="47849"/>
                    </a:cubicBezTo>
                    <a:cubicBezTo>
                      <a:pt x="57724" y="48426"/>
                      <a:pt x="96609" y="47797"/>
                      <a:pt x="135494" y="48164"/>
                    </a:cubicBezTo>
                    <a:cubicBezTo>
                      <a:pt x="136308" y="48348"/>
                      <a:pt x="137908" y="48689"/>
                      <a:pt x="138722" y="48846"/>
                    </a:cubicBezTo>
                    <a:lnTo>
                      <a:pt x="136124" y="50211"/>
                    </a:lnTo>
                    <a:lnTo>
                      <a:pt x="124579" y="52310"/>
                    </a:lnTo>
                    <a:cubicBezTo>
                      <a:pt x="151946" y="53333"/>
                      <a:pt x="179365" y="52467"/>
                      <a:pt x="206731" y="52834"/>
                    </a:cubicBezTo>
                    <a:cubicBezTo>
                      <a:pt x="206941" y="53517"/>
                      <a:pt x="207309" y="54855"/>
                      <a:pt x="207518" y="55537"/>
                    </a:cubicBezTo>
                    <a:cubicBezTo>
                      <a:pt x="144415" y="55616"/>
                      <a:pt x="81286" y="55589"/>
                      <a:pt x="18183" y="55563"/>
                    </a:cubicBezTo>
                    <a:cubicBezTo>
                      <a:pt x="18131" y="56035"/>
                      <a:pt x="18052" y="56980"/>
                      <a:pt x="18026" y="57452"/>
                    </a:cubicBezTo>
                    <a:cubicBezTo>
                      <a:pt x="81076" y="57505"/>
                      <a:pt x="144101" y="57452"/>
                      <a:pt x="207177" y="57479"/>
                    </a:cubicBezTo>
                    <a:lnTo>
                      <a:pt x="207177" y="60286"/>
                    </a:lnTo>
                    <a:cubicBezTo>
                      <a:pt x="144337" y="60391"/>
                      <a:pt x="81470" y="60102"/>
                      <a:pt x="18655" y="60443"/>
                    </a:cubicBezTo>
                    <a:cubicBezTo>
                      <a:pt x="18367" y="60890"/>
                      <a:pt x="17816" y="61782"/>
                      <a:pt x="17553" y="62228"/>
                    </a:cubicBezTo>
                    <a:cubicBezTo>
                      <a:pt x="80788" y="62490"/>
                      <a:pt x="143996" y="62280"/>
                      <a:pt x="207230" y="62359"/>
                    </a:cubicBezTo>
                    <a:cubicBezTo>
                      <a:pt x="207204" y="63067"/>
                      <a:pt x="207177" y="64458"/>
                      <a:pt x="207125" y="65166"/>
                    </a:cubicBezTo>
                    <a:cubicBezTo>
                      <a:pt x="144101" y="65166"/>
                      <a:pt x="81103" y="65035"/>
                      <a:pt x="18078" y="65245"/>
                    </a:cubicBezTo>
                    <a:lnTo>
                      <a:pt x="19180" y="66819"/>
                    </a:lnTo>
                    <a:cubicBezTo>
                      <a:pt x="79869" y="67318"/>
                      <a:pt x="140585" y="66846"/>
                      <a:pt x="201274" y="67082"/>
                    </a:cubicBezTo>
                    <a:cubicBezTo>
                      <a:pt x="201090" y="67764"/>
                      <a:pt x="200749" y="69102"/>
                      <a:pt x="200565" y="69784"/>
                    </a:cubicBezTo>
                    <a:cubicBezTo>
                      <a:pt x="139981" y="70073"/>
                      <a:pt x="79397" y="69522"/>
                      <a:pt x="18839" y="70073"/>
                    </a:cubicBezTo>
                    <a:cubicBezTo>
                      <a:pt x="20492" y="72382"/>
                      <a:pt x="23405" y="71674"/>
                      <a:pt x="25818" y="71831"/>
                    </a:cubicBezTo>
                    <a:cubicBezTo>
                      <a:pt x="76537" y="71831"/>
                      <a:pt x="127308" y="71647"/>
                      <a:pt x="178027" y="71910"/>
                    </a:cubicBezTo>
                    <a:cubicBezTo>
                      <a:pt x="179942" y="71385"/>
                      <a:pt x="181175" y="74376"/>
                      <a:pt x="179024" y="74481"/>
                    </a:cubicBezTo>
                    <a:cubicBezTo>
                      <a:pt x="126180" y="75189"/>
                      <a:pt x="73310" y="74192"/>
                      <a:pt x="20492" y="74980"/>
                    </a:cubicBezTo>
                    <a:cubicBezTo>
                      <a:pt x="22093" y="76134"/>
                      <a:pt x="23877" y="76633"/>
                      <a:pt x="25845" y="76501"/>
                    </a:cubicBezTo>
                    <a:cubicBezTo>
                      <a:pt x="75356" y="76449"/>
                      <a:pt x="124842" y="76501"/>
                      <a:pt x="174353" y="76475"/>
                    </a:cubicBezTo>
                    <a:cubicBezTo>
                      <a:pt x="174327" y="77236"/>
                      <a:pt x="174301" y="78705"/>
                      <a:pt x="174301" y="79440"/>
                    </a:cubicBezTo>
                    <a:cubicBezTo>
                      <a:pt x="123976" y="79493"/>
                      <a:pt x="73625" y="79204"/>
                      <a:pt x="23300" y="79571"/>
                    </a:cubicBezTo>
                    <a:cubicBezTo>
                      <a:pt x="23956" y="79991"/>
                      <a:pt x="25267" y="80857"/>
                      <a:pt x="25923" y="81277"/>
                    </a:cubicBezTo>
                    <a:cubicBezTo>
                      <a:pt x="73205" y="81618"/>
                      <a:pt x="120486" y="81251"/>
                      <a:pt x="167741" y="81539"/>
                    </a:cubicBezTo>
                    <a:cubicBezTo>
                      <a:pt x="167977" y="82195"/>
                      <a:pt x="168476" y="83507"/>
                      <a:pt x="168738" y="84137"/>
                    </a:cubicBezTo>
                    <a:cubicBezTo>
                      <a:pt x="121588" y="84163"/>
                      <a:pt x="74438" y="84242"/>
                      <a:pt x="27314" y="84268"/>
                    </a:cubicBezTo>
                    <a:lnTo>
                      <a:pt x="28678" y="85868"/>
                    </a:lnTo>
                    <a:cubicBezTo>
                      <a:pt x="74123" y="86577"/>
                      <a:pt x="119673" y="85763"/>
                      <a:pt x="165144" y="86288"/>
                    </a:cubicBezTo>
                    <a:cubicBezTo>
                      <a:pt x="165485" y="86892"/>
                      <a:pt x="166141" y="88046"/>
                      <a:pt x="166456" y="88623"/>
                    </a:cubicBezTo>
                    <a:cubicBezTo>
                      <a:pt x="121693" y="89227"/>
                      <a:pt x="76878" y="88650"/>
                      <a:pt x="32116" y="88912"/>
                    </a:cubicBezTo>
                    <a:cubicBezTo>
                      <a:pt x="32982" y="90644"/>
                      <a:pt x="34871" y="91116"/>
                      <a:pt x="36707" y="90985"/>
                    </a:cubicBezTo>
                    <a:cubicBezTo>
                      <a:pt x="90758" y="90959"/>
                      <a:pt x="144835" y="90985"/>
                      <a:pt x="198886" y="91064"/>
                    </a:cubicBezTo>
                    <a:cubicBezTo>
                      <a:pt x="199385" y="91720"/>
                      <a:pt x="200329" y="93031"/>
                      <a:pt x="200801" y="93687"/>
                    </a:cubicBezTo>
                    <a:cubicBezTo>
                      <a:pt x="146593" y="93819"/>
                      <a:pt x="92359" y="93556"/>
                      <a:pt x="38150" y="93897"/>
                    </a:cubicBezTo>
                    <a:cubicBezTo>
                      <a:pt x="40171" y="95078"/>
                      <a:pt x="42375" y="95655"/>
                      <a:pt x="44710" y="95682"/>
                    </a:cubicBezTo>
                    <a:cubicBezTo>
                      <a:pt x="107315" y="95708"/>
                      <a:pt x="169893" y="95655"/>
                      <a:pt x="232497" y="95682"/>
                    </a:cubicBezTo>
                    <a:cubicBezTo>
                      <a:pt x="232471" y="96364"/>
                      <a:pt x="232366" y="97728"/>
                      <a:pt x="232340" y="98410"/>
                    </a:cubicBezTo>
                    <a:cubicBezTo>
                      <a:pt x="176557" y="98515"/>
                      <a:pt x="120775" y="98358"/>
                      <a:pt x="65018" y="98437"/>
                    </a:cubicBezTo>
                    <a:cubicBezTo>
                      <a:pt x="60217" y="98542"/>
                      <a:pt x="55337" y="97938"/>
                      <a:pt x="50640" y="99093"/>
                    </a:cubicBezTo>
                    <a:cubicBezTo>
                      <a:pt x="63602" y="101638"/>
                      <a:pt x="76878" y="99880"/>
                      <a:pt x="89997" y="100457"/>
                    </a:cubicBezTo>
                    <a:cubicBezTo>
                      <a:pt x="125891" y="98620"/>
                      <a:pt x="161864" y="100982"/>
                      <a:pt x="197758" y="99958"/>
                    </a:cubicBezTo>
                    <a:cubicBezTo>
                      <a:pt x="268155" y="100667"/>
                      <a:pt x="338579" y="100431"/>
                      <a:pt x="408976" y="100195"/>
                    </a:cubicBezTo>
                    <a:cubicBezTo>
                      <a:pt x="407034" y="98935"/>
                      <a:pt x="404909" y="98332"/>
                      <a:pt x="402626" y="98410"/>
                    </a:cubicBezTo>
                    <a:cubicBezTo>
                      <a:pt x="372374" y="98305"/>
                      <a:pt x="342095" y="98594"/>
                      <a:pt x="311816" y="98305"/>
                    </a:cubicBezTo>
                    <a:cubicBezTo>
                      <a:pt x="311448" y="97728"/>
                      <a:pt x="310740" y="96600"/>
                      <a:pt x="310373" y="96049"/>
                    </a:cubicBezTo>
                    <a:cubicBezTo>
                      <a:pt x="340704" y="94921"/>
                      <a:pt x="371167" y="96574"/>
                      <a:pt x="401498" y="95209"/>
                    </a:cubicBezTo>
                    <a:cubicBezTo>
                      <a:pt x="398192" y="92874"/>
                      <a:pt x="393941" y="93924"/>
                      <a:pt x="390163" y="93714"/>
                    </a:cubicBezTo>
                    <a:cubicBezTo>
                      <a:pt x="363741" y="93635"/>
                      <a:pt x="337345" y="93976"/>
                      <a:pt x="310950" y="93582"/>
                    </a:cubicBezTo>
                    <a:cubicBezTo>
                      <a:pt x="310714" y="92953"/>
                      <a:pt x="310241" y="91720"/>
                      <a:pt x="310005" y="91090"/>
                    </a:cubicBezTo>
                    <a:cubicBezTo>
                      <a:pt x="333593" y="90880"/>
                      <a:pt x="357155" y="91090"/>
                      <a:pt x="380744" y="91011"/>
                    </a:cubicBezTo>
                    <a:cubicBezTo>
                      <a:pt x="385991" y="90906"/>
                      <a:pt x="391291" y="91378"/>
                      <a:pt x="396513" y="90513"/>
                    </a:cubicBezTo>
                    <a:cubicBezTo>
                      <a:pt x="395122" y="89384"/>
                      <a:pt x="393522" y="88860"/>
                      <a:pt x="391790" y="88886"/>
                    </a:cubicBezTo>
                    <a:cubicBezTo>
                      <a:pt x="365184" y="88807"/>
                      <a:pt x="338552" y="88991"/>
                      <a:pt x="311947" y="88807"/>
                    </a:cubicBezTo>
                    <a:cubicBezTo>
                      <a:pt x="311055" y="88518"/>
                      <a:pt x="309218" y="87941"/>
                      <a:pt x="308326" y="87679"/>
                    </a:cubicBezTo>
                    <a:cubicBezTo>
                      <a:pt x="309166" y="87312"/>
                      <a:pt x="310845" y="86577"/>
                      <a:pt x="311684" y="86210"/>
                    </a:cubicBezTo>
                    <a:cubicBezTo>
                      <a:pt x="338290" y="85973"/>
                      <a:pt x="364922" y="86314"/>
                      <a:pt x="391554" y="86026"/>
                    </a:cubicBezTo>
                    <a:lnTo>
                      <a:pt x="391501" y="84268"/>
                    </a:lnTo>
                    <a:cubicBezTo>
                      <a:pt x="363951" y="84058"/>
                      <a:pt x="336375" y="84242"/>
                      <a:pt x="308824" y="84189"/>
                    </a:cubicBezTo>
                    <a:cubicBezTo>
                      <a:pt x="308798" y="83507"/>
                      <a:pt x="308772" y="82116"/>
                      <a:pt x="308772" y="81434"/>
                    </a:cubicBezTo>
                    <a:cubicBezTo>
                      <a:pt x="335666" y="81329"/>
                      <a:pt x="362534" y="81618"/>
                      <a:pt x="389428" y="81303"/>
                    </a:cubicBezTo>
                    <a:cubicBezTo>
                      <a:pt x="388799" y="80857"/>
                      <a:pt x="387487" y="79965"/>
                      <a:pt x="386857" y="79519"/>
                    </a:cubicBezTo>
                    <a:cubicBezTo>
                      <a:pt x="358389" y="79151"/>
                      <a:pt x="329894" y="79676"/>
                      <a:pt x="301425" y="79283"/>
                    </a:cubicBezTo>
                    <a:cubicBezTo>
                      <a:pt x="301609" y="78574"/>
                      <a:pt x="301898" y="77157"/>
                      <a:pt x="302055" y="76449"/>
                    </a:cubicBezTo>
                    <a:cubicBezTo>
                      <a:pt x="330497" y="76344"/>
                      <a:pt x="358992" y="76842"/>
                      <a:pt x="387434" y="76213"/>
                    </a:cubicBezTo>
                    <a:cubicBezTo>
                      <a:pt x="385571" y="74402"/>
                      <a:pt x="382895" y="74717"/>
                      <a:pt x="380560" y="74717"/>
                    </a:cubicBezTo>
                    <a:cubicBezTo>
                      <a:pt x="351462" y="74822"/>
                      <a:pt x="322337" y="74717"/>
                      <a:pt x="293213" y="74770"/>
                    </a:cubicBezTo>
                    <a:cubicBezTo>
                      <a:pt x="293213" y="74009"/>
                      <a:pt x="293239" y="72566"/>
                      <a:pt x="293239" y="71805"/>
                    </a:cubicBezTo>
                    <a:cubicBezTo>
                      <a:pt x="324069" y="71621"/>
                      <a:pt x="354899" y="72146"/>
                      <a:pt x="385703" y="71569"/>
                    </a:cubicBezTo>
                    <a:cubicBezTo>
                      <a:pt x="384181" y="69391"/>
                      <a:pt x="381426" y="69916"/>
                      <a:pt x="379143" y="69837"/>
                    </a:cubicBezTo>
                    <a:cubicBezTo>
                      <a:pt x="347919" y="69942"/>
                      <a:pt x="316670" y="69811"/>
                      <a:pt x="285446" y="69889"/>
                    </a:cubicBezTo>
                    <a:cubicBezTo>
                      <a:pt x="285394" y="69181"/>
                      <a:pt x="285315" y="67764"/>
                      <a:pt x="285262" y="67056"/>
                    </a:cubicBezTo>
                    <a:cubicBezTo>
                      <a:pt x="318139" y="67003"/>
                      <a:pt x="350989" y="67108"/>
                      <a:pt x="383866" y="67003"/>
                    </a:cubicBezTo>
                    <a:lnTo>
                      <a:pt x="383918" y="65219"/>
                    </a:lnTo>
                    <a:cubicBezTo>
                      <a:pt x="349520" y="65114"/>
                      <a:pt x="315122" y="65166"/>
                      <a:pt x="280723" y="65193"/>
                    </a:cubicBezTo>
                    <a:cubicBezTo>
                      <a:pt x="280697" y="64484"/>
                      <a:pt x="280645" y="63067"/>
                      <a:pt x="280618" y="62359"/>
                    </a:cubicBezTo>
                    <a:cubicBezTo>
                      <a:pt x="314859" y="62333"/>
                      <a:pt x="349126" y="62359"/>
                      <a:pt x="383367" y="62333"/>
                    </a:cubicBezTo>
                    <a:lnTo>
                      <a:pt x="383262" y="60312"/>
                    </a:lnTo>
                    <a:cubicBezTo>
                      <a:pt x="349730" y="60286"/>
                      <a:pt x="316197" y="60365"/>
                      <a:pt x="282665" y="60286"/>
                    </a:cubicBezTo>
                    <a:cubicBezTo>
                      <a:pt x="282560" y="58502"/>
                      <a:pt x="283347" y="57741"/>
                      <a:pt x="285053" y="58056"/>
                    </a:cubicBezTo>
                    <a:cubicBezTo>
                      <a:pt x="301819" y="57689"/>
                      <a:pt x="318716" y="59893"/>
                      <a:pt x="335299" y="57452"/>
                    </a:cubicBezTo>
                    <a:cubicBezTo>
                      <a:pt x="351514" y="57479"/>
                      <a:pt x="367756" y="57741"/>
                      <a:pt x="383971" y="57321"/>
                    </a:cubicBezTo>
                    <a:cubicBezTo>
                      <a:pt x="383341" y="55904"/>
                      <a:pt x="382265" y="55353"/>
                      <a:pt x="380744" y="55616"/>
                    </a:cubicBezTo>
                    <a:cubicBezTo>
                      <a:pt x="363531" y="55616"/>
                      <a:pt x="346319" y="55616"/>
                      <a:pt x="329107" y="55616"/>
                    </a:cubicBezTo>
                    <a:lnTo>
                      <a:pt x="329133" y="52808"/>
                    </a:lnTo>
                    <a:cubicBezTo>
                      <a:pt x="347368" y="52782"/>
                      <a:pt x="365604" y="52861"/>
                      <a:pt x="383840" y="52782"/>
                    </a:cubicBezTo>
                    <a:cubicBezTo>
                      <a:pt x="383787" y="52310"/>
                      <a:pt x="383682" y="51365"/>
                      <a:pt x="383630" y="50919"/>
                    </a:cubicBezTo>
                    <a:cubicBezTo>
                      <a:pt x="365447" y="50998"/>
                      <a:pt x="347264" y="50945"/>
                      <a:pt x="329107" y="50972"/>
                    </a:cubicBezTo>
                    <a:lnTo>
                      <a:pt x="329133" y="48138"/>
                    </a:lnTo>
                    <a:cubicBezTo>
                      <a:pt x="347473" y="47928"/>
                      <a:pt x="365840" y="48505"/>
                      <a:pt x="384128" y="47902"/>
                    </a:cubicBezTo>
                    <a:lnTo>
                      <a:pt x="385624" y="46537"/>
                    </a:lnTo>
                    <a:cubicBezTo>
                      <a:pt x="338238" y="45881"/>
                      <a:pt x="290825" y="46695"/>
                      <a:pt x="243465" y="46117"/>
                    </a:cubicBezTo>
                    <a:cubicBezTo>
                      <a:pt x="243937" y="42339"/>
                      <a:pt x="248529" y="44360"/>
                      <a:pt x="251022" y="43651"/>
                    </a:cubicBezTo>
                    <a:cubicBezTo>
                      <a:pt x="293764" y="43231"/>
                      <a:pt x="336506" y="43520"/>
                      <a:pt x="379248" y="43494"/>
                    </a:cubicBezTo>
                    <a:cubicBezTo>
                      <a:pt x="382029" y="43284"/>
                      <a:pt x="385361" y="44150"/>
                      <a:pt x="387618" y="41867"/>
                    </a:cubicBezTo>
                    <a:cubicBezTo>
                      <a:pt x="382711" y="41237"/>
                      <a:pt x="377779" y="41447"/>
                      <a:pt x="372872" y="41447"/>
                    </a:cubicBezTo>
                    <a:cubicBezTo>
                      <a:pt x="341360" y="41447"/>
                      <a:pt x="309848" y="41473"/>
                      <a:pt x="278336" y="41447"/>
                    </a:cubicBezTo>
                    <a:cubicBezTo>
                      <a:pt x="278336" y="40739"/>
                      <a:pt x="278336" y="39348"/>
                      <a:pt x="278362" y="38639"/>
                    </a:cubicBezTo>
                    <a:cubicBezTo>
                      <a:pt x="314072" y="38639"/>
                      <a:pt x="349756" y="38639"/>
                      <a:pt x="385493" y="38639"/>
                    </a:cubicBezTo>
                    <a:cubicBezTo>
                      <a:pt x="387146" y="38876"/>
                      <a:pt x="388431" y="38272"/>
                      <a:pt x="389297" y="36855"/>
                    </a:cubicBezTo>
                    <a:cubicBezTo>
                      <a:pt x="351540" y="36593"/>
                      <a:pt x="313757" y="36829"/>
                      <a:pt x="275974" y="36750"/>
                    </a:cubicBezTo>
                    <a:lnTo>
                      <a:pt x="276000" y="33995"/>
                    </a:lnTo>
                    <a:cubicBezTo>
                      <a:pt x="313574" y="33917"/>
                      <a:pt x="351147" y="33995"/>
                      <a:pt x="388694" y="33969"/>
                    </a:cubicBezTo>
                    <a:cubicBezTo>
                      <a:pt x="390216" y="34153"/>
                      <a:pt x="391370" y="33576"/>
                      <a:pt x="392157" y="32264"/>
                    </a:cubicBezTo>
                    <a:cubicBezTo>
                      <a:pt x="357470" y="31923"/>
                      <a:pt x="322783" y="32421"/>
                      <a:pt x="288122" y="32027"/>
                    </a:cubicBezTo>
                    <a:lnTo>
                      <a:pt x="287230" y="29063"/>
                    </a:lnTo>
                    <a:cubicBezTo>
                      <a:pt x="322075" y="28931"/>
                      <a:pt x="356919" y="29010"/>
                      <a:pt x="391790" y="29036"/>
                    </a:cubicBezTo>
                    <a:cubicBezTo>
                      <a:pt x="393626" y="29246"/>
                      <a:pt x="395227" y="28354"/>
                      <a:pt x="396749" y="27436"/>
                    </a:cubicBezTo>
                    <a:cubicBezTo>
                      <a:pt x="356237" y="26911"/>
                      <a:pt x="315725" y="27383"/>
                      <a:pt x="275187" y="27226"/>
                    </a:cubicBezTo>
                    <a:lnTo>
                      <a:pt x="275187" y="24418"/>
                    </a:lnTo>
                    <a:cubicBezTo>
                      <a:pt x="315568" y="24418"/>
                      <a:pt x="355948" y="24392"/>
                      <a:pt x="396355" y="24445"/>
                    </a:cubicBezTo>
                    <a:cubicBezTo>
                      <a:pt x="398428" y="24655"/>
                      <a:pt x="400291" y="23684"/>
                      <a:pt x="402101" y="22765"/>
                    </a:cubicBezTo>
                    <a:cubicBezTo>
                      <a:pt x="351986" y="22188"/>
                      <a:pt x="301871" y="22687"/>
                      <a:pt x="251756" y="22503"/>
                    </a:cubicBezTo>
                    <a:lnTo>
                      <a:pt x="251730" y="19722"/>
                    </a:lnTo>
                    <a:cubicBezTo>
                      <a:pt x="299431" y="19722"/>
                      <a:pt x="347132" y="19722"/>
                      <a:pt x="394860" y="19722"/>
                    </a:cubicBezTo>
                    <a:cubicBezTo>
                      <a:pt x="399793" y="19591"/>
                      <a:pt x="405093" y="20561"/>
                      <a:pt x="409553" y="17859"/>
                    </a:cubicBezTo>
                    <a:cubicBezTo>
                      <a:pt x="359805" y="17413"/>
                      <a:pt x="310058" y="17780"/>
                      <a:pt x="260310" y="17675"/>
                    </a:cubicBezTo>
                    <a:cubicBezTo>
                      <a:pt x="201484" y="17203"/>
                      <a:pt x="142631" y="18725"/>
                      <a:pt x="83805" y="17675"/>
                    </a:cubicBezTo>
                    <a:cubicBezTo>
                      <a:pt x="71972" y="18121"/>
                      <a:pt x="59902" y="16206"/>
                      <a:pt x="48383" y="19459"/>
                    </a:cubicBezTo>
                    <a:close/>
                  </a:path>
                </a:pathLst>
              </a:custGeom>
              <a:grpFill/>
              <a:ln w="2609" cap="flat">
                <a:noFill/>
                <a:prstDash val="solid"/>
                <a:miter/>
              </a:ln>
            </p:spPr>
            <p:txBody>
              <a:bodyPr rtlCol="0" anchor="ctr"/>
              <a:lstStyle/>
              <a:p>
                <a:endParaRPr lang="en-US"/>
              </a:p>
            </p:txBody>
          </p:sp>
        </p:grpSp>
        <p:grpSp>
          <p:nvGrpSpPr>
            <p:cNvPr id="28" name="Group 27">
              <a:extLst>
                <a:ext uri="{FF2B5EF4-FFF2-40B4-BE49-F238E27FC236}">
                  <a16:creationId xmlns:a16="http://schemas.microsoft.com/office/drawing/2014/main" id="{B5993B0D-2DD0-A49D-634F-50AAE52E490D}"/>
                </a:ext>
              </a:extLst>
            </p:cNvPr>
            <p:cNvGrpSpPr/>
            <p:nvPr/>
          </p:nvGrpSpPr>
          <p:grpSpPr>
            <a:xfrm>
              <a:off x="5490990" y="3329298"/>
              <a:ext cx="1330050" cy="419800"/>
              <a:chOff x="6149965" y="2877077"/>
              <a:chExt cx="961402" cy="303445"/>
            </a:xfrm>
            <a:grpFill/>
          </p:grpSpPr>
          <p:sp>
            <p:nvSpPr>
              <p:cNvPr id="30" name="Freeform: Shape 29">
                <a:extLst>
                  <a:ext uri="{FF2B5EF4-FFF2-40B4-BE49-F238E27FC236}">
                    <a16:creationId xmlns:a16="http://schemas.microsoft.com/office/drawing/2014/main" id="{D70885E2-F16B-2CB6-0FAE-D3BCD2D61238}"/>
                  </a:ext>
                </a:extLst>
              </p:cNvPr>
              <p:cNvSpPr/>
              <p:nvPr/>
            </p:nvSpPr>
            <p:spPr>
              <a:xfrm>
                <a:off x="6486740" y="2888307"/>
                <a:ext cx="62333" cy="77061"/>
              </a:xfrm>
              <a:custGeom>
                <a:avLst/>
                <a:gdLst>
                  <a:gd name="connsiteX0" fmla="*/ 30463 w 62333"/>
                  <a:gd name="connsiteY0" fmla="*/ 53579 h 77061"/>
                  <a:gd name="connsiteX1" fmla="*/ 26763 w 62333"/>
                  <a:gd name="connsiteY1" fmla="*/ 67039 h 77061"/>
                  <a:gd name="connsiteX2" fmla="*/ 16294 w 62333"/>
                  <a:gd name="connsiteY2" fmla="*/ 77062 h 77061"/>
                  <a:gd name="connsiteX3" fmla="*/ 6455 w 62333"/>
                  <a:gd name="connsiteY3" fmla="*/ 69899 h 77061"/>
                  <a:gd name="connsiteX4" fmla="*/ 0 w 62333"/>
                  <a:gd name="connsiteY4" fmla="*/ 63602 h 77061"/>
                  <a:gd name="connsiteX5" fmla="*/ 630 w 62333"/>
                  <a:gd name="connsiteY5" fmla="*/ 62447 h 77061"/>
                  <a:gd name="connsiteX6" fmla="*/ 7399 w 62333"/>
                  <a:gd name="connsiteY6" fmla="*/ 48698 h 77061"/>
                  <a:gd name="connsiteX7" fmla="*/ 13565 w 62333"/>
                  <a:gd name="connsiteY7" fmla="*/ 38675 h 77061"/>
                  <a:gd name="connsiteX8" fmla="*/ 14798 w 62333"/>
                  <a:gd name="connsiteY8" fmla="*/ 37232 h 77061"/>
                  <a:gd name="connsiteX9" fmla="*/ 19101 w 62333"/>
                  <a:gd name="connsiteY9" fmla="*/ 40092 h 77061"/>
                  <a:gd name="connsiteX10" fmla="*/ 26186 w 62333"/>
                  <a:gd name="connsiteY10" fmla="*/ 45812 h 77061"/>
                  <a:gd name="connsiteX11" fmla="*/ 30463 w 62333"/>
                  <a:gd name="connsiteY11" fmla="*/ 53579 h 77061"/>
                  <a:gd name="connsiteX12" fmla="*/ 46153 w 62333"/>
                  <a:gd name="connsiteY12" fmla="*/ 16320 h 77061"/>
                  <a:gd name="connsiteX13" fmla="*/ 42454 w 62333"/>
                  <a:gd name="connsiteY13" fmla="*/ 29780 h 77061"/>
                  <a:gd name="connsiteX14" fmla="*/ 31984 w 62333"/>
                  <a:gd name="connsiteY14" fmla="*/ 39803 h 77061"/>
                  <a:gd name="connsiteX15" fmla="*/ 22119 w 62333"/>
                  <a:gd name="connsiteY15" fmla="*/ 32929 h 77061"/>
                  <a:gd name="connsiteX16" fmla="*/ 15664 w 62333"/>
                  <a:gd name="connsiteY16" fmla="*/ 26343 h 77061"/>
                  <a:gd name="connsiteX17" fmla="*/ 16268 w 62333"/>
                  <a:gd name="connsiteY17" fmla="*/ 25215 h 77061"/>
                  <a:gd name="connsiteX18" fmla="*/ 23037 w 62333"/>
                  <a:gd name="connsiteY18" fmla="*/ 11466 h 77061"/>
                  <a:gd name="connsiteX19" fmla="*/ 29203 w 62333"/>
                  <a:gd name="connsiteY19" fmla="*/ 1443 h 77061"/>
                  <a:gd name="connsiteX20" fmla="*/ 30436 w 62333"/>
                  <a:gd name="connsiteY20" fmla="*/ 0 h 77061"/>
                  <a:gd name="connsiteX21" fmla="*/ 34739 w 62333"/>
                  <a:gd name="connsiteY21" fmla="*/ 2860 h 77061"/>
                  <a:gd name="connsiteX22" fmla="*/ 41824 w 62333"/>
                  <a:gd name="connsiteY22" fmla="*/ 8580 h 77061"/>
                  <a:gd name="connsiteX23" fmla="*/ 46153 w 62333"/>
                  <a:gd name="connsiteY23" fmla="*/ 16320 h 77061"/>
                  <a:gd name="connsiteX24" fmla="*/ 62185 w 62333"/>
                  <a:gd name="connsiteY24" fmla="*/ 51847 h 77061"/>
                  <a:gd name="connsiteX25" fmla="*/ 58485 w 62333"/>
                  <a:gd name="connsiteY25" fmla="*/ 65307 h 77061"/>
                  <a:gd name="connsiteX26" fmla="*/ 48016 w 62333"/>
                  <a:gd name="connsiteY26" fmla="*/ 75330 h 77061"/>
                  <a:gd name="connsiteX27" fmla="*/ 38150 w 62333"/>
                  <a:gd name="connsiteY27" fmla="*/ 68167 h 77061"/>
                  <a:gd name="connsiteX28" fmla="*/ 31696 w 62333"/>
                  <a:gd name="connsiteY28" fmla="*/ 61870 h 77061"/>
                  <a:gd name="connsiteX29" fmla="*/ 32299 w 62333"/>
                  <a:gd name="connsiteY29" fmla="*/ 60715 h 77061"/>
                  <a:gd name="connsiteX30" fmla="*/ 39069 w 62333"/>
                  <a:gd name="connsiteY30" fmla="*/ 46966 h 77061"/>
                  <a:gd name="connsiteX31" fmla="*/ 45235 w 62333"/>
                  <a:gd name="connsiteY31" fmla="*/ 36944 h 77061"/>
                  <a:gd name="connsiteX32" fmla="*/ 46468 w 62333"/>
                  <a:gd name="connsiteY32" fmla="*/ 35500 h 77061"/>
                  <a:gd name="connsiteX33" fmla="*/ 50771 w 62333"/>
                  <a:gd name="connsiteY33" fmla="*/ 38360 h 77061"/>
                  <a:gd name="connsiteX34" fmla="*/ 57855 w 62333"/>
                  <a:gd name="connsiteY34" fmla="*/ 44107 h 77061"/>
                  <a:gd name="connsiteX35" fmla="*/ 62185 w 62333"/>
                  <a:gd name="connsiteY35" fmla="*/ 51847 h 77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62333" h="77061">
                    <a:moveTo>
                      <a:pt x="30463" y="53579"/>
                    </a:moveTo>
                    <a:cubicBezTo>
                      <a:pt x="31066" y="56832"/>
                      <a:pt x="29859" y="61319"/>
                      <a:pt x="26763" y="67039"/>
                    </a:cubicBezTo>
                    <a:cubicBezTo>
                      <a:pt x="23063" y="73730"/>
                      <a:pt x="19574" y="77062"/>
                      <a:pt x="16294" y="77062"/>
                    </a:cubicBezTo>
                    <a:cubicBezTo>
                      <a:pt x="14037" y="75330"/>
                      <a:pt x="10758" y="72942"/>
                      <a:pt x="6455" y="69899"/>
                    </a:cubicBezTo>
                    <a:cubicBezTo>
                      <a:pt x="2152" y="66829"/>
                      <a:pt x="0" y="64730"/>
                      <a:pt x="0" y="63602"/>
                    </a:cubicBezTo>
                    <a:lnTo>
                      <a:pt x="630" y="62447"/>
                    </a:lnTo>
                    <a:cubicBezTo>
                      <a:pt x="1863" y="59954"/>
                      <a:pt x="4119" y="55389"/>
                      <a:pt x="7399" y="48698"/>
                    </a:cubicBezTo>
                    <a:cubicBezTo>
                      <a:pt x="8213" y="47176"/>
                      <a:pt x="10259" y="43818"/>
                      <a:pt x="13565" y="38675"/>
                    </a:cubicBezTo>
                    <a:lnTo>
                      <a:pt x="14798" y="37232"/>
                    </a:lnTo>
                    <a:cubicBezTo>
                      <a:pt x="15612" y="37993"/>
                      <a:pt x="17055" y="38964"/>
                      <a:pt x="19101" y="40092"/>
                    </a:cubicBezTo>
                    <a:cubicBezTo>
                      <a:pt x="23011" y="42768"/>
                      <a:pt x="25372" y="44684"/>
                      <a:pt x="26186" y="45812"/>
                    </a:cubicBezTo>
                    <a:cubicBezTo>
                      <a:pt x="28390" y="48515"/>
                      <a:pt x="29833" y="51086"/>
                      <a:pt x="30463" y="53579"/>
                    </a:cubicBezTo>
                    <a:close/>
                    <a:moveTo>
                      <a:pt x="46153" y="16320"/>
                    </a:moveTo>
                    <a:cubicBezTo>
                      <a:pt x="46757" y="19574"/>
                      <a:pt x="45523" y="24061"/>
                      <a:pt x="42454" y="29780"/>
                    </a:cubicBezTo>
                    <a:cubicBezTo>
                      <a:pt x="38754" y="36471"/>
                      <a:pt x="35264" y="39803"/>
                      <a:pt x="31984" y="39803"/>
                    </a:cubicBezTo>
                    <a:cubicBezTo>
                      <a:pt x="31381" y="39803"/>
                      <a:pt x="28075" y="37521"/>
                      <a:pt x="22119" y="32929"/>
                    </a:cubicBezTo>
                    <a:cubicBezTo>
                      <a:pt x="17816" y="29675"/>
                      <a:pt x="15664" y="27471"/>
                      <a:pt x="15664" y="26343"/>
                    </a:cubicBezTo>
                    <a:lnTo>
                      <a:pt x="16268" y="25215"/>
                    </a:lnTo>
                    <a:cubicBezTo>
                      <a:pt x="17501" y="22722"/>
                      <a:pt x="19757" y="18157"/>
                      <a:pt x="23037" y="11466"/>
                    </a:cubicBezTo>
                    <a:cubicBezTo>
                      <a:pt x="23851" y="9944"/>
                      <a:pt x="25923" y="6586"/>
                      <a:pt x="29203" y="1443"/>
                    </a:cubicBezTo>
                    <a:lnTo>
                      <a:pt x="30436" y="0"/>
                    </a:lnTo>
                    <a:cubicBezTo>
                      <a:pt x="31250" y="761"/>
                      <a:pt x="32693" y="1732"/>
                      <a:pt x="34739" y="2860"/>
                    </a:cubicBezTo>
                    <a:cubicBezTo>
                      <a:pt x="38649" y="5536"/>
                      <a:pt x="41010" y="7452"/>
                      <a:pt x="41824" y="8580"/>
                    </a:cubicBezTo>
                    <a:cubicBezTo>
                      <a:pt x="44107" y="11256"/>
                      <a:pt x="45550" y="13828"/>
                      <a:pt x="46153" y="16320"/>
                    </a:cubicBezTo>
                    <a:close/>
                    <a:moveTo>
                      <a:pt x="62185" y="51847"/>
                    </a:moveTo>
                    <a:cubicBezTo>
                      <a:pt x="62788" y="55100"/>
                      <a:pt x="61555" y="59587"/>
                      <a:pt x="58485" y="65307"/>
                    </a:cubicBezTo>
                    <a:cubicBezTo>
                      <a:pt x="54786" y="71998"/>
                      <a:pt x="51296" y="75330"/>
                      <a:pt x="48016" y="75330"/>
                    </a:cubicBezTo>
                    <a:cubicBezTo>
                      <a:pt x="45760" y="73625"/>
                      <a:pt x="42480" y="71211"/>
                      <a:pt x="38150" y="68167"/>
                    </a:cubicBezTo>
                    <a:cubicBezTo>
                      <a:pt x="33847" y="65123"/>
                      <a:pt x="31696" y="62998"/>
                      <a:pt x="31696" y="61870"/>
                    </a:cubicBezTo>
                    <a:lnTo>
                      <a:pt x="32299" y="60715"/>
                    </a:lnTo>
                    <a:cubicBezTo>
                      <a:pt x="33533" y="58223"/>
                      <a:pt x="35789" y="53657"/>
                      <a:pt x="39069" y="46966"/>
                    </a:cubicBezTo>
                    <a:cubicBezTo>
                      <a:pt x="39882" y="45445"/>
                      <a:pt x="41955" y="42112"/>
                      <a:pt x="45235" y="36944"/>
                    </a:cubicBezTo>
                    <a:lnTo>
                      <a:pt x="46468" y="35500"/>
                    </a:lnTo>
                    <a:cubicBezTo>
                      <a:pt x="47281" y="36261"/>
                      <a:pt x="48724" y="37206"/>
                      <a:pt x="50771" y="38360"/>
                    </a:cubicBezTo>
                    <a:cubicBezTo>
                      <a:pt x="54654" y="41037"/>
                      <a:pt x="57042" y="42952"/>
                      <a:pt x="57855" y="44107"/>
                    </a:cubicBezTo>
                    <a:cubicBezTo>
                      <a:pt x="60112" y="46783"/>
                      <a:pt x="61555" y="49380"/>
                      <a:pt x="62185" y="51847"/>
                    </a:cubicBezTo>
                    <a:close/>
                  </a:path>
                </a:pathLst>
              </a:custGeom>
              <a:grpFill/>
              <a:ln w="2609"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C936C8BC-CF43-D68E-EB54-BBE63EF17BA2}"/>
                  </a:ext>
                </a:extLst>
              </p:cNvPr>
              <p:cNvSpPr/>
              <p:nvPr/>
            </p:nvSpPr>
            <p:spPr>
              <a:xfrm>
                <a:off x="7049708" y="2913364"/>
                <a:ext cx="28429" cy="39698"/>
              </a:xfrm>
              <a:custGeom>
                <a:avLst/>
                <a:gdLst>
                  <a:gd name="connsiteX0" fmla="*/ 28285 w 28429"/>
                  <a:gd name="connsiteY0" fmla="*/ 16268 h 39698"/>
                  <a:gd name="connsiteX1" fmla="*/ 24848 w 28429"/>
                  <a:gd name="connsiteY1" fmla="*/ 29702 h 39698"/>
                  <a:gd name="connsiteX2" fmla="*/ 15139 w 28429"/>
                  <a:gd name="connsiteY2" fmla="*/ 39699 h 39698"/>
                  <a:gd name="connsiteX3" fmla="*/ 6009 w 28429"/>
                  <a:gd name="connsiteY3" fmla="*/ 32562 h 39698"/>
                  <a:gd name="connsiteX4" fmla="*/ 0 w 28429"/>
                  <a:gd name="connsiteY4" fmla="*/ 26264 h 39698"/>
                  <a:gd name="connsiteX5" fmla="*/ 577 w 28429"/>
                  <a:gd name="connsiteY5" fmla="*/ 25136 h 39698"/>
                  <a:gd name="connsiteX6" fmla="*/ 6848 w 28429"/>
                  <a:gd name="connsiteY6" fmla="*/ 11414 h 39698"/>
                  <a:gd name="connsiteX7" fmla="*/ 12568 w 28429"/>
                  <a:gd name="connsiteY7" fmla="*/ 1417 h 39698"/>
                  <a:gd name="connsiteX8" fmla="*/ 13723 w 28429"/>
                  <a:gd name="connsiteY8" fmla="*/ 0 h 39698"/>
                  <a:gd name="connsiteX9" fmla="*/ 17711 w 28429"/>
                  <a:gd name="connsiteY9" fmla="*/ 2860 h 39698"/>
                  <a:gd name="connsiteX10" fmla="*/ 24270 w 28429"/>
                  <a:gd name="connsiteY10" fmla="*/ 8580 h 39698"/>
                  <a:gd name="connsiteX11" fmla="*/ 28285 w 28429"/>
                  <a:gd name="connsiteY11" fmla="*/ 16268 h 39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8429" h="39698">
                    <a:moveTo>
                      <a:pt x="28285" y="16268"/>
                    </a:moveTo>
                    <a:cubicBezTo>
                      <a:pt x="28862" y="19495"/>
                      <a:pt x="27708" y="23982"/>
                      <a:pt x="24848" y="29702"/>
                    </a:cubicBezTo>
                    <a:cubicBezTo>
                      <a:pt x="21410" y="36366"/>
                      <a:pt x="18183" y="39699"/>
                      <a:pt x="15139" y="39699"/>
                    </a:cubicBezTo>
                    <a:cubicBezTo>
                      <a:pt x="13040" y="37993"/>
                      <a:pt x="9997" y="35605"/>
                      <a:pt x="6009" y="32562"/>
                    </a:cubicBezTo>
                    <a:cubicBezTo>
                      <a:pt x="2020" y="29518"/>
                      <a:pt x="0" y="27419"/>
                      <a:pt x="0" y="26264"/>
                    </a:cubicBezTo>
                    <a:lnTo>
                      <a:pt x="577" y="25136"/>
                    </a:lnTo>
                    <a:cubicBezTo>
                      <a:pt x="1732" y="22670"/>
                      <a:pt x="3805" y="18104"/>
                      <a:pt x="6848" y="11414"/>
                    </a:cubicBezTo>
                    <a:cubicBezTo>
                      <a:pt x="7609" y="9892"/>
                      <a:pt x="9524" y="6560"/>
                      <a:pt x="12568" y="1417"/>
                    </a:cubicBezTo>
                    <a:lnTo>
                      <a:pt x="13723" y="0"/>
                    </a:lnTo>
                    <a:cubicBezTo>
                      <a:pt x="14483" y="761"/>
                      <a:pt x="15822" y="1705"/>
                      <a:pt x="17711" y="2860"/>
                    </a:cubicBezTo>
                    <a:cubicBezTo>
                      <a:pt x="21332" y="5536"/>
                      <a:pt x="23509" y="7425"/>
                      <a:pt x="24270" y="8580"/>
                    </a:cubicBezTo>
                    <a:cubicBezTo>
                      <a:pt x="26369" y="11230"/>
                      <a:pt x="27708" y="13801"/>
                      <a:pt x="28285" y="16268"/>
                    </a:cubicBezTo>
                    <a:close/>
                  </a:path>
                </a:pathLst>
              </a:custGeom>
              <a:grpFill/>
              <a:ln w="2609"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E747090D-FDF0-AE45-7AF9-670FDC3750FA}"/>
                  </a:ext>
                </a:extLst>
              </p:cNvPr>
              <p:cNvSpPr/>
              <p:nvPr/>
            </p:nvSpPr>
            <p:spPr>
              <a:xfrm>
                <a:off x="6948061" y="2877077"/>
                <a:ext cx="50711" cy="67379"/>
              </a:xfrm>
              <a:custGeom>
                <a:avLst/>
                <a:gdLst>
                  <a:gd name="connsiteX0" fmla="*/ 24795 w 50711"/>
                  <a:gd name="connsiteY0" fmla="*/ 46835 h 67379"/>
                  <a:gd name="connsiteX1" fmla="*/ 21778 w 50711"/>
                  <a:gd name="connsiteY1" fmla="*/ 58616 h 67379"/>
                  <a:gd name="connsiteX2" fmla="*/ 13250 w 50711"/>
                  <a:gd name="connsiteY2" fmla="*/ 67380 h 67379"/>
                  <a:gd name="connsiteX3" fmla="*/ 5248 w 50711"/>
                  <a:gd name="connsiteY3" fmla="*/ 61109 h 67379"/>
                  <a:gd name="connsiteX4" fmla="*/ 0 w 50711"/>
                  <a:gd name="connsiteY4" fmla="*/ 55599 h 67379"/>
                  <a:gd name="connsiteX5" fmla="*/ 499 w 50711"/>
                  <a:gd name="connsiteY5" fmla="*/ 54602 h 67379"/>
                  <a:gd name="connsiteX6" fmla="*/ 6009 w 50711"/>
                  <a:gd name="connsiteY6" fmla="*/ 42585 h 67379"/>
                  <a:gd name="connsiteX7" fmla="*/ 11020 w 50711"/>
                  <a:gd name="connsiteY7" fmla="*/ 33821 h 67379"/>
                  <a:gd name="connsiteX8" fmla="*/ 12017 w 50711"/>
                  <a:gd name="connsiteY8" fmla="*/ 32562 h 67379"/>
                  <a:gd name="connsiteX9" fmla="*/ 15533 w 50711"/>
                  <a:gd name="connsiteY9" fmla="*/ 35054 h 67379"/>
                  <a:gd name="connsiteX10" fmla="*/ 21305 w 50711"/>
                  <a:gd name="connsiteY10" fmla="*/ 40066 h 67379"/>
                  <a:gd name="connsiteX11" fmla="*/ 24795 w 50711"/>
                  <a:gd name="connsiteY11" fmla="*/ 46835 h 67379"/>
                  <a:gd name="connsiteX12" fmla="*/ 37547 w 50711"/>
                  <a:gd name="connsiteY12" fmla="*/ 14274 h 67379"/>
                  <a:gd name="connsiteX13" fmla="*/ 34556 w 50711"/>
                  <a:gd name="connsiteY13" fmla="*/ 26055 h 67379"/>
                  <a:gd name="connsiteX14" fmla="*/ 26028 w 50711"/>
                  <a:gd name="connsiteY14" fmla="*/ 34818 h 67379"/>
                  <a:gd name="connsiteX15" fmla="*/ 17999 w 50711"/>
                  <a:gd name="connsiteY15" fmla="*/ 28810 h 67379"/>
                  <a:gd name="connsiteX16" fmla="*/ 12752 w 50711"/>
                  <a:gd name="connsiteY16" fmla="*/ 23037 h 67379"/>
                  <a:gd name="connsiteX17" fmla="*/ 13250 w 50711"/>
                  <a:gd name="connsiteY17" fmla="*/ 22040 h 67379"/>
                  <a:gd name="connsiteX18" fmla="*/ 18760 w 50711"/>
                  <a:gd name="connsiteY18" fmla="*/ 10023 h 67379"/>
                  <a:gd name="connsiteX19" fmla="*/ 23772 w 50711"/>
                  <a:gd name="connsiteY19" fmla="*/ 1259 h 67379"/>
                  <a:gd name="connsiteX20" fmla="*/ 24769 w 50711"/>
                  <a:gd name="connsiteY20" fmla="*/ 0 h 67379"/>
                  <a:gd name="connsiteX21" fmla="*/ 28285 w 50711"/>
                  <a:gd name="connsiteY21" fmla="*/ 2493 h 67379"/>
                  <a:gd name="connsiteX22" fmla="*/ 34057 w 50711"/>
                  <a:gd name="connsiteY22" fmla="*/ 7504 h 67379"/>
                  <a:gd name="connsiteX23" fmla="*/ 37547 w 50711"/>
                  <a:gd name="connsiteY23" fmla="*/ 14274 h 67379"/>
                  <a:gd name="connsiteX24" fmla="*/ 50587 w 50711"/>
                  <a:gd name="connsiteY24" fmla="*/ 45340 h 67379"/>
                  <a:gd name="connsiteX25" fmla="*/ 47570 w 50711"/>
                  <a:gd name="connsiteY25" fmla="*/ 57121 h 67379"/>
                  <a:gd name="connsiteX26" fmla="*/ 39069 w 50711"/>
                  <a:gd name="connsiteY26" fmla="*/ 65884 h 67379"/>
                  <a:gd name="connsiteX27" fmla="*/ 31066 w 50711"/>
                  <a:gd name="connsiteY27" fmla="*/ 59613 h 67379"/>
                  <a:gd name="connsiteX28" fmla="*/ 25818 w 50711"/>
                  <a:gd name="connsiteY28" fmla="*/ 54103 h 67379"/>
                  <a:gd name="connsiteX29" fmla="*/ 26317 w 50711"/>
                  <a:gd name="connsiteY29" fmla="*/ 53106 h 67379"/>
                  <a:gd name="connsiteX30" fmla="*/ 31827 w 50711"/>
                  <a:gd name="connsiteY30" fmla="*/ 41089 h 67379"/>
                  <a:gd name="connsiteX31" fmla="*/ 36839 w 50711"/>
                  <a:gd name="connsiteY31" fmla="*/ 32326 h 67379"/>
                  <a:gd name="connsiteX32" fmla="*/ 37836 w 50711"/>
                  <a:gd name="connsiteY32" fmla="*/ 31066 h 67379"/>
                  <a:gd name="connsiteX33" fmla="*/ 41352 w 50711"/>
                  <a:gd name="connsiteY33" fmla="*/ 33585 h 67379"/>
                  <a:gd name="connsiteX34" fmla="*/ 47124 w 50711"/>
                  <a:gd name="connsiteY34" fmla="*/ 38597 h 67379"/>
                  <a:gd name="connsiteX35" fmla="*/ 50587 w 50711"/>
                  <a:gd name="connsiteY35" fmla="*/ 45340 h 67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0711" h="67379">
                    <a:moveTo>
                      <a:pt x="24795" y="46835"/>
                    </a:moveTo>
                    <a:cubicBezTo>
                      <a:pt x="25294" y="49669"/>
                      <a:pt x="24297" y="53605"/>
                      <a:pt x="21778" y="58616"/>
                    </a:cubicBezTo>
                    <a:cubicBezTo>
                      <a:pt x="18787" y="64467"/>
                      <a:pt x="15927" y="67380"/>
                      <a:pt x="13250" y="67380"/>
                    </a:cubicBezTo>
                    <a:cubicBezTo>
                      <a:pt x="11414" y="65884"/>
                      <a:pt x="8737" y="63785"/>
                      <a:pt x="5248" y="61109"/>
                    </a:cubicBezTo>
                    <a:cubicBezTo>
                      <a:pt x="1732" y="58433"/>
                      <a:pt x="0" y="56596"/>
                      <a:pt x="0" y="55599"/>
                    </a:cubicBezTo>
                    <a:lnTo>
                      <a:pt x="499" y="54602"/>
                    </a:lnTo>
                    <a:cubicBezTo>
                      <a:pt x="1496" y="52424"/>
                      <a:pt x="3332" y="48436"/>
                      <a:pt x="6009" y="42585"/>
                    </a:cubicBezTo>
                    <a:cubicBezTo>
                      <a:pt x="6665" y="41247"/>
                      <a:pt x="8344" y="38334"/>
                      <a:pt x="11020" y="33821"/>
                    </a:cubicBezTo>
                    <a:lnTo>
                      <a:pt x="12017" y="32562"/>
                    </a:lnTo>
                    <a:cubicBezTo>
                      <a:pt x="12673" y="33218"/>
                      <a:pt x="13854" y="34057"/>
                      <a:pt x="15533" y="35054"/>
                    </a:cubicBezTo>
                    <a:cubicBezTo>
                      <a:pt x="18708" y="37390"/>
                      <a:pt x="20623" y="39069"/>
                      <a:pt x="21305" y="40066"/>
                    </a:cubicBezTo>
                    <a:cubicBezTo>
                      <a:pt x="23116" y="42401"/>
                      <a:pt x="24270" y="44658"/>
                      <a:pt x="24795" y="46835"/>
                    </a:cubicBezTo>
                    <a:close/>
                    <a:moveTo>
                      <a:pt x="37547" y="14274"/>
                    </a:moveTo>
                    <a:cubicBezTo>
                      <a:pt x="38045" y="17107"/>
                      <a:pt x="37048" y="21043"/>
                      <a:pt x="34556" y="26055"/>
                    </a:cubicBezTo>
                    <a:cubicBezTo>
                      <a:pt x="31538" y="31906"/>
                      <a:pt x="28705" y="34818"/>
                      <a:pt x="26028" y="34818"/>
                    </a:cubicBezTo>
                    <a:cubicBezTo>
                      <a:pt x="25530" y="34818"/>
                      <a:pt x="22854" y="32824"/>
                      <a:pt x="17999" y="28810"/>
                    </a:cubicBezTo>
                    <a:cubicBezTo>
                      <a:pt x="14484" y="25976"/>
                      <a:pt x="12752" y="24061"/>
                      <a:pt x="12752" y="23037"/>
                    </a:cubicBezTo>
                    <a:lnTo>
                      <a:pt x="13250" y="22040"/>
                    </a:lnTo>
                    <a:cubicBezTo>
                      <a:pt x="14247" y="19862"/>
                      <a:pt x="16084" y="15874"/>
                      <a:pt x="18760" y="10023"/>
                    </a:cubicBezTo>
                    <a:cubicBezTo>
                      <a:pt x="19416" y="8685"/>
                      <a:pt x="21096" y="5772"/>
                      <a:pt x="23772" y="1259"/>
                    </a:cubicBezTo>
                    <a:lnTo>
                      <a:pt x="24769" y="0"/>
                    </a:lnTo>
                    <a:cubicBezTo>
                      <a:pt x="25425" y="656"/>
                      <a:pt x="26606" y="1496"/>
                      <a:pt x="28285" y="2493"/>
                    </a:cubicBezTo>
                    <a:cubicBezTo>
                      <a:pt x="31460" y="4828"/>
                      <a:pt x="33375" y="6507"/>
                      <a:pt x="34057" y="7504"/>
                    </a:cubicBezTo>
                    <a:cubicBezTo>
                      <a:pt x="35894" y="9866"/>
                      <a:pt x="37048" y="12122"/>
                      <a:pt x="37547" y="14274"/>
                    </a:cubicBezTo>
                    <a:close/>
                    <a:moveTo>
                      <a:pt x="50587" y="45340"/>
                    </a:moveTo>
                    <a:cubicBezTo>
                      <a:pt x="51086" y="48174"/>
                      <a:pt x="50089" y="52109"/>
                      <a:pt x="47570" y="57121"/>
                    </a:cubicBezTo>
                    <a:cubicBezTo>
                      <a:pt x="44579" y="62972"/>
                      <a:pt x="41719" y="65884"/>
                      <a:pt x="39069" y="65884"/>
                    </a:cubicBezTo>
                    <a:cubicBezTo>
                      <a:pt x="37232" y="64389"/>
                      <a:pt x="34556" y="62290"/>
                      <a:pt x="31066" y="59613"/>
                    </a:cubicBezTo>
                    <a:cubicBezTo>
                      <a:pt x="27550" y="56937"/>
                      <a:pt x="25818" y="55100"/>
                      <a:pt x="25818" y="54103"/>
                    </a:cubicBezTo>
                    <a:lnTo>
                      <a:pt x="26317" y="53106"/>
                    </a:lnTo>
                    <a:cubicBezTo>
                      <a:pt x="27314" y="50929"/>
                      <a:pt x="29151" y="46940"/>
                      <a:pt x="31827" y="41089"/>
                    </a:cubicBezTo>
                    <a:cubicBezTo>
                      <a:pt x="32483" y="39751"/>
                      <a:pt x="34162" y="36839"/>
                      <a:pt x="36839" y="32326"/>
                    </a:cubicBezTo>
                    <a:lnTo>
                      <a:pt x="37836" y="31066"/>
                    </a:lnTo>
                    <a:cubicBezTo>
                      <a:pt x="38492" y="31748"/>
                      <a:pt x="39672" y="32562"/>
                      <a:pt x="41352" y="33585"/>
                    </a:cubicBezTo>
                    <a:cubicBezTo>
                      <a:pt x="44526" y="35920"/>
                      <a:pt x="46442" y="37599"/>
                      <a:pt x="47124" y="38597"/>
                    </a:cubicBezTo>
                    <a:cubicBezTo>
                      <a:pt x="48908" y="40905"/>
                      <a:pt x="50089" y="43162"/>
                      <a:pt x="50587" y="45340"/>
                    </a:cubicBezTo>
                    <a:close/>
                  </a:path>
                </a:pathLst>
              </a:custGeom>
              <a:grpFill/>
              <a:ln w="2609" cap="flat">
                <a:noFill/>
                <a:prstDash val="solid"/>
                <a:miter/>
              </a:ln>
            </p:spPr>
            <p:txBody>
              <a:bodyPr rtlCol="0" anchor="ctr"/>
              <a:lstStyle/>
              <a:p>
                <a:endParaRPr lang="en-US"/>
              </a:p>
            </p:txBody>
          </p:sp>
          <p:grpSp>
            <p:nvGrpSpPr>
              <p:cNvPr id="33" name="Group 32">
                <a:extLst>
                  <a:ext uri="{FF2B5EF4-FFF2-40B4-BE49-F238E27FC236}">
                    <a16:creationId xmlns:a16="http://schemas.microsoft.com/office/drawing/2014/main" id="{F2D28DA8-1F05-7C1B-1E25-6B102B3BB96E}"/>
                  </a:ext>
                </a:extLst>
              </p:cNvPr>
              <p:cNvGrpSpPr/>
              <p:nvPr/>
            </p:nvGrpSpPr>
            <p:grpSpPr>
              <a:xfrm>
                <a:off x="6149965" y="2919189"/>
                <a:ext cx="961402" cy="261333"/>
                <a:chOff x="6149965" y="2919189"/>
                <a:chExt cx="961402" cy="261333"/>
              </a:xfrm>
              <a:grpFill/>
            </p:grpSpPr>
            <p:sp>
              <p:nvSpPr>
                <p:cNvPr id="34" name="Freeform: Shape 33">
                  <a:extLst>
                    <a:ext uri="{FF2B5EF4-FFF2-40B4-BE49-F238E27FC236}">
                      <a16:creationId xmlns:a16="http://schemas.microsoft.com/office/drawing/2014/main" id="{5447C668-4816-B320-91F3-4DE448EAE71D}"/>
                    </a:ext>
                  </a:extLst>
                </p:cNvPr>
                <p:cNvSpPr/>
                <p:nvPr/>
              </p:nvSpPr>
              <p:spPr>
                <a:xfrm>
                  <a:off x="6722569" y="2983263"/>
                  <a:ext cx="25312" cy="38319"/>
                </a:xfrm>
                <a:custGeom>
                  <a:avLst/>
                  <a:gdLst>
                    <a:gd name="connsiteX0" fmla="*/ 10312 w 25312"/>
                    <a:gd name="connsiteY0" fmla="*/ 15166 h 38319"/>
                    <a:gd name="connsiteX1" fmla="*/ 19731 w 25312"/>
                    <a:gd name="connsiteY1" fmla="*/ 0 h 38319"/>
                    <a:gd name="connsiteX2" fmla="*/ 24375 w 25312"/>
                    <a:gd name="connsiteY2" fmla="*/ 16635 h 38319"/>
                    <a:gd name="connsiteX3" fmla="*/ 10443 w 25312"/>
                    <a:gd name="connsiteY3" fmla="*/ 35789 h 38319"/>
                    <a:gd name="connsiteX4" fmla="*/ 0 w 25312"/>
                    <a:gd name="connsiteY4" fmla="*/ 37048 h 38319"/>
                    <a:gd name="connsiteX5" fmla="*/ 17711 w 25312"/>
                    <a:gd name="connsiteY5" fmla="*/ 21988 h 38319"/>
                    <a:gd name="connsiteX6" fmla="*/ 10312 w 25312"/>
                    <a:gd name="connsiteY6" fmla="*/ 15166 h 383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312" h="38319">
                      <a:moveTo>
                        <a:pt x="10312" y="15166"/>
                      </a:moveTo>
                      <a:cubicBezTo>
                        <a:pt x="12621" y="9761"/>
                        <a:pt x="13250" y="1942"/>
                        <a:pt x="19731" y="0"/>
                      </a:cubicBezTo>
                      <a:cubicBezTo>
                        <a:pt x="25162" y="3621"/>
                        <a:pt x="26448" y="10758"/>
                        <a:pt x="24375" y="16635"/>
                      </a:cubicBezTo>
                      <a:cubicBezTo>
                        <a:pt x="21568" y="24061"/>
                        <a:pt x="17134" y="31276"/>
                        <a:pt x="10443" y="35789"/>
                      </a:cubicBezTo>
                      <a:cubicBezTo>
                        <a:pt x="7320" y="37573"/>
                        <a:pt x="3332" y="39751"/>
                        <a:pt x="0" y="37048"/>
                      </a:cubicBezTo>
                      <a:cubicBezTo>
                        <a:pt x="6350" y="32614"/>
                        <a:pt x="14090" y="29334"/>
                        <a:pt x="17711" y="21988"/>
                      </a:cubicBezTo>
                      <a:cubicBezTo>
                        <a:pt x="14247" y="21410"/>
                        <a:pt x="8265" y="20125"/>
                        <a:pt x="10312" y="15166"/>
                      </a:cubicBezTo>
                      <a:close/>
                    </a:path>
                  </a:pathLst>
                </a:custGeom>
                <a:grpFill/>
                <a:ln w="2609"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C4CA4A31-6F71-CF09-10D6-92885711521E}"/>
                    </a:ext>
                  </a:extLst>
                </p:cNvPr>
                <p:cNvSpPr/>
                <p:nvPr/>
              </p:nvSpPr>
              <p:spPr>
                <a:xfrm>
                  <a:off x="6583507" y="2929379"/>
                  <a:ext cx="41246" cy="52362"/>
                </a:xfrm>
                <a:custGeom>
                  <a:avLst/>
                  <a:gdLst>
                    <a:gd name="connsiteX0" fmla="*/ 0 w 41246"/>
                    <a:gd name="connsiteY0" fmla="*/ 40608 h 52362"/>
                    <a:gd name="connsiteX1" fmla="*/ 5221 w 41246"/>
                    <a:gd name="connsiteY1" fmla="*/ 36016 h 52362"/>
                    <a:gd name="connsiteX2" fmla="*/ 12621 w 41246"/>
                    <a:gd name="connsiteY2" fmla="*/ 22844 h 52362"/>
                    <a:gd name="connsiteX3" fmla="*/ 21227 w 41246"/>
                    <a:gd name="connsiteY3" fmla="*/ 12821 h 52362"/>
                    <a:gd name="connsiteX4" fmla="*/ 28626 w 41246"/>
                    <a:gd name="connsiteY4" fmla="*/ 201 h 52362"/>
                    <a:gd name="connsiteX5" fmla="*/ 36471 w 41246"/>
                    <a:gd name="connsiteY5" fmla="*/ 7364 h 52362"/>
                    <a:gd name="connsiteX6" fmla="*/ 41247 w 41246"/>
                    <a:gd name="connsiteY6" fmla="*/ 19696 h 52362"/>
                    <a:gd name="connsiteX7" fmla="*/ 36943 w 41246"/>
                    <a:gd name="connsiteY7" fmla="*/ 29876 h 52362"/>
                    <a:gd name="connsiteX8" fmla="*/ 27104 w 41246"/>
                    <a:gd name="connsiteY8" fmla="*/ 34599 h 52362"/>
                    <a:gd name="connsiteX9" fmla="*/ 20650 w 41246"/>
                    <a:gd name="connsiteY9" fmla="*/ 33733 h 52362"/>
                    <a:gd name="connsiteX10" fmla="*/ 10784 w 41246"/>
                    <a:gd name="connsiteY10" fmla="*/ 39480 h 52362"/>
                    <a:gd name="connsiteX11" fmla="*/ 6796 w 41246"/>
                    <a:gd name="connsiteY11" fmla="*/ 45199 h 52362"/>
                    <a:gd name="connsiteX12" fmla="*/ 26 w 41246"/>
                    <a:gd name="connsiteY12" fmla="*/ 52363 h 52362"/>
                    <a:gd name="connsiteX13" fmla="*/ 26 w 41246"/>
                    <a:gd name="connsiteY13" fmla="*/ 40608 h 52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1246" h="52362">
                      <a:moveTo>
                        <a:pt x="0" y="40608"/>
                      </a:moveTo>
                      <a:cubicBezTo>
                        <a:pt x="2886" y="38325"/>
                        <a:pt x="4618" y="36777"/>
                        <a:pt x="5221" y="36016"/>
                      </a:cubicBezTo>
                      <a:lnTo>
                        <a:pt x="12621" y="22844"/>
                      </a:lnTo>
                      <a:cubicBezTo>
                        <a:pt x="15900" y="18463"/>
                        <a:pt x="18787" y="15104"/>
                        <a:pt x="21227" y="12821"/>
                      </a:cubicBezTo>
                      <a:cubicBezTo>
                        <a:pt x="24716" y="7285"/>
                        <a:pt x="27183" y="3087"/>
                        <a:pt x="28626" y="201"/>
                      </a:cubicBezTo>
                      <a:cubicBezTo>
                        <a:pt x="30673" y="-744"/>
                        <a:pt x="33296" y="1644"/>
                        <a:pt x="36471" y="7364"/>
                      </a:cubicBezTo>
                      <a:cubicBezTo>
                        <a:pt x="39646" y="13084"/>
                        <a:pt x="41247" y="17203"/>
                        <a:pt x="41247" y="19696"/>
                      </a:cubicBezTo>
                      <a:cubicBezTo>
                        <a:pt x="41247" y="23343"/>
                        <a:pt x="39803" y="26728"/>
                        <a:pt x="36943" y="29876"/>
                      </a:cubicBezTo>
                      <a:cubicBezTo>
                        <a:pt x="34057" y="33025"/>
                        <a:pt x="30777" y="34599"/>
                        <a:pt x="27104" y="34599"/>
                      </a:cubicBezTo>
                      <a:cubicBezTo>
                        <a:pt x="25267" y="34416"/>
                        <a:pt x="23116" y="34127"/>
                        <a:pt x="20650" y="33733"/>
                      </a:cubicBezTo>
                      <a:cubicBezTo>
                        <a:pt x="16950" y="33156"/>
                        <a:pt x="13670" y="35072"/>
                        <a:pt x="10784" y="39480"/>
                      </a:cubicBezTo>
                      <a:cubicBezTo>
                        <a:pt x="8737" y="42523"/>
                        <a:pt x="7399" y="44439"/>
                        <a:pt x="6796" y="45199"/>
                      </a:cubicBezTo>
                      <a:lnTo>
                        <a:pt x="26" y="52363"/>
                      </a:lnTo>
                      <a:lnTo>
                        <a:pt x="26" y="40608"/>
                      </a:lnTo>
                      <a:close/>
                    </a:path>
                  </a:pathLst>
                </a:custGeom>
                <a:grpFill/>
                <a:ln w="2609"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9C9EF06D-B1A6-26C8-9F7D-0B26AAB19B47}"/>
                    </a:ext>
                  </a:extLst>
                </p:cNvPr>
                <p:cNvSpPr/>
                <p:nvPr/>
              </p:nvSpPr>
              <p:spPr>
                <a:xfrm>
                  <a:off x="6487238" y="2969986"/>
                  <a:ext cx="98909" cy="54444"/>
                </a:xfrm>
                <a:custGeom>
                  <a:avLst/>
                  <a:gdLst>
                    <a:gd name="connsiteX0" fmla="*/ 96347 w 98909"/>
                    <a:gd name="connsiteY0" fmla="*/ 11729 h 54444"/>
                    <a:gd name="connsiteX1" fmla="*/ 90811 w 98909"/>
                    <a:gd name="connsiteY1" fmla="*/ 15743 h 54444"/>
                    <a:gd name="connsiteX2" fmla="*/ 86193 w 98909"/>
                    <a:gd name="connsiteY2" fmla="*/ 17737 h 54444"/>
                    <a:gd name="connsiteX3" fmla="*/ 71106 w 98909"/>
                    <a:gd name="connsiteY3" fmla="*/ 27471 h 54444"/>
                    <a:gd name="connsiteX4" fmla="*/ 68639 w 98909"/>
                    <a:gd name="connsiteY4" fmla="*/ 28049 h 54444"/>
                    <a:gd name="connsiteX5" fmla="*/ 50482 w 98909"/>
                    <a:gd name="connsiteY5" fmla="*/ 36944 h 54444"/>
                    <a:gd name="connsiteX6" fmla="*/ 40013 w 98909"/>
                    <a:gd name="connsiteY6" fmla="*/ 34949 h 54444"/>
                    <a:gd name="connsiteX7" fmla="*/ 23090 w 98909"/>
                    <a:gd name="connsiteY7" fmla="*/ 39830 h 54444"/>
                    <a:gd name="connsiteX8" fmla="*/ 10469 w 98909"/>
                    <a:gd name="connsiteY8" fmla="*/ 51007 h 54444"/>
                    <a:gd name="connsiteX9" fmla="*/ 6481 w 98909"/>
                    <a:gd name="connsiteY9" fmla="*/ 54444 h 54444"/>
                    <a:gd name="connsiteX10" fmla="*/ 0 w 98909"/>
                    <a:gd name="connsiteY10" fmla="*/ 53579 h 54444"/>
                    <a:gd name="connsiteX11" fmla="*/ 3700 w 98909"/>
                    <a:gd name="connsiteY11" fmla="*/ 47859 h 54444"/>
                    <a:gd name="connsiteX12" fmla="*/ 11387 w 98909"/>
                    <a:gd name="connsiteY12" fmla="*/ 38964 h 54444"/>
                    <a:gd name="connsiteX13" fmla="*/ 23693 w 98909"/>
                    <a:gd name="connsiteY13" fmla="*/ 27498 h 54444"/>
                    <a:gd name="connsiteX14" fmla="*/ 50168 w 98909"/>
                    <a:gd name="connsiteY14" fmla="*/ 16032 h 54444"/>
                    <a:gd name="connsiteX15" fmla="*/ 56019 w 98909"/>
                    <a:gd name="connsiteY15" fmla="*/ 17475 h 54444"/>
                    <a:gd name="connsiteX16" fmla="*/ 60637 w 98909"/>
                    <a:gd name="connsiteY16" fmla="*/ 18918 h 54444"/>
                    <a:gd name="connsiteX17" fmla="*/ 65858 w 98909"/>
                    <a:gd name="connsiteY17" fmla="*/ 16609 h 54444"/>
                    <a:gd name="connsiteX18" fmla="*/ 69873 w 98909"/>
                    <a:gd name="connsiteY18" fmla="*/ 12594 h 54444"/>
                    <a:gd name="connsiteX19" fmla="*/ 72339 w 98909"/>
                    <a:gd name="connsiteY19" fmla="*/ 10023 h 54444"/>
                    <a:gd name="connsiteX20" fmla="*/ 73572 w 98909"/>
                    <a:gd name="connsiteY20" fmla="*/ 8869 h 54444"/>
                    <a:gd name="connsiteX21" fmla="*/ 76957 w 98909"/>
                    <a:gd name="connsiteY21" fmla="*/ 10023 h 54444"/>
                    <a:gd name="connsiteX22" fmla="*/ 84960 w 98909"/>
                    <a:gd name="connsiteY22" fmla="*/ 4014 h 54444"/>
                    <a:gd name="connsiteX23" fmla="*/ 88029 w 98909"/>
                    <a:gd name="connsiteY23" fmla="*/ 289 h 54444"/>
                    <a:gd name="connsiteX24" fmla="*/ 91414 w 98909"/>
                    <a:gd name="connsiteY24" fmla="*/ 1154 h 54444"/>
                    <a:gd name="connsiteX25" fmla="*/ 96347 w 98909"/>
                    <a:gd name="connsiteY25" fmla="*/ 0 h 54444"/>
                    <a:gd name="connsiteX26" fmla="*/ 97265 w 98909"/>
                    <a:gd name="connsiteY26" fmla="*/ 1417 h 54444"/>
                    <a:gd name="connsiteX27" fmla="*/ 98813 w 98909"/>
                    <a:gd name="connsiteY27" fmla="*/ 4277 h 54444"/>
                    <a:gd name="connsiteX28" fmla="*/ 96347 w 98909"/>
                    <a:gd name="connsiteY28" fmla="*/ 11729 h 54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98909" h="54444">
                      <a:moveTo>
                        <a:pt x="96347" y="11729"/>
                      </a:moveTo>
                      <a:cubicBezTo>
                        <a:pt x="94510" y="13644"/>
                        <a:pt x="92647" y="14982"/>
                        <a:pt x="90811" y="15743"/>
                      </a:cubicBezTo>
                      <a:lnTo>
                        <a:pt x="86193" y="17737"/>
                      </a:lnTo>
                      <a:cubicBezTo>
                        <a:pt x="82913" y="20020"/>
                        <a:pt x="77875" y="23273"/>
                        <a:pt x="71106" y="27471"/>
                      </a:cubicBezTo>
                      <a:lnTo>
                        <a:pt x="68639" y="28049"/>
                      </a:lnTo>
                      <a:cubicBezTo>
                        <a:pt x="61240" y="33979"/>
                        <a:pt x="55205" y="36944"/>
                        <a:pt x="50482" y="36944"/>
                      </a:cubicBezTo>
                      <a:cubicBezTo>
                        <a:pt x="47203" y="35605"/>
                        <a:pt x="43713" y="34949"/>
                        <a:pt x="40013" y="34949"/>
                      </a:cubicBezTo>
                      <a:cubicBezTo>
                        <a:pt x="34871" y="34949"/>
                        <a:pt x="29229" y="36576"/>
                        <a:pt x="23090" y="39830"/>
                      </a:cubicBezTo>
                      <a:cubicBezTo>
                        <a:pt x="16924" y="43083"/>
                        <a:pt x="12726" y="46809"/>
                        <a:pt x="10469" y="51007"/>
                      </a:cubicBezTo>
                      <a:cubicBezTo>
                        <a:pt x="9236" y="52739"/>
                        <a:pt x="7898" y="53867"/>
                        <a:pt x="6481" y="54444"/>
                      </a:cubicBezTo>
                      <a:cubicBezTo>
                        <a:pt x="4014" y="54444"/>
                        <a:pt x="1863" y="54156"/>
                        <a:pt x="0" y="53579"/>
                      </a:cubicBezTo>
                      <a:lnTo>
                        <a:pt x="3700" y="47859"/>
                      </a:lnTo>
                      <a:lnTo>
                        <a:pt x="11387" y="38964"/>
                      </a:lnTo>
                      <a:cubicBezTo>
                        <a:pt x="14457" y="35527"/>
                        <a:pt x="18577" y="31696"/>
                        <a:pt x="23693" y="27498"/>
                      </a:cubicBezTo>
                      <a:cubicBezTo>
                        <a:pt x="33139" y="19862"/>
                        <a:pt x="41955" y="16032"/>
                        <a:pt x="50168" y="16032"/>
                      </a:cubicBezTo>
                      <a:cubicBezTo>
                        <a:pt x="51611" y="16032"/>
                        <a:pt x="53552" y="16504"/>
                        <a:pt x="56019" y="17475"/>
                      </a:cubicBezTo>
                      <a:cubicBezTo>
                        <a:pt x="58485" y="18419"/>
                        <a:pt x="60007" y="18918"/>
                        <a:pt x="60637" y="18918"/>
                      </a:cubicBezTo>
                      <a:cubicBezTo>
                        <a:pt x="62290" y="18918"/>
                        <a:pt x="64021" y="18157"/>
                        <a:pt x="65858" y="16609"/>
                      </a:cubicBezTo>
                      <a:lnTo>
                        <a:pt x="69873" y="12594"/>
                      </a:lnTo>
                      <a:cubicBezTo>
                        <a:pt x="70476" y="11833"/>
                        <a:pt x="71316" y="10968"/>
                        <a:pt x="72339" y="10023"/>
                      </a:cubicBezTo>
                      <a:lnTo>
                        <a:pt x="73572" y="8869"/>
                      </a:lnTo>
                      <a:cubicBezTo>
                        <a:pt x="74595" y="9629"/>
                        <a:pt x="75724" y="10023"/>
                        <a:pt x="76957" y="10023"/>
                      </a:cubicBezTo>
                      <a:cubicBezTo>
                        <a:pt x="79607" y="10023"/>
                        <a:pt x="82283" y="8029"/>
                        <a:pt x="84960" y="4014"/>
                      </a:cubicBezTo>
                      <a:lnTo>
                        <a:pt x="88029" y="289"/>
                      </a:lnTo>
                      <a:cubicBezTo>
                        <a:pt x="88843" y="866"/>
                        <a:pt x="89971" y="1154"/>
                        <a:pt x="91414" y="1154"/>
                      </a:cubicBezTo>
                      <a:cubicBezTo>
                        <a:pt x="94090" y="761"/>
                        <a:pt x="95717" y="394"/>
                        <a:pt x="96347" y="0"/>
                      </a:cubicBezTo>
                      <a:cubicBezTo>
                        <a:pt x="96767" y="761"/>
                        <a:pt x="97055" y="1233"/>
                        <a:pt x="97265" y="1417"/>
                      </a:cubicBezTo>
                      <a:cubicBezTo>
                        <a:pt x="98289" y="2755"/>
                        <a:pt x="98813" y="3700"/>
                        <a:pt x="98813" y="4277"/>
                      </a:cubicBezTo>
                      <a:cubicBezTo>
                        <a:pt x="99207" y="6560"/>
                        <a:pt x="98394" y="9052"/>
                        <a:pt x="96347" y="11729"/>
                      </a:cubicBezTo>
                      <a:close/>
                    </a:path>
                  </a:pathLst>
                </a:custGeom>
                <a:grpFill/>
                <a:ln w="2609"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762CF9AC-859C-FB34-EA6B-E358DBD21C70}"/>
                    </a:ext>
                  </a:extLst>
                </p:cNvPr>
                <p:cNvSpPr/>
                <p:nvPr/>
              </p:nvSpPr>
              <p:spPr>
                <a:xfrm>
                  <a:off x="6240940" y="3014460"/>
                  <a:ext cx="277390" cy="118334"/>
                </a:xfrm>
                <a:custGeom>
                  <a:avLst/>
                  <a:gdLst>
                    <a:gd name="connsiteX0" fmla="*/ 252465 w 277390"/>
                    <a:gd name="connsiteY0" fmla="*/ 7425 h 118334"/>
                    <a:gd name="connsiteX1" fmla="*/ 258001 w 277390"/>
                    <a:gd name="connsiteY1" fmla="*/ 4565 h 118334"/>
                    <a:gd name="connsiteX2" fmla="*/ 259549 w 277390"/>
                    <a:gd name="connsiteY2" fmla="*/ 4565 h 118334"/>
                    <a:gd name="connsiteX3" fmla="*/ 265085 w 277390"/>
                    <a:gd name="connsiteY3" fmla="*/ 3411 h 118334"/>
                    <a:gd name="connsiteX4" fmla="*/ 277391 w 277390"/>
                    <a:gd name="connsiteY4" fmla="*/ 12017 h 118334"/>
                    <a:gd name="connsiteX5" fmla="*/ 269388 w 277390"/>
                    <a:gd name="connsiteY5" fmla="*/ 28652 h 118334"/>
                    <a:gd name="connsiteX6" fmla="*/ 257056 w 277390"/>
                    <a:gd name="connsiteY6" fmla="*/ 40407 h 118334"/>
                    <a:gd name="connsiteX7" fmla="*/ 245984 w 277390"/>
                    <a:gd name="connsiteY7" fmla="*/ 42978 h 118334"/>
                    <a:gd name="connsiteX8" fmla="*/ 222579 w 277390"/>
                    <a:gd name="connsiteY8" fmla="*/ 48987 h 118334"/>
                    <a:gd name="connsiteX9" fmla="*/ 190254 w 277390"/>
                    <a:gd name="connsiteY9" fmla="*/ 68482 h 118334"/>
                    <a:gd name="connsiteX10" fmla="*/ 157010 w 277390"/>
                    <a:gd name="connsiteY10" fmla="*/ 86534 h 118334"/>
                    <a:gd name="connsiteX11" fmla="*/ 26160 w 277390"/>
                    <a:gd name="connsiteY11" fmla="*/ 118335 h 118334"/>
                    <a:gd name="connsiteX12" fmla="*/ 0 w 277390"/>
                    <a:gd name="connsiteY12" fmla="*/ 116052 h 118334"/>
                    <a:gd name="connsiteX13" fmla="*/ 0 w 277390"/>
                    <a:gd name="connsiteY13" fmla="*/ 82519 h 118334"/>
                    <a:gd name="connsiteX14" fmla="*/ 40643 w 277390"/>
                    <a:gd name="connsiteY14" fmla="*/ 87977 h 118334"/>
                    <a:gd name="connsiteX15" fmla="*/ 47727 w 277390"/>
                    <a:gd name="connsiteY15" fmla="*/ 87977 h 118334"/>
                    <a:gd name="connsiteX16" fmla="*/ 82834 w 277390"/>
                    <a:gd name="connsiteY16" fmla="*/ 85117 h 118334"/>
                    <a:gd name="connsiteX17" fmla="*/ 148115 w 277390"/>
                    <a:gd name="connsiteY17" fmla="*/ 67354 h 118334"/>
                    <a:gd name="connsiteX18" fmla="*/ 196157 w 277390"/>
                    <a:gd name="connsiteY18" fmla="*/ 46153 h 118334"/>
                    <a:gd name="connsiteX19" fmla="*/ 200460 w 277390"/>
                    <a:gd name="connsiteY19" fmla="*/ 40722 h 118334"/>
                    <a:gd name="connsiteX20" fmla="*/ 215233 w 277390"/>
                    <a:gd name="connsiteY20" fmla="*/ 16058 h 118334"/>
                    <a:gd name="connsiteX21" fmla="*/ 237089 w 277390"/>
                    <a:gd name="connsiteY21" fmla="*/ 0 h 118334"/>
                    <a:gd name="connsiteX22" fmla="*/ 248791 w 277390"/>
                    <a:gd name="connsiteY22" fmla="*/ 6297 h 118334"/>
                    <a:gd name="connsiteX23" fmla="*/ 252465 w 277390"/>
                    <a:gd name="connsiteY23" fmla="*/ 7425 h 118334"/>
                    <a:gd name="connsiteX24" fmla="*/ 239844 w 277390"/>
                    <a:gd name="connsiteY24" fmla="*/ 18603 h 118334"/>
                    <a:gd name="connsiteX25" fmla="*/ 230923 w 277390"/>
                    <a:gd name="connsiteY25" fmla="*/ 13723 h 118334"/>
                    <a:gd name="connsiteX26" fmla="*/ 215836 w 277390"/>
                    <a:gd name="connsiteY26" fmla="*/ 24612 h 118334"/>
                    <a:gd name="connsiteX27" fmla="*/ 209067 w 277390"/>
                    <a:gd name="connsiteY27" fmla="*/ 35212 h 118334"/>
                    <a:gd name="connsiteX28" fmla="*/ 205078 w 277390"/>
                    <a:gd name="connsiteY28" fmla="*/ 42375 h 118334"/>
                    <a:gd name="connsiteX29" fmla="*/ 239844 w 277390"/>
                    <a:gd name="connsiteY29" fmla="*/ 18603 h 118334"/>
                    <a:gd name="connsiteX30" fmla="*/ 267867 w 277390"/>
                    <a:gd name="connsiteY30" fmla="*/ 19443 h 118334"/>
                    <a:gd name="connsiteX31" fmla="*/ 260152 w 277390"/>
                    <a:gd name="connsiteY31" fmla="*/ 15428 h 118334"/>
                    <a:gd name="connsiteX32" fmla="*/ 232445 w 277390"/>
                    <a:gd name="connsiteY32" fmla="*/ 40354 h 118334"/>
                    <a:gd name="connsiteX33" fmla="*/ 252465 w 277390"/>
                    <a:gd name="connsiteY33" fmla="*/ 31748 h 118334"/>
                    <a:gd name="connsiteX34" fmla="*/ 267867 w 277390"/>
                    <a:gd name="connsiteY34" fmla="*/ 19443 h 1183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77390" h="118334">
                      <a:moveTo>
                        <a:pt x="252465" y="7425"/>
                      </a:moveTo>
                      <a:lnTo>
                        <a:pt x="258001" y="4565"/>
                      </a:lnTo>
                      <a:cubicBezTo>
                        <a:pt x="258421" y="4775"/>
                        <a:pt x="258919" y="4775"/>
                        <a:pt x="259549" y="4565"/>
                      </a:cubicBezTo>
                      <a:cubicBezTo>
                        <a:pt x="262435" y="3805"/>
                        <a:pt x="264272" y="3411"/>
                        <a:pt x="265085" y="3411"/>
                      </a:cubicBezTo>
                      <a:cubicBezTo>
                        <a:pt x="273298" y="3411"/>
                        <a:pt x="277391" y="6271"/>
                        <a:pt x="277391" y="12017"/>
                      </a:cubicBezTo>
                      <a:cubicBezTo>
                        <a:pt x="277391" y="16032"/>
                        <a:pt x="274715" y="21568"/>
                        <a:pt x="269388" y="28652"/>
                      </a:cubicBezTo>
                      <a:cubicBezTo>
                        <a:pt x="265479" y="33821"/>
                        <a:pt x="261386" y="37731"/>
                        <a:pt x="257056" y="40407"/>
                      </a:cubicBezTo>
                      <a:lnTo>
                        <a:pt x="245984" y="42978"/>
                      </a:lnTo>
                      <a:cubicBezTo>
                        <a:pt x="241864" y="43949"/>
                        <a:pt x="234072" y="45943"/>
                        <a:pt x="222579" y="48987"/>
                      </a:cubicBezTo>
                      <a:lnTo>
                        <a:pt x="190254" y="68482"/>
                      </a:lnTo>
                      <a:cubicBezTo>
                        <a:pt x="176898" y="76511"/>
                        <a:pt x="165826" y="82519"/>
                        <a:pt x="157010" y="86534"/>
                      </a:cubicBezTo>
                      <a:cubicBezTo>
                        <a:pt x="109991" y="107734"/>
                        <a:pt x="66383" y="118335"/>
                        <a:pt x="26160" y="118335"/>
                      </a:cubicBezTo>
                      <a:cubicBezTo>
                        <a:pt x="16504" y="118335"/>
                        <a:pt x="7793" y="117574"/>
                        <a:pt x="0" y="116052"/>
                      </a:cubicBezTo>
                      <a:lnTo>
                        <a:pt x="0" y="82519"/>
                      </a:lnTo>
                      <a:cubicBezTo>
                        <a:pt x="12726" y="86140"/>
                        <a:pt x="26265" y="87977"/>
                        <a:pt x="40643" y="87977"/>
                      </a:cubicBezTo>
                      <a:lnTo>
                        <a:pt x="47727" y="87977"/>
                      </a:lnTo>
                      <a:cubicBezTo>
                        <a:pt x="60243" y="87977"/>
                        <a:pt x="71945" y="87032"/>
                        <a:pt x="82834" y="85117"/>
                      </a:cubicBezTo>
                      <a:cubicBezTo>
                        <a:pt x="100283" y="82073"/>
                        <a:pt x="122034" y="76143"/>
                        <a:pt x="148115" y="67354"/>
                      </a:cubicBezTo>
                      <a:cubicBezTo>
                        <a:pt x="169053" y="60296"/>
                        <a:pt x="185059" y="53211"/>
                        <a:pt x="196157" y="46153"/>
                      </a:cubicBezTo>
                      <a:cubicBezTo>
                        <a:pt x="197391" y="45392"/>
                        <a:pt x="198834" y="43582"/>
                        <a:pt x="200460" y="40722"/>
                      </a:cubicBezTo>
                      <a:cubicBezTo>
                        <a:pt x="208463" y="26763"/>
                        <a:pt x="213396" y="18550"/>
                        <a:pt x="215233" y="16058"/>
                      </a:cubicBezTo>
                      <a:cubicBezTo>
                        <a:pt x="222815" y="5379"/>
                        <a:pt x="230110" y="0"/>
                        <a:pt x="237089" y="0"/>
                      </a:cubicBezTo>
                      <a:cubicBezTo>
                        <a:pt x="242022" y="0"/>
                        <a:pt x="245905" y="2099"/>
                        <a:pt x="248791" y="6297"/>
                      </a:cubicBezTo>
                      <a:cubicBezTo>
                        <a:pt x="249185" y="7032"/>
                        <a:pt x="250418" y="7425"/>
                        <a:pt x="252465" y="7425"/>
                      </a:cubicBezTo>
                      <a:close/>
                      <a:moveTo>
                        <a:pt x="239844" y="18603"/>
                      </a:moveTo>
                      <a:cubicBezTo>
                        <a:pt x="239844" y="15349"/>
                        <a:pt x="236879" y="13723"/>
                        <a:pt x="230923" y="13723"/>
                      </a:cubicBezTo>
                      <a:cubicBezTo>
                        <a:pt x="225990" y="13723"/>
                        <a:pt x="220979" y="17343"/>
                        <a:pt x="215836" y="24612"/>
                      </a:cubicBezTo>
                      <a:cubicBezTo>
                        <a:pt x="213160" y="28442"/>
                        <a:pt x="210903" y="31958"/>
                        <a:pt x="209067" y="35212"/>
                      </a:cubicBezTo>
                      <a:lnTo>
                        <a:pt x="205078" y="42375"/>
                      </a:lnTo>
                      <a:cubicBezTo>
                        <a:pt x="228247" y="33218"/>
                        <a:pt x="239844" y="25294"/>
                        <a:pt x="239844" y="18603"/>
                      </a:cubicBezTo>
                      <a:close/>
                      <a:moveTo>
                        <a:pt x="267867" y="19443"/>
                      </a:moveTo>
                      <a:cubicBezTo>
                        <a:pt x="267867" y="16766"/>
                        <a:pt x="265295" y="15428"/>
                        <a:pt x="260152" y="15428"/>
                      </a:cubicBezTo>
                      <a:cubicBezTo>
                        <a:pt x="251336" y="15428"/>
                        <a:pt x="242100" y="23746"/>
                        <a:pt x="232445" y="40354"/>
                      </a:cubicBezTo>
                      <a:cubicBezTo>
                        <a:pt x="237771" y="38833"/>
                        <a:pt x="244462" y="35973"/>
                        <a:pt x="252465" y="31748"/>
                      </a:cubicBezTo>
                      <a:cubicBezTo>
                        <a:pt x="262724" y="26422"/>
                        <a:pt x="267867" y="22329"/>
                        <a:pt x="267867" y="19443"/>
                      </a:cubicBezTo>
                      <a:close/>
                    </a:path>
                  </a:pathLst>
                </a:custGeom>
                <a:grpFill/>
                <a:ln w="2609"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66825903-3535-98A6-EBDB-73CF151198B3}"/>
                    </a:ext>
                  </a:extLst>
                </p:cNvPr>
                <p:cNvSpPr/>
                <p:nvPr/>
              </p:nvSpPr>
              <p:spPr>
                <a:xfrm>
                  <a:off x="6149965" y="3030938"/>
                  <a:ext cx="95277" cy="99443"/>
                </a:xfrm>
                <a:custGeom>
                  <a:avLst/>
                  <a:gdLst>
                    <a:gd name="connsiteX0" fmla="*/ 90975 w 95277"/>
                    <a:gd name="connsiteY0" fmla="*/ 99443 h 99443"/>
                    <a:gd name="connsiteX1" fmla="*/ 86042 w 95277"/>
                    <a:gd name="connsiteY1" fmla="*/ 98289 h 99443"/>
                    <a:gd name="connsiteX2" fmla="*/ 57101 w 95277"/>
                    <a:gd name="connsiteY2" fmla="*/ 80814 h 99443"/>
                    <a:gd name="connsiteX3" fmla="*/ 49702 w 95277"/>
                    <a:gd name="connsiteY3" fmla="*/ 63628 h 99443"/>
                    <a:gd name="connsiteX4" fmla="*/ 40781 w 95277"/>
                    <a:gd name="connsiteY4" fmla="*/ 80237 h 99443"/>
                    <a:gd name="connsiteX5" fmla="*/ 18006 w 95277"/>
                    <a:gd name="connsiteY5" fmla="*/ 95429 h 99443"/>
                    <a:gd name="connsiteX6" fmla="*/ 453 w 95277"/>
                    <a:gd name="connsiteY6" fmla="*/ 98866 h 99443"/>
                    <a:gd name="connsiteX7" fmla="*/ 2604 w 95277"/>
                    <a:gd name="connsiteY7" fmla="*/ 94851 h 99443"/>
                    <a:gd name="connsiteX8" fmla="*/ 19239 w 95277"/>
                    <a:gd name="connsiteY8" fmla="*/ 82231 h 99443"/>
                    <a:gd name="connsiteX9" fmla="*/ 55579 w 95277"/>
                    <a:gd name="connsiteY9" fmla="*/ 32378 h 99443"/>
                    <a:gd name="connsiteX10" fmla="*/ 61431 w 95277"/>
                    <a:gd name="connsiteY10" fmla="*/ 14903 h 99443"/>
                    <a:gd name="connsiteX11" fmla="*/ 69748 w 95277"/>
                    <a:gd name="connsiteY11" fmla="*/ 0 h 99443"/>
                    <a:gd name="connsiteX12" fmla="*/ 70666 w 95277"/>
                    <a:gd name="connsiteY12" fmla="*/ 1994 h 99443"/>
                    <a:gd name="connsiteX13" fmla="*/ 66652 w 95277"/>
                    <a:gd name="connsiteY13" fmla="*/ 19469 h 99443"/>
                    <a:gd name="connsiteX14" fmla="*/ 64186 w 95277"/>
                    <a:gd name="connsiteY14" fmla="*/ 37232 h 99443"/>
                    <a:gd name="connsiteX15" fmla="*/ 77436 w 95277"/>
                    <a:gd name="connsiteY15" fmla="*/ 60164 h 99443"/>
                    <a:gd name="connsiteX16" fmla="*/ 90975 w 95277"/>
                    <a:gd name="connsiteY16" fmla="*/ 65911 h 99443"/>
                    <a:gd name="connsiteX17" fmla="*/ 95278 w 95277"/>
                    <a:gd name="connsiteY17" fmla="*/ 81391 h 99443"/>
                    <a:gd name="connsiteX18" fmla="*/ 92497 w 95277"/>
                    <a:gd name="connsiteY18" fmla="*/ 95717 h 99443"/>
                    <a:gd name="connsiteX19" fmla="*/ 90975 w 95277"/>
                    <a:gd name="connsiteY19" fmla="*/ 99443 h 994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95277" h="99443">
                      <a:moveTo>
                        <a:pt x="90975" y="99443"/>
                      </a:moveTo>
                      <a:lnTo>
                        <a:pt x="86042" y="98289"/>
                      </a:lnTo>
                      <a:cubicBezTo>
                        <a:pt x="73107" y="95245"/>
                        <a:pt x="63451" y="89394"/>
                        <a:pt x="57101" y="80814"/>
                      </a:cubicBezTo>
                      <a:cubicBezTo>
                        <a:pt x="54215" y="76983"/>
                        <a:pt x="51749" y="71263"/>
                        <a:pt x="49702" y="63628"/>
                      </a:cubicBezTo>
                      <a:cubicBezTo>
                        <a:pt x="47839" y="66698"/>
                        <a:pt x="44874" y="72234"/>
                        <a:pt x="40781" y="80237"/>
                      </a:cubicBezTo>
                      <a:cubicBezTo>
                        <a:pt x="37501" y="86717"/>
                        <a:pt x="29892" y="91808"/>
                        <a:pt x="18006" y="95429"/>
                      </a:cubicBezTo>
                      <a:cubicBezTo>
                        <a:pt x="13703" y="96767"/>
                        <a:pt x="7852" y="97921"/>
                        <a:pt x="453" y="98866"/>
                      </a:cubicBezTo>
                      <a:cubicBezTo>
                        <a:pt x="-570" y="98105"/>
                        <a:pt x="138" y="96767"/>
                        <a:pt x="2604" y="94851"/>
                      </a:cubicBezTo>
                      <a:lnTo>
                        <a:pt x="19239" y="82231"/>
                      </a:lnTo>
                      <a:cubicBezTo>
                        <a:pt x="36898" y="68849"/>
                        <a:pt x="48994" y="52240"/>
                        <a:pt x="55579" y="32378"/>
                      </a:cubicBezTo>
                      <a:lnTo>
                        <a:pt x="61431" y="14903"/>
                      </a:lnTo>
                      <a:cubicBezTo>
                        <a:pt x="64710" y="4985"/>
                        <a:pt x="67492" y="0"/>
                        <a:pt x="69748" y="0"/>
                      </a:cubicBezTo>
                      <a:cubicBezTo>
                        <a:pt x="70561" y="0"/>
                        <a:pt x="70876" y="682"/>
                        <a:pt x="70666" y="1994"/>
                      </a:cubicBezTo>
                      <a:cubicBezTo>
                        <a:pt x="70457" y="3332"/>
                        <a:pt x="69118" y="9157"/>
                        <a:pt x="66652" y="19469"/>
                      </a:cubicBezTo>
                      <a:cubicBezTo>
                        <a:pt x="64999" y="26343"/>
                        <a:pt x="64186" y="32273"/>
                        <a:pt x="64186" y="37232"/>
                      </a:cubicBezTo>
                      <a:cubicBezTo>
                        <a:pt x="64186" y="46416"/>
                        <a:pt x="68594" y="54051"/>
                        <a:pt x="77436" y="60164"/>
                      </a:cubicBezTo>
                      <a:cubicBezTo>
                        <a:pt x="79902" y="61896"/>
                        <a:pt x="84415" y="63812"/>
                        <a:pt x="90975" y="65911"/>
                      </a:cubicBezTo>
                      <a:cubicBezTo>
                        <a:pt x="93835" y="72024"/>
                        <a:pt x="95278" y="77193"/>
                        <a:pt x="95278" y="81391"/>
                      </a:cubicBezTo>
                      <a:cubicBezTo>
                        <a:pt x="95278" y="86560"/>
                        <a:pt x="94360" y="91335"/>
                        <a:pt x="92497" y="95717"/>
                      </a:cubicBezTo>
                      <a:cubicBezTo>
                        <a:pt x="92313" y="96688"/>
                        <a:pt x="91788" y="97921"/>
                        <a:pt x="90975" y="99443"/>
                      </a:cubicBezTo>
                      <a:close/>
                    </a:path>
                  </a:pathLst>
                </a:custGeom>
                <a:grpFill/>
                <a:ln w="2609"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F7A70FFF-3EBD-FBC7-E54D-30298FB70CC0}"/>
                    </a:ext>
                  </a:extLst>
                </p:cNvPr>
                <p:cNvSpPr/>
                <p:nvPr/>
              </p:nvSpPr>
              <p:spPr>
                <a:xfrm>
                  <a:off x="6302259" y="2970275"/>
                  <a:ext cx="132109" cy="102644"/>
                </a:xfrm>
                <a:custGeom>
                  <a:avLst/>
                  <a:gdLst>
                    <a:gd name="connsiteX0" fmla="*/ 90365 w 132109"/>
                    <a:gd name="connsiteY0" fmla="*/ 18236 h 102644"/>
                    <a:gd name="connsiteX1" fmla="*/ 132110 w 132109"/>
                    <a:gd name="connsiteY1" fmla="*/ 0 h 102644"/>
                    <a:gd name="connsiteX2" fmla="*/ 128909 w 132109"/>
                    <a:gd name="connsiteY2" fmla="*/ 5667 h 102644"/>
                    <a:gd name="connsiteX3" fmla="*/ 129145 w 132109"/>
                    <a:gd name="connsiteY3" fmla="*/ 8029 h 102644"/>
                    <a:gd name="connsiteX4" fmla="*/ 127754 w 132109"/>
                    <a:gd name="connsiteY4" fmla="*/ 8265 h 102644"/>
                    <a:gd name="connsiteX5" fmla="*/ 118098 w 132109"/>
                    <a:gd name="connsiteY5" fmla="*/ 18944 h 102644"/>
                    <a:gd name="connsiteX6" fmla="*/ 91965 w 132109"/>
                    <a:gd name="connsiteY6" fmla="*/ 30489 h 102644"/>
                    <a:gd name="connsiteX7" fmla="*/ 87819 w 132109"/>
                    <a:gd name="connsiteY7" fmla="*/ 32824 h 102644"/>
                    <a:gd name="connsiteX8" fmla="*/ 29229 w 132109"/>
                    <a:gd name="connsiteY8" fmla="*/ 57094 h 102644"/>
                    <a:gd name="connsiteX9" fmla="*/ 22145 w 132109"/>
                    <a:gd name="connsiteY9" fmla="*/ 62211 h 102644"/>
                    <a:gd name="connsiteX10" fmla="*/ 22539 w 132109"/>
                    <a:gd name="connsiteY10" fmla="*/ 79869 h 102644"/>
                    <a:gd name="connsiteX11" fmla="*/ 10312 w 132109"/>
                    <a:gd name="connsiteY11" fmla="*/ 95822 h 102644"/>
                    <a:gd name="connsiteX12" fmla="*/ 0 w 132109"/>
                    <a:gd name="connsiteY12" fmla="*/ 102644 h 102644"/>
                    <a:gd name="connsiteX13" fmla="*/ 13434 w 132109"/>
                    <a:gd name="connsiteY13" fmla="*/ 83910 h 102644"/>
                    <a:gd name="connsiteX14" fmla="*/ 10653 w 132109"/>
                    <a:gd name="connsiteY14" fmla="*/ 68351 h 102644"/>
                    <a:gd name="connsiteX15" fmla="*/ 20964 w 132109"/>
                    <a:gd name="connsiteY15" fmla="*/ 51873 h 102644"/>
                    <a:gd name="connsiteX16" fmla="*/ 90365 w 132109"/>
                    <a:gd name="connsiteY16" fmla="*/ 18236 h 102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2109" h="102644">
                      <a:moveTo>
                        <a:pt x="90365" y="18236"/>
                      </a:moveTo>
                      <a:cubicBezTo>
                        <a:pt x="104769" y="13355"/>
                        <a:pt x="117994" y="5589"/>
                        <a:pt x="132110" y="0"/>
                      </a:cubicBezTo>
                      <a:cubicBezTo>
                        <a:pt x="131139" y="1942"/>
                        <a:pt x="130457" y="4067"/>
                        <a:pt x="128909" y="5667"/>
                      </a:cubicBezTo>
                      <a:cubicBezTo>
                        <a:pt x="128961" y="6271"/>
                        <a:pt x="129066" y="7425"/>
                        <a:pt x="129145" y="8029"/>
                      </a:cubicBezTo>
                      <a:lnTo>
                        <a:pt x="127754" y="8265"/>
                      </a:lnTo>
                      <a:cubicBezTo>
                        <a:pt x="125052" y="12227"/>
                        <a:pt x="122664" y="16819"/>
                        <a:pt x="118098" y="18944"/>
                      </a:cubicBezTo>
                      <a:cubicBezTo>
                        <a:pt x="109335" y="22670"/>
                        <a:pt x="101096" y="27655"/>
                        <a:pt x="91965" y="30489"/>
                      </a:cubicBezTo>
                      <a:cubicBezTo>
                        <a:pt x="90601" y="31250"/>
                        <a:pt x="89210" y="32037"/>
                        <a:pt x="87819" y="32824"/>
                      </a:cubicBezTo>
                      <a:cubicBezTo>
                        <a:pt x="68036" y="40223"/>
                        <a:pt x="48462" y="48331"/>
                        <a:pt x="29229" y="57094"/>
                      </a:cubicBezTo>
                      <a:cubicBezTo>
                        <a:pt x="26684" y="58459"/>
                        <a:pt x="23562" y="59456"/>
                        <a:pt x="22145" y="62211"/>
                      </a:cubicBezTo>
                      <a:cubicBezTo>
                        <a:pt x="22119" y="68062"/>
                        <a:pt x="24402" y="74097"/>
                        <a:pt x="22539" y="79869"/>
                      </a:cubicBezTo>
                      <a:cubicBezTo>
                        <a:pt x="19784" y="86062"/>
                        <a:pt x="14982" y="91047"/>
                        <a:pt x="10312" y="95822"/>
                      </a:cubicBezTo>
                      <a:cubicBezTo>
                        <a:pt x="7294" y="98630"/>
                        <a:pt x="4303" y="102041"/>
                        <a:pt x="0" y="102644"/>
                      </a:cubicBezTo>
                      <a:cubicBezTo>
                        <a:pt x="1522" y="94773"/>
                        <a:pt x="11965" y="91939"/>
                        <a:pt x="13434" y="83910"/>
                      </a:cubicBezTo>
                      <a:cubicBezTo>
                        <a:pt x="13277" y="78584"/>
                        <a:pt x="8869" y="73756"/>
                        <a:pt x="10653" y="68351"/>
                      </a:cubicBezTo>
                      <a:cubicBezTo>
                        <a:pt x="13014" y="62316"/>
                        <a:pt x="16320" y="56465"/>
                        <a:pt x="20964" y="51873"/>
                      </a:cubicBezTo>
                      <a:cubicBezTo>
                        <a:pt x="41509" y="35946"/>
                        <a:pt x="66566" y="27917"/>
                        <a:pt x="90365" y="18236"/>
                      </a:cubicBezTo>
                      <a:close/>
                    </a:path>
                  </a:pathLst>
                </a:custGeom>
                <a:grpFill/>
                <a:ln w="2609"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9A4FAF95-42EB-6780-C5E0-462719D16F9F}"/>
                    </a:ext>
                  </a:extLst>
                </p:cNvPr>
                <p:cNvSpPr/>
                <p:nvPr/>
              </p:nvSpPr>
              <p:spPr>
                <a:xfrm>
                  <a:off x="7065687" y="3049725"/>
                  <a:ext cx="45680" cy="84246"/>
                </a:xfrm>
                <a:custGeom>
                  <a:avLst/>
                  <a:gdLst>
                    <a:gd name="connsiteX0" fmla="*/ 45681 w 45680"/>
                    <a:gd name="connsiteY0" fmla="*/ 29151 h 84246"/>
                    <a:gd name="connsiteX1" fmla="*/ 34556 w 45680"/>
                    <a:gd name="connsiteY1" fmla="*/ 64861 h 84246"/>
                    <a:gd name="connsiteX2" fmla="*/ 10285 w 45680"/>
                    <a:gd name="connsiteY2" fmla="*/ 81417 h 84246"/>
                    <a:gd name="connsiteX3" fmla="*/ 2860 w 45680"/>
                    <a:gd name="connsiteY3" fmla="*/ 83989 h 84246"/>
                    <a:gd name="connsiteX4" fmla="*/ 0 w 45680"/>
                    <a:gd name="connsiteY4" fmla="*/ 82834 h 84246"/>
                    <a:gd name="connsiteX5" fmla="*/ 289 w 45680"/>
                    <a:gd name="connsiteY5" fmla="*/ 81706 h 84246"/>
                    <a:gd name="connsiteX6" fmla="*/ 6297 w 45680"/>
                    <a:gd name="connsiteY6" fmla="*/ 75697 h 84246"/>
                    <a:gd name="connsiteX7" fmla="*/ 15428 w 45680"/>
                    <a:gd name="connsiteY7" fmla="*/ 67983 h 84246"/>
                    <a:gd name="connsiteX8" fmla="*/ 29990 w 45680"/>
                    <a:gd name="connsiteY8" fmla="*/ 51427 h 84246"/>
                    <a:gd name="connsiteX9" fmla="*/ 17711 w 45680"/>
                    <a:gd name="connsiteY9" fmla="*/ 32299 h 84246"/>
                    <a:gd name="connsiteX10" fmla="*/ 14274 w 45680"/>
                    <a:gd name="connsiteY10" fmla="*/ 28862 h 84246"/>
                    <a:gd name="connsiteX11" fmla="*/ 19128 w 45680"/>
                    <a:gd name="connsiteY11" fmla="*/ 17448 h 84246"/>
                    <a:gd name="connsiteX12" fmla="*/ 25399 w 45680"/>
                    <a:gd name="connsiteY12" fmla="*/ 3437 h 84246"/>
                    <a:gd name="connsiteX13" fmla="*/ 27681 w 45680"/>
                    <a:gd name="connsiteY13" fmla="*/ 577 h 84246"/>
                    <a:gd name="connsiteX14" fmla="*/ 27970 w 45680"/>
                    <a:gd name="connsiteY14" fmla="*/ 0 h 84246"/>
                    <a:gd name="connsiteX15" fmla="*/ 33979 w 45680"/>
                    <a:gd name="connsiteY15" fmla="*/ 5431 h 84246"/>
                    <a:gd name="connsiteX16" fmla="*/ 41981 w 45680"/>
                    <a:gd name="connsiteY16" fmla="*/ 14562 h 84246"/>
                    <a:gd name="connsiteX17" fmla="*/ 45681 w 45680"/>
                    <a:gd name="connsiteY17" fmla="*/ 29151 h 84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5680" h="84246">
                      <a:moveTo>
                        <a:pt x="45681" y="29151"/>
                      </a:moveTo>
                      <a:cubicBezTo>
                        <a:pt x="45681" y="39436"/>
                        <a:pt x="41981" y="51322"/>
                        <a:pt x="34556" y="64861"/>
                      </a:cubicBezTo>
                      <a:cubicBezTo>
                        <a:pt x="30935" y="71525"/>
                        <a:pt x="22854" y="77036"/>
                        <a:pt x="10285" y="81417"/>
                      </a:cubicBezTo>
                      <a:lnTo>
                        <a:pt x="2860" y="83989"/>
                      </a:lnTo>
                      <a:cubicBezTo>
                        <a:pt x="971" y="84566"/>
                        <a:pt x="0" y="84172"/>
                        <a:pt x="0" y="82834"/>
                      </a:cubicBezTo>
                      <a:cubicBezTo>
                        <a:pt x="0" y="82467"/>
                        <a:pt x="105" y="82073"/>
                        <a:pt x="289" y="81706"/>
                      </a:cubicBezTo>
                      <a:cubicBezTo>
                        <a:pt x="1627" y="80000"/>
                        <a:pt x="3621" y="77980"/>
                        <a:pt x="6297" y="75697"/>
                      </a:cubicBezTo>
                      <a:lnTo>
                        <a:pt x="15428" y="67983"/>
                      </a:lnTo>
                      <a:cubicBezTo>
                        <a:pt x="25136" y="59797"/>
                        <a:pt x="29990" y="54287"/>
                        <a:pt x="29990" y="51427"/>
                      </a:cubicBezTo>
                      <a:cubicBezTo>
                        <a:pt x="29990" y="44946"/>
                        <a:pt x="25897" y="38570"/>
                        <a:pt x="17711" y="32299"/>
                      </a:cubicBezTo>
                      <a:cubicBezTo>
                        <a:pt x="15428" y="30594"/>
                        <a:pt x="14274" y="29439"/>
                        <a:pt x="14274" y="28862"/>
                      </a:cubicBezTo>
                      <a:lnTo>
                        <a:pt x="19128" y="17448"/>
                      </a:lnTo>
                      <a:lnTo>
                        <a:pt x="25399" y="3437"/>
                      </a:lnTo>
                      <a:cubicBezTo>
                        <a:pt x="25976" y="2283"/>
                        <a:pt x="26737" y="1338"/>
                        <a:pt x="27681" y="577"/>
                      </a:cubicBezTo>
                      <a:cubicBezTo>
                        <a:pt x="27681" y="394"/>
                        <a:pt x="27786" y="210"/>
                        <a:pt x="27970" y="0"/>
                      </a:cubicBezTo>
                      <a:lnTo>
                        <a:pt x="33979" y="5431"/>
                      </a:lnTo>
                      <a:cubicBezTo>
                        <a:pt x="37967" y="9052"/>
                        <a:pt x="40643" y="12096"/>
                        <a:pt x="41981" y="14562"/>
                      </a:cubicBezTo>
                      <a:cubicBezTo>
                        <a:pt x="44448" y="19128"/>
                        <a:pt x="45681" y="23982"/>
                        <a:pt x="45681" y="29151"/>
                      </a:cubicBezTo>
                      <a:close/>
                    </a:path>
                  </a:pathLst>
                </a:custGeom>
                <a:grpFill/>
                <a:ln w="2609"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9E675656-9C04-9737-BE4F-4AD2F938EF78}"/>
                    </a:ext>
                  </a:extLst>
                </p:cNvPr>
                <p:cNvSpPr/>
                <p:nvPr/>
              </p:nvSpPr>
              <p:spPr>
                <a:xfrm>
                  <a:off x="7040472" y="3015064"/>
                  <a:ext cx="29964" cy="105399"/>
                </a:xfrm>
                <a:custGeom>
                  <a:avLst/>
                  <a:gdLst>
                    <a:gd name="connsiteX0" fmla="*/ 25084 w 29964"/>
                    <a:gd name="connsiteY0" fmla="*/ 5982 h 105399"/>
                    <a:gd name="connsiteX1" fmla="*/ 27655 w 29964"/>
                    <a:gd name="connsiteY1" fmla="*/ 1706 h 105399"/>
                    <a:gd name="connsiteX2" fmla="*/ 29098 w 29964"/>
                    <a:gd name="connsiteY2" fmla="*/ 0 h 105399"/>
                    <a:gd name="connsiteX3" fmla="*/ 29964 w 29964"/>
                    <a:gd name="connsiteY3" fmla="*/ 2283 h 105399"/>
                    <a:gd name="connsiteX4" fmla="*/ 28547 w 29964"/>
                    <a:gd name="connsiteY4" fmla="*/ 11991 h 105399"/>
                    <a:gd name="connsiteX5" fmla="*/ 26842 w 29964"/>
                    <a:gd name="connsiteY5" fmla="*/ 27996 h 105399"/>
                    <a:gd name="connsiteX6" fmla="*/ 23693 w 29964"/>
                    <a:gd name="connsiteY6" fmla="*/ 53421 h 105399"/>
                    <a:gd name="connsiteX7" fmla="*/ 16845 w 29964"/>
                    <a:gd name="connsiteY7" fmla="*/ 79423 h 105399"/>
                    <a:gd name="connsiteX8" fmla="*/ 10285 w 29964"/>
                    <a:gd name="connsiteY8" fmla="*/ 93120 h 105399"/>
                    <a:gd name="connsiteX9" fmla="*/ 866 w 29964"/>
                    <a:gd name="connsiteY9" fmla="*/ 105399 h 105399"/>
                    <a:gd name="connsiteX10" fmla="*/ 0 w 29964"/>
                    <a:gd name="connsiteY10" fmla="*/ 103405 h 105399"/>
                    <a:gd name="connsiteX11" fmla="*/ 11125 w 29964"/>
                    <a:gd name="connsiteY11" fmla="*/ 53710 h 105399"/>
                    <a:gd name="connsiteX12" fmla="*/ 13119 w 29964"/>
                    <a:gd name="connsiteY12" fmla="*/ 35710 h 105399"/>
                    <a:gd name="connsiteX13" fmla="*/ 16268 w 29964"/>
                    <a:gd name="connsiteY13" fmla="*/ 26842 h 105399"/>
                    <a:gd name="connsiteX14" fmla="*/ 25084 w 29964"/>
                    <a:gd name="connsiteY14" fmla="*/ 5982 h 105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9964" h="105399">
                      <a:moveTo>
                        <a:pt x="25084" y="5982"/>
                      </a:moveTo>
                      <a:cubicBezTo>
                        <a:pt x="25451" y="5221"/>
                        <a:pt x="26317" y="3805"/>
                        <a:pt x="27655" y="1706"/>
                      </a:cubicBezTo>
                      <a:cubicBezTo>
                        <a:pt x="27839" y="1312"/>
                        <a:pt x="28311" y="761"/>
                        <a:pt x="29098" y="0"/>
                      </a:cubicBezTo>
                      <a:cubicBezTo>
                        <a:pt x="29675" y="971"/>
                        <a:pt x="29964" y="1706"/>
                        <a:pt x="29964" y="2283"/>
                      </a:cubicBezTo>
                      <a:lnTo>
                        <a:pt x="28547" y="11991"/>
                      </a:lnTo>
                      <a:lnTo>
                        <a:pt x="26842" y="27996"/>
                      </a:lnTo>
                      <a:lnTo>
                        <a:pt x="23693" y="53421"/>
                      </a:lnTo>
                      <a:cubicBezTo>
                        <a:pt x="22355" y="63890"/>
                        <a:pt x="20072" y="72549"/>
                        <a:pt x="16845" y="79423"/>
                      </a:cubicBezTo>
                      <a:lnTo>
                        <a:pt x="10285" y="93120"/>
                      </a:lnTo>
                      <a:cubicBezTo>
                        <a:pt x="6297" y="101306"/>
                        <a:pt x="3149" y="105399"/>
                        <a:pt x="866" y="105399"/>
                      </a:cubicBezTo>
                      <a:lnTo>
                        <a:pt x="0" y="103405"/>
                      </a:lnTo>
                      <a:cubicBezTo>
                        <a:pt x="5904" y="83228"/>
                        <a:pt x="9603" y="66671"/>
                        <a:pt x="11125" y="53710"/>
                      </a:cubicBezTo>
                      <a:lnTo>
                        <a:pt x="13119" y="35710"/>
                      </a:lnTo>
                      <a:lnTo>
                        <a:pt x="16268" y="26842"/>
                      </a:lnTo>
                      <a:lnTo>
                        <a:pt x="25084" y="5982"/>
                      </a:lnTo>
                      <a:close/>
                    </a:path>
                  </a:pathLst>
                </a:custGeom>
                <a:grpFill/>
                <a:ln w="2609"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16FFE696-4074-FC2A-79E8-3FF29FF84BA6}"/>
                    </a:ext>
                  </a:extLst>
                </p:cNvPr>
                <p:cNvSpPr/>
                <p:nvPr/>
              </p:nvSpPr>
              <p:spPr>
                <a:xfrm>
                  <a:off x="7019245" y="3008189"/>
                  <a:ext cx="17133" cy="55415"/>
                </a:xfrm>
                <a:custGeom>
                  <a:avLst/>
                  <a:gdLst>
                    <a:gd name="connsiteX0" fmla="*/ 26 w 17133"/>
                    <a:gd name="connsiteY0" fmla="*/ 43713 h 55415"/>
                    <a:gd name="connsiteX1" fmla="*/ 4014 w 17133"/>
                    <a:gd name="connsiteY1" fmla="*/ 36288 h 55415"/>
                    <a:gd name="connsiteX2" fmla="*/ 4014 w 17133"/>
                    <a:gd name="connsiteY2" fmla="*/ 33139 h 55415"/>
                    <a:gd name="connsiteX3" fmla="*/ 3726 w 17133"/>
                    <a:gd name="connsiteY3" fmla="*/ 29151 h 55415"/>
                    <a:gd name="connsiteX4" fmla="*/ 3726 w 17133"/>
                    <a:gd name="connsiteY4" fmla="*/ 23719 h 55415"/>
                    <a:gd name="connsiteX5" fmla="*/ 10285 w 17133"/>
                    <a:gd name="connsiteY5" fmla="*/ 9997 h 55415"/>
                    <a:gd name="connsiteX6" fmla="*/ 15140 w 17133"/>
                    <a:gd name="connsiteY6" fmla="*/ 1417 h 55415"/>
                    <a:gd name="connsiteX7" fmla="*/ 16556 w 17133"/>
                    <a:gd name="connsiteY7" fmla="*/ 0 h 55415"/>
                    <a:gd name="connsiteX8" fmla="*/ 17134 w 17133"/>
                    <a:gd name="connsiteY8" fmla="*/ 5431 h 55415"/>
                    <a:gd name="connsiteX9" fmla="*/ 17134 w 17133"/>
                    <a:gd name="connsiteY9" fmla="*/ 12279 h 55415"/>
                    <a:gd name="connsiteX10" fmla="*/ 16425 w 17133"/>
                    <a:gd name="connsiteY10" fmla="*/ 23431 h 55415"/>
                    <a:gd name="connsiteX11" fmla="*/ 10705 w 17133"/>
                    <a:gd name="connsiteY11" fmla="*/ 40564 h 55415"/>
                    <a:gd name="connsiteX12" fmla="*/ 0 w 17133"/>
                    <a:gd name="connsiteY12" fmla="*/ 55415 h 55415"/>
                    <a:gd name="connsiteX13" fmla="*/ 0 w 17133"/>
                    <a:gd name="connsiteY13" fmla="*/ 43713 h 55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133" h="55415">
                      <a:moveTo>
                        <a:pt x="26" y="43713"/>
                      </a:moveTo>
                      <a:cubicBezTo>
                        <a:pt x="2676" y="42008"/>
                        <a:pt x="4014" y="39541"/>
                        <a:pt x="4014" y="36288"/>
                      </a:cubicBezTo>
                      <a:lnTo>
                        <a:pt x="4014" y="33139"/>
                      </a:lnTo>
                      <a:cubicBezTo>
                        <a:pt x="3831" y="31617"/>
                        <a:pt x="3726" y="30279"/>
                        <a:pt x="3726" y="29151"/>
                      </a:cubicBezTo>
                      <a:lnTo>
                        <a:pt x="3726" y="23719"/>
                      </a:lnTo>
                      <a:cubicBezTo>
                        <a:pt x="5248" y="19705"/>
                        <a:pt x="7452" y="15140"/>
                        <a:pt x="10285" y="9997"/>
                      </a:cubicBezTo>
                      <a:lnTo>
                        <a:pt x="15140" y="1417"/>
                      </a:lnTo>
                      <a:cubicBezTo>
                        <a:pt x="15323" y="1050"/>
                        <a:pt x="15795" y="551"/>
                        <a:pt x="16556" y="0"/>
                      </a:cubicBezTo>
                      <a:cubicBezTo>
                        <a:pt x="16950" y="0"/>
                        <a:pt x="17134" y="1810"/>
                        <a:pt x="17134" y="5431"/>
                      </a:cubicBezTo>
                      <a:lnTo>
                        <a:pt x="17134" y="12279"/>
                      </a:lnTo>
                      <a:cubicBezTo>
                        <a:pt x="17134" y="14746"/>
                        <a:pt x="16897" y="18472"/>
                        <a:pt x="16425" y="23431"/>
                      </a:cubicBezTo>
                      <a:cubicBezTo>
                        <a:pt x="15953" y="28390"/>
                        <a:pt x="14037" y="34110"/>
                        <a:pt x="10705" y="40564"/>
                      </a:cubicBezTo>
                      <a:cubicBezTo>
                        <a:pt x="7373" y="47045"/>
                        <a:pt x="3805" y="51978"/>
                        <a:pt x="0" y="55415"/>
                      </a:cubicBezTo>
                      <a:lnTo>
                        <a:pt x="0" y="43713"/>
                      </a:lnTo>
                      <a:close/>
                    </a:path>
                  </a:pathLst>
                </a:custGeom>
                <a:grpFill/>
                <a:ln w="2609"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D503D8FE-58CD-D910-389D-659D28533136}"/>
                    </a:ext>
                  </a:extLst>
                </p:cNvPr>
                <p:cNvSpPr/>
                <p:nvPr/>
              </p:nvSpPr>
              <p:spPr>
                <a:xfrm>
                  <a:off x="6926729" y="3051378"/>
                  <a:ext cx="92542" cy="48829"/>
                </a:xfrm>
                <a:custGeom>
                  <a:avLst/>
                  <a:gdLst>
                    <a:gd name="connsiteX0" fmla="*/ 83674 w 92542"/>
                    <a:gd name="connsiteY0" fmla="*/ 18577 h 48829"/>
                    <a:gd name="connsiteX1" fmla="*/ 74832 w 92542"/>
                    <a:gd name="connsiteY1" fmla="*/ 24848 h 48829"/>
                    <a:gd name="connsiteX2" fmla="*/ 69978 w 92542"/>
                    <a:gd name="connsiteY2" fmla="*/ 26842 h 48829"/>
                    <a:gd name="connsiteX3" fmla="*/ 64258 w 92542"/>
                    <a:gd name="connsiteY3" fmla="*/ 31407 h 48829"/>
                    <a:gd name="connsiteX4" fmla="*/ 55704 w 92542"/>
                    <a:gd name="connsiteY4" fmla="*/ 36261 h 48829"/>
                    <a:gd name="connsiteX5" fmla="*/ 49984 w 92542"/>
                    <a:gd name="connsiteY5" fmla="*/ 41693 h 48829"/>
                    <a:gd name="connsiteX6" fmla="*/ 38570 w 92542"/>
                    <a:gd name="connsiteY6" fmla="*/ 48829 h 48829"/>
                    <a:gd name="connsiteX7" fmla="*/ 32299 w 92542"/>
                    <a:gd name="connsiteY7" fmla="*/ 46258 h 48829"/>
                    <a:gd name="connsiteX8" fmla="*/ 28285 w 92542"/>
                    <a:gd name="connsiteY8" fmla="*/ 45392 h 48829"/>
                    <a:gd name="connsiteX9" fmla="*/ 0 w 92542"/>
                    <a:gd name="connsiteY9" fmla="*/ 23405 h 48829"/>
                    <a:gd name="connsiteX10" fmla="*/ 21699 w 92542"/>
                    <a:gd name="connsiteY10" fmla="*/ 27970 h 48829"/>
                    <a:gd name="connsiteX11" fmla="*/ 29990 w 92542"/>
                    <a:gd name="connsiteY11" fmla="*/ 30253 h 48829"/>
                    <a:gd name="connsiteX12" fmla="*/ 42270 w 92542"/>
                    <a:gd name="connsiteY12" fmla="*/ 32824 h 48829"/>
                    <a:gd name="connsiteX13" fmla="*/ 52267 w 92542"/>
                    <a:gd name="connsiteY13" fmla="*/ 24821 h 48829"/>
                    <a:gd name="connsiteX14" fmla="*/ 57698 w 92542"/>
                    <a:gd name="connsiteY14" fmla="*/ 17973 h 48829"/>
                    <a:gd name="connsiteX15" fmla="*/ 60269 w 92542"/>
                    <a:gd name="connsiteY15" fmla="*/ 17685 h 48829"/>
                    <a:gd name="connsiteX16" fmla="*/ 62263 w 92542"/>
                    <a:gd name="connsiteY16" fmla="*/ 18262 h 48829"/>
                    <a:gd name="connsiteX17" fmla="*/ 64546 w 92542"/>
                    <a:gd name="connsiteY17" fmla="*/ 17973 h 48829"/>
                    <a:gd name="connsiteX18" fmla="*/ 67983 w 92542"/>
                    <a:gd name="connsiteY18" fmla="*/ 15691 h 48829"/>
                    <a:gd name="connsiteX19" fmla="*/ 74254 w 92542"/>
                    <a:gd name="connsiteY19" fmla="*/ 8265 h 48829"/>
                    <a:gd name="connsiteX20" fmla="*/ 79108 w 92542"/>
                    <a:gd name="connsiteY20" fmla="*/ 9420 h 48829"/>
                    <a:gd name="connsiteX21" fmla="*/ 84251 w 92542"/>
                    <a:gd name="connsiteY21" fmla="*/ 4277 h 48829"/>
                    <a:gd name="connsiteX22" fmla="*/ 87400 w 92542"/>
                    <a:gd name="connsiteY22" fmla="*/ 0 h 48829"/>
                    <a:gd name="connsiteX23" fmla="*/ 91126 w 92542"/>
                    <a:gd name="connsiteY23" fmla="*/ 1154 h 48829"/>
                    <a:gd name="connsiteX24" fmla="*/ 92542 w 92542"/>
                    <a:gd name="connsiteY24" fmla="*/ 577 h 48829"/>
                    <a:gd name="connsiteX25" fmla="*/ 92542 w 92542"/>
                    <a:gd name="connsiteY25" fmla="*/ 12280 h 48829"/>
                    <a:gd name="connsiteX26" fmla="*/ 83674 w 92542"/>
                    <a:gd name="connsiteY26" fmla="*/ 18577 h 48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92542" h="48829">
                      <a:moveTo>
                        <a:pt x="83674" y="18577"/>
                      </a:moveTo>
                      <a:cubicBezTo>
                        <a:pt x="79869" y="21253"/>
                        <a:pt x="76904" y="23326"/>
                        <a:pt x="74832" y="24848"/>
                      </a:cubicBezTo>
                      <a:lnTo>
                        <a:pt x="69978" y="26842"/>
                      </a:lnTo>
                      <a:lnTo>
                        <a:pt x="64258" y="31407"/>
                      </a:lnTo>
                      <a:lnTo>
                        <a:pt x="55704" y="36261"/>
                      </a:lnTo>
                      <a:cubicBezTo>
                        <a:pt x="54733" y="36839"/>
                        <a:pt x="52844" y="38649"/>
                        <a:pt x="49984" y="41693"/>
                      </a:cubicBezTo>
                      <a:cubicBezTo>
                        <a:pt x="45602" y="46442"/>
                        <a:pt x="41798" y="48829"/>
                        <a:pt x="38570" y="48829"/>
                      </a:cubicBezTo>
                      <a:cubicBezTo>
                        <a:pt x="38177" y="48829"/>
                        <a:pt x="36104" y="47964"/>
                        <a:pt x="32299" y="46258"/>
                      </a:cubicBezTo>
                      <a:cubicBezTo>
                        <a:pt x="30961" y="45681"/>
                        <a:pt x="29623" y="45392"/>
                        <a:pt x="28285" y="45392"/>
                      </a:cubicBezTo>
                      <a:lnTo>
                        <a:pt x="0" y="23405"/>
                      </a:lnTo>
                      <a:lnTo>
                        <a:pt x="21699" y="27970"/>
                      </a:lnTo>
                      <a:cubicBezTo>
                        <a:pt x="25504" y="28731"/>
                        <a:pt x="28259" y="29492"/>
                        <a:pt x="29990" y="30253"/>
                      </a:cubicBezTo>
                      <a:cubicBezTo>
                        <a:pt x="35500" y="31958"/>
                        <a:pt x="39594" y="32824"/>
                        <a:pt x="42270" y="32824"/>
                      </a:cubicBezTo>
                      <a:cubicBezTo>
                        <a:pt x="44553" y="32824"/>
                        <a:pt x="47885" y="30174"/>
                        <a:pt x="52267" y="24821"/>
                      </a:cubicBezTo>
                      <a:cubicBezTo>
                        <a:pt x="54943" y="21594"/>
                        <a:pt x="56753" y="19311"/>
                        <a:pt x="57698" y="17973"/>
                      </a:cubicBezTo>
                      <a:cubicBezTo>
                        <a:pt x="58275" y="17606"/>
                        <a:pt x="59115" y="17501"/>
                        <a:pt x="60269" y="17685"/>
                      </a:cubicBezTo>
                      <a:cubicBezTo>
                        <a:pt x="61214" y="18078"/>
                        <a:pt x="61896" y="18262"/>
                        <a:pt x="62263" y="18262"/>
                      </a:cubicBezTo>
                      <a:lnTo>
                        <a:pt x="64546" y="17973"/>
                      </a:lnTo>
                      <a:cubicBezTo>
                        <a:pt x="65884" y="17606"/>
                        <a:pt x="67013" y="16845"/>
                        <a:pt x="67983" y="15691"/>
                      </a:cubicBezTo>
                      <a:cubicBezTo>
                        <a:pt x="71421" y="10941"/>
                        <a:pt x="73493" y="8449"/>
                        <a:pt x="74254" y="8265"/>
                      </a:cubicBezTo>
                      <a:cubicBezTo>
                        <a:pt x="75776" y="8659"/>
                        <a:pt x="77403" y="9026"/>
                        <a:pt x="79108" y="9420"/>
                      </a:cubicBezTo>
                      <a:cubicBezTo>
                        <a:pt x="80053" y="9236"/>
                        <a:pt x="81785" y="7530"/>
                        <a:pt x="84251" y="4277"/>
                      </a:cubicBezTo>
                      <a:lnTo>
                        <a:pt x="87400" y="0"/>
                      </a:lnTo>
                      <a:cubicBezTo>
                        <a:pt x="88344" y="0"/>
                        <a:pt x="89577" y="394"/>
                        <a:pt x="91126" y="1154"/>
                      </a:cubicBezTo>
                      <a:lnTo>
                        <a:pt x="92542" y="577"/>
                      </a:lnTo>
                      <a:lnTo>
                        <a:pt x="92542" y="12280"/>
                      </a:lnTo>
                      <a:cubicBezTo>
                        <a:pt x="88712" y="15349"/>
                        <a:pt x="85747" y="17449"/>
                        <a:pt x="83674" y="18577"/>
                      </a:cubicBezTo>
                      <a:close/>
                    </a:path>
                  </a:pathLst>
                </a:custGeom>
                <a:grpFill/>
                <a:ln w="2609"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D7BA515C-84F9-B81C-77A9-8D1E171AA323}"/>
                    </a:ext>
                  </a:extLst>
                </p:cNvPr>
                <p:cNvSpPr/>
                <p:nvPr/>
              </p:nvSpPr>
              <p:spPr>
                <a:xfrm>
                  <a:off x="6895821" y="2919189"/>
                  <a:ext cx="147642" cy="230240"/>
                </a:xfrm>
                <a:custGeom>
                  <a:avLst/>
                  <a:gdLst>
                    <a:gd name="connsiteX0" fmla="*/ 59403 w 147642"/>
                    <a:gd name="connsiteY0" fmla="*/ 177686 h 230240"/>
                    <a:gd name="connsiteX1" fmla="*/ 56544 w 147642"/>
                    <a:gd name="connsiteY1" fmla="*/ 184245 h 230240"/>
                    <a:gd name="connsiteX2" fmla="*/ 53972 w 147642"/>
                    <a:gd name="connsiteY2" fmla="*/ 192825 h 230240"/>
                    <a:gd name="connsiteX3" fmla="*/ 44264 w 147642"/>
                    <a:gd name="connsiteY3" fmla="*/ 215390 h 230240"/>
                    <a:gd name="connsiteX4" fmla="*/ 20282 w 147642"/>
                    <a:gd name="connsiteY4" fmla="*/ 230241 h 230240"/>
                    <a:gd name="connsiteX5" fmla="*/ 0 w 147642"/>
                    <a:gd name="connsiteY5" fmla="*/ 192825 h 230240"/>
                    <a:gd name="connsiteX6" fmla="*/ 7714 w 147642"/>
                    <a:gd name="connsiteY6" fmla="*/ 135704 h 230240"/>
                    <a:gd name="connsiteX7" fmla="*/ 11991 w 147642"/>
                    <a:gd name="connsiteY7" fmla="*/ 112274 h 230240"/>
                    <a:gd name="connsiteX8" fmla="*/ 15979 w 147642"/>
                    <a:gd name="connsiteY8" fmla="*/ 96557 h 230240"/>
                    <a:gd name="connsiteX9" fmla="*/ 25399 w 147642"/>
                    <a:gd name="connsiteY9" fmla="*/ 76852 h 230240"/>
                    <a:gd name="connsiteX10" fmla="*/ 26816 w 147642"/>
                    <a:gd name="connsiteY10" fmla="*/ 76275 h 230240"/>
                    <a:gd name="connsiteX11" fmla="*/ 27104 w 147642"/>
                    <a:gd name="connsiteY11" fmla="*/ 78557 h 230240"/>
                    <a:gd name="connsiteX12" fmla="*/ 25950 w 147642"/>
                    <a:gd name="connsiteY12" fmla="*/ 85983 h 230240"/>
                    <a:gd name="connsiteX13" fmla="*/ 19941 w 147642"/>
                    <a:gd name="connsiteY13" fmla="*/ 127098 h 230240"/>
                    <a:gd name="connsiteX14" fmla="*/ 15953 w 147642"/>
                    <a:gd name="connsiteY14" fmla="*/ 155094 h 230240"/>
                    <a:gd name="connsiteX15" fmla="*/ 41955 w 147642"/>
                    <a:gd name="connsiteY15" fmla="*/ 127387 h 230240"/>
                    <a:gd name="connsiteX16" fmla="*/ 92516 w 147642"/>
                    <a:gd name="connsiteY16" fmla="*/ 69400 h 230240"/>
                    <a:gd name="connsiteX17" fmla="*/ 113087 w 147642"/>
                    <a:gd name="connsiteY17" fmla="*/ 45969 h 230240"/>
                    <a:gd name="connsiteX18" fmla="*/ 144494 w 147642"/>
                    <a:gd name="connsiteY18" fmla="*/ 3700 h 230240"/>
                    <a:gd name="connsiteX19" fmla="*/ 147066 w 147642"/>
                    <a:gd name="connsiteY19" fmla="*/ 0 h 230240"/>
                    <a:gd name="connsiteX20" fmla="*/ 147643 w 147642"/>
                    <a:gd name="connsiteY20" fmla="*/ 2283 h 230240"/>
                    <a:gd name="connsiteX21" fmla="*/ 145071 w 147642"/>
                    <a:gd name="connsiteY21" fmla="*/ 11702 h 230240"/>
                    <a:gd name="connsiteX22" fmla="*/ 98813 w 147642"/>
                    <a:gd name="connsiteY22" fmla="*/ 78242 h 230240"/>
                    <a:gd name="connsiteX23" fmla="*/ 83385 w 147642"/>
                    <a:gd name="connsiteY23" fmla="*/ 95376 h 230240"/>
                    <a:gd name="connsiteX24" fmla="*/ 63969 w 147642"/>
                    <a:gd name="connsiteY24" fmla="*/ 117941 h 230240"/>
                    <a:gd name="connsiteX25" fmla="*/ 46835 w 147642"/>
                    <a:gd name="connsiteY25" fmla="*/ 137935 h 230240"/>
                    <a:gd name="connsiteX26" fmla="*/ 31119 w 147642"/>
                    <a:gd name="connsiteY26" fmla="*/ 155645 h 230240"/>
                    <a:gd name="connsiteX27" fmla="*/ 57383 w 147642"/>
                    <a:gd name="connsiteY27" fmla="*/ 174222 h 230240"/>
                    <a:gd name="connsiteX28" fmla="*/ 59403 w 147642"/>
                    <a:gd name="connsiteY28" fmla="*/ 177686 h 230240"/>
                    <a:gd name="connsiteX29" fmla="*/ 49695 w 147642"/>
                    <a:gd name="connsiteY29" fmla="*/ 179417 h 230240"/>
                    <a:gd name="connsiteX30" fmla="*/ 26553 w 147642"/>
                    <a:gd name="connsiteY30" fmla="*/ 168843 h 230240"/>
                    <a:gd name="connsiteX31" fmla="*/ 19416 w 147642"/>
                    <a:gd name="connsiteY31" fmla="*/ 169709 h 230240"/>
                    <a:gd name="connsiteX32" fmla="*/ 13696 w 147642"/>
                    <a:gd name="connsiteY32" fmla="*/ 181123 h 230240"/>
                    <a:gd name="connsiteX33" fmla="*/ 28259 w 147642"/>
                    <a:gd name="connsiteY33" fmla="*/ 198545 h 230240"/>
                    <a:gd name="connsiteX34" fmla="*/ 43110 w 147642"/>
                    <a:gd name="connsiteY34" fmla="*/ 192982 h 230240"/>
                    <a:gd name="connsiteX35" fmla="*/ 49695 w 147642"/>
                    <a:gd name="connsiteY35" fmla="*/ 179417 h 230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47642" h="230240">
                      <a:moveTo>
                        <a:pt x="59403" y="177686"/>
                      </a:moveTo>
                      <a:cubicBezTo>
                        <a:pt x="58826" y="177686"/>
                        <a:pt x="57882" y="179890"/>
                        <a:pt x="56544" y="184245"/>
                      </a:cubicBezTo>
                      <a:cubicBezTo>
                        <a:pt x="56150" y="185767"/>
                        <a:pt x="55310" y="188627"/>
                        <a:pt x="53972" y="192825"/>
                      </a:cubicBezTo>
                      <a:cubicBezTo>
                        <a:pt x="49774" y="204239"/>
                        <a:pt x="46547" y="211769"/>
                        <a:pt x="44264" y="215390"/>
                      </a:cubicBezTo>
                      <a:cubicBezTo>
                        <a:pt x="37993" y="225282"/>
                        <a:pt x="29990" y="230241"/>
                        <a:pt x="20282" y="230241"/>
                      </a:cubicBezTo>
                      <a:cubicBezTo>
                        <a:pt x="6770" y="230241"/>
                        <a:pt x="0" y="217778"/>
                        <a:pt x="0" y="192825"/>
                      </a:cubicBezTo>
                      <a:cubicBezTo>
                        <a:pt x="0" y="182933"/>
                        <a:pt x="2571" y="163884"/>
                        <a:pt x="7714" y="135704"/>
                      </a:cubicBezTo>
                      <a:lnTo>
                        <a:pt x="11991" y="112274"/>
                      </a:lnTo>
                      <a:cubicBezTo>
                        <a:pt x="13513" y="104271"/>
                        <a:pt x="14851" y="99049"/>
                        <a:pt x="15979" y="96557"/>
                      </a:cubicBezTo>
                      <a:lnTo>
                        <a:pt x="25399" y="76852"/>
                      </a:lnTo>
                      <a:cubicBezTo>
                        <a:pt x="26160" y="76275"/>
                        <a:pt x="26632" y="76091"/>
                        <a:pt x="26816" y="76275"/>
                      </a:cubicBezTo>
                      <a:cubicBezTo>
                        <a:pt x="26999" y="76668"/>
                        <a:pt x="27104" y="77403"/>
                        <a:pt x="27104" y="78557"/>
                      </a:cubicBezTo>
                      <a:cubicBezTo>
                        <a:pt x="27104" y="81234"/>
                        <a:pt x="26737" y="83700"/>
                        <a:pt x="25950" y="85983"/>
                      </a:cubicBezTo>
                      <a:cubicBezTo>
                        <a:pt x="25950" y="87137"/>
                        <a:pt x="23956" y="100834"/>
                        <a:pt x="19941" y="127098"/>
                      </a:cubicBezTo>
                      <a:cubicBezTo>
                        <a:pt x="17658" y="141582"/>
                        <a:pt x="16320" y="150896"/>
                        <a:pt x="15953" y="155094"/>
                      </a:cubicBezTo>
                      <a:cubicBezTo>
                        <a:pt x="17107" y="155094"/>
                        <a:pt x="25766" y="145859"/>
                        <a:pt x="41955" y="127387"/>
                      </a:cubicBezTo>
                      <a:lnTo>
                        <a:pt x="92516" y="69400"/>
                      </a:lnTo>
                      <a:cubicBezTo>
                        <a:pt x="96504" y="64835"/>
                        <a:pt x="103379" y="57016"/>
                        <a:pt x="113087" y="45969"/>
                      </a:cubicBezTo>
                      <a:cubicBezTo>
                        <a:pt x="125655" y="31302"/>
                        <a:pt x="136124" y="17212"/>
                        <a:pt x="144494" y="3700"/>
                      </a:cubicBezTo>
                      <a:cubicBezTo>
                        <a:pt x="145649" y="1233"/>
                        <a:pt x="146488" y="0"/>
                        <a:pt x="147066" y="0"/>
                      </a:cubicBezTo>
                      <a:lnTo>
                        <a:pt x="147643" y="2283"/>
                      </a:lnTo>
                      <a:cubicBezTo>
                        <a:pt x="146488" y="6664"/>
                        <a:pt x="145649" y="9813"/>
                        <a:pt x="145071" y="11702"/>
                      </a:cubicBezTo>
                      <a:cubicBezTo>
                        <a:pt x="139535" y="27130"/>
                        <a:pt x="124133" y="49302"/>
                        <a:pt x="98813" y="78242"/>
                      </a:cubicBezTo>
                      <a:cubicBezTo>
                        <a:pt x="96347" y="80919"/>
                        <a:pt x="91204" y="86612"/>
                        <a:pt x="83385" y="95376"/>
                      </a:cubicBezTo>
                      <a:cubicBezTo>
                        <a:pt x="81863" y="96898"/>
                        <a:pt x="75383" y="104428"/>
                        <a:pt x="63969" y="117941"/>
                      </a:cubicBezTo>
                      <a:lnTo>
                        <a:pt x="46835" y="137935"/>
                      </a:lnTo>
                      <a:lnTo>
                        <a:pt x="31119" y="155645"/>
                      </a:lnTo>
                      <a:cubicBezTo>
                        <a:pt x="42532" y="158899"/>
                        <a:pt x="51296" y="165065"/>
                        <a:pt x="57383" y="174222"/>
                      </a:cubicBezTo>
                      <a:cubicBezTo>
                        <a:pt x="57777" y="175036"/>
                        <a:pt x="58459" y="176190"/>
                        <a:pt x="59403" y="177686"/>
                      </a:cubicBezTo>
                      <a:close/>
                      <a:moveTo>
                        <a:pt x="49695" y="179417"/>
                      </a:moveTo>
                      <a:cubicBezTo>
                        <a:pt x="49695" y="172385"/>
                        <a:pt x="41981" y="168843"/>
                        <a:pt x="26553" y="168843"/>
                      </a:cubicBezTo>
                      <a:cubicBezTo>
                        <a:pt x="22932" y="168843"/>
                        <a:pt x="20545" y="169132"/>
                        <a:pt x="19416" y="169709"/>
                      </a:cubicBezTo>
                      <a:cubicBezTo>
                        <a:pt x="15612" y="171415"/>
                        <a:pt x="13696" y="175219"/>
                        <a:pt x="13696" y="181123"/>
                      </a:cubicBezTo>
                      <a:cubicBezTo>
                        <a:pt x="13696" y="192746"/>
                        <a:pt x="18550" y="198545"/>
                        <a:pt x="28259" y="198545"/>
                      </a:cubicBezTo>
                      <a:cubicBezTo>
                        <a:pt x="33769" y="198545"/>
                        <a:pt x="38728" y="196682"/>
                        <a:pt x="43110" y="192982"/>
                      </a:cubicBezTo>
                      <a:cubicBezTo>
                        <a:pt x="47518" y="189257"/>
                        <a:pt x="49695" y="184744"/>
                        <a:pt x="49695" y="179417"/>
                      </a:cubicBezTo>
                      <a:close/>
                    </a:path>
                  </a:pathLst>
                </a:custGeom>
                <a:grpFill/>
                <a:ln w="2609"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03689347-4DF8-1DEA-05D4-479840473471}"/>
                    </a:ext>
                  </a:extLst>
                </p:cNvPr>
                <p:cNvSpPr/>
                <p:nvPr/>
              </p:nvSpPr>
              <p:spPr>
                <a:xfrm>
                  <a:off x="6980570" y="2941282"/>
                  <a:ext cx="34009" cy="44290"/>
                </a:xfrm>
                <a:custGeom>
                  <a:avLst/>
                  <a:gdLst>
                    <a:gd name="connsiteX0" fmla="*/ 23693 w 34009"/>
                    <a:gd name="connsiteY0" fmla="*/ 15743 h 44290"/>
                    <a:gd name="connsiteX1" fmla="*/ 12279 w 34009"/>
                    <a:gd name="connsiteY1" fmla="*/ 32299 h 44290"/>
                    <a:gd name="connsiteX2" fmla="*/ 0 w 34009"/>
                    <a:gd name="connsiteY2" fmla="*/ 44290 h 44290"/>
                    <a:gd name="connsiteX3" fmla="*/ 7714 w 34009"/>
                    <a:gd name="connsiteY3" fmla="*/ 30856 h 44290"/>
                    <a:gd name="connsiteX4" fmla="*/ 34005 w 34009"/>
                    <a:gd name="connsiteY4" fmla="*/ 0 h 44290"/>
                    <a:gd name="connsiteX5" fmla="*/ 23693 w 34009"/>
                    <a:gd name="connsiteY5" fmla="*/ 15743 h 44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009" h="44290">
                      <a:moveTo>
                        <a:pt x="23693" y="15743"/>
                      </a:moveTo>
                      <a:cubicBezTo>
                        <a:pt x="16635" y="26212"/>
                        <a:pt x="12830" y="31748"/>
                        <a:pt x="12279" y="32299"/>
                      </a:cubicBezTo>
                      <a:cubicBezTo>
                        <a:pt x="7530" y="37048"/>
                        <a:pt x="3411" y="41063"/>
                        <a:pt x="0" y="44290"/>
                      </a:cubicBezTo>
                      <a:cubicBezTo>
                        <a:pt x="1889" y="38964"/>
                        <a:pt x="4460" y="34477"/>
                        <a:pt x="7714" y="30856"/>
                      </a:cubicBezTo>
                      <a:cubicBezTo>
                        <a:pt x="21804" y="15061"/>
                        <a:pt x="30568" y="4775"/>
                        <a:pt x="34005" y="0"/>
                      </a:cubicBezTo>
                      <a:cubicBezTo>
                        <a:pt x="34162" y="26"/>
                        <a:pt x="30725" y="5274"/>
                        <a:pt x="23693" y="15743"/>
                      </a:cubicBezTo>
                      <a:close/>
                    </a:path>
                  </a:pathLst>
                </a:custGeom>
                <a:grpFill/>
                <a:ln w="2609"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8534D1A6-A281-18CA-0481-23F66AE20D9C}"/>
                    </a:ext>
                  </a:extLst>
                </p:cNvPr>
                <p:cNvSpPr/>
                <p:nvPr/>
              </p:nvSpPr>
              <p:spPr>
                <a:xfrm>
                  <a:off x="6835263" y="3064602"/>
                  <a:ext cx="39698" cy="71709"/>
                </a:xfrm>
                <a:custGeom>
                  <a:avLst/>
                  <a:gdLst>
                    <a:gd name="connsiteX0" fmla="*/ 39699 w 39698"/>
                    <a:gd name="connsiteY0" fmla="*/ 25162 h 71709"/>
                    <a:gd name="connsiteX1" fmla="*/ 32562 w 39698"/>
                    <a:gd name="connsiteY1" fmla="*/ 52004 h 71709"/>
                    <a:gd name="connsiteX2" fmla="*/ 10285 w 39698"/>
                    <a:gd name="connsiteY2" fmla="*/ 71709 h 71709"/>
                    <a:gd name="connsiteX3" fmla="*/ 0 w 39698"/>
                    <a:gd name="connsiteY3" fmla="*/ 59141 h 71709"/>
                    <a:gd name="connsiteX4" fmla="*/ 1417 w 39698"/>
                    <a:gd name="connsiteY4" fmla="*/ 50010 h 71709"/>
                    <a:gd name="connsiteX5" fmla="*/ 5982 w 39698"/>
                    <a:gd name="connsiteY5" fmla="*/ 40302 h 71709"/>
                    <a:gd name="connsiteX6" fmla="*/ 10259 w 39698"/>
                    <a:gd name="connsiteY6" fmla="*/ 32877 h 71709"/>
                    <a:gd name="connsiteX7" fmla="*/ 8265 w 39698"/>
                    <a:gd name="connsiteY7" fmla="*/ 32011 h 71709"/>
                    <a:gd name="connsiteX8" fmla="*/ 7399 w 39698"/>
                    <a:gd name="connsiteY8" fmla="*/ 32011 h 71709"/>
                    <a:gd name="connsiteX9" fmla="*/ 9105 w 39698"/>
                    <a:gd name="connsiteY9" fmla="*/ 26291 h 71709"/>
                    <a:gd name="connsiteX10" fmla="*/ 19101 w 39698"/>
                    <a:gd name="connsiteY10" fmla="*/ 3437 h 71709"/>
                    <a:gd name="connsiteX11" fmla="*/ 22250 w 39698"/>
                    <a:gd name="connsiteY11" fmla="*/ 0 h 71709"/>
                    <a:gd name="connsiteX12" fmla="*/ 31381 w 39698"/>
                    <a:gd name="connsiteY12" fmla="*/ 4854 h 71709"/>
                    <a:gd name="connsiteX13" fmla="*/ 39699 w 39698"/>
                    <a:gd name="connsiteY13" fmla="*/ 25162 h 71709"/>
                    <a:gd name="connsiteX14" fmla="*/ 26291 w 39698"/>
                    <a:gd name="connsiteY14" fmla="*/ 47150 h 71709"/>
                    <a:gd name="connsiteX15" fmla="*/ 19443 w 39698"/>
                    <a:gd name="connsiteY15" fmla="*/ 37442 h 71709"/>
                    <a:gd name="connsiteX16" fmla="*/ 15166 w 39698"/>
                    <a:gd name="connsiteY16" fmla="*/ 36025 h 71709"/>
                    <a:gd name="connsiteX17" fmla="*/ 10600 w 39698"/>
                    <a:gd name="connsiteY17" fmla="*/ 41299 h 71709"/>
                    <a:gd name="connsiteX18" fmla="*/ 7740 w 39698"/>
                    <a:gd name="connsiteY18" fmla="*/ 48856 h 71709"/>
                    <a:gd name="connsiteX19" fmla="*/ 15166 w 39698"/>
                    <a:gd name="connsiteY19" fmla="*/ 55153 h 71709"/>
                    <a:gd name="connsiteX20" fmla="*/ 22460 w 39698"/>
                    <a:gd name="connsiteY20" fmla="*/ 52713 h 71709"/>
                    <a:gd name="connsiteX21" fmla="*/ 26291 w 39698"/>
                    <a:gd name="connsiteY21" fmla="*/ 47150 h 717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9698" h="71709">
                      <a:moveTo>
                        <a:pt x="39699" y="25162"/>
                      </a:moveTo>
                      <a:cubicBezTo>
                        <a:pt x="39699" y="33926"/>
                        <a:pt x="37311" y="42873"/>
                        <a:pt x="32562" y="52004"/>
                      </a:cubicBezTo>
                      <a:cubicBezTo>
                        <a:pt x="25713" y="65150"/>
                        <a:pt x="18288" y="71709"/>
                        <a:pt x="10285" y="71709"/>
                      </a:cubicBezTo>
                      <a:cubicBezTo>
                        <a:pt x="3437" y="71709"/>
                        <a:pt x="0" y="67511"/>
                        <a:pt x="0" y="59141"/>
                      </a:cubicBezTo>
                      <a:cubicBezTo>
                        <a:pt x="0" y="56281"/>
                        <a:pt x="472" y="53237"/>
                        <a:pt x="1417" y="50010"/>
                      </a:cubicBezTo>
                      <a:lnTo>
                        <a:pt x="5982" y="40302"/>
                      </a:lnTo>
                      <a:lnTo>
                        <a:pt x="10259" y="32877"/>
                      </a:lnTo>
                      <a:lnTo>
                        <a:pt x="8265" y="32011"/>
                      </a:lnTo>
                      <a:lnTo>
                        <a:pt x="7399" y="32011"/>
                      </a:lnTo>
                      <a:cubicBezTo>
                        <a:pt x="7216" y="31250"/>
                        <a:pt x="7767" y="29361"/>
                        <a:pt x="9105" y="26291"/>
                      </a:cubicBezTo>
                      <a:lnTo>
                        <a:pt x="19101" y="3437"/>
                      </a:lnTo>
                      <a:cubicBezTo>
                        <a:pt x="20046" y="1154"/>
                        <a:pt x="21096" y="0"/>
                        <a:pt x="22250" y="0"/>
                      </a:cubicBezTo>
                      <a:cubicBezTo>
                        <a:pt x="23772" y="0"/>
                        <a:pt x="26816" y="1627"/>
                        <a:pt x="31381" y="4854"/>
                      </a:cubicBezTo>
                      <a:cubicBezTo>
                        <a:pt x="36943" y="10023"/>
                        <a:pt x="39699" y="16792"/>
                        <a:pt x="39699" y="25162"/>
                      </a:cubicBezTo>
                      <a:close/>
                      <a:moveTo>
                        <a:pt x="26291" y="47150"/>
                      </a:moveTo>
                      <a:cubicBezTo>
                        <a:pt x="26291" y="43529"/>
                        <a:pt x="24008" y="40302"/>
                        <a:pt x="19443" y="37442"/>
                      </a:cubicBezTo>
                      <a:cubicBezTo>
                        <a:pt x="17921" y="36497"/>
                        <a:pt x="16478" y="36025"/>
                        <a:pt x="15166" y="36025"/>
                      </a:cubicBezTo>
                      <a:cubicBezTo>
                        <a:pt x="14037" y="36025"/>
                        <a:pt x="12489" y="37783"/>
                        <a:pt x="10600" y="41299"/>
                      </a:cubicBezTo>
                      <a:cubicBezTo>
                        <a:pt x="8685" y="44815"/>
                        <a:pt x="7740" y="47334"/>
                        <a:pt x="7740" y="48856"/>
                      </a:cubicBezTo>
                      <a:cubicBezTo>
                        <a:pt x="7740" y="53054"/>
                        <a:pt x="10207" y="55153"/>
                        <a:pt x="15166" y="55153"/>
                      </a:cubicBezTo>
                      <a:cubicBezTo>
                        <a:pt x="17448" y="55153"/>
                        <a:pt x="19889" y="54339"/>
                        <a:pt x="22460" y="52713"/>
                      </a:cubicBezTo>
                      <a:cubicBezTo>
                        <a:pt x="25005" y="51112"/>
                        <a:pt x="26291" y="49249"/>
                        <a:pt x="26291" y="47150"/>
                      </a:cubicBezTo>
                      <a:close/>
                    </a:path>
                  </a:pathLst>
                </a:custGeom>
                <a:grpFill/>
                <a:ln w="2609"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687F76F8-9835-37B8-6A02-D9A0CB470A80}"/>
                    </a:ext>
                  </a:extLst>
                </p:cNvPr>
                <p:cNvSpPr/>
                <p:nvPr/>
              </p:nvSpPr>
              <p:spPr>
                <a:xfrm>
                  <a:off x="6739231" y="2984050"/>
                  <a:ext cx="121981" cy="155802"/>
                </a:xfrm>
                <a:custGeom>
                  <a:avLst/>
                  <a:gdLst>
                    <a:gd name="connsiteX0" fmla="*/ 53001 w 121981"/>
                    <a:gd name="connsiteY0" fmla="*/ 99705 h 155802"/>
                    <a:gd name="connsiteX1" fmla="*/ 76511 w 121981"/>
                    <a:gd name="connsiteY1" fmla="*/ 69295 h 155802"/>
                    <a:gd name="connsiteX2" fmla="*/ 97528 w 121981"/>
                    <a:gd name="connsiteY2" fmla="*/ 55494 h 155802"/>
                    <a:gd name="connsiteX3" fmla="*/ 106003 w 121981"/>
                    <a:gd name="connsiteY3" fmla="*/ 47019 h 155802"/>
                    <a:gd name="connsiteX4" fmla="*/ 100676 w 121981"/>
                    <a:gd name="connsiteY4" fmla="*/ 40433 h 155802"/>
                    <a:gd name="connsiteX5" fmla="*/ 94720 w 121981"/>
                    <a:gd name="connsiteY5" fmla="*/ 42007 h 155802"/>
                    <a:gd name="connsiteX6" fmla="*/ 86718 w 121981"/>
                    <a:gd name="connsiteY6" fmla="*/ 38413 h 155802"/>
                    <a:gd name="connsiteX7" fmla="*/ 84041 w 121981"/>
                    <a:gd name="connsiteY7" fmla="*/ 30410 h 155802"/>
                    <a:gd name="connsiteX8" fmla="*/ 92831 w 121981"/>
                    <a:gd name="connsiteY8" fmla="*/ 11282 h 155802"/>
                    <a:gd name="connsiteX9" fmla="*/ 103484 w 121981"/>
                    <a:gd name="connsiteY9" fmla="*/ 0 h 155802"/>
                    <a:gd name="connsiteX10" fmla="*/ 117285 w 121981"/>
                    <a:gd name="connsiteY10" fmla="*/ 10338 h 155802"/>
                    <a:gd name="connsiteX11" fmla="*/ 121982 w 121981"/>
                    <a:gd name="connsiteY11" fmla="*/ 27891 h 155802"/>
                    <a:gd name="connsiteX12" fmla="*/ 116813 w 121981"/>
                    <a:gd name="connsiteY12" fmla="*/ 49984 h 155802"/>
                    <a:gd name="connsiteX13" fmla="*/ 105058 w 121981"/>
                    <a:gd name="connsiteY13" fmla="*/ 69269 h 155802"/>
                    <a:gd name="connsiteX14" fmla="*/ 76852 w 121981"/>
                    <a:gd name="connsiteY14" fmla="*/ 85878 h 155802"/>
                    <a:gd name="connsiteX15" fmla="*/ 67747 w 121981"/>
                    <a:gd name="connsiteY15" fmla="*/ 94641 h 155802"/>
                    <a:gd name="connsiteX16" fmla="*/ 21961 w 121981"/>
                    <a:gd name="connsiteY16" fmla="*/ 146383 h 155802"/>
                    <a:gd name="connsiteX17" fmla="*/ 1889 w 121981"/>
                    <a:gd name="connsiteY17" fmla="*/ 155803 h 155802"/>
                    <a:gd name="connsiteX18" fmla="*/ 0 w 121981"/>
                    <a:gd name="connsiteY18" fmla="*/ 154858 h 155802"/>
                    <a:gd name="connsiteX19" fmla="*/ 53001 w 121981"/>
                    <a:gd name="connsiteY19" fmla="*/ 99705 h 1558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21981" h="155802">
                      <a:moveTo>
                        <a:pt x="53001" y="99705"/>
                      </a:moveTo>
                      <a:cubicBezTo>
                        <a:pt x="60112" y="86534"/>
                        <a:pt x="67957" y="76406"/>
                        <a:pt x="76511" y="69295"/>
                      </a:cubicBezTo>
                      <a:cubicBezTo>
                        <a:pt x="77350" y="68456"/>
                        <a:pt x="84356" y="63864"/>
                        <a:pt x="97528" y="55494"/>
                      </a:cubicBezTo>
                      <a:cubicBezTo>
                        <a:pt x="103169" y="51952"/>
                        <a:pt x="106003" y="49118"/>
                        <a:pt x="106003" y="47019"/>
                      </a:cubicBezTo>
                      <a:cubicBezTo>
                        <a:pt x="106003" y="43897"/>
                        <a:pt x="104218" y="41693"/>
                        <a:pt x="100676" y="40433"/>
                      </a:cubicBezTo>
                      <a:cubicBezTo>
                        <a:pt x="98157" y="41483"/>
                        <a:pt x="96190" y="42007"/>
                        <a:pt x="94720" y="42007"/>
                      </a:cubicBezTo>
                      <a:cubicBezTo>
                        <a:pt x="91781" y="42007"/>
                        <a:pt x="89131" y="40800"/>
                        <a:pt x="86718" y="38413"/>
                      </a:cubicBezTo>
                      <a:cubicBezTo>
                        <a:pt x="84304" y="35999"/>
                        <a:pt x="83438" y="33349"/>
                        <a:pt x="84041" y="30410"/>
                      </a:cubicBezTo>
                      <a:cubicBezTo>
                        <a:pt x="84881" y="26658"/>
                        <a:pt x="87793" y="20282"/>
                        <a:pt x="92831" y="11282"/>
                      </a:cubicBezTo>
                      <a:cubicBezTo>
                        <a:pt x="97003" y="3752"/>
                        <a:pt x="100571" y="0"/>
                        <a:pt x="103484" y="0"/>
                      </a:cubicBezTo>
                      <a:cubicBezTo>
                        <a:pt x="108915" y="0"/>
                        <a:pt x="113507" y="3463"/>
                        <a:pt x="117285" y="10338"/>
                      </a:cubicBezTo>
                      <a:cubicBezTo>
                        <a:pt x="120434" y="15979"/>
                        <a:pt x="121982" y="21830"/>
                        <a:pt x="121982" y="27891"/>
                      </a:cubicBezTo>
                      <a:cubicBezTo>
                        <a:pt x="121982" y="34162"/>
                        <a:pt x="120250" y="41535"/>
                        <a:pt x="116813" y="49984"/>
                      </a:cubicBezTo>
                      <a:cubicBezTo>
                        <a:pt x="113376" y="58459"/>
                        <a:pt x="109440" y="64887"/>
                        <a:pt x="105058" y="69269"/>
                      </a:cubicBezTo>
                      <a:cubicBezTo>
                        <a:pt x="103169" y="71158"/>
                        <a:pt x="93776" y="76694"/>
                        <a:pt x="76852" y="85878"/>
                      </a:cubicBezTo>
                      <a:cubicBezTo>
                        <a:pt x="73100" y="87977"/>
                        <a:pt x="70056" y="90889"/>
                        <a:pt x="67747" y="94641"/>
                      </a:cubicBezTo>
                      <a:cubicBezTo>
                        <a:pt x="52083" y="120145"/>
                        <a:pt x="36812" y="137384"/>
                        <a:pt x="21961" y="146383"/>
                      </a:cubicBezTo>
                      <a:cubicBezTo>
                        <a:pt x="11729" y="152654"/>
                        <a:pt x="5038" y="155803"/>
                        <a:pt x="1889" y="155803"/>
                      </a:cubicBezTo>
                      <a:cubicBezTo>
                        <a:pt x="840" y="155803"/>
                        <a:pt x="210" y="155488"/>
                        <a:pt x="0" y="154858"/>
                      </a:cubicBezTo>
                      <a:cubicBezTo>
                        <a:pt x="22801" y="141293"/>
                        <a:pt x="40459" y="122900"/>
                        <a:pt x="53001" y="99705"/>
                      </a:cubicBezTo>
                      <a:close/>
                    </a:path>
                  </a:pathLst>
                </a:custGeom>
                <a:grpFill/>
                <a:ln w="2609"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41E41A31-493B-BF43-9704-059487AE9436}"/>
                    </a:ext>
                  </a:extLst>
                </p:cNvPr>
                <p:cNvSpPr/>
                <p:nvPr/>
              </p:nvSpPr>
              <p:spPr>
                <a:xfrm>
                  <a:off x="6782839" y="2922968"/>
                  <a:ext cx="31171" cy="43607"/>
                </a:xfrm>
                <a:custGeom>
                  <a:avLst/>
                  <a:gdLst>
                    <a:gd name="connsiteX0" fmla="*/ 31014 w 31171"/>
                    <a:gd name="connsiteY0" fmla="*/ 17894 h 43607"/>
                    <a:gd name="connsiteX1" fmla="*/ 27262 w 31171"/>
                    <a:gd name="connsiteY1" fmla="*/ 32640 h 43607"/>
                    <a:gd name="connsiteX2" fmla="*/ 16609 w 31171"/>
                    <a:gd name="connsiteY2" fmla="*/ 43608 h 43607"/>
                    <a:gd name="connsiteX3" fmla="*/ 6586 w 31171"/>
                    <a:gd name="connsiteY3" fmla="*/ 35763 h 43607"/>
                    <a:gd name="connsiteX4" fmla="*/ 0 w 31171"/>
                    <a:gd name="connsiteY4" fmla="*/ 28862 h 43607"/>
                    <a:gd name="connsiteX5" fmla="*/ 630 w 31171"/>
                    <a:gd name="connsiteY5" fmla="*/ 27603 h 43607"/>
                    <a:gd name="connsiteX6" fmla="*/ 7530 w 31171"/>
                    <a:gd name="connsiteY6" fmla="*/ 12542 h 43607"/>
                    <a:gd name="connsiteX7" fmla="*/ 13801 w 31171"/>
                    <a:gd name="connsiteY7" fmla="*/ 1574 h 43607"/>
                    <a:gd name="connsiteX8" fmla="*/ 15061 w 31171"/>
                    <a:gd name="connsiteY8" fmla="*/ 0 h 43607"/>
                    <a:gd name="connsiteX9" fmla="*/ 19443 w 31171"/>
                    <a:gd name="connsiteY9" fmla="*/ 3149 h 43607"/>
                    <a:gd name="connsiteX10" fmla="*/ 26658 w 31171"/>
                    <a:gd name="connsiteY10" fmla="*/ 9420 h 43607"/>
                    <a:gd name="connsiteX11" fmla="*/ 31014 w 31171"/>
                    <a:gd name="connsiteY11" fmla="*/ 17894 h 43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171" h="43607">
                      <a:moveTo>
                        <a:pt x="31014" y="17894"/>
                      </a:moveTo>
                      <a:cubicBezTo>
                        <a:pt x="31643" y="21437"/>
                        <a:pt x="30384" y="26369"/>
                        <a:pt x="27262" y="32640"/>
                      </a:cubicBezTo>
                      <a:cubicBezTo>
                        <a:pt x="23510" y="39961"/>
                        <a:pt x="19941" y="43608"/>
                        <a:pt x="16609" y="43608"/>
                      </a:cubicBezTo>
                      <a:cubicBezTo>
                        <a:pt x="14300" y="41719"/>
                        <a:pt x="10968" y="39121"/>
                        <a:pt x="6586" y="35763"/>
                      </a:cubicBezTo>
                      <a:cubicBezTo>
                        <a:pt x="2204" y="32430"/>
                        <a:pt x="0" y="30121"/>
                        <a:pt x="0" y="28862"/>
                      </a:cubicBezTo>
                      <a:lnTo>
                        <a:pt x="630" y="27603"/>
                      </a:lnTo>
                      <a:cubicBezTo>
                        <a:pt x="1889" y="24874"/>
                        <a:pt x="4172" y="19862"/>
                        <a:pt x="7530" y="12542"/>
                      </a:cubicBezTo>
                      <a:cubicBezTo>
                        <a:pt x="8370" y="10863"/>
                        <a:pt x="10469" y="7216"/>
                        <a:pt x="13801" y="1574"/>
                      </a:cubicBezTo>
                      <a:lnTo>
                        <a:pt x="15061" y="0"/>
                      </a:lnTo>
                      <a:cubicBezTo>
                        <a:pt x="15900" y="840"/>
                        <a:pt x="17370" y="1889"/>
                        <a:pt x="19443" y="3149"/>
                      </a:cubicBezTo>
                      <a:cubicBezTo>
                        <a:pt x="23405" y="6087"/>
                        <a:pt x="25818" y="8160"/>
                        <a:pt x="26658" y="9420"/>
                      </a:cubicBezTo>
                      <a:cubicBezTo>
                        <a:pt x="28915" y="12358"/>
                        <a:pt x="30384" y="15166"/>
                        <a:pt x="31014" y="17894"/>
                      </a:cubicBezTo>
                      <a:close/>
                    </a:path>
                  </a:pathLst>
                </a:custGeom>
                <a:grpFill/>
                <a:ln w="2609"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6AD95009-0828-AF7D-528A-A8D98C1E0A23}"/>
                    </a:ext>
                  </a:extLst>
                </p:cNvPr>
                <p:cNvSpPr/>
                <p:nvPr/>
              </p:nvSpPr>
              <p:spPr>
                <a:xfrm>
                  <a:off x="6691923" y="3043900"/>
                  <a:ext cx="50193" cy="92484"/>
                </a:xfrm>
                <a:custGeom>
                  <a:avLst/>
                  <a:gdLst>
                    <a:gd name="connsiteX0" fmla="*/ 50194 w 50193"/>
                    <a:gd name="connsiteY0" fmla="*/ 31984 h 92484"/>
                    <a:gd name="connsiteX1" fmla="*/ 37967 w 50193"/>
                    <a:gd name="connsiteY1" fmla="*/ 71184 h 92484"/>
                    <a:gd name="connsiteX2" fmla="*/ 11309 w 50193"/>
                    <a:gd name="connsiteY2" fmla="*/ 89368 h 92484"/>
                    <a:gd name="connsiteX3" fmla="*/ 3149 w 50193"/>
                    <a:gd name="connsiteY3" fmla="*/ 92201 h 92484"/>
                    <a:gd name="connsiteX4" fmla="*/ 0 w 50193"/>
                    <a:gd name="connsiteY4" fmla="*/ 90942 h 92484"/>
                    <a:gd name="connsiteX5" fmla="*/ 315 w 50193"/>
                    <a:gd name="connsiteY5" fmla="*/ 89682 h 92484"/>
                    <a:gd name="connsiteX6" fmla="*/ 6901 w 50193"/>
                    <a:gd name="connsiteY6" fmla="*/ 83097 h 92484"/>
                    <a:gd name="connsiteX7" fmla="*/ 16924 w 50193"/>
                    <a:gd name="connsiteY7" fmla="*/ 74622 h 92484"/>
                    <a:gd name="connsiteX8" fmla="*/ 32903 w 50193"/>
                    <a:gd name="connsiteY8" fmla="*/ 56438 h 92484"/>
                    <a:gd name="connsiteX9" fmla="*/ 19416 w 50193"/>
                    <a:gd name="connsiteY9" fmla="*/ 35422 h 92484"/>
                    <a:gd name="connsiteX10" fmla="*/ 15664 w 50193"/>
                    <a:gd name="connsiteY10" fmla="*/ 31670 h 92484"/>
                    <a:gd name="connsiteX11" fmla="*/ 20991 w 50193"/>
                    <a:gd name="connsiteY11" fmla="*/ 19128 h 92484"/>
                    <a:gd name="connsiteX12" fmla="*/ 27891 w 50193"/>
                    <a:gd name="connsiteY12" fmla="*/ 3752 h 92484"/>
                    <a:gd name="connsiteX13" fmla="*/ 30410 w 50193"/>
                    <a:gd name="connsiteY13" fmla="*/ 630 h 92484"/>
                    <a:gd name="connsiteX14" fmla="*/ 30725 w 50193"/>
                    <a:gd name="connsiteY14" fmla="*/ 0 h 92484"/>
                    <a:gd name="connsiteX15" fmla="*/ 37311 w 50193"/>
                    <a:gd name="connsiteY15" fmla="*/ 5956 h 92484"/>
                    <a:gd name="connsiteX16" fmla="*/ 46101 w 50193"/>
                    <a:gd name="connsiteY16" fmla="*/ 15979 h 92484"/>
                    <a:gd name="connsiteX17" fmla="*/ 50194 w 50193"/>
                    <a:gd name="connsiteY17" fmla="*/ 31984 h 92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0193" h="92484">
                      <a:moveTo>
                        <a:pt x="50194" y="31984"/>
                      </a:moveTo>
                      <a:cubicBezTo>
                        <a:pt x="50194" y="43267"/>
                        <a:pt x="46127" y="56334"/>
                        <a:pt x="37967" y="71184"/>
                      </a:cubicBezTo>
                      <a:cubicBezTo>
                        <a:pt x="34005" y="78505"/>
                        <a:pt x="25110" y="84566"/>
                        <a:pt x="11309" y="89368"/>
                      </a:cubicBezTo>
                      <a:lnTo>
                        <a:pt x="3149" y="92201"/>
                      </a:lnTo>
                      <a:cubicBezTo>
                        <a:pt x="1050" y="92831"/>
                        <a:pt x="0" y="92411"/>
                        <a:pt x="0" y="90942"/>
                      </a:cubicBezTo>
                      <a:cubicBezTo>
                        <a:pt x="0" y="90522"/>
                        <a:pt x="105" y="90102"/>
                        <a:pt x="315" y="89682"/>
                      </a:cubicBezTo>
                      <a:cubicBezTo>
                        <a:pt x="1784" y="87793"/>
                        <a:pt x="3962" y="85616"/>
                        <a:pt x="6901" y="83097"/>
                      </a:cubicBezTo>
                      <a:lnTo>
                        <a:pt x="16924" y="74622"/>
                      </a:lnTo>
                      <a:cubicBezTo>
                        <a:pt x="27576" y="65648"/>
                        <a:pt x="32903" y="59561"/>
                        <a:pt x="32903" y="56438"/>
                      </a:cubicBezTo>
                      <a:cubicBezTo>
                        <a:pt x="32903" y="49328"/>
                        <a:pt x="28416" y="42322"/>
                        <a:pt x="19416" y="35422"/>
                      </a:cubicBezTo>
                      <a:cubicBezTo>
                        <a:pt x="16897" y="33533"/>
                        <a:pt x="15664" y="32273"/>
                        <a:pt x="15664" y="31670"/>
                      </a:cubicBezTo>
                      <a:lnTo>
                        <a:pt x="20991" y="19128"/>
                      </a:lnTo>
                      <a:lnTo>
                        <a:pt x="27891" y="3752"/>
                      </a:lnTo>
                      <a:cubicBezTo>
                        <a:pt x="28521" y="2493"/>
                        <a:pt x="29361" y="1443"/>
                        <a:pt x="30410" y="630"/>
                      </a:cubicBezTo>
                      <a:cubicBezTo>
                        <a:pt x="30410" y="420"/>
                        <a:pt x="30515" y="210"/>
                        <a:pt x="30725" y="0"/>
                      </a:cubicBezTo>
                      <a:lnTo>
                        <a:pt x="37311" y="5956"/>
                      </a:lnTo>
                      <a:cubicBezTo>
                        <a:pt x="41693" y="9918"/>
                        <a:pt x="44631" y="13277"/>
                        <a:pt x="46101" y="15979"/>
                      </a:cubicBezTo>
                      <a:cubicBezTo>
                        <a:pt x="48829" y="20991"/>
                        <a:pt x="50194" y="26343"/>
                        <a:pt x="50194" y="31984"/>
                      </a:cubicBezTo>
                      <a:close/>
                    </a:path>
                  </a:pathLst>
                </a:custGeom>
                <a:grpFill/>
                <a:ln w="2609"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17892408-5176-293B-D39C-53E9D2622A55}"/>
                    </a:ext>
                  </a:extLst>
                </p:cNvPr>
                <p:cNvSpPr/>
                <p:nvPr/>
              </p:nvSpPr>
              <p:spPr>
                <a:xfrm>
                  <a:off x="6634645" y="3047389"/>
                  <a:ext cx="60190" cy="88685"/>
                </a:xfrm>
                <a:custGeom>
                  <a:avLst/>
                  <a:gdLst>
                    <a:gd name="connsiteX0" fmla="*/ 54864 w 60190"/>
                    <a:gd name="connsiteY0" fmla="*/ 45733 h 88685"/>
                    <a:gd name="connsiteX1" fmla="*/ 50482 w 60190"/>
                    <a:gd name="connsiteY1" fmla="*/ 57331 h 88685"/>
                    <a:gd name="connsiteX2" fmla="*/ 37311 w 60190"/>
                    <a:gd name="connsiteY2" fmla="*/ 76143 h 88685"/>
                    <a:gd name="connsiteX3" fmla="*/ 21332 w 60190"/>
                    <a:gd name="connsiteY3" fmla="*/ 83044 h 88685"/>
                    <a:gd name="connsiteX4" fmla="*/ 11309 w 60190"/>
                    <a:gd name="connsiteY4" fmla="*/ 86481 h 88685"/>
                    <a:gd name="connsiteX5" fmla="*/ 1259 w 60190"/>
                    <a:gd name="connsiteY5" fmla="*/ 88685 h 88685"/>
                    <a:gd name="connsiteX6" fmla="*/ 0 w 60190"/>
                    <a:gd name="connsiteY6" fmla="*/ 88056 h 88685"/>
                    <a:gd name="connsiteX7" fmla="*/ 11282 w 60190"/>
                    <a:gd name="connsiteY7" fmla="*/ 78662 h 88685"/>
                    <a:gd name="connsiteX8" fmla="*/ 23510 w 60190"/>
                    <a:gd name="connsiteY8" fmla="*/ 69899 h 88685"/>
                    <a:gd name="connsiteX9" fmla="*/ 44212 w 60190"/>
                    <a:gd name="connsiteY9" fmla="*/ 47019 h 88685"/>
                    <a:gd name="connsiteX10" fmla="*/ 44526 w 60190"/>
                    <a:gd name="connsiteY10" fmla="*/ 45130 h 88685"/>
                    <a:gd name="connsiteX11" fmla="*/ 36366 w 60190"/>
                    <a:gd name="connsiteY11" fmla="*/ 45760 h 88685"/>
                    <a:gd name="connsiteX12" fmla="*/ 27262 w 60190"/>
                    <a:gd name="connsiteY12" fmla="*/ 42480 h 88685"/>
                    <a:gd name="connsiteX13" fmla="*/ 23824 w 60190"/>
                    <a:gd name="connsiteY13" fmla="*/ 34162 h 88685"/>
                    <a:gd name="connsiteX14" fmla="*/ 31040 w 60190"/>
                    <a:gd name="connsiteY14" fmla="*/ 15664 h 88685"/>
                    <a:gd name="connsiteX15" fmla="*/ 44526 w 60190"/>
                    <a:gd name="connsiteY15" fmla="*/ 0 h 88685"/>
                    <a:gd name="connsiteX16" fmla="*/ 55809 w 60190"/>
                    <a:gd name="connsiteY16" fmla="*/ 5484 h 88685"/>
                    <a:gd name="connsiteX17" fmla="*/ 60191 w 60190"/>
                    <a:gd name="connsiteY17" fmla="*/ 18183 h 88685"/>
                    <a:gd name="connsiteX18" fmla="*/ 59561 w 60190"/>
                    <a:gd name="connsiteY18" fmla="*/ 25714 h 88685"/>
                    <a:gd name="connsiteX19" fmla="*/ 58616 w 60190"/>
                    <a:gd name="connsiteY19" fmla="*/ 32299 h 88685"/>
                    <a:gd name="connsiteX20" fmla="*/ 54864 w 60190"/>
                    <a:gd name="connsiteY20" fmla="*/ 45733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60190" h="88685">
                      <a:moveTo>
                        <a:pt x="54864" y="45733"/>
                      </a:moveTo>
                      <a:lnTo>
                        <a:pt x="50482" y="57331"/>
                      </a:lnTo>
                      <a:cubicBezTo>
                        <a:pt x="47124" y="66120"/>
                        <a:pt x="42742" y="72391"/>
                        <a:pt x="37311" y="76143"/>
                      </a:cubicBezTo>
                      <a:cubicBezTo>
                        <a:pt x="34582" y="78033"/>
                        <a:pt x="29256" y="80342"/>
                        <a:pt x="21332" y="83044"/>
                      </a:cubicBezTo>
                      <a:lnTo>
                        <a:pt x="11309" y="86481"/>
                      </a:lnTo>
                      <a:cubicBezTo>
                        <a:pt x="7111" y="87951"/>
                        <a:pt x="3778" y="88685"/>
                        <a:pt x="1259" y="88685"/>
                      </a:cubicBezTo>
                      <a:lnTo>
                        <a:pt x="0" y="88056"/>
                      </a:lnTo>
                      <a:cubicBezTo>
                        <a:pt x="0" y="87216"/>
                        <a:pt x="3752" y="84094"/>
                        <a:pt x="11282" y="78662"/>
                      </a:cubicBezTo>
                      <a:lnTo>
                        <a:pt x="23510" y="69899"/>
                      </a:lnTo>
                      <a:cubicBezTo>
                        <a:pt x="35212" y="61529"/>
                        <a:pt x="42112" y="53920"/>
                        <a:pt x="44212" y="47019"/>
                      </a:cubicBezTo>
                      <a:cubicBezTo>
                        <a:pt x="44212" y="46389"/>
                        <a:pt x="44316" y="45760"/>
                        <a:pt x="44526" y="45130"/>
                      </a:cubicBezTo>
                      <a:lnTo>
                        <a:pt x="36366" y="45760"/>
                      </a:lnTo>
                      <a:cubicBezTo>
                        <a:pt x="33008" y="45969"/>
                        <a:pt x="29990" y="44867"/>
                        <a:pt x="27262" y="42480"/>
                      </a:cubicBezTo>
                      <a:cubicBezTo>
                        <a:pt x="24533" y="40066"/>
                        <a:pt x="23405" y="37311"/>
                        <a:pt x="23824" y="34162"/>
                      </a:cubicBezTo>
                      <a:cubicBezTo>
                        <a:pt x="24244" y="31014"/>
                        <a:pt x="26658" y="24874"/>
                        <a:pt x="31040" y="15664"/>
                      </a:cubicBezTo>
                      <a:cubicBezTo>
                        <a:pt x="36051" y="5221"/>
                        <a:pt x="40538" y="0"/>
                        <a:pt x="44526" y="0"/>
                      </a:cubicBezTo>
                      <a:cubicBezTo>
                        <a:pt x="49118" y="0"/>
                        <a:pt x="52896" y="1837"/>
                        <a:pt x="55809" y="5484"/>
                      </a:cubicBezTo>
                      <a:cubicBezTo>
                        <a:pt x="58721" y="9131"/>
                        <a:pt x="60191" y="13382"/>
                        <a:pt x="60191" y="18183"/>
                      </a:cubicBezTo>
                      <a:cubicBezTo>
                        <a:pt x="60191" y="20282"/>
                        <a:pt x="59981" y="22775"/>
                        <a:pt x="59561" y="25714"/>
                      </a:cubicBezTo>
                      <a:lnTo>
                        <a:pt x="58616" y="32299"/>
                      </a:lnTo>
                      <a:cubicBezTo>
                        <a:pt x="57987" y="35999"/>
                        <a:pt x="56727" y="40512"/>
                        <a:pt x="54864" y="45733"/>
                      </a:cubicBezTo>
                      <a:close/>
                    </a:path>
                  </a:pathLst>
                </a:custGeom>
                <a:grpFill/>
                <a:ln w="2609"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177EED35-D17D-5243-78C1-BC863CAF1B89}"/>
                    </a:ext>
                  </a:extLst>
                </p:cNvPr>
                <p:cNvSpPr/>
                <p:nvPr/>
              </p:nvSpPr>
              <p:spPr>
                <a:xfrm>
                  <a:off x="6518567" y="2998639"/>
                  <a:ext cx="163516" cy="181883"/>
                </a:xfrm>
                <a:custGeom>
                  <a:avLst/>
                  <a:gdLst>
                    <a:gd name="connsiteX0" fmla="*/ 162703 w 163516"/>
                    <a:gd name="connsiteY0" fmla="*/ 7294 h 181883"/>
                    <a:gd name="connsiteX1" fmla="*/ 154229 w 163516"/>
                    <a:gd name="connsiteY1" fmla="*/ 24533 h 181883"/>
                    <a:gd name="connsiteX2" fmla="*/ 130719 w 163516"/>
                    <a:gd name="connsiteY2" fmla="*/ 40197 h 181883"/>
                    <a:gd name="connsiteX3" fmla="*/ 123818 w 163516"/>
                    <a:gd name="connsiteY3" fmla="*/ 42401 h 181883"/>
                    <a:gd name="connsiteX4" fmla="*/ 115973 w 163516"/>
                    <a:gd name="connsiteY4" fmla="*/ 41142 h 181883"/>
                    <a:gd name="connsiteX5" fmla="*/ 97475 w 163516"/>
                    <a:gd name="connsiteY5" fmla="*/ 50535 h 181883"/>
                    <a:gd name="connsiteX6" fmla="*/ 89630 w 163516"/>
                    <a:gd name="connsiteY6" fmla="*/ 62447 h 181883"/>
                    <a:gd name="connsiteX7" fmla="*/ 104376 w 163516"/>
                    <a:gd name="connsiteY7" fmla="*/ 73100 h 181883"/>
                    <a:gd name="connsiteX8" fmla="*/ 110647 w 163516"/>
                    <a:gd name="connsiteY8" fmla="*/ 85012 h 181883"/>
                    <a:gd name="connsiteX9" fmla="*/ 110647 w 163516"/>
                    <a:gd name="connsiteY9" fmla="*/ 88764 h 181883"/>
                    <a:gd name="connsiteX10" fmla="*/ 104218 w 163516"/>
                    <a:gd name="connsiteY10" fmla="*/ 120906 h 181883"/>
                    <a:gd name="connsiteX11" fmla="*/ 89341 w 163516"/>
                    <a:gd name="connsiteY11" fmla="*/ 151159 h 181883"/>
                    <a:gd name="connsiteX12" fmla="*/ 35422 w 163516"/>
                    <a:gd name="connsiteY12" fmla="*/ 181884 h 181883"/>
                    <a:gd name="connsiteX13" fmla="*/ 7530 w 163516"/>
                    <a:gd name="connsiteY13" fmla="*/ 165275 h 181883"/>
                    <a:gd name="connsiteX14" fmla="*/ 0 w 163516"/>
                    <a:gd name="connsiteY14" fmla="*/ 132057 h 181883"/>
                    <a:gd name="connsiteX15" fmla="*/ 21017 w 163516"/>
                    <a:gd name="connsiteY15" fmla="*/ 61817 h 181883"/>
                    <a:gd name="connsiteX16" fmla="*/ 31984 w 163516"/>
                    <a:gd name="connsiteY16" fmla="*/ 40171 h 181883"/>
                    <a:gd name="connsiteX17" fmla="*/ 32299 w 163516"/>
                    <a:gd name="connsiteY17" fmla="*/ 46442 h 181883"/>
                    <a:gd name="connsiteX18" fmla="*/ 24769 w 163516"/>
                    <a:gd name="connsiteY18" fmla="*/ 66829 h 181883"/>
                    <a:gd name="connsiteX19" fmla="*/ 14116 w 163516"/>
                    <a:gd name="connsiteY19" fmla="*/ 93802 h 181883"/>
                    <a:gd name="connsiteX20" fmla="*/ 10679 w 163516"/>
                    <a:gd name="connsiteY20" fmla="*/ 113244 h 181883"/>
                    <a:gd name="connsiteX21" fmla="*/ 18524 w 163516"/>
                    <a:gd name="connsiteY21" fmla="*/ 138328 h 181883"/>
                    <a:gd name="connsiteX22" fmla="*/ 42349 w 163516"/>
                    <a:gd name="connsiteY22" fmla="*/ 148666 h 181883"/>
                    <a:gd name="connsiteX23" fmla="*/ 75907 w 163516"/>
                    <a:gd name="connsiteY23" fmla="*/ 140191 h 181883"/>
                    <a:gd name="connsiteX24" fmla="*/ 90653 w 163516"/>
                    <a:gd name="connsiteY24" fmla="*/ 127020 h 181883"/>
                    <a:gd name="connsiteX25" fmla="*/ 98498 w 163516"/>
                    <a:gd name="connsiteY25" fmla="*/ 109466 h 181883"/>
                    <a:gd name="connsiteX26" fmla="*/ 84697 w 163516"/>
                    <a:gd name="connsiteY26" fmla="*/ 99443 h 181883"/>
                    <a:gd name="connsiteX27" fmla="*/ 75592 w 163516"/>
                    <a:gd name="connsiteY27" fmla="*/ 84067 h 181883"/>
                    <a:gd name="connsiteX28" fmla="*/ 85012 w 163516"/>
                    <a:gd name="connsiteY28" fmla="*/ 54917 h 181883"/>
                    <a:gd name="connsiteX29" fmla="*/ 100073 w 163516"/>
                    <a:gd name="connsiteY29" fmla="*/ 37363 h 181883"/>
                    <a:gd name="connsiteX30" fmla="*/ 118256 w 163516"/>
                    <a:gd name="connsiteY30" fmla="*/ 23877 h 181883"/>
                    <a:gd name="connsiteX31" fmla="*/ 125157 w 163516"/>
                    <a:gd name="connsiteY31" fmla="*/ 21988 h 181883"/>
                    <a:gd name="connsiteX32" fmla="*/ 133002 w 163516"/>
                    <a:gd name="connsiteY32" fmla="*/ 24165 h 181883"/>
                    <a:gd name="connsiteX33" fmla="*/ 146803 w 163516"/>
                    <a:gd name="connsiteY33" fmla="*/ 14142 h 181883"/>
                    <a:gd name="connsiteX34" fmla="*/ 149925 w 163516"/>
                    <a:gd name="connsiteY34" fmla="*/ 10390 h 181883"/>
                    <a:gd name="connsiteX35" fmla="*/ 153074 w 163516"/>
                    <a:gd name="connsiteY35" fmla="*/ 10390 h 181883"/>
                    <a:gd name="connsiteX36" fmla="*/ 157771 w 163516"/>
                    <a:gd name="connsiteY36" fmla="*/ 6953 h 181883"/>
                    <a:gd name="connsiteX37" fmla="*/ 160919 w 163516"/>
                    <a:gd name="connsiteY37" fmla="*/ 1312 h 181883"/>
                    <a:gd name="connsiteX38" fmla="*/ 162808 w 163516"/>
                    <a:gd name="connsiteY38" fmla="*/ 52 h 181883"/>
                    <a:gd name="connsiteX39" fmla="*/ 163438 w 163516"/>
                    <a:gd name="connsiteY39" fmla="*/ 2886 h 181883"/>
                    <a:gd name="connsiteX40" fmla="*/ 162703 w 163516"/>
                    <a:gd name="connsiteY40" fmla="*/ 7294 h 181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63516" h="181883">
                      <a:moveTo>
                        <a:pt x="162703" y="7294"/>
                      </a:moveTo>
                      <a:cubicBezTo>
                        <a:pt x="160604" y="15034"/>
                        <a:pt x="157797" y="20781"/>
                        <a:pt x="154229" y="24533"/>
                      </a:cubicBezTo>
                      <a:cubicBezTo>
                        <a:pt x="148377" y="28285"/>
                        <a:pt x="140532" y="33533"/>
                        <a:pt x="130719" y="40197"/>
                      </a:cubicBezTo>
                      <a:cubicBezTo>
                        <a:pt x="128830" y="41666"/>
                        <a:pt x="126547" y="42401"/>
                        <a:pt x="123818" y="42401"/>
                      </a:cubicBezTo>
                      <a:cubicBezTo>
                        <a:pt x="120696" y="41561"/>
                        <a:pt x="118072" y="41142"/>
                        <a:pt x="115973" y="41142"/>
                      </a:cubicBezTo>
                      <a:cubicBezTo>
                        <a:pt x="110752" y="41142"/>
                        <a:pt x="104586" y="44264"/>
                        <a:pt x="97475" y="50535"/>
                      </a:cubicBezTo>
                      <a:cubicBezTo>
                        <a:pt x="92254" y="55127"/>
                        <a:pt x="89630" y="59115"/>
                        <a:pt x="89630" y="62447"/>
                      </a:cubicBezTo>
                      <a:cubicBezTo>
                        <a:pt x="89630" y="64756"/>
                        <a:pt x="94536" y="68298"/>
                        <a:pt x="104376" y="73100"/>
                      </a:cubicBezTo>
                      <a:cubicBezTo>
                        <a:pt x="108548" y="76038"/>
                        <a:pt x="110647" y="80000"/>
                        <a:pt x="110647" y="85012"/>
                      </a:cubicBezTo>
                      <a:lnTo>
                        <a:pt x="110647" y="88764"/>
                      </a:lnTo>
                      <a:cubicBezTo>
                        <a:pt x="110647" y="98157"/>
                        <a:pt x="108495" y="108889"/>
                        <a:pt x="104218" y="120906"/>
                      </a:cubicBezTo>
                      <a:cubicBezTo>
                        <a:pt x="99942" y="132923"/>
                        <a:pt x="94983" y="142999"/>
                        <a:pt x="89341" y="151159"/>
                      </a:cubicBezTo>
                      <a:cubicBezTo>
                        <a:pt x="74910" y="171651"/>
                        <a:pt x="56937" y="181884"/>
                        <a:pt x="35422" y="181884"/>
                      </a:cubicBezTo>
                      <a:cubicBezTo>
                        <a:pt x="23090" y="181884"/>
                        <a:pt x="13801" y="176347"/>
                        <a:pt x="7530" y="165275"/>
                      </a:cubicBezTo>
                      <a:cubicBezTo>
                        <a:pt x="2519" y="156511"/>
                        <a:pt x="0" y="145412"/>
                        <a:pt x="0" y="132057"/>
                      </a:cubicBezTo>
                      <a:cubicBezTo>
                        <a:pt x="0" y="116393"/>
                        <a:pt x="7006" y="92962"/>
                        <a:pt x="21017" y="61817"/>
                      </a:cubicBezTo>
                      <a:cubicBezTo>
                        <a:pt x="23116" y="57016"/>
                        <a:pt x="26763" y="49800"/>
                        <a:pt x="31984" y="40171"/>
                      </a:cubicBezTo>
                      <a:cubicBezTo>
                        <a:pt x="32194" y="42270"/>
                        <a:pt x="32299" y="44343"/>
                        <a:pt x="32299" y="46442"/>
                      </a:cubicBezTo>
                      <a:cubicBezTo>
                        <a:pt x="31040" y="51033"/>
                        <a:pt x="28547" y="57829"/>
                        <a:pt x="24769" y="66829"/>
                      </a:cubicBezTo>
                      <a:cubicBezTo>
                        <a:pt x="18708" y="81260"/>
                        <a:pt x="15166" y="90233"/>
                        <a:pt x="14116" y="93802"/>
                      </a:cubicBezTo>
                      <a:cubicBezTo>
                        <a:pt x="11807" y="101542"/>
                        <a:pt x="10679" y="108023"/>
                        <a:pt x="10679" y="113244"/>
                      </a:cubicBezTo>
                      <a:cubicBezTo>
                        <a:pt x="10679" y="123687"/>
                        <a:pt x="13303" y="132057"/>
                        <a:pt x="18524" y="138328"/>
                      </a:cubicBezTo>
                      <a:cubicBezTo>
                        <a:pt x="24165" y="145229"/>
                        <a:pt x="32116" y="148666"/>
                        <a:pt x="42349" y="148666"/>
                      </a:cubicBezTo>
                      <a:cubicBezTo>
                        <a:pt x="55310" y="148666"/>
                        <a:pt x="66488" y="145832"/>
                        <a:pt x="75907" y="140191"/>
                      </a:cubicBezTo>
                      <a:cubicBezTo>
                        <a:pt x="81339" y="137042"/>
                        <a:pt x="86245" y="132661"/>
                        <a:pt x="90653" y="127020"/>
                      </a:cubicBezTo>
                      <a:cubicBezTo>
                        <a:pt x="95875" y="120539"/>
                        <a:pt x="98498" y="114687"/>
                        <a:pt x="98498" y="109466"/>
                      </a:cubicBezTo>
                      <a:cubicBezTo>
                        <a:pt x="98498" y="107393"/>
                        <a:pt x="93907" y="104035"/>
                        <a:pt x="84697" y="99443"/>
                      </a:cubicBezTo>
                      <a:cubicBezTo>
                        <a:pt x="78636" y="96504"/>
                        <a:pt x="75592" y="91388"/>
                        <a:pt x="75592" y="84067"/>
                      </a:cubicBezTo>
                      <a:cubicBezTo>
                        <a:pt x="75592" y="75278"/>
                        <a:pt x="78741" y="65569"/>
                        <a:pt x="85012" y="54917"/>
                      </a:cubicBezTo>
                      <a:cubicBezTo>
                        <a:pt x="88134" y="49695"/>
                        <a:pt x="93172" y="43844"/>
                        <a:pt x="100073" y="37363"/>
                      </a:cubicBezTo>
                      <a:cubicBezTo>
                        <a:pt x="106973" y="30882"/>
                        <a:pt x="113034" y="26396"/>
                        <a:pt x="118256" y="23877"/>
                      </a:cubicBezTo>
                      <a:cubicBezTo>
                        <a:pt x="120355" y="22617"/>
                        <a:pt x="122638" y="21988"/>
                        <a:pt x="125157" y="21988"/>
                      </a:cubicBezTo>
                      <a:cubicBezTo>
                        <a:pt x="126626" y="21988"/>
                        <a:pt x="129223" y="22722"/>
                        <a:pt x="133002" y="24165"/>
                      </a:cubicBezTo>
                      <a:cubicBezTo>
                        <a:pt x="136544" y="24165"/>
                        <a:pt x="141162" y="20833"/>
                        <a:pt x="146803" y="14142"/>
                      </a:cubicBezTo>
                      <a:lnTo>
                        <a:pt x="149925" y="10390"/>
                      </a:lnTo>
                      <a:lnTo>
                        <a:pt x="153074" y="10390"/>
                      </a:lnTo>
                      <a:cubicBezTo>
                        <a:pt x="154753" y="10810"/>
                        <a:pt x="156301" y="9656"/>
                        <a:pt x="157771" y="6953"/>
                      </a:cubicBezTo>
                      <a:lnTo>
                        <a:pt x="160919" y="1312"/>
                      </a:lnTo>
                      <a:cubicBezTo>
                        <a:pt x="161549" y="262"/>
                        <a:pt x="162179" y="-157"/>
                        <a:pt x="162808" y="52"/>
                      </a:cubicBezTo>
                      <a:cubicBezTo>
                        <a:pt x="163438" y="262"/>
                        <a:pt x="163648" y="1207"/>
                        <a:pt x="163438" y="2886"/>
                      </a:cubicBezTo>
                      <a:cubicBezTo>
                        <a:pt x="163123" y="3752"/>
                        <a:pt x="162913" y="5221"/>
                        <a:pt x="162703" y="7294"/>
                      </a:cubicBezTo>
                      <a:close/>
                    </a:path>
                  </a:pathLst>
                </a:custGeom>
                <a:grpFill/>
                <a:ln w="2609" cap="flat">
                  <a:noFill/>
                  <a:prstDash val="solid"/>
                  <a:miter/>
                </a:ln>
              </p:spPr>
              <p:txBody>
                <a:bodyPr rtlCol="0" anchor="ctr"/>
                <a:lstStyle/>
                <a:p>
                  <a:endParaRPr lang="en-US"/>
                </a:p>
              </p:txBody>
            </p:sp>
          </p:grpSp>
        </p:grpSp>
        <p:cxnSp>
          <p:nvCxnSpPr>
            <p:cNvPr id="29" name="Straight Connector 28">
              <a:extLst>
                <a:ext uri="{FF2B5EF4-FFF2-40B4-BE49-F238E27FC236}">
                  <a16:creationId xmlns:a16="http://schemas.microsoft.com/office/drawing/2014/main" id="{26D22AB6-3539-1691-2DF0-0FE92DE487AB}"/>
                </a:ext>
              </a:extLst>
            </p:cNvPr>
            <p:cNvCxnSpPr>
              <a:cxnSpLocks/>
            </p:cNvCxnSpPr>
            <p:nvPr/>
          </p:nvCxnSpPr>
          <p:spPr>
            <a:xfrm flipH="1">
              <a:off x="5701681" y="3777655"/>
              <a:ext cx="1147059" cy="0"/>
            </a:xfrm>
            <a:prstGeom prst="line">
              <a:avLst/>
            </a:prstGeom>
            <a:grpFill/>
            <a:ln w="9525">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63" name="TextBox 62">
            <a:extLst>
              <a:ext uri="{FF2B5EF4-FFF2-40B4-BE49-F238E27FC236}">
                <a16:creationId xmlns:a16="http://schemas.microsoft.com/office/drawing/2014/main" id="{D28E8E4B-F680-4DBB-BFE1-8340AE9AE76B}"/>
              </a:ext>
            </a:extLst>
          </p:cNvPr>
          <p:cNvSpPr txBox="1"/>
          <p:nvPr/>
        </p:nvSpPr>
        <p:spPr>
          <a:xfrm>
            <a:off x="455173" y="576358"/>
            <a:ext cx="1248298" cy="276999"/>
          </a:xfrm>
          <a:prstGeom prst="rect">
            <a:avLst/>
          </a:prstGeom>
          <a:noFill/>
          <a:ln>
            <a:noFill/>
          </a:ln>
        </p:spPr>
        <p:txBody>
          <a:bodyPr wrap="square" rtlCol="0">
            <a:spAutoFit/>
          </a:bodyPr>
          <a:lstStyle/>
          <a:p>
            <a:r>
              <a:rPr lang="fa-IR" sz="1200" dirty="0">
                <a:solidFill>
                  <a:schemeClr val="bg1"/>
                </a:solidFill>
                <a:latin typeface="IranNastaliq" panose="02020505000000020003" pitchFamily="18" charset="0"/>
                <a:cs typeface="IranNastaliq" panose="02020505000000020003" pitchFamily="18" charset="0"/>
              </a:rPr>
              <a:t>دانشجوی کارشناسی ارشد دانشگاه فردوسی مشهد</a:t>
            </a:r>
            <a:endParaRPr lang="en-US" sz="1200" dirty="0">
              <a:solidFill>
                <a:schemeClr val="bg1"/>
              </a:solidFill>
              <a:latin typeface="IranNastaliq" panose="02020505000000020003" pitchFamily="18" charset="0"/>
              <a:cs typeface="IranNastaliq" panose="02020505000000020003" pitchFamily="18" charset="0"/>
            </a:endParaRPr>
          </a:p>
        </p:txBody>
      </p:sp>
      <p:sp>
        <p:nvSpPr>
          <p:cNvPr id="64" name="TextBox 63">
            <a:extLst>
              <a:ext uri="{FF2B5EF4-FFF2-40B4-BE49-F238E27FC236}">
                <a16:creationId xmlns:a16="http://schemas.microsoft.com/office/drawing/2014/main" id="{1B8B5E44-4786-AC2D-9457-2BAADDCB7129}"/>
              </a:ext>
            </a:extLst>
          </p:cNvPr>
          <p:cNvSpPr txBox="1"/>
          <p:nvPr/>
        </p:nvSpPr>
        <p:spPr>
          <a:xfrm>
            <a:off x="4465913" y="24113"/>
            <a:ext cx="2471152" cy="307777"/>
          </a:xfrm>
          <a:prstGeom prst="rect">
            <a:avLst/>
          </a:prstGeom>
          <a:noFill/>
        </p:spPr>
        <p:txBody>
          <a:bodyPr wrap="square">
            <a:spAutoFit/>
          </a:bodyPr>
          <a:lstStyle/>
          <a:p>
            <a:r>
              <a:rPr lang="fa-IR" sz="1400" dirty="0">
                <a:solidFill>
                  <a:schemeClr val="bg1"/>
                </a:solidFill>
                <a:cs typeface="B Yekan" panose="00000400000000000000" pitchFamily="2" charset="-78"/>
              </a:rPr>
              <a:t>چهارشنبه 09 فروردین ماه 1402</a:t>
            </a:r>
            <a:endParaRPr lang="en-US" sz="1400" dirty="0">
              <a:solidFill>
                <a:schemeClr val="bg1"/>
              </a:solidFill>
            </a:endParaRPr>
          </a:p>
        </p:txBody>
      </p:sp>
      <p:sp>
        <p:nvSpPr>
          <p:cNvPr id="65" name="TextBox 64">
            <a:extLst>
              <a:ext uri="{FF2B5EF4-FFF2-40B4-BE49-F238E27FC236}">
                <a16:creationId xmlns:a16="http://schemas.microsoft.com/office/drawing/2014/main" id="{9966D2C4-8943-1F2A-DAA5-1B0CE078EC4A}"/>
              </a:ext>
            </a:extLst>
          </p:cNvPr>
          <p:cNvSpPr txBox="1"/>
          <p:nvPr/>
        </p:nvSpPr>
        <p:spPr>
          <a:xfrm>
            <a:off x="9472718" y="1862149"/>
            <a:ext cx="2468644" cy="307777"/>
          </a:xfrm>
          <a:prstGeom prst="rect">
            <a:avLst/>
          </a:prstGeom>
          <a:noFill/>
          <a:ln>
            <a:noFill/>
          </a:ln>
        </p:spPr>
        <p:txBody>
          <a:bodyPr wrap="square" rtlCol="0">
            <a:spAutoFit/>
          </a:bodyPr>
          <a:lstStyle/>
          <a:p>
            <a:r>
              <a:rPr lang="fa-IR" sz="1400" dirty="0">
                <a:solidFill>
                  <a:srgbClr val="013D9D"/>
                </a:solidFill>
                <a:cs typeface="B Titr" panose="00000700000000000000" pitchFamily="2" charset="-78"/>
              </a:rPr>
              <a:t>زیر عنـوان اصلــی را وارد کـنید</a:t>
            </a:r>
            <a:endParaRPr lang="en-US" sz="1400" dirty="0">
              <a:solidFill>
                <a:srgbClr val="013D9D"/>
              </a:solidFill>
              <a:cs typeface="B Titr" panose="00000700000000000000" pitchFamily="2" charset="-78"/>
            </a:endParaRPr>
          </a:p>
        </p:txBody>
      </p:sp>
      <p:sp>
        <p:nvSpPr>
          <p:cNvPr id="66" name="TextBox 65">
            <a:extLst>
              <a:ext uri="{FF2B5EF4-FFF2-40B4-BE49-F238E27FC236}">
                <a16:creationId xmlns:a16="http://schemas.microsoft.com/office/drawing/2014/main" id="{70B198F8-1EDF-AD13-F03E-BB086512ADDB}"/>
              </a:ext>
            </a:extLst>
          </p:cNvPr>
          <p:cNvSpPr txBox="1"/>
          <p:nvPr/>
        </p:nvSpPr>
        <p:spPr>
          <a:xfrm>
            <a:off x="10215859" y="1472621"/>
            <a:ext cx="1725503" cy="369332"/>
          </a:xfrm>
          <a:prstGeom prst="rect">
            <a:avLst/>
          </a:prstGeom>
          <a:noFill/>
        </p:spPr>
        <p:txBody>
          <a:bodyPr wrap="square" rtlCol="0">
            <a:spAutoFit/>
          </a:bodyPr>
          <a:lstStyle/>
          <a:p>
            <a:pPr algn="ctr" rtl="1"/>
            <a:r>
              <a:rPr lang="fa-IR" dirty="0">
                <a:cs typeface="B Titr" panose="00000700000000000000" pitchFamily="2" charset="-78"/>
              </a:rPr>
              <a:t>تیتر عنوان موضوع</a:t>
            </a:r>
            <a:endParaRPr lang="en-US" dirty="0">
              <a:cs typeface="B Titr" panose="00000700000000000000" pitchFamily="2" charset="-78"/>
            </a:endParaRPr>
          </a:p>
        </p:txBody>
      </p:sp>
      <p:sp>
        <p:nvSpPr>
          <p:cNvPr id="67" name="TextBox 66">
            <a:extLst>
              <a:ext uri="{FF2B5EF4-FFF2-40B4-BE49-F238E27FC236}">
                <a16:creationId xmlns:a16="http://schemas.microsoft.com/office/drawing/2014/main" id="{381A1C7C-F52E-CFC6-8454-EEA1198F82EA}"/>
              </a:ext>
            </a:extLst>
          </p:cNvPr>
          <p:cNvSpPr txBox="1"/>
          <p:nvPr/>
        </p:nvSpPr>
        <p:spPr>
          <a:xfrm>
            <a:off x="4711848" y="2169926"/>
            <a:ext cx="7229513" cy="4347344"/>
          </a:xfrm>
          <a:prstGeom prst="rect">
            <a:avLst/>
          </a:prstGeom>
          <a:noFill/>
        </p:spPr>
        <p:txBody>
          <a:bodyPr wrap="square">
            <a:spAutoFit/>
          </a:bodyPr>
          <a:lstStyle/>
          <a:p>
            <a:pPr algn="justLow" rtl="1">
              <a:lnSpc>
                <a:spcPct val="200000"/>
              </a:lnSpc>
            </a:pPr>
            <a:r>
              <a:rPr lang="fa-IR" sz="14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 فروشگاه مینارو ارائه دهنده انواع فایل های کاربردی با بهترین کیفیت این متن تست می باشدفروشگاه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a:t>
            </a:r>
            <a:endParaRPr lang="en-US" sz="1400" dirty="0"/>
          </a:p>
        </p:txBody>
      </p:sp>
      <p:pic>
        <p:nvPicPr>
          <p:cNvPr id="68" name="Picture 67">
            <a:extLst>
              <a:ext uri="{FF2B5EF4-FFF2-40B4-BE49-F238E27FC236}">
                <a16:creationId xmlns:a16="http://schemas.microsoft.com/office/drawing/2014/main" id="{325BA68E-E834-5A57-7E7C-28AA81DDCFC1}"/>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00757" y="2504434"/>
            <a:ext cx="3480781" cy="298037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782986009"/>
      </p:ext>
    </p:extLst>
  </p:cSld>
  <p:clrMapOvr>
    <a:masterClrMapping/>
  </p:clrMapOvr>
  <mc:AlternateContent xmlns:mc="http://schemas.openxmlformats.org/markup-compatibility/2006" xmlns:p159="http://schemas.microsoft.com/office/powerpoint/2015/09/main">
    <mc:Choice Requires="p159">
      <p:transition spd="slow">
        <p159:morph option="byWo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66"/>
                                        </p:tgtEl>
                                        <p:attrNameLst>
                                          <p:attrName>style.visibility</p:attrName>
                                        </p:attrNameLst>
                                      </p:cBhvr>
                                      <p:to>
                                        <p:strVal val="visible"/>
                                      </p:to>
                                    </p:set>
                                    <p:animEffect transition="in" filter="randombar(horizontal)">
                                      <p:cBhvr>
                                        <p:cTn id="7" dur="500"/>
                                        <p:tgtEl>
                                          <p:spTgt spid="66"/>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65"/>
                                        </p:tgtEl>
                                        <p:attrNameLst>
                                          <p:attrName>style.visibility</p:attrName>
                                        </p:attrNameLst>
                                      </p:cBhvr>
                                      <p:to>
                                        <p:strVal val="visible"/>
                                      </p:to>
                                    </p:set>
                                    <p:animEffect transition="in" filter="randombar(horizontal)">
                                      <p:cBhvr>
                                        <p:cTn id="10" dur="500"/>
                                        <p:tgtEl>
                                          <p:spTgt spid="65"/>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childTnLst>
                                    <p:set>
                                      <p:cBhvr>
                                        <p:cTn id="14" dur="1" fill="hold">
                                          <p:stCondLst>
                                            <p:cond delay="0"/>
                                          </p:stCondLst>
                                        </p:cTn>
                                        <p:tgtEl>
                                          <p:spTgt spid="68"/>
                                        </p:tgtEl>
                                        <p:attrNameLst>
                                          <p:attrName>style.visibility</p:attrName>
                                        </p:attrNameLst>
                                      </p:cBhvr>
                                      <p:to>
                                        <p:strVal val="visible"/>
                                      </p:to>
                                    </p:set>
                                    <p:anim calcmode="lin" valueType="num">
                                      <p:cBhvr>
                                        <p:cTn id="15" dur="1000" fill="hold"/>
                                        <p:tgtEl>
                                          <p:spTgt spid="68"/>
                                        </p:tgtEl>
                                        <p:attrNameLst>
                                          <p:attrName>ppt_w</p:attrName>
                                        </p:attrNameLst>
                                      </p:cBhvr>
                                      <p:tavLst>
                                        <p:tav tm="0">
                                          <p:val>
                                            <p:fltVal val="0"/>
                                          </p:val>
                                        </p:tav>
                                        <p:tav tm="100000">
                                          <p:val>
                                            <p:strVal val="#ppt_w"/>
                                          </p:val>
                                        </p:tav>
                                      </p:tavLst>
                                    </p:anim>
                                    <p:anim calcmode="lin" valueType="num">
                                      <p:cBhvr>
                                        <p:cTn id="16" dur="1000" fill="hold"/>
                                        <p:tgtEl>
                                          <p:spTgt spid="68"/>
                                        </p:tgtEl>
                                        <p:attrNameLst>
                                          <p:attrName>ppt_h</p:attrName>
                                        </p:attrNameLst>
                                      </p:cBhvr>
                                      <p:tavLst>
                                        <p:tav tm="0">
                                          <p:val>
                                            <p:fltVal val="0"/>
                                          </p:val>
                                        </p:tav>
                                        <p:tav tm="100000">
                                          <p:val>
                                            <p:strVal val="#ppt_h"/>
                                          </p:val>
                                        </p:tav>
                                      </p:tavLst>
                                    </p:anim>
                                    <p:anim calcmode="lin" valueType="num">
                                      <p:cBhvr>
                                        <p:cTn id="17" dur="1000" fill="hold"/>
                                        <p:tgtEl>
                                          <p:spTgt spid="68"/>
                                        </p:tgtEl>
                                        <p:attrNameLst>
                                          <p:attrName>style.rotation</p:attrName>
                                        </p:attrNameLst>
                                      </p:cBhvr>
                                      <p:tavLst>
                                        <p:tav tm="0">
                                          <p:val>
                                            <p:fltVal val="90"/>
                                          </p:val>
                                        </p:tav>
                                        <p:tav tm="100000">
                                          <p:val>
                                            <p:fltVal val="0"/>
                                          </p:val>
                                        </p:tav>
                                      </p:tavLst>
                                    </p:anim>
                                    <p:animEffect transition="in" filter="fade">
                                      <p:cBhvr>
                                        <p:cTn id="18" dur="1000"/>
                                        <p:tgtEl>
                                          <p:spTgt spid="68"/>
                                        </p:tgtEl>
                                      </p:cBhvr>
                                    </p:animEffect>
                                  </p:childTnLst>
                                </p:cTn>
                              </p:par>
                            </p:childTnLst>
                          </p:cTn>
                        </p:par>
                      </p:childTnLst>
                    </p:cTn>
                  </p:par>
                  <p:par>
                    <p:cTn id="19" fill="hold">
                      <p:stCondLst>
                        <p:cond delay="indefinite"/>
                      </p:stCondLst>
                      <p:childTnLst>
                        <p:par>
                          <p:cTn id="20" fill="hold">
                            <p:stCondLst>
                              <p:cond delay="0"/>
                            </p:stCondLst>
                            <p:childTnLst>
                              <p:par>
                                <p:cTn id="21" presetID="42" presetClass="entr" presetSubtype="0" fill="hold" grpId="0" nodeType="clickEffect">
                                  <p:stCondLst>
                                    <p:cond delay="0"/>
                                  </p:stCondLst>
                                  <p:childTnLst>
                                    <p:set>
                                      <p:cBhvr>
                                        <p:cTn id="22" dur="1" fill="hold">
                                          <p:stCondLst>
                                            <p:cond delay="0"/>
                                          </p:stCondLst>
                                        </p:cTn>
                                        <p:tgtEl>
                                          <p:spTgt spid="67"/>
                                        </p:tgtEl>
                                        <p:attrNameLst>
                                          <p:attrName>style.visibility</p:attrName>
                                        </p:attrNameLst>
                                      </p:cBhvr>
                                      <p:to>
                                        <p:strVal val="visible"/>
                                      </p:to>
                                    </p:set>
                                    <p:animEffect transition="in" filter="fade">
                                      <p:cBhvr>
                                        <p:cTn id="23" dur="1000"/>
                                        <p:tgtEl>
                                          <p:spTgt spid="67"/>
                                        </p:tgtEl>
                                      </p:cBhvr>
                                    </p:animEffect>
                                    <p:anim calcmode="lin" valueType="num">
                                      <p:cBhvr>
                                        <p:cTn id="24" dur="1000" fill="hold"/>
                                        <p:tgtEl>
                                          <p:spTgt spid="67"/>
                                        </p:tgtEl>
                                        <p:attrNameLst>
                                          <p:attrName>ppt_x</p:attrName>
                                        </p:attrNameLst>
                                      </p:cBhvr>
                                      <p:tavLst>
                                        <p:tav tm="0">
                                          <p:val>
                                            <p:strVal val="#ppt_x"/>
                                          </p:val>
                                        </p:tav>
                                        <p:tav tm="100000">
                                          <p:val>
                                            <p:strVal val="#ppt_x"/>
                                          </p:val>
                                        </p:tav>
                                      </p:tavLst>
                                    </p:anim>
                                    <p:anim calcmode="lin" valueType="num">
                                      <p:cBhvr>
                                        <p:cTn id="25" dur="1000" fill="hold"/>
                                        <p:tgtEl>
                                          <p:spTgt spid="6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P spid="66" grpId="0"/>
      <p:bldP spid="6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E08ABB0-54A3-673D-DF9F-929C1C04A824}"/>
              </a:ext>
            </a:extLst>
          </p:cNvPr>
          <p:cNvSpPr/>
          <p:nvPr/>
        </p:nvSpPr>
        <p:spPr>
          <a:xfrm>
            <a:off x="0" y="0"/>
            <a:ext cx="12192000" cy="832757"/>
          </a:xfrm>
          <a:prstGeom prst="rect">
            <a:avLst/>
          </a:prstGeom>
          <a:solidFill>
            <a:srgbClr val="2967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47FC5918-9EFC-7A74-B4C9-9A8045BDA82A}"/>
              </a:ext>
            </a:extLst>
          </p:cNvPr>
          <p:cNvSpPr/>
          <p:nvPr/>
        </p:nvSpPr>
        <p:spPr>
          <a:xfrm>
            <a:off x="-1" y="832758"/>
            <a:ext cx="12192001" cy="449036"/>
          </a:xfrm>
          <a:prstGeom prst="rect">
            <a:avLst/>
          </a:prstGeom>
          <a:solidFill>
            <a:srgbClr val="013D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a:extLst>
              <a:ext uri="{FF2B5EF4-FFF2-40B4-BE49-F238E27FC236}">
                <a16:creationId xmlns:a16="http://schemas.microsoft.com/office/drawing/2014/main" id="{0636A9E3-E82E-512A-8B3D-C1B40274FA8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198422" y="16893"/>
            <a:ext cx="790378" cy="798969"/>
          </a:xfrm>
          <a:prstGeom prst="rect">
            <a:avLst/>
          </a:prstGeom>
        </p:spPr>
      </p:pic>
      <p:pic>
        <p:nvPicPr>
          <p:cNvPr id="2" name="Picture 1">
            <a:extLst>
              <a:ext uri="{FF2B5EF4-FFF2-40B4-BE49-F238E27FC236}">
                <a16:creationId xmlns:a16="http://schemas.microsoft.com/office/drawing/2014/main" id="{59846309-5265-D940-EE37-2340ECA17ED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44028" y="895019"/>
            <a:ext cx="252448" cy="252448"/>
          </a:xfrm>
          <a:prstGeom prst="rect">
            <a:avLst/>
          </a:prstGeom>
        </p:spPr>
      </p:pic>
      <p:pic>
        <p:nvPicPr>
          <p:cNvPr id="3" name="Picture 2">
            <a:extLst>
              <a:ext uri="{FF2B5EF4-FFF2-40B4-BE49-F238E27FC236}">
                <a16:creationId xmlns:a16="http://schemas.microsoft.com/office/drawing/2014/main" id="{08756B0A-434A-7AD4-F9DA-9207E1FE73BA}"/>
              </a:ext>
            </a:extLst>
          </p:cNvPr>
          <p:cNvPicPr>
            <a:picLocks noChangeAspect="1"/>
          </p:cNvPicPr>
          <p:nvPr/>
        </p:nvPicPr>
        <p:blipFill>
          <a:blip r:embed="rId5">
            <a:lum bright="70000" contrast="-70000"/>
            <a:extLst>
              <a:ext uri="{28A0092B-C50C-407E-A947-70E740481C1C}">
                <a14:useLocalDpi xmlns:a14="http://schemas.microsoft.com/office/drawing/2010/main" val="0"/>
              </a:ext>
            </a:extLst>
          </a:blip>
          <a:stretch>
            <a:fillRect/>
          </a:stretch>
        </p:blipFill>
        <p:spPr>
          <a:xfrm>
            <a:off x="11693181" y="849853"/>
            <a:ext cx="317903" cy="317903"/>
          </a:xfrm>
          <a:prstGeom prst="rect">
            <a:avLst/>
          </a:prstGeom>
        </p:spPr>
      </p:pic>
      <p:pic>
        <p:nvPicPr>
          <p:cNvPr id="6" name="Picture 5">
            <a:extLst>
              <a:ext uri="{FF2B5EF4-FFF2-40B4-BE49-F238E27FC236}">
                <a16:creationId xmlns:a16="http://schemas.microsoft.com/office/drawing/2014/main" id="{D6565EF9-1761-A696-DFE5-B88FC4B9613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284014" y="899567"/>
            <a:ext cx="243353" cy="243353"/>
          </a:xfrm>
          <a:prstGeom prst="rect">
            <a:avLst/>
          </a:prstGeom>
        </p:spPr>
      </p:pic>
      <p:sp>
        <p:nvSpPr>
          <p:cNvPr id="7" name="TextBox 6">
            <a:extLst>
              <a:ext uri="{FF2B5EF4-FFF2-40B4-BE49-F238E27FC236}">
                <a16:creationId xmlns:a16="http://schemas.microsoft.com/office/drawing/2014/main" id="{FED5AB52-38CC-BEE9-DDBC-D07D0E200F45}"/>
              </a:ext>
            </a:extLst>
          </p:cNvPr>
          <p:cNvSpPr txBox="1"/>
          <p:nvPr/>
        </p:nvSpPr>
        <p:spPr>
          <a:xfrm>
            <a:off x="10622688" y="891158"/>
            <a:ext cx="1166771" cy="307777"/>
          </a:xfrm>
          <a:prstGeom prst="rect">
            <a:avLst/>
          </a:prstGeom>
          <a:noFill/>
        </p:spPr>
        <p:txBody>
          <a:bodyPr wrap="square" rtlCol="0">
            <a:spAutoFit/>
          </a:bodyPr>
          <a:lstStyle/>
          <a:p>
            <a:r>
              <a:rPr lang="fa-IR" sz="1400" dirty="0">
                <a:solidFill>
                  <a:schemeClr val="bg1"/>
                </a:solidFill>
                <a:cs typeface="B Yekan" panose="00000400000000000000" pitchFamily="2" charset="-78"/>
              </a:rPr>
              <a:t>کلیات پژوهش</a:t>
            </a:r>
            <a:endParaRPr lang="en-US" sz="1400" dirty="0">
              <a:solidFill>
                <a:schemeClr val="bg1"/>
              </a:solidFill>
              <a:cs typeface="B Yekan" panose="00000400000000000000" pitchFamily="2" charset="-78"/>
            </a:endParaRPr>
          </a:p>
        </p:txBody>
      </p:sp>
      <p:sp>
        <p:nvSpPr>
          <p:cNvPr id="8" name="TextBox 7">
            <a:extLst>
              <a:ext uri="{FF2B5EF4-FFF2-40B4-BE49-F238E27FC236}">
                <a16:creationId xmlns:a16="http://schemas.microsoft.com/office/drawing/2014/main" id="{9C1F95C8-8BC1-0BC4-0D25-70B4A7742D62}"/>
              </a:ext>
            </a:extLst>
          </p:cNvPr>
          <p:cNvSpPr txBox="1"/>
          <p:nvPr/>
        </p:nvSpPr>
        <p:spPr>
          <a:xfrm>
            <a:off x="8890030" y="891158"/>
            <a:ext cx="1476583"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مبانی نظری پژوهش</a:t>
            </a:r>
            <a:endParaRPr lang="en-US" sz="1400" dirty="0">
              <a:solidFill>
                <a:srgbClr val="F5F5F5"/>
              </a:solidFill>
              <a:cs typeface="B Yekan" panose="00000400000000000000" pitchFamily="2" charset="-78"/>
            </a:endParaRPr>
          </a:p>
        </p:txBody>
      </p:sp>
      <p:sp>
        <p:nvSpPr>
          <p:cNvPr id="9" name="TextBox 8">
            <a:extLst>
              <a:ext uri="{FF2B5EF4-FFF2-40B4-BE49-F238E27FC236}">
                <a16:creationId xmlns:a16="http://schemas.microsoft.com/office/drawing/2014/main" id="{19CEFF59-8811-9980-0F5D-EFB97A6498F6}"/>
              </a:ext>
            </a:extLst>
          </p:cNvPr>
          <p:cNvSpPr txBox="1"/>
          <p:nvPr/>
        </p:nvSpPr>
        <p:spPr>
          <a:xfrm>
            <a:off x="7631141" y="891158"/>
            <a:ext cx="1002814"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روش تحقیق</a:t>
            </a:r>
            <a:endParaRPr lang="en-US" sz="1400" dirty="0">
              <a:solidFill>
                <a:srgbClr val="F5F5F5"/>
              </a:solidFill>
              <a:cs typeface="B Yekan" panose="00000400000000000000" pitchFamily="2" charset="-78"/>
            </a:endParaRPr>
          </a:p>
        </p:txBody>
      </p:sp>
      <p:pic>
        <p:nvPicPr>
          <p:cNvPr id="10" name="Picture 9">
            <a:extLst>
              <a:ext uri="{FF2B5EF4-FFF2-40B4-BE49-F238E27FC236}">
                <a16:creationId xmlns:a16="http://schemas.microsoft.com/office/drawing/2014/main" id="{74A961A5-16C6-82CC-8DEB-6E81D7E4C0F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566949" y="900973"/>
            <a:ext cx="240540" cy="240540"/>
          </a:xfrm>
          <a:prstGeom prst="rect">
            <a:avLst/>
          </a:prstGeom>
        </p:spPr>
      </p:pic>
      <p:sp>
        <p:nvSpPr>
          <p:cNvPr id="11" name="TextBox 10">
            <a:extLst>
              <a:ext uri="{FF2B5EF4-FFF2-40B4-BE49-F238E27FC236}">
                <a16:creationId xmlns:a16="http://schemas.microsoft.com/office/drawing/2014/main" id="{8E5EF2EF-DD3B-726C-FA36-5064D5424A23}"/>
              </a:ext>
            </a:extLst>
          </p:cNvPr>
          <p:cNvSpPr txBox="1"/>
          <p:nvPr/>
        </p:nvSpPr>
        <p:spPr>
          <a:xfrm>
            <a:off x="5701489" y="891158"/>
            <a:ext cx="1658421"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تجزیه و تحلیل داده ها</a:t>
            </a:r>
            <a:endParaRPr lang="en-US" sz="1400" dirty="0">
              <a:solidFill>
                <a:srgbClr val="F5F5F5"/>
              </a:solidFill>
              <a:cs typeface="B Yekan" panose="00000400000000000000" pitchFamily="2" charset="-78"/>
            </a:endParaRPr>
          </a:p>
        </p:txBody>
      </p:sp>
      <p:pic>
        <p:nvPicPr>
          <p:cNvPr id="12" name="Picture 11">
            <a:extLst>
              <a:ext uri="{FF2B5EF4-FFF2-40B4-BE49-F238E27FC236}">
                <a16:creationId xmlns:a16="http://schemas.microsoft.com/office/drawing/2014/main" id="{2F76F4F6-3FF3-B96A-9A30-2F57458FE671}"/>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302418" y="898082"/>
            <a:ext cx="246323" cy="246323"/>
          </a:xfrm>
          <a:prstGeom prst="rect">
            <a:avLst/>
          </a:prstGeom>
        </p:spPr>
      </p:pic>
      <p:sp>
        <p:nvSpPr>
          <p:cNvPr id="13" name="TextBox 12">
            <a:extLst>
              <a:ext uri="{FF2B5EF4-FFF2-40B4-BE49-F238E27FC236}">
                <a16:creationId xmlns:a16="http://schemas.microsoft.com/office/drawing/2014/main" id="{8775110A-09DF-3508-1C56-7E46BC9D05BE}"/>
              </a:ext>
            </a:extLst>
          </p:cNvPr>
          <p:cNvSpPr txBox="1"/>
          <p:nvPr/>
        </p:nvSpPr>
        <p:spPr>
          <a:xfrm>
            <a:off x="4003657" y="891158"/>
            <a:ext cx="1384061"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بحث و نتیجه گیری</a:t>
            </a:r>
            <a:endParaRPr lang="en-US" sz="1400" dirty="0">
              <a:solidFill>
                <a:srgbClr val="F5F5F5"/>
              </a:solidFill>
              <a:cs typeface="B Yekan" panose="00000400000000000000" pitchFamily="2" charset="-78"/>
            </a:endParaRPr>
          </a:p>
        </p:txBody>
      </p:sp>
      <p:sp>
        <p:nvSpPr>
          <p:cNvPr id="14" name="TextBox 13">
            <a:extLst>
              <a:ext uri="{FF2B5EF4-FFF2-40B4-BE49-F238E27FC236}">
                <a16:creationId xmlns:a16="http://schemas.microsoft.com/office/drawing/2014/main" id="{D2504C63-9709-17AC-26CE-3E4B28E10DA3}"/>
              </a:ext>
            </a:extLst>
          </p:cNvPr>
          <p:cNvSpPr txBox="1"/>
          <p:nvPr/>
        </p:nvSpPr>
        <p:spPr>
          <a:xfrm>
            <a:off x="3200336" y="891158"/>
            <a:ext cx="575107" cy="307777"/>
          </a:xfrm>
          <a:prstGeom prst="rect">
            <a:avLst/>
          </a:prstGeom>
          <a:noFill/>
        </p:spPr>
        <p:txBody>
          <a:bodyPr wrap="square" rtlCol="0">
            <a:spAutoFit/>
          </a:bodyPr>
          <a:lstStyle/>
          <a:p>
            <a:r>
              <a:rPr lang="fa-IR" sz="1400" dirty="0">
                <a:solidFill>
                  <a:srgbClr val="FFF26B"/>
                </a:solidFill>
                <a:cs typeface="B Yekan" panose="00000400000000000000" pitchFamily="2" charset="-78"/>
              </a:rPr>
              <a:t>منابع</a:t>
            </a:r>
            <a:endParaRPr lang="en-US" sz="1400" dirty="0">
              <a:solidFill>
                <a:srgbClr val="FFF26B"/>
              </a:solidFill>
              <a:cs typeface="B Yekan" panose="00000400000000000000" pitchFamily="2" charset="-78"/>
            </a:endParaRPr>
          </a:p>
        </p:txBody>
      </p:sp>
      <p:pic>
        <p:nvPicPr>
          <p:cNvPr id="15" name="Picture 14">
            <a:extLst>
              <a:ext uri="{FF2B5EF4-FFF2-40B4-BE49-F238E27FC236}">
                <a16:creationId xmlns:a16="http://schemas.microsoft.com/office/drawing/2014/main" id="{EB30BC1E-E656-398C-7A70-B606FC152C54}"/>
              </a:ext>
            </a:extLst>
          </p:cNvPr>
          <p:cNvPicPr>
            <a:picLocks noChangeAspect="1"/>
          </p:cNvPicPr>
          <p:nvPr/>
        </p:nvPicPr>
        <p:blipFill>
          <a:blip r:embed="rId9">
            <a:duotone>
              <a:prstClr val="black"/>
              <a:schemeClr val="accent4">
                <a:tint val="45000"/>
                <a:satMod val="400000"/>
              </a:schemeClr>
            </a:duotone>
            <a:extLst>
              <a:ext uri="{28A0092B-C50C-407E-A947-70E740481C1C}">
                <a14:useLocalDpi xmlns:a14="http://schemas.microsoft.com/office/drawing/2010/main" val="0"/>
              </a:ext>
            </a:extLst>
          </a:blip>
          <a:stretch>
            <a:fillRect/>
          </a:stretch>
        </p:blipFill>
        <p:spPr>
          <a:xfrm>
            <a:off x="3713928" y="918227"/>
            <a:ext cx="206033" cy="206033"/>
          </a:xfrm>
          <a:prstGeom prst="rect">
            <a:avLst/>
          </a:prstGeom>
        </p:spPr>
      </p:pic>
      <p:sp>
        <p:nvSpPr>
          <p:cNvPr id="26" name="Isosceles Triangle 25">
            <a:extLst>
              <a:ext uri="{FF2B5EF4-FFF2-40B4-BE49-F238E27FC236}">
                <a16:creationId xmlns:a16="http://schemas.microsoft.com/office/drawing/2014/main" id="{E4EAC1EC-DE30-A21F-A6BB-D2A00F690C81}"/>
              </a:ext>
            </a:extLst>
          </p:cNvPr>
          <p:cNvSpPr/>
          <p:nvPr/>
        </p:nvSpPr>
        <p:spPr>
          <a:xfrm>
            <a:off x="3423412" y="1182931"/>
            <a:ext cx="286870" cy="24730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Rounded Corners 20">
            <a:extLst>
              <a:ext uri="{FF2B5EF4-FFF2-40B4-BE49-F238E27FC236}">
                <a16:creationId xmlns:a16="http://schemas.microsoft.com/office/drawing/2014/main" id="{1C831423-777B-D934-10BF-B559712FC6A0}"/>
              </a:ext>
            </a:extLst>
          </p:cNvPr>
          <p:cNvSpPr/>
          <p:nvPr/>
        </p:nvSpPr>
        <p:spPr>
          <a:xfrm>
            <a:off x="2613991" y="361090"/>
            <a:ext cx="6515567" cy="37253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3A36B6D1-5007-9C57-D023-9E1CCE67F84E}"/>
              </a:ext>
            </a:extLst>
          </p:cNvPr>
          <p:cNvSpPr txBox="1"/>
          <p:nvPr/>
        </p:nvSpPr>
        <p:spPr>
          <a:xfrm>
            <a:off x="3282094" y="380765"/>
            <a:ext cx="5264978" cy="338554"/>
          </a:xfrm>
          <a:prstGeom prst="rect">
            <a:avLst/>
          </a:prstGeom>
          <a:noFill/>
        </p:spPr>
        <p:txBody>
          <a:bodyPr wrap="square" rtlCol="0">
            <a:spAutoFit/>
          </a:bodyPr>
          <a:lstStyle/>
          <a:p>
            <a:r>
              <a:rPr lang="fa-IR" sz="1600" dirty="0">
                <a:solidFill>
                  <a:srgbClr val="2967CA"/>
                </a:solidFill>
                <a:cs typeface="B Yekan" panose="00000400000000000000" pitchFamily="2" charset="-78"/>
              </a:rPr>
              <a:t>قالب پاورپوینت جلسه دفاع پایان نامه کارشناسی ارشد | طرح ایسنا </a:t>
            </a:r>
            <a:endParaRPr lang="en-US" sz="1600" dirty="0">
              <a:solidFill>
                <a:srgbClr val="2967CA"/>
              </a:solidFill>
              <a:cs typeface="B Yekan" panose="00000400000000000000" pitchFamily="2" charset="-78"/>
            </a:endParaRPr>
          </a:p>
        </p:txBody>
      </p:sp>
      <p:sp>
        <p:nvSpPr>
          <p:cNvPr id="24" name="Rectangle: Rounded Corners 23">
            <a:extLst>
              <a:ext uri="{FF2B5EF4-FFF2-40B4-BE49-F238E27FC236}">
                <a16:creationId xmlns:a16="http://schemas.microsoft.com/office/drawing/2014/main" id="{A9909A02-1E74-4B5A-9550-0D7CE24D8930}"/>
              </a:ext>
            </a:extLst>
          </p:cNvPr>
          <p:cNvSpPr/>
          <p:nvPr/>
        </p:nvSpPr>
        <p:spPr>
          <a:xfrm>
            <a:off x="201448" y="915232"/>
            <a:ext cx="266330" cy="26633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29AD4B0A-14E7-1F7C-D01B-BEF030F7B4B8}"/>
              </a:ext>
            </a:extLst>
          </p:cNvPr>
          <p:cNvSpPr txBox="1"/>
          <p:nvPr/>
        </p:nvSpPr>
        <p:spPr>
          <a:xfrm>
            <a:off x="127315" y="887633"/>
            <a:ext cx="1252600" cy="307777"/>
          </a:xfrm>
          <a:prstGeom prst="rect">
            <a:avLst/>
          </a:prstGeom>
          <a:noFill/>
        </p:spPr>
        <p:txBody>
          <a:bodyPr wrap="square" rtlCol="0">
            <a:spAutoFit/>
          </a:bodyPr>
          <a:lstStyle/>
          <a:p>
            <a:r>
              <a:rPr lang="fa-IR" sz="1400" dirty="0">
                <a:solidFill>
                  <a:schemeClr val="bg1"/>
                </a:solidFill>
                <a:cs typeface="B Yekan" panose="00000400000000000000" pitchFamily="2" charset="-78"/>
              </a:rPr>
              <a:t>18    17    </a:t>
            </a:r>
            <a:r>
              <a:rPr lang="fa-IR" sz="1400" dirty="0">
                <a:solidFill>
                  <a:srgbClr val="013D9D"/>
                </a:solidFill>
                <a:cs typeface="B Yekan" panose="00000400000000000000" pitchFamily="2" charset="-78"/>
              </a:rPr>
              <a:t>16</a:t>
            </a:r>
            <a:endParaRPr lang="en-US" sz="1400" dirty="0">
              <a:solidFill>
                <a:srgbClr val="013D9D"/>
              </a:solidFill>
              <a:cs typeface="B Yekan" panose="00000400000000000000" pitchFamily="2" charset="-78"/>
            </a:endParaRPr>
          </a:p>
        </p:txBody>
      </p:sp>
      <p:pic>
        <p:nvPicPr>
          <p:cNvPr id="19" name="Picture 18">
            <a:extLst>
              <a:ext uri="{FF2B5EF4-FFF2-40B4-BE49-F238E27FC236}">
                <a16:creationId xmlns:a16="http://schemas.microsoft.com/office/drawing/2014/main" id="{02E45864-A965-4CD3-960B-93D167C862E1}"/>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9319232" y="235414"/>
            <a:ext cx="1698471" cy="465429"/>
          </a:xfrm>
          <a:prstGeom prst="rect">
            <a:avLst/>
          </a:prstGeom>
        </p:spPr>
      </p:pic>
      <p:grpSp>
        <p:nvGrpSpPr>
          <p:cNvPr id="20" name="Group 19">
            <a:extLst>
              <a:ext uri="{FF2B5EF4-FFF2-40B4-BE49-F238E27FC236}">
                <a16:creationId xmlns:a16="http://schemas.microsoft.com/office/drawing/2014/main" id="{993C1A53-A46F-0A4C-2DE1-766621CBFF76}"/>
              </a:ext>
            </a:extLst>
          </p:cNvPr>
          <p:cNvGrpSpPr/>
          <p:nvPr/>
        </p:nvGrpSpPr>
        <p:grpSpPr>
          <a:xfrm>
            <a:off x="501360" y="43374"/>
            <a:ext cx="1625409" cy="736955"/>
            <a:chOff x="5490990" y="3115423"/>
            <a:chExt cx="2058137" cy="933153"/>
          </a:xfrm>
          <a:solidFill>
            <a:schemeClr val="bg1"/>
          </a:solidFill>
        </p:grpSpPr>
        <p:grpSp>
          <p:nvGrpSpPr>
            <p:cNvPr id="25" name="Group 24">
              <a:extLst>
                <a:ext uri="{FF2B5EF4-FFF2-40B4-BE49-F238E27FC236}">
                  <a16:creationId xmlns:a16="http://schemas.microsoft.com/office/drawing/2014/main" id="{95867E84-27E5-A1B4-9DD2-E78AB4F15B5B}"/>
                </a:ext>
              </a:extLst>
            </p:cNvPr>
            <p:cNvGrpSpPr/>
            <p:nvPr/>
          </p:nvGrpSpPr>
          <p:grpSpPr>
            <a:xfrm>
              <a:off x="6877455" y="3115423"/>
              <a:ext cx="671672" cy="933153"/>
              <a:chOff x="6292682" y="1918248"/>
              <a:chExt cx="734800" cy="1020856"/>
            </a:xfrm>
            <a:grpFill/>
          </p:grpSpPr>
          <p:sp>
            <p:nvSpPr>
              <p:cNvPr id="52" name="Freeform: Shape 51">
                <a:extLst>
                  <a:ext uri="{FF2B5EF4-FFF2-40B4-BE49-F238E27FC236}">
                    <a16:creationId xmlns:a16="http://schemas.microsoft.com/office/drawing/2014/main" id="{F78AE750-CF01-C1E2-0B3A-63D6A45A597B}"/>
                  </a:ext>
                </a:extLst>
              </p:cNvPr>
              <p:cNvSpPr/>
              <p:nvPr/>
            </p:nvSpPr>
            <p:spPr>
              <a:xfrm>
                <a:off x="6336526" y="1918248"/>
                <a:ext cx="223891" cy="305653"/>
              </a:xfrm>
              <a:custGeom>
                <a:avLst/>
                <a:gdLst>
                  <a:gd name="connsiteX0" fmla="*/ 97869 w 223891"/>
                  <a:gd name="connsiteY0" fmla="*/ 161 h 305653"/>
                  <a:gd name="connsiteX1" fmla="*/ 125996 w 223891"/>
                  <a:gd name="connsiteY1" fmla="*/ 135 h 305653"/>
                  <a:gd name="connsiteX2" fmla="*/ 149925 w 223891"/>
                  <a:gd name="connsiteY2" fmla="*/ 106426 h 305653"/>
                  <a:gd name="connsiteX3" fmla="*/ 154045 w 223891"/>
                  <a:gd name="connsiteY3" fmla="*/ 115714 h 305653"/>
                  <a:gd name="connsiteX4" fmla="*/ 223891 w 223891"/>
                  <a:gd name="connsiteY4" fmla="*/ 233708 h 305653"/>
                  <a:gd name="connsiteX5" fmla="*/ 174957 w 223891"/>
                  <a:gd name="connsiteY5" fmla="*/ 282170 h 305653"/>
                  <a:gd name="connsiteX6" fmla="*/ 175167 w 223891"/>
                  <a:gd name="connsiteY6" fmla="*/ 305653 h 305653"/>
                  <a:gd name="connsiteX7" fmla="*/ 55074 w 223891"/>
                  <a:gd name="connsiteY7" fmla="*/ 305417 h 305653"/>
                  <a:gd name="connsiteX8" fmla="*/ 52660 w 223891"/>
                  <a:gd name="connsiteY8" fmla="*/ 303265 h 305653"/>
                  <a:gd name="connsiteX9" fmla="*/ 52660 w 223891"/>
                  <a:gd name="connsiteY9" fmla="*/ 286001 h 305653"/>
                  <a:gd name="connsiteX10" fmla="*/ 0 w 223891"/>
                  <a:gd name="connsiteY10" fmla="*/ 234364 h 305653"/>
                  <a:gd name="connsiteX11" fmla="*/ 66094 w 223891"/>
                  <a:gd name="connsiteY11" fmla="*/ 121802 h 305653"/>
                  <a:gd name="connsiteX12" fmla="*/ 73887 w 223891"/>
                  <a:gd name="connsiteY12" fmla="*/ 106426 h 305653"/>
                  <a:gd name="connsiteX13" fmla="*/ 97869 w 223891"/>
                  <a:gd name="connsiteY13" fmla="*/ 161 h 305653"/>
                  <a:gd name="connsiteX14" fmla="*/ 104664 w 223891"/>
                  <a:gd name="connsiteY14" fmla="*/ 13910 h 305653"/>
                  <a:gd name="connsiteX15" fmla="*/ 83149 w 223891"/>
                  <a:gd name="connsiteY15" fmla="*/ 110781 h 305653"/>
                  <a:gd name="connsiteX16" fmla="*/ 76039 w 223891"/>
                  <a:gd name="connsiteY16" fmla="*/ 125291 h 305653"/>
                  <a:gd name="connsiteX17" fmla="*/ 12594 w 223891"/>
                  <a:gd name="connsiteY17" fmla="*/ 232842 h 305653"/>
                  <a:gd name="connsiteX18" fmla="*/ 58092 w 223891"/>
                  <a:gd name="connsiteY18" fmla="*/ 277604 h 305653"/>
                  <a:gd name="connsiteX19" fmla="*/ 165747 w 223891"/>
                  <a:gd name="connsiteY19" fmla="*/ 277552 h 305653"/>
                  <a:gd name="connsiteX20" fmla="*/ 211166 w 223891"/>
                  <a:gd name="connsiteY20" fmla="*/ 232868 h 305653"/>
                  <a:gd name="connsiteX21" fmla="*/ 145806 w 223891"/>
                  <a:gd name="connsiteY21" fmla="*/ 122169 h 305653"/>
                  <a:gd name="connsiteX22" fmla="*/ 140244 w 223891"/>
                  <a:gd name="connsiteY22" fmla="*/ 109417 h 305653"/>
                  <a:gd name="connsiteX23" fmla="*/ 118256 w 223891"/>
                  <a:gd name="connsiteY23" fmla="*/ 8400 h 305653"/>
                  <a:gd name="connsiteX24" fmla="*/ 116445 w 223891"/>
                  <a:gd name="connsiteY24" fmla="*/ 8688 h 305653"/>
                  <a:gd name="connsiteX25" fmla="*/ 116655 w 223891"/>
                  <a:gd name="connsiteY25" fmla="*/ 90709 h 305653"/>
                  <a:gd name="connsiteX26" fmla="*/ 116813 w 223891"/>
                  <a:gd name="connsiteY26" fmla="*/ 179736 h 305653"/>
                  <a:gd name="connsiteX27" fmla="*/ 139351 w 223891"/>
                  <a:gd name="connsiteY27" fmla="*/ 197788 h 305653"/>
                  <a:gd name="connsiteX28" fmla="*/ 134891 w 223891"/>
                  <a:gd name="connsiteY28" fmla="*/ 224761 h 305653"/>
                  <a:gd name="connsiteX29" fmla="*/ 111880 w 223891"/>
                  <a:gd name="connsiteY29" fmla="*/ 235151 h 305653"/>
                  <a:gd name="connsiteX30" fmla="*/ 87505 w 223891"/>
                  <a:gd name="connsiteY30" fmla="*/ 219801 h 305653"/>
                  <a:gd name="connsiteX31" fmla="*/ 85484 w 223891"/>
                  <a:gd name="connsiteY31" fmla="*/ 200910 h 305653"/>
                  <a:gd name="connsiteX32" fmla="*/ 108154 w 223891"/>
                  <a:gd name="connsiteY32" fmla="*/ 179657 h 305653"/>
                  <a:gd name="connsiteX33" fmla="*/ 108023 w 223891"/>
                  <a:gd name="connsiteY33" fmla="*/ 29784 h 305653"/>
                  <a:gd name="connsiteX34" fmla="*/ 107472 w 223891"/>
                  <a:gd name="connsiteY34" fmla="*/ 7822 h 305653"/>
                  <a:gd name="connsiteX35" fmla="*/ 104664 w 223891"/>
                  <a:gd name="connsiteY35" fmla="*/ 13910 h 305653"/>
                  <a:gd name="connsiteX36" fmla="*/ 106081 w 223891"/>
                  <a:gd name="connsiteY36" fmla="*/ 188499 h 305653"/>
                  <a:gd name="connsiteX37" fmla="*/ 94222 w 223891"/>
                  <a:gd name="connsiteY37" fmla="*/ 200070 h 305653"/>
                  <a:gd name="connsiteX38" fmla="*/ 107315 w 223891"/>
                  <a:gd name="connsiteY38" fmla="*/ 226492 h 305653"/>
                  <a:gd name="connsiteX39" fmla="*/ 131952 w 223891"/>
                  <a:gd name="connsiteY39" fmla="*/ 201513 h 305653"/>
                  <a:gd name="connsiteX40" fmla="*/ 106081 w 223891"/>
                  <a:gd name="connsiteY40" fmla="*/ 188499 h 305653"/>
                  <a:gd name="connsiteX41" fmla="*/ 61791 w 223891"/>
                  <a:gd name="connsiteY41" fmla="*/ 287864 h 305653"/>
                  <a:gd name="connsiteX42" fmla="*/ 61817 w 223891"/>
                  <a:gd name="connsiteY42" fmla="*/ 298018 h 305653"/>
                  <a:gd name="connsiteX43" fmla="*/ 165773 w 223891"/>
                  <a:gd name="connsiteY43" fmla="*/ 297965 h 305653"/>
                  <a:gd name="connsiteX44" fmla="*/ 165747 w 223891"/>
                  <a:gd name="connsiteY44" fmla="*/ 287864 h 305653"/>
                  <a:gd name="connsiteX45" fmla="*/ 61791 w 223891"/>
                  <a:gd name="connsiteY45" fmla="*/ 287864 h 3056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223891" h="305653">
                    <a:moveTo>
                      <a:pt x="97869" y="161"/>
                    </a:moveTo>
                    <a:cubicBezTo>
                      <a:pt x="107236" y="-75"/>
                      <a:pt x="116603" y="-23"/>
                      <a:pt x="125996" y="135"/>
                    </a:cubicBezTo>
                    <a:cubicBezTo>
                      <a:pt x="133710" y="35609"/>
                      <a:pt x="142002" y="70978"/>
                      <a:pt x="149925" y="106426"/>
                    </a:cubicBezTo>
                    <a:cubicBezTo>
                      <a:pt x="150398" y="109863"/>
                      <a:pt x="152313" y="112776"/>
                      <a:pt x="154045" y="115714"/>
                    </a:cubicBezTo>
                    <a:cubicBezTo>
                      <a:pt x="177449" y="154967"/>
                      <a:pt x="200277" y="194587"/>
                      <a:pt x="223891" y="233708"/>
                    </a:cubicBezTo>
                    <a:cubicBezTo>
                      <a:pt x="207938" y="250212"/>
                      <a:pt x="191303" y="266060"/>
                      <a:pt x="174957" y="282170"/>
                    </a:cubicBezTo>
                    <a:cubicBezTo>
                      <a:pt x="174747" y="289989"/>
                      <a:pt x="174852" y="297834"/>
                      <a:pt x="175167" y="305653"/>
                    </a:cubicBezTo>
                    <a:cubicBezTo>
                      <a:pt x="135127" y="305076"/>
                      <a:pt x="95114" y="305522"/>
                      <a:pt x="55074" y="305417"/>
                    </a:cubicBezTo>
                    <a:cubicBezTo>
                      <a:pt x="54471" y="304892"/>
                      <a:pt x="53264" y="303790"/>
                      <a:pt x="52660" y="303265"/>
                    </a:cubicBezTo>
                    <a:cubicBezTo>
                      <a:pt x="52686" y="297519"/>
                      <a:pt x="52660" y="291773"/>
                      <a:pt x="52660" y="286001"/>
                    </a:cubicBezTo>
                    <a:cubicBezTo>
                      <a:pt x="35002" y="268893"/>
                      <a:pt x="17790" y="251314"/>
                      <a:pt x="0" y="234364"/>
                    </a:cubicBezTo>
                    <a:cubicBezTo>
                      <a:pt x="21673" y="196633"/>
                      <a:pt x="44159" y="159375"/>
                      <a:pt x="66094" y="121802"/>
                    </a:cubicBezTo>
                    <a:cubicBezTo>
                      <a:pt x="68823" y="116764"/>
                      <a:pt x="72732" y="112146"/>
                      <a:pt x="73887" y="106426"/>
                    </a:cubicBezTo>
                    <a:cubicBezTo>
                      <a:pt x="81863" y="71004"/>
                      <a:pt x="90076" y="35609"/>
                      <a:pt x="97869" y="161"/>
                    </a:cubicBezTo>
                    <a:close/>
                    <a:moveTo>
                      <a:pt x="104664" y="13910"/>
                    </a:moveTo>
                    <a:cubicBezTo>
                      <a:pt x="97685" y="46235"/>
                      <a:pt x="90233" y="78482"/>
                      <a:pt x="83149" y="110781"/>
                    </a:cubicBezTo>
                    <a:cubicBezTo>
                      <a:pt x="82231" y="116239"/>
                      <a:pt x="78689" y="120621"/>
                      <a:pt x="76039" y="125291"/>
                    </a:cubicBezTo>
                    <a:cubicBezTo>
                      <a:pt x="54917" y="161159"/>
                      <a:pt x="33847" y="197027"/>
                      <a:pt x="12594" y="232842"/>
                    </a:cubicBezTo>
                    <a:cubicBezTo>
                      <a:pt x="27865" y="247640"/>
                      <a:pt x="42926" y="262675"/>
                      <a:pt x="58092" y="277604"/>
                    </a:cubicBezTo>
                    <a:cubicBezTo>
                      <a:pt x="93985" y="277552"/>
                      <a:pt x="129879" y="277709"/>
                      <a:pt x="165747" y="277552"/>
                    </a:cubicBezTo>
                    <a:cubicBezTo>
                      <a:pt x="180808" y="262570"/>
                      <a:pt x="195921" y="247667"/>
                      <a:pt x="211166" y="232868"/>
                    </a:cubicBezTo>
                    <a:cubicBezTo>
                      <a:pt x="189257" y="196056"/>
                      <a:pt x="167636" y="159060"/>
                      <a:pt x="145806" y="122169"/>
                    </a:cubicBezTo>
                    <a:cubicBezTo>
                      <a:pt x="143340" y="118233"/>
                      <a:pt x="140873" y="114114"/>
                      <a:pt x="140244" y="109417"/>
                    </a:cubicBezTo>
                    <a:cubicBezTo>
                      <a:pt x="132949" y="75753"/>
                      <a:pt x="124422" y="42300"/>
                      <a:pt x="118256" y="8400"/>
                    </a:cubicBezTo>
                    <a:lnTo>
                      <a:pt x="116445" y="8688"/>
                    </a:lnTo>
                    <a:cubicBezTo>
                      <a:pt x="117338" y="36002"/>
                      <a:pt x="116393" y="63369"/>
                      <a:pt x="116655" y="90709"/>
                    </a:cubicBezTo>
                    <a:cubicBezTo>
                      <a:pt x="116813" y="120385"/>
                      <a:pt x="116472" y="150060"/>
                      <a:pt x="116813" y="179736"/>
                    </a:cubicBezTo>
                    <a:cubicBezTo>
                      <a:pt x="127072" y="180418"/>
                      <a:pt x="135731" y="188473"/>
                      <a:pt x="139351" y="197788"/>
                    </a:cubicBezTo>
                    <a:cubicBezTo>
                      <a:pt x="141923" y="206735"/>
                      <a:pt x="141214" y="217440"/>
                      <a:pt x="134891" y="224761"/>
                    </a:cubicBezTo>
                    <a:cubicBezTo>
                      <a:pt x="129486" y="231740"/>
                      <a:pt x="120749" y="235938"/>
                      <a:pt x="111880" y="235151"/>
                    </a:cubicBezTo>
                    <a:cubicBezTo>
                      <a:pt x="101490" y="235676"/>
                      <a:pt x="92201" y="228670"/>
                      <a:pt x="87505" y="219801"/>
                    </a:cubicBezTo>
                    <a:cubicBezTo>
                      <a:pt x="84592" y="213977"/>
                      <a:pt x="84592" y="207207"/>
                      <a:pt x="85484" y="200910"/>
                    </a:cubicBezTo>
                    <a:cubicBezTo>
                      <a:pt x="87793" y="190178"/>
                      <a:pt x="97213" y="181152"/>
                      <a:pt x="108154" y="179657"/>
                    </a:cubicBezTo>
                    <a:cubicBezTo>
                      <a:pt x="108259" y="129699"/>
                      <a:pt x="108338" y="79742"/>
                      <a:pt x="108023" y="29784"/>
                    </a:cubicBezTo>
                    <a:cubicBezTo>
                      <a:pt x="107708" y="22463"/>
                      <a:pt x="109099" y="15038"/>
                      <a:pt x="107472" y="7822"/>
                    </a:cubicBezTo>
                    <a:cubicBezTo>
                      <a:pt x="105845" y="9475"/>
                      <a:pt x="104979" y="11627"/>
                      <a:pt x="104664" y="13910"/>
                    </a:cubicBezTo>
                    <a:close/>
                    <a:moveTo>
                      <a:pt x="106081" y="188499"/>
                    </a:moveTo>
                    <a:cubicBezTo>
                      <a:pt x="100650" y="190415"/>
                      <a:pt x="96242" y="194665"/>
                      <a:pt x="94222" y="200070"/>
                    </a:cubicBezTo>
                    <a:cubicBezTo>
                      <a:pt x="89263" y="210408"/>
                      <a:pt x="96557" y="223606"/>
                      <a:pt x="107315" y="226492"/>
                    </a:cubicBezTo>
                    <a:cubicBezTo>
                      <a:pt x="121457" y="231635"/>
                      <a:pt x="137331" y="215603"/>
                      <a:pt x="131952" y="201513"/>
                    </a:cubicBezTo>
                    <a:cubicBezTo>
                      <a:pt x="129014" y="191044"/>
                      <a:pt x="116314" y="184065"/>
                      <a:pt x="106081" y="188499"/>
                    </a:cubicBezTo>
                    <a:close/>
                    <a:moveTo>
                      <a:pt x="61791" y="287864"/>
                    </a:moveTo>
                    <a:cubicBezTo>
                      <a:pt x="61817" y="291248"/>
                      <a:pt x="61817" y="294633"/>
                      <a:pt x="61817" y="298018"/>
                    </a:cubicBezTo>
                    <a:cubicBezTo>
                      <a:pt x="96478" y="297965"/>
                      <a:pt x="131113" y="298044"/>
                      <a:pt x="165773" y="297965"/>
                    </a:cubicBezTo>
                    <a:cubicBezTo>
                      <a:pt x="165747" y="294607"/>
                      <a:pt x="165747" y="291222"/>
                      <a:pt x="165747" y="287864"/>
                    </a:cubicBezTo>
                    <a:cubicBezTo>
                      <a:pt x="131086" y="287864"/>
                      <a:pt x="96452" y="287864"/>
                      <a:pt x="61791" y="287864"/>
                    </a:cubicBezTo>
                    <a:close/>
                  </a:path>
                </a:pathLst>
              </a:custGeom>
              <a:grpFill/>
              <a:ln w="2609"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14DCEF00-7A10-BD08-BD3B-00188A313193}"/>
                  </a:ext>
                </a:extLst>
              </p:cNvPr>
              <p:cNvSpPr/>
              <p:nvPr/>
            </p:nvSpPr>
            <p:spPr>
              <a:xfrm>
                <a:off x="6556061" y="2094566"/>
                <a:ext cx="471421" cy="614421"/>
              </a:xfrm>
              <a:custGeom>
                <a:avLst/>
                <a:gdLst>
                  <a:gd name="connsiteX0" fmla="*/ 76511 w 471421"/>
                  <a:gd name="connsiteY0" fmla="*/ 925 h 614421"/>
                  <a:gd name="connsiteX1" fmla="*/ 82782 w 471421"/>
                  <a:gd name="connsiteY1" fmla="*/ 558 h 614421"/>
                  <a:gd name="connsiteX2" fmla="*/ 206469 w 471421"/>
                  <a:gd name="connsiteY2" fmla="*/ 65681 h 614421"/>
                  <a:gd name="connsiteX3" fmla="*/ 357785 w 471421"/>
                  <a:gd name="connsiteY3" fmla="*/ 191704 h 614421"/>
                  <a:gd name="connsiteX4" fmla="*/ 411574 w 471421"/>
                  <a:gd name="connsiteY4" fmla="*/ 259687 h 614421"/>
                  <a:gd name="connsiteX5" fmla="*/ 432433 w 471421"/>
                  <a:gd name="connsiteY5" fmla="*/ 296421 h 614421"/>
                  <a:gd name="connsiteX6" fmla="*/ 467435 w 471421"/>
                  <a:gd name="connsiteY6" fmla="*/ 378599 h 614421"/>
                  <a:gd name="connsiteX7" fmla="*/ 465992 w 471421"/>
                  <a:gd name="connsiteY7" fmla="*/ 467704 h 614421"/>
                  <a:gd name="connsiteX8" fmla="*/ 436133 w 471421"/>
                  <a:gd name="connsiteY8" fmla="*/ 539230 h 614421"/>
                  <a:gd name="connsiteX9" fmla="*/ 388746 w 471421"/>
                  <a:gd name="connsiteY9" fmla="*/ 587534 h 614421"/>
                  <a:gd name="connsiteX10" fmla="*/ 370511 w 471421"/>
                  <a:gd name="connsiteY10" fmla="*/ 600496 h 614421"/>
                  <a:gd name="connsiteX11" fmla="*/ 363794 w 471421"/>
                  <a:gd name="connsiteY11" fmla="*/ 614035 h 614421"/>
                  <a:gd name="connsiteX12" fmla="*/ 357050 w 471421"/>
                  <a:gd name="connsiteY12" fmla="*/ 612723 h 614421"/>
                  <a:gd name="connsiteX13" fmla="*/ 362167 w 471421"/>
                  <a:gd name="connsiteY13" fmla="*/ 577564 h 614421"/>
                  <a:gd name="connsiteX14" fmla="*/ 375653 w 471421"/>
                  <a:gd name="connsiteY14" fmla="*/ 563343 h 614421"/>
                  <a:gd name="connsiteX15" fmla="*/ 424325 w 471421"/>
                  <a:gd name="connsiteY15" fmla="*/ 484129 h 614421"/>
                  <a:gd name="connsiteX16" fmla="*/ 431751 w 471421"/>
                  <a:gd name="connsiteY16" fmla="*/ 390511 h 614421"/>
                  <a:gd name="connsiteX17" fmla="*/ 403335 w 471421"/>
                  <a:gd name="connsiteY17" fmla="*/ 309487 h 614421"/>
                  <a:gd name="connsiteX18" fmla="*/ 354531 w 471421"/>
                  <a:gd name="connsiteY18" fmla="*/ 231979 h 614421"/>
                  <a:gd name="connsiteX19" fmla="*/ 300481 w 471421"/>
                  <a:gd name="connsiteY19" fmla="*/ 170451 h 614421"/>
                  <a:gd name="connsiteX20" fmla="*/ 231474 w 471421"/>
                  <a:gd name="connsiteY20" fmla="*/ 111388 h 614421"/>
                  <a:gd name="connsiteX21" fmla="*/ 150135 w 471421"/>
                  <a:gd name="connsiteY21" fmla="*/ 59594 h 614421"/>
                  <a:gd name="connsiteX22" fmla="*/ 76458 w 471421"/>
                  <a:gd name="connsiteY22" fmla="*/ 15487 h 614421"/>
                  <a:gd name="connsiteX23" fmla="*/ 22040 w 471421"/>
                  <a:gd name="connsiteY23" fmla="*/ 40991 h 614421"/>
                  <a:gd name="connsiteX24" fmla="*/ 7084 w 471421"/>
                  <a:gd name="connsiteY24" fmla="*/ 52746 h 614421"/>
                  <a:gd name="connsiteX25" fmla="*/ 0 w 471421"/>
                  <a:gd name="connsiteY25" fmla="*/ 42670 h 614421"/>
                  <a:gd name="connsiteX26" fmla="*/ 23641 w 471421"/>
                  <a:gd name="connsiteY26" fmla="*/ 25510 h 614421"/>
                  <a:gd name="connsiteX27" fmla="*/ 76511 w 471421"/>
                  <a:gd name="connsiteY27" fmla="*/ 925 h 6144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71421" h="614421">
                    <a:moveTo>
                      <a:pt x="76511" y="925"/>
                    </a:moveTo>
                    <a:cubicBezTo>
                      <a:pt x="78505" y="400"/>
                      <a:pt x="80788" y="-649"/>
                      <a:pt x="82782" y="558"/>
                    </a:cubicBezTo>
                    <a:cubicBezTo>
                      <a:pt x="125708" y="18872"/>
                      <a:pt x="166324" y="42067"/>
                      <a:pt x="206469" y="65681"/>
                    </a:cubicBezTo>
                    <a:cubicBezTo>
                      <a:pt x="263301" y="99240"/>
                      <a:pt x="312944" y="143609"/>
                      <a:pt x="357785" y="191704"/>
                    </a:cubicBezTo>
                    <a:cubicBezTo>
                      <a:pt x="377333" y="212983"/>
                      <a:pt x="395883" y="235364"/>
                      <a:pt x="411574" y="259687"/>
                    </a:cubicBezTo>
                    <a:cubicBezTo>
                      <a:pt x="419261" y="271494"/>
                      <a:pt x="425559" y="284141"/>
                      <a:pt x="432433" y="296421"/>
                    </a:cubicBezTo>
                    <a:cubicBezTo>
                      <a:pt x="446707" y="322580"/>
                      <a:pt x="461111" y="349265"/>
                      <a:pt x="467435" y="378599"/>
                    </a:cubicBezTo>
                    <a:cubicBezTo>
                      <a:pt x="473994" y="407933"/>
                      <a:pt x="471712" y="438448"/>
                      <a:pt x="465992" y="467704"/>
                    </a:cubicBezTo>
                    <a:cubicBezTo>
                      <a:pt x="460849" y="493182"/>
                      <a:pt x="451115" y="517898"/>
                      <a:pt x="436133" y="539230"/>
                    </a:cubicBezTo>
                    <a:cubicBezTo>
                      <a:pt x="423171" y="557833"/>
                      <a:pt x="406746" y="573838"/>
                      <a:pt x="388746" y="587534"/>
                    </a:cubicBezTo>
                    <a:cubicBezTo>
                      <a:pt x="382397" y="591444"/>
                      <a:pt x="376178" y="595616"/>
                      <a:pt x="370511" y="600496"/>
                    </a:cubicBezTo>
                    <a:cubicBezTo>
                      <a:pt x="367388" y="604511"/>
                      <a:pt x="366890" y="609994"/>
                      <a:pt x="363794" y="614035"/>
                    </a:cubicBezTo>
                    <a:cubicBezTo>
                      <a:pt x="361485" y="615216"/>
                      <a:pt x="359202" y="613379"/>
                      <a:pt x="357050" y="612723"/>
                    </a:cubicBezTo>
                    <a:cubicBezTo>
                      <a:pt x="352275" y="601100"/>
                      <a:pt x="355214" y="587613"/>
                      <a:pt x="362167" y="577564"/>
                    </a:cubicBezTo>
                    <a:cubicBezTo>
                      <a:pt x="365945" y="572185"/>
                      <a:pt x="371167" y="568092"/>
                      <a:pt x="375653" y="563343"/>
                    </a:cubicBezTo>
                    <a:cubicBezTo>
                      <a:pt x="397877" y="541329"/>
                      <a:pt x="415509" y="514277"/>
                      <a:pt x="424325" y="484129"/>
                    </a:cubicBezTo>
                    <a:cubicBezTo>
                      <a:pt x="433141" y="453877"/>
                      <a:pt x="434794" y="421787"/>
                      <a:pt x="431751" y="390511"/>
                    </a:cubicBezTo>
                    <a:cubicBezTo>
                      <a:pt x="428838" y="361649"/>
                      <a:pt x="417293" y="334597"/>
                      <a:pt x="403335" y="309487"/>
                    </a:cubicBezTo>
                    <a:cubicBezTo>
                      <a:pt x="388615" y="282698"/>
                      <a:pt x="372846" y="256460"/>
                      <a:pt x="354531" y="231979"/>
                    </a:cubicBezTo>
                    <a:cubicBezTo>
                      <a:pt x="338185" y="210070"/>
                      <a:pt x="319871" y="189710"/>
                      <a:pt x="300481" y="170451"/>
                    </a:cubicBezTo>
                    <a:cubicBezTo>
                      <a:pt x="279123" y="148962"/>
                      <a:pt x="256295" y="128837"/>
                      <a:pt x="231474" y="111388"/>
                    </a:cubicBezTo>
                    <a:cubicBezTo>
                      <a:pt x="205236" y="92812"/>
                      <a:pt x="177344" y="76728"/>
                      <a:pt x="150135" y="59594"/>
                    </a:cubicBezTo>
                    <a:cubicBezTo>
                      <a:pt x="125970" y="44245"/>
                      <a:pt x="101490" y="29420"/>
                      <a:pt x="76458" y="15487"/>
                    </a:cubicBezTo>
                    <a:cubicBezTo>
                      <a:pt x="57068" y="20788"/>
                      <a:pt x="38072" y="28685"/>
                      <a:pt x="22040" y="40991"/>
                    </a:cubicBezTo>
                    <a:cubicBezTo>
                      <a:pt x="16924" y="44717"/>
                      <a:pt x="12175" y="48968"/>
                      <a:pt x="7084" y="52746"/>
                    </a:cubicBezTo>
                    <a:cubicBezTo>
                      <a:pt x="4749" y="49361"/>
                      <a:pt x="2361" y="46029"/>
                      <a:pt x="0" y="42670"/>
                    </a:cubicBezTo>
                    <a:cubicBezTo>
                      <a:pt x="7084" y="35901"/>
                      <a:pt x="15638" y="31047"/>
                      <a:pt x="23641" y="25510"/>
                    </a:cubicBezTo>
                    <a:cubicBezTo>
                      <a:pt x="39410" y="13861"/>
                      <a:pt x="58301" y="7642"/>
                      <a:pt x="76511" y="925"/>
                    </a:cubicBezTo>
                    <a:close/>
                  </a:path>
                </a:pathLst>
              </a:custGeom>
              <a:grpFill/>
              <a:ln w="2609"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7415C8CA-5CAA-57A3-A25A-D7F7E58AA1F7}"/>
                  </a:ext>
                </a:extLst>
              </p:cNvPr>
              <p:cNvSpPr/>
              <p:nvPr/>
            </p:nvSpPr>
            <p:spPr>
              <a:xfrm>
                <a:off x="6570545" y="2119602"/>
                <a:ext cx="66343" cy="39044"/>
              </a:xfrm>
              <a:custGeom>
                <a:avLst/>
                <a:gdLst>
                  <a:gd name="connsiteX0" fmla="*/ 0 w 66343"/>
                  <a:gd name="connsiteY0" fmla="*/ 32459 h 39044"/>
                  <a:gd name="connsiteX1" fmla="*/ 60610 w 66343"/>
                  <a:gd name="connsiteY1" fmla="*/ 212 h 39044"/>
                  <a:gd name="connsiteX2" fmla="*/ 63444 w 66343"/>
                  <a:gd name="connsiteY2" fmla="*/ 9291 h 39044"/>
                  <a:gd name="connsiteX3" fmla="*/ 29833 w 66343"/>
                  <a:gd name="connsiteY3" fmla="*/ 22410 h 39044"/>
                  <a:gd name="connsiteX4" fmla="*/ 6743 w 66343"/>
                  <a:gd name="connsiteY4" fmla="*/ 39045 h 39044"/>
                  <a:gd name="connsiteX5" fmla="*/ 0 w 66343"/>
                  <a:gd name="connsiteY5" fmla="*/ 32459 h 39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343" h="39044">
                    <a:moveTo>
                      <a:pt x="0" y="32459"/>
                    </a:moveTo>
                    <a:cubicBezTo>
                      <a:pt x="16032" y="15457"/>
                      <a:pt x="38465" y="6247"/>
                      <a:pt x="60610" y="212"/>
                    </a:cubicBezTo>
                    <a:cubicBezTo>
                      <a:pt x="66042" y="-1493"/>
                      <a:pt x="68823" y="7585"/>
                      <a:pt x="63444" y="9291"/>
                    </a:cubicBezTo>
                    <a:cubicBezTo>
                      <a:pt x="52004" y="13017"/>
                      <a:pt x="40486" y="16716"/>
                      <a:pt x="29833" y="22410"/>
                    </a:cubicBezTo>
                    <a:cubicBezTo>
                      <a:pt x="21096" y="26398"/>
                      <a:pt x="14274" y="33299"/>
                      <a:pt x="6743" y="39045"/>
                    </a:cubicBezTo>
                    <a:cubicBezTo>
                      <a:pt x="4513" y="36815"/>
                      <a:pt x="2256" y="34637"/>
                      <a:pt x="0" y="32459"/>
                    </a:cubicBezTo>
                    <a:close/>
                  </a:path>
                </a:pathLst>
              </a:custGeom>
              <a:grpFill/>
              <a:ln w="2609"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0A8361D5-03E2-8715-9FB7-B6066AD4A0F3}"/>
                  </a:ext>
                </a:extLst>
              </p:cNvPr>
              <p:cNvSpPr/>
              <p:nvPr/>
            </p:nvSpPr>
            <p:spPr>
              <a:xfrm>
                <a:off x="6516311" y="2157545"/>
                <a:ext cx="54627" cy="66356"/>
              </a:xfrm>
              <a:custGeom>
                <a:avLst/>
                <a:gdLst>
                  <a:gd name="connsiteX0" fmla="*/ 236 w 54627"/>
                  <a:gd name="connsiteY0" fmla="*/ 47491 h 66356"/>
                  <a:gd name="connsiteX1" fmla="*/ 48278 w 54627"/>
                  <a:gd name="connsiteY1" fmla="*/ 0 h 66356"/>
                  <a:gd name="connsiteX2" fmla="*/ 54627 w 54627"/>
                  <a:gd name="connsiteY2" fmla="*/ 7478 h 66356"/>
                  <a:gd name="connsiteX3" fmla="*/ 9865 w 54627"/>
                  <a:gd name="connsiteY3" fmla="*/ 51716 h 66356"/>
                  <a:gd name="connsiteX4" fmla="*/ 9839 w 54627"/>
                  <a:gd name="connsiteY4" fmla="*/ 66330 h 66356"/>
                  <a:gd name="connsiteX5" fmla="*/ 26 w 54627"/>
                  <a:gd name="connsiteY5" fmla="*/ 66357 h 66356"/>
                  <a:gd name="connsiteX6" fmla="*/ 236 w 54627"/>
                  <a:gd name="connsiteY6" fmla="*/ 47491 h 663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627" h="66356">
                    <a:moveTo>
                      <a:pt x="236" y="47491"/>
                    </a:moveTo>
                    <a:cubicBezTo>
                      <a:pt x="16110" y="31538"/>
                      <a:pt x="32351" y="15927"/>
                      <a:pt x="48278" y="0"/>
                    </a:cubicBezTo>
                    <a:cubicBezTo>
                      <a:pt x="50403" y="2493"/>
                      <a:pt x="52502" y="4985"/>
                      <a:pt x="54627" y="7478"/>
                    </a:cubicBezTo>
                    <a:cubicBezTo>
                      <a:pt x="39908" y="22434"/>
                      <a:pt x="24742" y="36917"/>
                      <a:pt x="9865" y="51716"/>
                    </a:cubicBezTo>
                    <a:cubicBezTo>
                      <a:pt x="9839" y="56570"/>
                      <a:pt x="9839" y="61450"/>
                      <a:pt x="9839" y="66330"/>
                    </a:cubicBezTo>
                    <a:cubicBezTo>
                      <a:pt x="6559" y="66330"/>
                      <a:pt x="3279" y="66330"/>
                      <a:pt x="26" y="66357"/>
                    </a:cubicBezTo>
                    <a:cubicBezTo>
                      <a:pt x="-106" y="60033"/>
                      <a:pt x="314" y="53762"/>
                      <a:pt x="236" y="47491"/>
                    </a:cubicBezTo>
                    <a:close/>
                  </a:path>
                </a:pathLst>
              </a:custGeom>
              <a:grpFill/>
              <a:ln w="2609"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98CFDD3B-D681-72FD-64D6-F579052DA3BE}"/>
                  </a:ext>
                </a:extLst>
              </p:cNvPr>
              <p:cNvSpPr/>
              <p:nvPr/>
            </p:nvSpPr>
            <p:spPr>
              <a:xfrm>
                <a:off x="6698063" y="2188296"/>
                <a:ext cx="258892" cy="400467"/>
              </a:xfrm>
              <a:custGeom>
                <a:avLst/>
                <a:gdLst>
                  <a:gd name="connsiteX0" fmla="*/ 0 w 258892"/>
                  <a:gd name="connsiteY0" fmla="*/ 2493 h 400467"/>
                  <a:gd name="connsiteX1" fmla="*/ 1915 w 258892"/>
                  <a:gd name="connsiteY1" fmla="*/ 0 h 400467"/>
                  <a:gd name="connsiteX2" fmla="*/ 110253 w 258892"/>
                  <a:gd name="connsiteY2" fmla="*/ 71945 h 400467"/>
                  <a:gd name="connsiteX3" fmla="*/ 169394 w 258892"/>
                  <a:gd name="connsiteY3" fmla="*/ 126993 h 400467"/>
                  <a:gd name="connsiteX4" fmla="*/ 217436 w 258892"/>
                  <a:gd name="connsiteY4" fmla="*/ 192904 h 400467"/>
                  <a:gd name="connsiteX5" fmla="*/ 252963 w 258892"/>
                  <a:gd name="connsiteY5" fmla="*/ 270149 h 400467"/>
                  <a:gd name="connsiteX6" fmla="*/ 258893 w 258892"/>
                  <a:gd name="connsiteY6" fmla="*/ 303813 h 400467"/>
                  <a:gd name="connsiteX7" fmla="*/ 239188 w 258892"/>
                  <a:gd name="connsiteY7" fmla="*/ 387513 h 400467"/>
                  <a:gd name="connsiteX8" fmla="*/ 228299 w 258892"/>
                  <a:gd name="connsiteY8" fmla="*/ 396355 h 400467"/>
                  <a:gd name="connsiteX9" fmla="*/ 188260 w 258892"/>
                  <a:gd name="connsiteY9" fmla="*/ 398428 h 400467"/>
                  <a:gd name="connsiteX10" fmla="*/ 197758 w 258892"/>
                  <a:gd name="connsiteY10" fmla="*/ 378854 h 400467"/>
                  <a:gd name="connsiteX11" fmla="*/ 209880 w 258892"/>
                  <a:gd name="connsiteY11" fmla="*/ 267709 h 400467"/>
                  <a:gd name="connsiteX12" fmla="*/ 184770 w 258892"/>
                  <a:gd name="connsiteY12" fmla="*/ 197417 h 400467"/>
                  <a:gd name="connsiteX13" fmla="*/ 81391 w 258892"/>
                  <a:gd name="connsiteY13" fmla="*/ 63339 h 400467"/>
                  <a:gd name="connsiteX14" fmla="*/ 7583 w 258892"/>
                  <a:gd name="connsiteY14" fmla="*/ 5510 h 400467"/>
                  <a:gd name="connsiteX15" fmla="*/ 0 w 258892"/>
                  <a:gd name="connsiteY15" fmla="*/ 2493 h 400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58892" h="400467">
                    <a:moveTo>
                      <a:pt x="0" y="2493"/>
                    </a:moveTo>
                    <a:cubicBezTo>
                      <a:pt x="472" y="1863"/>
                      <a:pt x="1417" y="630"/>
                      <a:pt x="1915" y="0"/>
                    </a:cubicBezTo>
                    <a:cubicBezTo>
                      <a:pt x="39751" y="21227"/>
                      <a:pt x="76668" y="44395"/>
                      <a:pt x="110253" y="71945"/>
                    </a:cubicBezTo>
                    <a:cubicBezTo>
                      <a:pt x="131165" y="88974"/>
                      <a:pt x="150686" y="107577"/>
                      <a:pt x="169394" y="126993"/>
                    </a:cubicBezTo>
                    <a:cubicBezTo>
                      <a:pt x="187945" y="146961"/>
                      <a:pt x="203635" y="169447"/>
                      <a:pt x="217436" y="192904"/>
                    </a:cubicBezTo>
                    <a:cubicBezTo>
                      <a:pt x="231710" y="217437"/>
                      <a:pt x="243885" y="243229"/>
                      <a:pt x="252963" y="270149"/>
                    </a:cubicBezTo>
                    <a:cubicBezTo>
                      <a:pt x="256873" y="280959"/>
                      <a:pt x="257240" y="292557"/>
                      <a:pt x="258893" y="303813"/>
                    </a:cubicBezTo>
                    <a:cubicBezTo>
                      <a:pt x="258893" y="332596"/>
                      <a:pt x="254485" y="362587"/>
                      <a:pt x="239188" y="387513"/>
                    </a:cubicBezTo>
                    <a:cubicBezTo>
                      <a:pt x="235961" y="390898"/>
                      <a:pt x="232104" y="393679"/>
                      <a:pt x="228299" y="396355"/>
                    </a:cubicBezTo>
                    <a:cubicBezTo>
                      <a:pt x="215547" y="401078"/>
                      <a:pt x="201457" y="401682"/>
                      <a:pt x="188260" y="398428"/>
                    </a:cubicBezTo>
                    <a:cubicBezTo>
                      <a:pt x="191172" y="391790"/>
                      <a:pt x="194924" y="385519"/>
                      <a:pt x="197758" y="378854"/>
                    </a:cubicBezTo>
                    <a:cubicBezTo>
                      <a:pt x="212661" y="344063"/>
                      <a:pt x="216387" y="304889"/>
                      <a:pt x="209880" y="267709"/>
                    </a:cubicBezTo>
                    <a:cubicBezTo>
                      <a:pt x="204475" y="243334"/>
                      <a:pt x="195737" y="219798"/>
                      <a:pt x="184770" y="197417"/>
                    </a:cubicBezTo>
                    <a:cubicBezTo>
                      <a:pt x="159555" y="146462"/>
                      <a:pt x="122979" y="101805"/>
                      <a:pt x="81391" y="63339"/>
                    </a:cubicBezTo>
                    <a:cubicBezTo>
                      <a:pt x="58328" y="42217"/>
                      <a:pt x="33690" y="22749"/>
                      <a:pt x="7583" y="5510"/>
                    </a:cubicBezTo>
                    <a:cubicBezTo>
                      <a:pt x="5221" y="4067"/>
                      <a:pt x="2912" y="2204"/>
                      <a:pt x="0" y="2493"/>
                    </a:cubicBezTo>
                    <a:close/>
                  </a:path>
                </a:pathLst>
              </a:custGeom>
              <a:grpFill/>
              <a:ln w="2609"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91D6127B-076B-79ED-49CA-3D67EBBB503C}"/>
                  </a:ext>
                </a:extLst>
              </p:cNvPr>
              <p:cNvSpPr/>
              <p:nvPr/>
            </p:nvSpPr>
            <p:spPr>
              <a:xfrm>
                <a:off x="6360114" y="2231654"/>
                <a:ext cx="74254" cy="552801"/>
              </a:xfrm>
              <a:custGeom>
                <a:avLst/>
                <a:gdLst>
                  <a:gd name="connsiteX0" fmla="*/ 12621 w 74254"/>
                  <a:gd name="connsiteY0" fmla="*/ 13 h 552801"/>
                  <a:gd name="connsiteX1" fmla="*/ 74254 w 74254"/>
                  <a:gd name="connsiteY1" fmla="*/ 92 h 552801"/>
                  <a:gd name="connsiteX2" fmla="*/ 74176 w 74254"/>
                  <a:gd name="connsiteY2" fmla="*/ 427487 h 552801"/>
                  <a:gd name="connsiteX3" fmla="*/ 73887 w 74254"/>
                  <a:gd name="connsiteY3" fmla="*/ 528426 h 552801"/>
                  <a:gd name="connsiteX4" fmla="*/ 49275 w 74254"/>
                  <a:gd name="connsiteY4" fmla="*/ 552801 h 552801"/>
                  <a:gd name="connsiteX5" fmla="*/ 0 w 74254"/>
                  <a:gd name="connsiteY5" fmla="*/ 503736 h 552801"/>
                  <a:gd name="connsiteX6" fmla="*/ 12621 w 74254"/>
                  <a:gd name="connsiteY6" fmla="*/ 491089 h 552801"/>
                  <a:gd name="connsiteX7" fmla="*/ 12621 w 74254"/>
                  <a:gd name="connsiteY7" fmla="*/ 13 h 5528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4254" h="552801">
                    <a:moveTo>
                      <a:pt x="12621" y="13"/>
                    </a:moveTo>
                    <a:cubicBezTo>
                      <a:pt x="33165" y="66"/>
                      <a:pt x="53710" y="-92"/>
                      <a:pt x="74254" y="92"/>
                    </a:cubicBezTo>
                    <a:cubicBezTo>
                      <a:pt x="74071" y="142566"/>
                      <a:pt x="74228" y="285013"/>
                      <a:pt x="74176" y="427487"/>
                    </a:cubicBezTo>
                    <a:cubicBezTo>
                      <a:pt x="73992" y="461151"/>
                      <a:pt x="74543" y="494788"/>
                      <a:pt x="73887" y="528426"/>
                    </a:cubicBezTo>
                    <a:cubicBezTo>
                      <a:pt x="65464" y="536324"/>
                      <a:pt x="57514" y="544720"/>
                      <a:pt x="49275" y="552801"/>
                    </a:cubicBezTo>
                    <a:cubicBezTo>
                      <a:pt x="32719" y="536586"/>
                      <a:pt x="16425" y="520082"/>
                      <a:pt x="0" y="503736"/>
                    </a:cubicBezTo>
                    <a:cubicBezTo>
                      <a:pt x="4198" y="499485"/>
                      <a:pt x="8422" y="495313"/>
                      <a:pt x="12621" y="491089"/>
                    </a:cubicBezTo>
                    <a:cubicBezTo>
                      <a:pt x="12568" y="327414"/>
                      <a:pt x="12621" y="163740"/>
                      <a:pt x="12621" y="13"/>
                    </a:cubicBezTo>
                    <a:close/>
                  </a:path>
                </a:pathLst>
              </a:custGeom>
              <a:grpFill/>
              <a:ln w="2609"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DB8DC21A-BFA9-2261-E893-60D805132182}"/>
                  </a:ext>
                </a:extLst>
              </p:cNvPr>
              <p:cNvSpPr/>
              <p:nvPr/>
            </p:nvSpPr>
            <p:spPr>
              <a:xfrm>
                <a:off x="6411515" y="2231458"/>
                <a:ext cx="32220" cy="559714"/>
              </a:xfrm>
              <a:custGeom>
                <a:avLst/>
                <a:gdLst>
                  <a:gd name="connsiteX0" fmla="*/ 26081 w 32220"/>
                  <a:gd name="connsiteY0" fmla="*/ 0 h 559714"/>
                  <a:gd name="connsiteX1" fmla="*/ 32221 w 32220"/>
                  <a:gd name="connsiteY1" fmla="*/ 367 h 559714"/>
                  <a:gd name="connsiteX2" fmla="*/ 32116 w 32220"/>
                  <a:gd name="connsiteY2" fmla="*/ 531955 h 559714"/>
                  <a:gd name="connsiteX3" fmla="*/ 4303 w 32220"/>
                  <a:gd name="connsiteY3" fmla="*/ 559715 h 559714"/>
                  <a:gd name="connsiteX4" fmla="*/ 0 w 32220"/>
                  <a:gd name="connsiteY4" fmla="*/ 554992 h 559714"/>
                  <a:gd name="connsiteX5" fmla="*/ 25897 w 32220"/>
                  <a:gd name="connsiteY5" fmla="*/ 529305 h 559714"/>
                  <a:gd name="connsiteX6" fmla="*/ 26081 w 32220"/>
                  <a:gd name="connsiteY6" fmla="*/ 0 h 559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220" h="559714">
                    <a:moveTo>
                      <a:pt x="26081" y="0"/>
                    </a:moveTo>
                    <a:cubicBezTo>
                      <a:pt x="28127" y="131"/>
                      <a:pt x="30174" y="236"/>
                      <a:pt x="32221" y="367"/>
                    </a:cubicBezTo>
                    <a:cubicBezTo>
                      <a:pt x="32011" y="177554"/>
                      <a:pt x="32247" y="354768"/>
                      <a:pt x="32116" y="531955"/>
                    </a:cubicBezTo>
                    <a:cubicBezTo>
                      <a:pt x="22801" y="541164"/>
                      <a:pt x="13565" y="550479"/>
                      <a:pt x="4303" y="559715"/>
                    </a:cubicBezTo>
                    <a:cubicBezTo>
                      <a:pt x="2860" y="558141"/>
                      <a:pt x="1417" y="556566"/>
                      <a:pt x="0" y="554992"/>
                    </a:cubicBezTo>
                    <a:cubicBezTo>
                      <a:pt x="8842" y="546648"/>
                      <a:pt x="17239" y="537858"/>
                      <a:pt x="25897" y="529305"/>
                    </a:cubicBezTo>
                    <a:cubicBezTo>
                      <a:pt x="26002" y="352905"/>
                      <a:pt x="25661" y="176426"/>
                      <a:pt x="26081" y="0"/>
                    </a:cubicBezTo>
                    <a:close/>
                  </a:path>
                </a:pathLst>
              </a:custGeom>
              <a:grpFill/>
              <a:ln w="2609"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DE8F1481-D179-2971-7C0B-D3107650B778}"/>
                  </a:ext>
                </a:extLst>
              </p:cNvPr>
              <p:cNvSpPr/>
              <p:nvPr/>
            </p:nvSpPr>
            <p:spPr>
              <a:xfrm>
                <a:off x="6391784" y="2231694"/>
                <a:ext cx="71499" cy="593089"/>
              </a:xfrm>
              <a:custGeom>
                <a:avLst/>
                <a:gdLst>
                  <a:gd name="connsiteX0" fmla="*/ 65176 w 71499"/>
                  <a:gd name="connsiteY0" fmla="*/ 537150 h 593089"/>
                  <a:gd name="connsiteX1" fmla="*/ 65150 w 71499"/>
                  <a:gd name="connsiteY1" fmla="*/ 0 h 593089"/>
                  <a:gd name="connsiteX2" fmla="*/ 71394 w 71499"/>
                  <a:gd name="connsiteY2" fmla="*/ 0 h 593089"/>
                  <a:gd name="connsiteX3" fmla="*/ 71499 w 71499"/>
                  <a:gd name="connsiteY3" fmla="*/ 539590 h 593089"/>
                  <a:gd name="connsiteX4" fmla="*/ 17999 w 71499"/>
                  <a:gd name="connsiteY4" fmla="*/ 593090 h 593089"/>
                  <a:gd name="connsiteX5" fmla="*/ 0 w 71499"/>
                  <a:gd name="connsiteY5" fmla="*/ 574618 h 593089"/>
                  <a:gd name="connsiteX6" fmla="*/ 14195 w 71499"/>
                  <a:gd name="connsiteY6" fmla="*/ 560528 h 593089"/>
                  <a:gd name="connsiteX7" fmla="*/ 18577 w 71499"/>
                  <a:gd name="connsiteY7" fmla="*/ 564910 h 593089"/>
                  <a:gd name="connsiteX8" fmla="*/ 8659 w 71499"/>
                  <a:gd name="connsiteY8" fmla="*/ 574854 h 593089"/>
                  <a:gd name="connsiteX9" fmla="*/ 18341 w 71499"/>
                  <a:gd name="connsiteY9" fmla="*/ 584116 h 593089"/>
                  <a:gd name="connsiteX10" fmla="*/ 65176 w 71499"/>
                  <a:gd name="connsiteY10" fmla="*/ 537150 h 593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1499" h="593089">
                    <a:moveTo>
                      <a:pt x="65176" y="537150"/>
                    </a:moveTo>
                    <a:cubicBezTo>
                      <a:pt x="65150" y="358100"/>
                      <a:pt x="65150" y="179050"/>
                      <a:pt x="65150" y="0"/>
                    </a:cubicBezTo>
                    <a:cubicBezTo>
                      <a:pt x="66724" y="0"/>
                      <a:pt x="69846" y="0"/>
                      <a:pt x="71394" y="0"/>
                    </a:cubicBezTo>
                    <a:cubicBezTo>
                      <a:pt x="71473" y="179863"/>
                      <a:pt x="71289" y="359727"/>
                      <a:pt x="71499" y="539590"/>
                    </a:cubicBezTo>
                    <a:cubicBezTo>
                      <a:pt x="53815" y="557537"/>
                      <a:pt x="35946" y="575379"/>
                      <a:pt x="17999" y="593090"/>
                    </a:cubicBezTo>
                    <a:cubicBezTo>
                      <a:pt x="12148" y="586793"/>
                      <a:pt x="5615" y="581125"/>
                      <a:pt x="0" y="574618"/>
                    </a:cubicBezTo>
                    <a:cubicBezTo>
                      <a:pt x="4854" y="570053"/>
                      <a:pt x="9472" y="565225"/>
                      <a:pt x="14195" y="560528"/>
                    </a:cubicBezTo>
                    <a:cubicBezTo>
                      <a:pt x="15638" y="561971"/>
                      <a:pt x="17107" y="563467"/>
                      <a:pt x="18577" y="564910"/>
                    </a:cubicBezTo>
                    <a:cubicBezTo>
                      <a:pt x="15271" y="568216"/>
                      <a:pt x="11965" y="571522"/>
                      <a:pt x="8659" y="574854"/>
                    </a:cubicBezTo>
                    <a:cubicBezTo>
                      <a:pt x="11781" y="578029"/>
                      <a:pt x="14930" y="581230"/>
                      <a:pt x="18341" y="584116"/>
                    </a:cubicBezTo>
                    <a:cubicBezTo>
                      <a:pt x="33795" y="568321"/>
                      <a:pt x="49590" y="552840"/>
                      <a:pt x="65176" y="537150"/>
                    </a:cubicBezTo>
                    <a:close/>
                  </a:path>
                </a:pathLst>
              </a:custGeom>
              <a:grpFill/>
              <a:ln w="2609"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D1DB5514-979B-AD1E-3A8D-E720D56D67C5}"/>
                  </a:ext>
                </a:extLst>
              </p:cNvPr>
              <p:cNvSpPr/>
              <p:nvPr/>
            </p:nvSpPr>
            <p:spPr>
              <a:xfrm>
                <a:off x="6292682" y="2231668"/>
                <a:ext cx="237115" cy="707436"/>
              </a:xfrm>
              <a:custGeom>
                <a:avLst/>
                <a:gdLst>
                  <a:gd name="connsiteX0" fmla="*/ 173829 w 237115"/>
                  <a:gd name="connsiteY0" fmla="*/ 26 h 707436"/>
                  <a:gd name="connsiteX1" fmla="*/ 236144 w 237115"/>
                  <a:gd name="connsiteY1" fmla="*/ 0 h 707436"/>
                  <a:gd name="connsiteX2" fmla="*/ 236144 w 237115"/>
                  <a:gd name="connsiteY2" fmla="*/ 500206 h 707436"/>
                  <a:gd name="connsiteX3" fmla="*/ 218932 w 237115"/>
                  <a:gd name="connsiteY3" fmla="*/ 500233 h 707436"/>
                  <a:gd name="connsiteX4" fmla="*/ 218958 w 237115"/>
                  <a:gd name="connsiteY4" fmla="*/ 585428 h 707436"/>
                  <a:gd name="connsiteX5" fmla="*/ 236932 w 237115"/>
                  <a:gd name="connsiteY5" fmla="*/ 585402 h 707436"/>
                  <a:gd name="connsiteX6" fmla="*/ 237115 w 237115"/>
                  <a:gd name="connsiteY6" fmla="*/ 604871 h 707436"/>
                  <a:gd name="connsiteX7" fmla="*/ 134786 w 237115"/>
                  <a:gd name="connsiteY7" fmla="*/ 707436 h 707436"/>
                  <a:gd name="connsiteX8" fmla="*/ 73257 w 237115"/>
                  <a:gd name="connsiteY8" fmla="*/ 645934 h 707436"/>
                  <a:gd name="connsiteX9" fmla="*/ 0 w 237115"/>
                  <a:gd name="connsiteY9" fmla="*/ 572021 h 707436"/>
                  <a:gd name="connsiteX10" fmla="*/ 62237 w 237115"/>
                  <a:gd name="connsiteY10" fmla="*/ 509679 h 707436"/>
                  <a:gd name="connsiteX11" fmla="*/ 111040 w 237115"/>
                  <a:gd name="connsiteY11" fmla="*/ 558560 h 707436"/>
                  <a:gd name="connsiteX12" fmla="*/ 94117 w 237115"/>
                  <a:gd name="connsiteY12" fmla="*/ 575432 h 707436"/>
                  <a:gd name="connsiteX13" fmla="*/ 116629 w 237115"/>
                  <a:gd name="connsiteY13" fmla="*/ 597918 h 707436"/>
                  <a:gd name="connsiteX14" fmla="*/ 173829 w 237115"/>
                  <a:gd name="connsiteY14" fmla="*/ 541060 h 707436"/>
                  <a:gd name="connsiteX15" fmla="*/ 173829 w 237115"/>
                  <a:gd name="connsiteY15" fmla="*/ 26 h 707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37115" h="707436">
                    <a:moveTo>
                      <a:pt x="173829" y="26"/>
                    </a:moveTo>
                    <a:cubicBezTo>
                      <a:pt x="194609" y="0"/>
                      <a:pt x="215390" y="0"/>
                      <a:pt x="236144" y="0"/>
                    </a:cubicBezTo>
                    <a:cubicBezTo>
                      <a:pt x="236171" y="166744"/>
                      <a:pt x="236171" y="333462"/>
                      <a:pt x="236144" y="500206"/>
                    </a:cubicBezTo>
                    <a:cubicBezTo>
                      <a:pt x="230398" y="500206"/>
                      <a:pt x="224678" y="500180"/>
                      <a:pt x="218932" y="500233"/>
                    </a:cubicBezTo>
                    <a:cubicBezTo>
                      <a:pt x="218985" y="528623"/>
                      <a:pt x="218958" y="557012"/>
                      <a:pt x="218958" y="585428"/>
                    </a:cubicBezTo>
                    <a:cubicBezTo>
                      <a:pt x="224941" y="585402"/>
                      <a:pt x="230923" y="585402"/>
                      <a:pt x="236932" y="585402"/>
                    </a:cubicBezTo>
                    <a:cubicBezTo>
                      <a:pt x="236958" y="591883"/>
                      <a:pt x="236774" y="598390"/>
                      <a:pt x="237115" y="604871"/>
                    </a:cubicBezTo>
                    <a:cubicBezTo>
                      <a:pt x="202848" y="638928"/>
                      <a:pt x="169132" y="673484"/>
                      <a:pt x="134786" y="707436"/>
                    </a:cubicBezTo>
                    <a:cubicBezTo>
                      <a:pt x="113874" y="687312"/>
                      <a:pt x="93854" y="666321"/>
                      <a:pt x="73257" y="645934"/>
                    </a:cubicBezTo>
                    <a:cubicBezTo>
                      <a:pt x="48803" y="621322"/>
                      <a:pt x="23956" y="597104"/>
                      <a:pt x="0" y="572021"/>
                    </a:cubicBezTo>
                    <a:cubicBezTo>
                      <a:pt x="20545" y="551056"/>
                      <a:pt x="41509" y="530459"/>
                      <a:pt x="62237" y="509679"/>
                    </a:cubicBezTo>
                    <a:cubicBezTo>
                      <a:pt x="78531" y="525946"/>
                      <a:pt x="94825" y="542214"/>
                      <a:pt x="111040" y="558560"/>
                    </a:cubicBezTo>
                    <a:cubicBezTo>
                      <a:pt x="105399" y="564175"/>
                      <a:pt x="99784" y="569817"/>
                      <a:pt x="94117" y="575432"/>
                    </a:cubicBezTo>
                    <a:cubicBezTo>
                      <a:pt x="101411" y="583172"/>
                      <a:pt x="109204" y="590361"/>
                      <a:pt x="116629" y="597918"/>
                    </a:cubicBezTo>
                    <a:cubicBezTo>
                      <a:pt x="135809" y="579105"/>
                      <a:pt x="154858" y="560109"/>
                      <a:pt x="173829" y="541060"/>
                    </a:cubicBezTo>
                    <a:cubicBezTo>
                      <a:pt x="173802" y="360724"/>
                      <a:pt x="173855" y="180362"/>
                      <a:pt x="173829" y="26"/>
                    </a:cubicBezTo>
                    <a:close/>
                  </a:path>
                </a:pathLst>
              </a:custGeom>
              <a:grpFill/>
              <a:ln w="2609"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F6589D08-9981-9314-CBD5-4AD7C0352974}"/>
                  </a:ext>
                </a:extLst>
              </p:cNvPr>
              <p:cNvSpPr/>
              <p:nvPr/>
            </p:nvSpPr>
            <p:spPr>
              <a:xfrm>
                <a:off x="6534646" y="2231668"/>
                <a:ext cx="10276" cy="473640"/>
              </a:xfrm>
              <a:custGeom>
                <a:avLst/>
                <a:gdLst>
                  <a:gd name="connsiteX0" fmla="*/ 110 w 10276"/>
                  <a:gd name="connsiteY0" fmla="*/ 407166 h 473640"/>
                  <a:gd name="connsiteX1" fmla="*/ 267 w 10276"/>
                  <a:gd name="connsiteY1" fmla="*/ 26 h 473640"/>
                  <a:gd name="connsiteX2" fmla="*/ 10028 w 10276"/>
                  <a:gd name="connsiteY2" fmla="*/ 0 h 473640"/>
                  <a:gd name="connsiteX3" fmla="*/ 10054 w 10276"/>
                  <a:gd name="connsiteY3" fmla="*/ 374499 h 473640"/>
                  <a:gd name="connsiteX4" fmla="*/ 9923 w 10276"/>
                  <a:gd name="connsiteY4" fmla="*/ 469639 h 473640"/>
                  <a:gd name="connsiteX5" fmla="*/ 398 w 10276"/>
                  <a:gd name="connsiteY5" fmla="*/ 469691 h 473640"/>
                  <a:gd name="connsiteX6" fmla="*/ 110 w 10276"/>
                  <a:gd name="connsiteY6" fmla="*/ 407166 h 473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76" h="473640">
                    <a:moveTo>
                      <a:pt x="110" y="407166"/>
                    </a:moveTo>
                    <a:cubicBezTo>
                      <a:pt x="425" y="271461"/>
                      <a:pt x="162" y="135731"/>
                      <a:pt x="267" y="26"/>
                    </a:cubicBezTo>
                    <a:cubicBezTo>
                      <a:pt x="3495" y="26"/>
                      <a:pt x="6774" y="26"/>
                      <a:pt x="10028" y="0"/>
                    </a:cubicBezTo>
                    <a:cubicBezTo>
                      <a:pt x="10054" y="124842"/>
                      <a:pt x="10028" y="249683"/>
                      <a:pt x="10054" y="374499"/>
                    </a:cubicBezTo>
                    <a:cubicBezTo>
                      <a:pt x="10369" y="406195"/>
                      <a:pt x="10369" y="437917"/>
                      <a:pt x="9923" y="469639"/>
                    </a:cubicBezTo>
                    <a:cubicBezTo>
                      <a:pt x="9608" y="474939"/>
                      <a:pt x="713" y="474992"/>
                      <a:pt x="398" y="469691"/>
                    </a:cubicBezTo>
                    <a:cubicBezTo>
                      <a:pt x="241" y="448858"/>
                      <a:pt x="-205" y="427999"/>
                      <a:pt x="110" y="407166"/>
                    </a:cubicBezTo>
                    <a:close/>
                  </a:path>
                </a:pathLst>
              </a:custGeom>
              <a:grpFill/>
              <a:ln w="2609"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16D83D27-A8A0-4789-D714-CA9FED32502C}"/>
                  </a:ext>
                </a:extLst>
              </p:cNvPr>
              <p:cNvSpPr/>
              <p:nvPr/>
            </p:nvSpPr>
            <p:spPr>
              <a:xfrm>
                <a:off x="6517858" y="2715432"/>
                <a:ext cx="445237" cy="118847"/>
              </a:xfrm>
              <a:custGeom>
                <a:avLst/>
                <a:gdLst>
                  <a:gd name="connsiteX0" fmla="*/ 17239 w 445237"/>
                  <a:gd name="connsiteY0" fmla="*/ 43 h 118847"/>
                  <a:gd name="connsiteX1" fmla="*/ 288359 w 445237"/>
                  <a:gd name="connsiteY1" fmla="*/ 95 h 118847"/>
                  <a:gd name="connsiteX2" fmla="*/ 444319 w 445237"/>
                  <a:gd name="connsiteY2" fmla="*/ 305 h 118847"/>
                  <a:gd name="connsiteX3" fmla="*/ 403282 w 445237"/>
                  <a:gd name="connsiteY3" fmla="*/ 24340 h 118847"/>
                  <a:gd name="connsiteX4" fmla="*/ 386857 w 445237"/>
                  <a:gd name="connsiteY4" fmla="*/ 51549 h 118847"/>
                  <a:gd name="connsiteX5" fmla="*/ 397588 w 445237"/>
                  <a:gd name="connsiteY5" fmla="*/ 87784 h 118847"/>
                  <a:gd name="connsiteX6" fmla="*/ 416349 w 445237"/>
                  <a:gd name="connsiteY6" fmla="*/ 101900 h 118847"/>
                  <a:gd name="connsiteX7" fmla="*/ 445237 w 445237"/>
                  <a:gd name="connsiteY7" fmla="*/ 118666 h 118847"/>
                  <a:gd name="connsiteX8" fmla="*/ 318139 w 445237"/>
                  <a:gd name="connsiteY8" fmla="*/ 118220 h 118847"/>
                  <a:gd name="connsiteX9" fmla="*/ 224363 w 445237"/>
                  <a:gd name="connsiteY9" fmla="*/ 118351 h 118847"/>
                  <a:gd name="connsiteX10" fmla="*/ 41483 w 445237"/>
                  <a:gd name="connsiteY10" fmla="*/ 118430 h 118847"/>
                  <a:gd name="connsiteX11" fmla="*/ 18026 w 445237"/>
                  <a:gd name="connsiteY11" fmla="*/ 118142 h 118847"/>
                  <a:gd name="connsiteX12" fmla="*/ 17265 w 445237"/>
                  <a:gd name="connsiteY12" fmla="*/ 95393 h 118847"/>
                  <a:gd name="connsiteX13" fmla="*/ 0 w 445237"/>
                  <a:gd name="connsiteY13" fmla="*/ 95340 h 118847"/>
                  <a:gd name="connsiteX14" fmla="*/ 26 w 445237"/>
                  <a:gd name="connsiteY14" fmla="*/ 22687 h 118847"/>
                  <a:gd name="connsiteX15" fmla="*/ 17212 w 445237"/>
                  <a:gd name="connsiteY15" fmla="*/ 22713 h 118847"/>
                  <a:gd name="connsiteX16" fmla="*/ 17239 w 445237"/>
                  <a:gd name="connsiteY16" fmla="*/ 43 h 118847"/>
                  <a:gd name="connsiteX17" fmla="*/ 48383 w 445237"/>
                  <a:gd name="connsiteY17" fmla="*/ 19459 h 118847"/>
                  <a:gd name="connsiteX18" fmla="*/ 151841 w 445237"/>
                  <a:gd name="connsiteY18" fmla="*/ 19748 h 118847"/>
                  <a:gd name="connsiteX19" fmla="*/ 153022 w 445237"/>
                  <a:gd name="connsiteY19" fmla="*/ 22372 h 118847"/>
                  <a:gd name="connsiteX20" fmla="*/ 44553 w 445237"/>
                  <a:gd name="connsiteY20" fmla="*/ 22398 h 118847"/>
                  <a:gd name="connsiteX21" fmla="*/ 37678 w 445237"/>
                  <a:gd name="connsiteY21" fmla="*/ 24130 h 118847"/>
                  <a:gd name="connsiteX22" fmla="*/ 160027 w 445237"/>
                  <a:gd name="connsiteY22" fmla="*/ 24340 h 118847"/>
                  <a:gd name="connsiteX23" fmla="*/ 159844 w 445237"/>
                  <a:gd name="connsiteY23" fmla="*/ 27095 h 118847"/>
                  <a:gd name="connsiteX24" fmla="*/ 36602 w 445237"/>
                  <a:gd name="connsiteY24" fmla="*/ 27095 h 118847"/>
                  <a:gd name="connsiteX25" fmla="*/ 31591 w 445237"/>
                  <a:gd name="connsiteY25" fmla="*/ 28774 h 118847"/>
                  <a:gd name="connsiteX26" fmla="*/ 179653 w 445237"/>
                  <a:gd name="connsiteY26" fmla="*/ 29141 h 118847"/>
                  <a:gd name="connsiteX27" fmla="*/ 180572 w 445237"/>
                  <a:gd name="connsiteY27" fmla="*/ 32001 h 118847"/>
                  <a:gd name="connsiteX28" fmla="*/ 32011 w 445237"/>
                  <a:gd name="connsiteY28" fmla="*/ 32027 h 118847"/>
                  <a:gd name="connsiteX29" fmla="*/ 26579 w 445237"/>
                  <a:gd name="connsiteY29" fmla="*/ 33602 h 118847"/>
                  <a:gd name="connsiteX30" fmla="*/ 180572 w 445237"/>
                  <a:gd name="connsiteY30" fmla="*/ 33864 h 118847"/>
                  <a:gd name="connsiteX31" fmla="*/ 180598 w 445237"/>
                  <a:gd name="connsiteY31" fmla="*/ 36645 h 118847"/>
                  <a:gd name="connsiteX32" fmla="*/ 27471 w 445237"/>
                  <a:gd name="connsiteY32" fmla="*/ 36645 h 118847"/>
                  <a:gd name="connsiteX33" fmla="*/ 23378 w 445237"/>
                  <a:gd name="connsiteY33" fmla="*/ 38403 h 118847"/>
                  <a:gd name="connsiteX34" fmla="*/ 186843 w 445237"/>
                  <a:gd name="connsiteY34" fmla="*/ 38587 h 118847"/>
                  <a:gd name="connsiteX35" fmla="*/ 186843 w 445237"/>
                  <a:gd name="connsiteY35" fmla="*/ 41342 h 118847"/>
                  <a:gd name="connsiteX36" fmla="*/ 25766 w 445237"/>
                  <a:gd name="connsiteY36" fmla="*/ 41342 h 118847"/>
                  <a:gd name="connsiteX37" fmla="*/ 20754 w 445237"/>
                  <a:gd name="connsiteY37" fmla="*/ 43179 h 118847"/>
                  <a:gd name="connsiteX38" fmla="*/ 142474 w 445237"/>
                  <a:gd name="connsiteY38" fmla="*/ 43336 h 118847"/>
                  <a:gd name="connsiteX39" fmla="*/ 142553 w 445237"/>
                  <a:gd name="connsiteY39" fmla="*/ 46144 h 118847"/>
                  <a:gd name="connsiteX40" fmla="*/ 22670 w 445237"/>
                  <a:gd name="connsiteY40" fmla="*/ 46222 h 118847"/>
                  <a:gd name="connsiteX41" fmla="*/ 18865 w 445237"/>
                  <a:gd name="connsiteY41" fmla="*/ 47849 h 118847"/>
                  <a:gd name="connsiteX42" fmla="*/ 135494 w 445237"/>
                  <a:gd name="connsiteY42" fmla="*/ 48164 h 118847"/>
                  <a:gd name="connsiteX43" fmla="*/ 138722 w 445237"/>
                  <a:gd name="connsiteY43" fmla="*/ 48846 h 118847"/>
                  <a:gd name="connsiteX44" fmla="*/ 136124 w 445237"/>
                  <a:gd name="connsiteY44" fmla="*/ 50211 h 118847"/>
                  <a:gd name="connsiteX45" fmla="*/ 124579 w 445237"/>
                  <a:gd name="connsiteY45" fmla="*/ 52310 h 118847"/>
                  <a:gd name="connsiteX46" fmla="*/ 206731 w 445237"/>
                  <a:gd name="connsiteY46" fmla="*/ 52834 h 118847"/>
                  <a:gd name="connsiteX47" fmla="*/ 207518 w 445237"/>
                  <a:gd name="connsiteY47" fmla="*/ 55537 h 118847"/>
                  <a:gd name="connsiteX48" fmla="*/ 18183 w 445237"/>
                  <a:gd name="connsiteY48" fmla="*/ 55563 h 118847"/>
                  <a:gd name="connsiteX49" fmla="*/ 18026 w 445237"/>
                  <a:gd name="connsiteY49" fmla="*/ 57452 h 118847"/>
                  <a:gd name="connsiteX50" fmla="*/ 207177 w 445237"/>
                  <a:gd name="connsiteY50" fmla="*/ 57479 h 118847"/>
                  <a:gd name="connsiteX51" fmla="*/ 207177 w 445237"/>
                  <a:gd name="connsiteY51" fmla="*/ 60286 h 118847"/>
                  <a:gd name="connsiteX52" fmla="*/ 18655 w 445237"/>
                  <a:gd name="connsiteY52" fmla="*/ 60443 h 118847"/>
                  <a:gd name="connsiteX53" fmla="*/ 17553 w 445237"/>
                  <a:gd name="connsiteY53" fmla="*/ 62228 h 118847"/>
                  <a:gd name="connsiteX54" fmla="*/ 207230 w 445237"/>
                  <a:gd name="connsiteY54" fmla="*/ 62359 h 118847"/>
                  <a:gd name="connsiteX55" fmla="*/ 207125 w 445237"/>
                  <a:gd name="connsiteY55" fmla="*/ 65166 h 118847"/>
                  <a:gd name="connsiteX56" fmla="*/ 18078 w 445237"/>
                  <a:gd name="connsiteY56" fmla="*/ 65245 h 118847"/>
                  <a:gd name="connsiteX57" fmla="*/ 19180 w 445237"/>
                  <a:gd name="connsiteY57" fmla="*/ 66819 h 118847"/>
                  <a:gd name="connsiteX58" fmla="*/ 201274 w 445237"/>
                  <a:gd name="connsiteY58" fmla="*/ 67082 h 118847"/>
                  <a:gd name="connsiteX59" fmla="*/ 200565 w 445237"/>
                  <a:gd name="connsiteY59" fmla="*/ 69784 h 118847"/>
                  <a:gd name="connsiteX60" fmla="*/ 18839 w 445237"/>
                  <a:gd name="connsiteY60" fmla="*/ 70073 h 118847"/>
                  <a:gd name="connsiteX61" fmla="*/ 25818 w 445237"/>
                  <a:gd name="connsiteY61" fmla="*/ 71831 h 118847"/>
                  <a:gd name="connsiteX62" fmla="*/ 178027 w 445237"/>
                  <a:gd name="connsiteY62" fmla="*/ 71910 h 118847"/>
                  <a:gd name="connsiteX63" fmla="*/ 179024 w 445237"/>
                  <a:gd name="connsiteY63" fmla="*/ 74481 h 118847"/>
                  <a:gd name="connsiteX64" fmla="*/ 20492 w 445237"/>
                  <a:gd name="connsiteY64" fmla="*/ 74980 h 118847"/>
                  <a:gd name="connsiteX65" fmla="*/ 25845 w 445237"/>
                  <a:gd name="connsiteY65" fmla="*/ 76501 h 118847"/>
                  <a:gd name="connsiteX66" fmla="*/ 174353 w 445237"/>
                  <a:gd name="connsiteY66" fmla="*/ 76475 h 118847"/>
                  <a:gd name="connsiteX67" fmla="*/ 174301 w 445237"/>
                  <a:gd name="connsiteY67" fmla="*/ 79440 h 118847"/>
                  <a:gd name="connsiteX68" fmla="*/ 23300 w 445237"/>
                  <a:gd name="connsiteY68" fmla="*/ 79571 h 118847"/>
                  <a:gd name="connsiteX69" fmla="*/ 25923 w 445237"/>
                  <a:gd name="connsiteY69" fmla="*/ 81277 h 118847"/>
                  <a:gd name="connsiteX70" fmla="*/ 167741 w 445237"/>
                  <a:gd name="connsiteY70" fmla="*/ 81539 h 118847"/>
                  <a:gd name="connsiteX71" fmla="*/ 168738 w 445237"/>
                  <a:gd name="connsiteY71" fmla="*/ 84137 h 118847"/>
                  <a:gd name="connsiteX72" fmla="*/ 27314 w 445237"/>
                  <a:gd name="connsiteY72" fmla="*/ 84268 h 118847"/>
                  <a:gd name="connsiteX73" fmla="*/ 28678 w 445237"/>
                  <a:gd name="connsiteY73" fmla="*/ 85868 h 118847"/>
                  <a:gd name="connsiteX74" fmla="*/ 165144 w 445237"/>
                  <a:gd name="connsiteY74" fmla="*/ 86288 h 118847"/>
                  <a:gd name="connsiteX75" fmla="*/ 166456 w 445237"/>
                  <a:gd name="connsiteY75" fmla="*/ 88623 h 118847"/>
                  <a:gd name="connsiteX76" fmla="*/ 32116 w 445237"/>
                  <a:gd name="connsiteY76" fmla="*/ 88912 h 118847"/>
                  <a:gd name="connsiteX77" fmla="*/ 36707 w 445237"/>
                  <a:gd name="connsiteY77" fmla="*/ 90985 h 118847"/>
                  <a:gd name="connsiteX78" fmla="*/ 198886 w 445237"/>
                  <a:gd name="connsiteY78" fmla="*/ 91064 h 118847"/>
                  <a:gd name="connsiteX79" fmla="*/ 200801 w 445237"/>
                  <a:gd name="connsiteY79" fmla="*/ 93687 h 118847"/>
                  <a:gd name="connsiteX80" fmla="*/ 38150 w 445237"/>
                  <a:gd name="connsiteY80" fmla="*/ 93897 h 118847"/>
                  <a:gd name="connsiteX81" fmla="*/ 44710 w 445237"/>
                  <a:gd name="connsiteY81" fmla="*/ 95682 h 118847"/>
                  <a:gd name="connsiteX82" fmla="*/ 232497 w 445237"/>
                  <a:gd name="connsiteY82" fmla="*/ 95682 h 118847"/>
                  <a:gd name="connsiteX83" fmla="*/ 232340 w 445237"/>
                  <a:gd name="connsiteY83" fmla="*/ 98410 h 118847"/>
                  <a:gd name="connsiteX84" fmla="*/ 65018 w 445237"/>
                  <a:gd name="connsiteY84" fmla="*/ 98437 h 118847"/>
                  <a:gd name="connsiteX85" fmla="*/ 50640 w 445237"/>
                  <a:gd name="connsiteY85" fmla="*/ 99093 h 118847"/>
                  <a:gd name="connsiteX86" fmla="*/ 89997 w 445237"/>
                  <a:gd name="connsiteY86" fmla="*/ 100457 h 118847"/>
                  <a:gd name="connsiteX87" fmla="*/ 197758 w 445237"/>
                  <a:gd name="connsiteY87" fmla="*/ 99958 h 118847"/>
                  <a:gd name="connsiteX88" fmla="*/ 408976 w 445237"/>
                  <a:gd name="connsiteY88" fmla="*/ 100195 h 118847"/>
                  <a:gd name="connsiteX89" fmla="*/ 402626 w 445237"/>
                  <a:gd name="connsiteY89" fmla="*/ 98410 h 118847"/>
                  <a:gd name="connsiteX90" fmla="*/ 311816 w 445237"/>
                  <a:gd name="connsiteY90" fmla="*/ 98305 h 118847"/>
                  <a:gd name="connsiteX91" fmla="*/ 310373 w 445237"/>
                  <a:gd name="connsiteY91" fmla="*/ 96049 h 118847"/>
                  <a:gd name="connsiteX92" fmla="*/ 401498 w 445237"/>
                  <a:gd name="connsiteY92" fmla="*/ 95209 h 118847"/>
                  <a:gd name="connsiteX93" fmla="*/ 390163 w 445237"/>
                  <a:gd name="connsiteY93" fmla="*/ 93714 h 118847"/>
                  <a:gd name="connsiteX94" fmla="*/ 310950 w 445237"/>
                  <a:gd name="connsiteY94" fmla="*/ 93582 h 118847"/>
                  <a:gd name="connsiteX95" fmla="*/ 310005 w 445237"/>
                  <a:gd name="connsiteY95" fmla="*/ 91090 h 118847"/>
                  <a:gd name="connsiteX96" fmla="*/ 380744 w 445237"/>
                  <a:gd name="connsiteY96" fmla="*/ 91011 h 118847"/>
                  <a:gd name="connsiteX97" fmla="*/ 396513 w 445237"/>
                  <a:gd name="connsiteY97" fmla="*/ 90513 h 118847"/>
                  <a:gd name="connsiteX98" fmla="*/ 391790 w 445237"/>
                  <a:gd name="connsiteY98" fmla="*/ 88886 h 118847"/>
                  <a:gd name="connsiteX99" fmla="*/ 311947 w 445237"/>
                  <a:gd name="connsiteY99" fmla="*/ 88807 h 118847"/>
                  <a:gd name="connsiteX100" fmla="*/ 308326 w 445237"/>
                  <a:gd name="connsiteY100" fmla="*/ 87679 h 118847"/>
                  <a:gd name="connsiteX101" fmla="*/ 311684 w 445237"/>
                  <a:gd name="connsiteY101" fmla="*/ 86210 h 118847"/>
                  <a:gd name="connsiteX102" fmla="*/ 391554 w 445237"/>
                  <a:gd name="connsiteY102" fmla="*/ 86026 h 118847"/>
                  <a:gd name="connsiteX103" fmla="*/ 391501 w 445237"/>
                  <a:gd name="connsiteY103" fmla="*/ 84268 h 118847"/>
                  <a:gd name="connsiteX104" fmla="*/ 308824 w 445237"/>
                  <a:gd name="connsiteY104" fmla="*/ 84189 h 118847"/>
                  <a:gd name="connsiteX105" fmla="*/ 308772 w 445237"/>
                  <a:gd name="connsiteY105" fmla="*/ 81434 h 118847"/>
                  <a:gd name="connsiteX106" fmla="*/ 389428 w 445237"/>
                  <a:gd name="connsiteY106" fmla="*/ 81303 h 118847"/>
                  <a:gd name="connsiteX107" fmla="*/ 386857 w 445237"/>
                  <a:gd name="connsiteY107" fmla="*/ 79519 h 118847"/>
                  <a:gd name="connsiteX108" fmla="*/ 301425 w 445237"/>
                  <a:gd name="connsiteY108" fmla="*/ 79283 h 118847"/>
                  <a:gd name="connsiteX109" fmla="*/ 302055 w 445237"/>
                  <a:gd name="connsiteY109" fmla="*/ 76449 h 118847"/>
                  <a:gd name="connsiteX110" fmla="*/ 387434 w 445237"/>
                  <a:gd name="connsiteY110" fmla="*/ 76213 h 118847"/>
                  <a:gd name="connsiteX111" fmla="*/ 380560 w 445237"/>
                  <a:gd name="connsiteY111" fmla="*/ 74717 h 118847"/>
                  <a:gd name="connsiteX112" fmla="*/ 293213 w 445237"/>
                  <a:gd name="connsiteY112" fmla="*/ 74770 h 118847"/>
                  <a:gd name="connsiteX113" fmla="*/ 293239 w 445237"/>
                  <a:gd name="connsiteY113" fmla="*/ 71805 h 118847"/>
                  <a:gd name="connsiteX114" fmla="*/ 385703 w 445237"/>
                  <a:gd name="connsiteY114" fmla="*/ 71569 h 118847"/>
                  <a:gd name="connsiteX115" fmla="*/ 379143 w 445237"/>
                  <a:gd name="connsiteY115" fmla="*/ 69837 h 118847"/>
                  <a:gd name="connsiteX116" fmla="*/ 285446 w 445237"/>
                  <a:gd name="connsiteY116" fmla="*/ 69889 h 118847"/>
                  <a:gd name="connsiteX117" fmla="*/ 285262 w 445237"/>
                  <a:gd name="connsiteY117" fmla="*/ 67056 h 118847"/>
                  <a:gd name="connsiteX118" fmla="*/ 383866 w 445237"/>
                  <a:gd name="connsiteY118" fmla="*/ 67003 h 118847"/>
                  <a:gd name="connsiteX119" fmla="*/ 383918 w 445237"/>
                  <a:gd name="connsiteY119" fmla="*/ 65219 h 118847"/>
                  <a:gd name="connsiteX120" fmla="*/ 280723 w 445237"/>
                  <a:gd name="connsiteY120" fmla="*/ 65193 h 118847"/>
                  <a:gd name="connsiteX121" fmla="*/ 280618 w 445237"/>
                  <a:gd name="connsiteY121" fmla="*/ 62359 h 118847"/>
                  <a:gd name="connsiteX122" fmla="*/ 383367 w 445237"/>
                  <a:gd name="connsiteY122" fmla="*/ 62333 h 118847"/>
                  <a:gd name="connsiteX123" fmla="*/ 383262 w 445237"/>
                  <a:gd name="connsiteY123" fmla="*/ 60312 h 118847"/>
                  <a:gd name="connsiteX124" fmla="*/ 282665 w 445237"/>
                  <a:gd name="connsiteY124" fmla="*/ 60286 h 118847"/>
                  <a:gd name="connsiteX125" fmla="*/ 285053 w 445237"/>
                  <a:gd name="connsiteY125" fmla="*/ 58056 h 118847"/>
                  <a:gd name="connsiteX126" fmla="*/ 335299 w 445237"/>
                  <a:gd name="connsiteY126" fmla="*/ 57452 h 118847"/>
                  <a:gd name="connsiteX127" fmla="*/ 383971 w 445237"/>
                  <a:gd name="connsiteY127" fmla="*/ 57321 h 118847"/>
                  <a:gd name="connsiteX128" fmla="*/ 380744 w 445237"/>
                  <a:gd name="connsiteY128" fmla="*/ 55616 h 118847"/>
                  <a:gd name="connsiteX129" fmla="*/ 329107 w 445237"/>
                  <a:gd name="connsiteY129" fmla="*/ 55616 h 118847"/>
                  <a:gd name="connsiteX130" fmla="*/ 329133 w 445237"/>
                  <a:gd name="connsiteY130" fmla="*/ 52808 h 118847"/>
                  <a:gd name="connsiteX131" fmla="*/ 383840 w 445237"/>
                  <a:gd name="connsiteY131" fmla="*/ 52782 h 118847"/>
                  <a:gd name="connsiteX132" fmla="*/ 383630 w 445237"/>
                  <a:gd name="connsiteY132" fmla="*/ 50919 h 118847"/>
                  <a:gd name="connsiteX133" fmla="*/ 329107 w 445237"/>
                  <a:gd name="connsiteY133" fmla="*/ 50972 h 118847"/>
                  <a:gd name="connsiteX134" fmla="*/ 329133 w 445237"/>
                  <a:gd name="connsiteY134" fmla="*/ 48138 h 118847"/>
                  <a:gd name="connsiteX135" fmla="*/ 384128 w 445237"/>
                  <a:gd name="connsiteY135" fmla="*/ 47902 h 118847"/>
                  <a:gd name="connsiteX136" fmla="*/ 385624 w 445237"/>
                  <a:gd name="connsiteY136" fmla="*/ 46537 h 118847"/>
                  <a:gd name="connsiteX137" fmla="*/ 243465 w 445237"/>
                  <a:gd name="connsiteY137" fmla="*/ 46117 h 118847"/>
                  <a:gd name="connsiteX138" fmla="*/ 251022 w 445237"/>
                  <a:gd name="connsiteY138" fmla="*/ 43651 h 118847"/>
                  <a:gd name="connsiteX139" fmla="*/ 379248 w 445237"/>
                  <a:gd name="connsiteY139" fmla="*/ 43494 h 118847"/>
                  <a:gd name="connsiteX140" fmla="*/ 387618 w 445237"/>
                  <a:gd name="connsiteY140" fmla="*/ 41867 h 118847"/>
                  <a:gd name="connsiteX141" fmla="*/ 372872 w 445237"/>
                  <a:gd name="connsiteY141" fmla="*/ 41447 h 118847"/>
                  <a:gd name="connsiteX142" fmla="*/ 278336 w 445237"/>
                  <a:gd name="connsiteY142" fmla="*/ 41447 h 118847"/>
                  <a:gd name="connsiteX143" fmla="*/ 278362 w 445237"/>
                  <a:gd name="connsiteY143" fmla="*/ 38639 h 118847"/>
                  <a:gd name="connsiteX144" fmla="*/ 385493 w 445237"/>
                  <a:gd name="connsiteY144" fmla="*/ 38639 h 118847"/>
                  <a:gd name="connsiteX145" fmla="*/ 389297 w 445237"/>
                  <a:gd name="connsiteY145" fmla="*/ 36855 h 118847"/>
                  <a:gd name="connsiteX146" fmla="*/ 275974 w 445237"/>
                  <a:gd name="connsiteY146" fmla="*/ 36750 h 118847"/>
                  <a:gd name="connsiteX147" fmla="*/ 276000 w 445237"/>
                  <a:gd name="connsiteY147" fmla="*/ 33995 h 118847"/>
                  <a:gd name="connsiteX148" fmla="*/ 388694 w 445237"/>
                  <a:gd name="connsiteY148" fmla="*/ 33969 h 118847"/>
                  <a:gd name="connsiteX149" fmla="*/ 392157 w 445237"/>
                  <a:gd name="connsiteY149" fmla="*/ 32264 h 118847"/>
                  <a:gd name="connsiteX150" fmla="*/ 288122 w 445237"/>
                  <a:gd name="connsiteY150" fmla="*/ 32027 h 118847"/>
                  <a:gd name="connsiteX151" fmla="*/ 287230 w 445237"/>
                  <a:gd name="connsiteY151" fmla="*/ 29063 h 118847"/>
                  <a:gd name="connsiteX152" fmla="*/ 391790 w 445237"/>
                  <a:gd name="connsiteY152" fmla="*/ 29036 h 118847"/>
                  <a:gd name="connsiteX153" fmla="*/ 396749 w 445237"/>
                  <a:gd name="connsiteY153" fmla="*/ 27436 h 118847"/>
                  <a:gd name="connsiteX154" fmla="*/ 275187 w 445237"/>
                  <a:gd name="connsiteY154" fmla="*/ 27226 h 118847"/>
                  <a:gd name="connsiteX155" fmla="*/ 275187 w 445237"/>
                  <a:gd name="connsiteY155" fmla="*/ 24418 h 118847"/>
                  <a:gd name="connsiteX156" fmla="*/ 396355 w 445237"/>
                  <a:gd name="connsiteY156" fmla="*/ 24445 h 118847"/>
                  <a:gd name="connsiteX157" fmla="*/ 402101 w 445237"/>
                  <a:gd name="connsiteY157" fmla="*/ 22765 h 118847"/>
                  <a:gd name="connsiteX158" fmla="*/ 251756 w 445237"/>
                  <a:gd name="connsiteY158" fmla="*/ 22503 h 118847"/>
                  <a:gd name="connsiteX159" fmla="*/ 251730 w 445237"/>
                  <a:gd name="connsiteY159" fmla="*/ 19722 h 118847"/>
                  <a:gd name="connsiteX160" fmla="*/ 394860 w 445237"/>
                  <a:gd name="connsiteY160" fmla="*/ 19722 h 118847"/>
                  <a:gd name="connsiteX161" fmla="*/ 409553 w 445237"/>
                  <a:gd name="connsiteY161" fmla="*/ 17859 h 118847"/>
                  <a:gd name="connsiteX162" fmla="*/ 260310 w 445237"/>
                  <a:gd name="connsiteY162" fmla="*/ 17675 h 118847"/>
                  <a:gd name="connsiteX163" fmla="*/ 83805 w 445237"/>
                  <a:gd name="connsiteY163" fmla="*/ 17675 h 118847"/>
                  <a:gd name="connsiteX164" fmla="*/ 48383 w 445237"/>
                  <a:gd name="connsiteY164" fmla="*/ 19459 h 118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Lst>
                <a:rect l="l" t="t" r="r" b="b"/>
                <a:pathLst>
                  <a:path w="445237" h="118847">
                    <a:moveTo>
                      <a:pt x="17239" y="43"/>
                    </a:moveTo>
                    <a:cubicBezTo>
                      <a:pt x="107629" y="-36"/>
                      <a:pt x="197994" y="148"/>
                      <a:pt x="288359" y="95"/>
                    </a:cubicBezTo>
                    <a:cubicBezTo>
                      <a:pt x="340337" y="332"/>
                      <a:pt x="392341" y="-377"/>
                      <a:pt x="444319" y="305"/>
                    </a:cubicBezTo>
                    <a:cubicBezTo>
                      <a:pt x="430150" y="7521"/>
                      <a:pt x="417188" y="16731"/>
                      <a:pt x="403282" y="24340"/>
                    </a:cubicBezTo>
                    <a:cubicBezTo>
                      <a:pt x="395148" y="31319"/>
                      <a:pt x="388694" y="40844"/>
                      <a:pt x="386857" y="51549"/>
                    </a:cubicBezTo>
                    <a:cubicBezTo>
                      <a:pt x="384417" y="64432"/>
                      <a:pt x="388615" y="78259"/>
                      <a:pt x="397588" y="87784"/>
                    </a:cubicBezTo>
                    <a:cubicBezTo>
                      <a:pt x="402705" y="93845"/>
                      <a:pt x="409737" y="97728"/>
                      <a:pt x="416349" y="101900"/>
                    </a:cubicBezTo>
                    <a:cubicBezTo>
                      <a:pt x="425768" y="107830"/>
                      <a:pt x="435765" y="112789"/>
                      <a:pt x="445237" y="118666"/>
                    </a:cubicBezTo>
                    <a:cubicBezTo>
                      <a:pt x="402889" y="119034"/>
                      <a:pt x="360514" y="118824"/>
                      <a:pt x="318139" y="118220"/>
                    </a:cubicBezTo>
                    <a:cubicBezTo>
                      <a:pt x="286889" y="118614"/>
                      <a:pt x="255639" y="118220"/>
                      <a:pt x="224363" y="118351"/>
                    </a:cubicBezTo>
                    <a:cubicBezTo>
                      <a:pt x="163412" y="118850"/>
                      <a:pt x="102434" y="117984"/>
                      <a:pt x="41483" y="118430"/>
                    </a:cubicBezTo>
                    <a:cubicBezTo>
                      <a:pt x="33664" y="118430"/>
                      <a:pt x="25845" y="118089"/>
                      <a:pt x="18026" y="118142"/>
                    </a:cubicBezTo>
                    <a:cubicBezTo>
                      <a:pt x="17842" y="110532"/>
                      <a:pt x="18498" y="102923"/>
                      <a:pt x="17265" y="95393"/>
                    </a:cubicBezTo>
                    <a:cubicBezTo>
                      <a:pt x="11519" y="95340"/>
                      <a:pt x="5772" y="95340"/>
                      <a:pt x="0" y="95340"/>
                    </a:cubicBezTo>
                    <a:cubicBezTo>
                      <a:pt x="52" y="71122"/>
                      <a:pt x="-26" y="46905"/>
                      <a:pt x="26" y="22687"/>
                    </a:cubicBezTo>
                    <a:cubicBezTo>
                      <a:pt x="5746" y="22687"/>
                      <a:pt x="11466" y="22687"/>
                      <a:pt x="17212" y="22713"/>
                    </a:cubicBezTo>
                    <a:cubicBezTo>
                      <a:pt x="17239" y="15156"/>
                      <a:pt x="17239" y="7600"/>
                      <a:pt x="17239" y="43"/>
                    </a:cubicBezTo>
                    <a:close/>
                    <a:moveTo>
                      <a:pt x="48383" y="19459"/>
                    </a:moveTo>
                    <a:cubicBezTo>
                      <a:pt x="82860" y="19932"/>
                      <a:pt x="117364" y="19328"/>
                      <a:pt x="151841" y="19748"/>
                    </a:cubicBezTo>
                    <a:lnTo>
                      <a:pt x="153022" y="22372"/>
                    </a:lnTo>
                    <a:cubicBezTo>
                      <a:pt x="116865" y="22477"/>
                      <a:pt x="80709" y="22398"/>
                      <a:pt x="44553" y="22398"/>
                    </a:cubicBezTo>
                    <a:cubicBezTo>
                      <a:pt x="42086" y="22188"/>
                      <a:pt x="39830" y="23106"/>
                      <a:pt x="37678" y="24130"/>
                    </a:cubicBezTo>
                    <a:cubicBezTo>
                      <a:pt x="78452" y="24418"/>
                      <a:pt x="119253" y="24235"/>
                      <a:pt x="160027" y="24340"/>
                    </a:cubicBezTo>
                    <a:lnTo>
                      <a:pt x="159844" y="27095"/>
                    </a:lnTo>
                    <a:cubicBezTo>
                      <a:pt x="118754" y="26990"/>
                      <a:pt x="77692" y="27252"/>
                      <a:pt x="36602" y="27095"/>
                    </a:cubicBezTo>
                    <a:cubicBezTo>
                      <a:pt x="34739" y="26859"/>
                      <a:pt x="33060" y="27698"/>
                      <a:pt x="31591" y="28774"/>
                    </a:cubicBezTo>
                    <a:cubicBezTo>
                      <a:pt x="80945" y="29246"/>
                      <a:pt x="130325" y="28485"/>
                      <a:pt x="179653" y="29141"/>
                    </a:cubicBezTo>
                    <a:lnTo>
                      <a:pt x="180572" y="32001"/>
                    </a:lnTo>
                    <a:cubicBezTo>
                      <a:pt x="131060" y="32080"/>
                      <a:pt x="81522" y="32027"/>
                      <a:pt x="32011" y="32027"/>
                    </a:cubicBezTo>
                    <a:cubicBezTo>
                      <a:pt x="30017" y="31818"/>
                      <a:pt x="28154" y="32395"/>
                      <a:pt x="26579" y="33602"/>
                    </a:cubicBezTo>
                    <a:cubicBezTo>
                      <a:pt x="77901" y="34048"/>
                      <a:pt x="129250" y="33759"/>
                      <a:pt x="180572" y="33864"/>
                    </a:cubicBezTo>
                    <a:lnTo>
                      <a:pt x="180598" y="36645"/>
                    </a:lnTo>
                    <a:cubicBezTo>
                      <a:pt x="129538" y="36593"/>
                      <a:pt x="78505" y="36724"/>
                      <a:pt x="27471" y="36645"/>
                    </a:cubicBezTo>
                    <a:cubicBezTo>
                      <a:pt x="25792" y="36462"/>
                      <a:pt x="24402" y="37065"/>
                      <a:pt x="23378" y="38403"/>
                    </a:cubicBezTo>
                    <a:cubicBezTo>
                      <a:pt x="77875" y="38744"/>
                      <a:pt x="132372" y="38430"/>
                      <a:pt x="186843" y="38587"/>
                    </a:cubicBezTo>
                    <a:lnTo>
                      <a:pt x="186843" y="41342"/>
                    </a:lnTo>
                    <a:cubicBezTo>
                      <a:pt x="133159" y="41368"/>
                      <a:pt x="79476" y="41368"/>
                      <a:pt x="25766" y="41342"/>
                    </a:cubicBezTo>
                    <a:cubicBezTo>
                      <a:pt x="23877" y="41211"/>
                      <a:pt x="21804" y="41316"/>
                      <a:pt x="20754" y="43179"/>
                    </a:cubicBezTo>
                    <a:cubicBezTo>
                      <a:pt x="61319" y="43599"/>
                      <a:pt x="101883" y="43284"/>
                      <a:pt x="142474" y="43336"/>
                    </a:cubicBezTo>
                    <a:cubicBezTo>
                      <a:pt x="142500" y="44045"/>
                      <a:pt x="142526" y="45435"/>
                      <a:pt x="142553" y="46144"/>
                    </a:cubicBezTo>
                    <a:cubicBezTo>
                      <a:pt x="102592" y="46327"/>
                      <a:pt x="62631" y="46170"/>
                      <a:pt x="22670" y="46222"/>
                    </a:cubicBezTo>
                    <a:cubicBezTo>
                      <a:pt x="21122" y="46091"/>
                      <a:pt x="19862" y="46642"/>
                      <a:pt x="18865" y="47849"/>
                    </a:cubicBezTo>
                    <a:cubicBezTo>
                      <a:pt x="57724" y="48426"/>
                      <a:pt x="96609" y="47797"/>
                      <a:pt x="135494" y="48164"/>
                    </a:cubicBezTo>
                    <a:cubicBezTo>
                      <a:pt x="136308" y="48348"/>
                      <a:pt x="137908" y="48689"/>
                      <a:pt x="138722" y="48846"/>
                    </a:cubicBezTo>
                    <a:lnTo>
                      <a:pt x="136124" y="50211"/>
                    </a:lnTo>
                    <a:lnTo>
                      <a:pt x="124579" y="52310"/>
                    </a:lnTo>
                    <a:cubicBezTo>
                      <a:pt x="151946" y="53333"/>
                      <a:pt x="179365" y="52467"/>
                      <a:pt x="206731" y="52834"/>
                    </a:cubicBezTo>
                    <a:cubicBezTo>
                      <a:pt x="206941" y="53517"/>
                      <a:pt x="207309" y="54855"/>
                      <a:pt x="207518" y="55537"/>
                    </a:cubicBezTo>
                    <a:cubicBezTo>
                      <a:pt x="144415" y="55616"/>
                      <a:pt x="81286" y="55589"/>
                      <a:pt x="18183" y="55563"/>
                    </a:cubicBezTo>
                    <a:cubicBezTo>
                      <a:pt x="18131" y="56035"/>
                      <a:pt x="18052" y="56980"/>
                      <a:pt x="18026" y="57452"/>
                    </a:cubicBezTo>
                    <a:cubicBezTo>
                      <a:pt x="81076" y="57505"/>
                      <a:pt x="144101" y="57452"/>
                      <a:pt x="207177" y="57479"/>
                    </a:cubicBezTo>
                    <a:lnTo>
                      <a:pt x="207177" y="60286"/>
                    </a:lnTo>
                    <a:cubicBezTo>
                      <a:pt x="144337" y="60391"/>
                      <a:pt x="81470" y="60102"/>
                      <a:pt x="18655" y="60443"/>
                    </a:cubicBezTo>
                    <a:cubicBezTo>
                      <a:pt x="18367" y="60890"/>
                      <a:pt x="17816" y="61782"/>
                      <a:pt x="17553" y="62228"/>
                    </a:cubicBezTo>
                    <a:cubicBezTo>
                      <a:pt x="80788" y="62490"/>
                      <a:pt x="143996" y="62280"/>
                      <a:pt x="207230" y="62359"/>
                    </a:cubicBezTo>
                    <a:cubicBezTo>
                      <a:pt x="207204" y="63067"/>
                      <a:pt x="207177" y="64458"/>
                      <a:pt x="207125" y="65166"/>
                    </a:cubicBezTo>
                    <a:cubicBezTo>
                      <a:pt x="144101" y="65166"/>
                      <a:pt x="81103" y="65035"/>
                      <a:pt x="18078" y="65245"/>
                    </a:cubicBezTo>
                    <a:lnTo>
                      <a:pt x="19180" y="66819"/>
                    </a:lnTo>
                    <a:cubicBezTo>
                      <a:pt x="79869" y="67318"/>
                      <a:pt x="140585" y="66846"/>
                      <a:pt x="201274" y="67082"/>
                    </a:cubicBezTo>
                    <a:cubicBezTo>
                      <a:pt x="201090" y="67764"/>
                      <a:pt x="200749" y="69102"/>
                      <a:pt x="200565" y="69784"/>
                    </a:cubicBezTo>
                    <a:cubicBezTo>
                      <a:pt x="139981" y="70073"/>
                      <a:pt x="79397" y="69522"/>
                      <a:pt x="18839" y="70073"/>
                    </a:cubicBezTo>
                    <a:cubicBezTo>
                      <a:pt x="20492" y="72382"/>
                      <a:pt x="23405" y="71674"/>
                      <a:pt x="25818" y="71831"/>
                    </a:cubicBezTo>
                    <a:cubicBezTo>
                      <a:pt x="76537" y="71831"/>
                      <a:pt x="127308" y="71647"/>
                      <a:pt x="178027" y="71910"/>
                    </a:cubicBezTo>
                    <a:cubicBezTo>
                      <a:pt x="179942" y="71385"/>
                      <a:pt x="181175" y="74376"/>
                      <a:pt x="179024" y="74481"/>
                    </a:cubicBezTo>
                    <a:cubicBezTo>
                      <a:pt x="126180" y="75189"/>
                      <a:pt x="73310" y="74192"/>
                      <a:pt x="20492" y="74980"/>
                    </a:cubicBezTo>
                    <a:cubicBezTo>
                      <a:pt x="22093" y="76134"/>
                      <a:pt x="23877" y="76633"/>
                      <a:pt x="25845" y="76501"/>
                    </a:cubicBezTo>
                    <a:cubicBezTo>
                      <a:pt x="75356" y="76449"/>
                      <a:pt x="124842" y="76501"/>
                      <a:pt x="174353" y="76475"/>
                    </a:cubicBezTo>
                    <a:cubicBezTo>
                      <a:pt x="174327" y="77236"/>
                      <a:pt x="174301" y="78705"/>
                      <a:pt x="174301" y="79440"/>
                    </a:cubicBezTo>
                    <a:cubicBezTo>
                      <a:pt x="123976" y="79493"/>
                      <a:pt x="73625" y="79204"/>
                      <a:pt x="23300" y="79571"/>
                    </a:cubicBezTo>
                    <a:cubicBezTo>
                      <a:pt x="23956" y="79991"/>
                      <a:pt x="25267" y="80857"/>
                      <a:pt x="25923" y="81277"/>
                    </a:cubicBezTo>
                    <a:cubicBezTo>
                      <a:pt x="73205" y="81618"/>
                      <a:pt x="120486" y="81251"/>
                      <a:pt x="167741" y="81539"/>
                    </a:cubicBezTo>
                    <a:cubicBezTo>
                      <a:pt x="167977" y="82195"/>
                      <a:pt x="168476" y="83507"/>
                      <a:pt x="168738" y="84137"/>
                    </a:cubicBezTo>
                    <a:cubicBezTo>
                      <a:pt x="121588" y="84163"/>
                      <a:pt x="74438" y="84242"/>
                      <a:pt x="27314" y="84268"/>
                    </a:cubicBezTo>
                    <a:lnTo>
                      <a:pt x="28678" y="85868"/>
                    </a:lnTo>
                    <a:cubicBezTo>
                      <a:pt x="74123" y="86577"/>
                      <a:pt x="119673" y="85763"/>
                      <a:pt x="165144" y="86288"/>
                    </a:cubicBezTo>
                    <a:cubicBezTo>
                      <a:pt x="165485" y="86892"/>
                      <a:pt x="166141" y="88046"/>
                      <a:pt x="166456" y="88623"/>
                    </a:cubicBezTo>
                    <a:cubicBezTo>
                      <a:pt x="121693" y="89227"/>
                      <a:pt x="76878" y="88650"/>
                      <a:pt x="32116" y="88912"/>
                    </a:cubicBezTo>
                    <a:cubicBezTo>
                      <a:pt x="32982" y="90644"/>
                      <a:pt x="34871" y="91116"/>
                      <a:pt x="36707" y="90985"/>
                    </a:cubicBezTo>
                    <a:cubicBezTo>
                      <a:pt x="90758" y="90959"/>
                      <a:pt x="144835" y="90985"/>
                      <a:pt x="198886" y="91064"/>
                    </a:cubicBezTo>
                    <a:cubicBezTo>
                      <a:pt x="199385" y="91720"/>
                      <a:pt x="200329" y="93031"/>
                      <a:pt x="200801" y="93687"/>
                    </a:cubicBezTo>
                    <a:cubicBezTo>
                      <a:pt x="146593" y="93819"/>
                      <a:pt x="92359" y="93556"/>
                      <a:pt x="38150" y="93897"/>
                    </a:cubicBezTo>
                    <a:cubicBezTo>
                      <a:pt x="40171" y="95078"/>
                      <a:pt x="42375" y="95655"/>
                      <a:pt x="44710" y="95682"/>
                    </a:cubicBezTo>
                    <a:cubicBezTo>
                      <a:pt x="107315" y="95708"/>
                      <a:pt x="169893" y="95655"/>
                      <a:pt x="232497" y="95682"/>
                    </a:cubicBezTo>
                    <a:cubicBezTo>
                      <a:pt x="232471" y="96364"/>
                      <a:pt x="232366" y="97728"/>
                      <a:pt x="232340" y="98410"/>
                    </a:cubicBezTo>
                    <a:cubicBezTo>
                      <a:pt x="176557" y="98515"/>
                      <a:pt x="120775" y="98358"/>
                      <a:pt x="65018" y="98437"/>
                    </a:cubicBezTo>
                    <a:cubicBezTo>
                      <a:pt x="60217" y="98542"/>
                      <a:pt x="55337" y="97938"/>
                      <a:pt x="50640" y="99093"/>
                    </a:cubicBezTo>
                    <a:cubicBezTo>
                      <a:pt x="63602" y="101638"/>
                      <a:pt x="76878" y="99880"/>
                      <a:pt x="89997" y="100457"/>
                    </a:cubicBezTo>
                    <a:cubicBezTo>
                      <a:pt x="125891" y="98620"/>
                      <a:pt x="161864" y="100982"/>
                      <a:pt x="197758" y="99958"/>
                    </a:cubicBezTo>
                    <a:cubicBezTo>
                      <a:pt x="268155" y="100667"/>
                      <a:pt x="338579" y="100431"/>
                      <a:pt x="408976" y="100195"/>
                    </a:cubicBezTo>
                    <a:cubicBezTo>
                      <a:pt x="407034" y="98935"/>
                      <a:pt x="404909" y="98332"/>
                      <a:pt x="402626" y="98410"/>
                    </a:cubicBezTo>
                    <a:cubicBezTo>
                      <a:pt x="372374" y="98305"/>
                      <a:pt x="342095" y="98594"/>
                      <a:pt x="311816" y="98305"/>
                    </a:cubicBezTo>
                    <a:cubicBezTo>
                      <a:pt x="311448" y="97728"/>
                      <a:pt x="310740" y="96600"/>
                      <a:pt x="310373" y="96049"/>
                    </a:cubicBezTo>
                    <a:cubicBezTo>
                      <a:pt x="340704" y="94921"/>
                      <a:pt x="371167" y="96574"/>
                      <a:pt x="401498" y="95209"/>
                    </a:cubicBezTo>
                    <a:cubicBezTo>
                      <a:pt x="398192" y="92874"/>
                      <a:pt x="393941" y="93924"/>
                      <a:pt x="390163" y="93714"/>
                    </a:cubicBezTo>
                    <a:cubicBezTo>
                      <a:pt x="363741" y="93635"/>
                      <a:pt x="337345" y="93976"/>
                      <a:pt x="310950" y="93582"/>
                    </a:cubicBezTo>
                    <a:cubicBezTo>
                      <a:pt x="310714" y="92953"/>
                      <a:pt x="310241" y="91720"/>
                      <a:pt x="310005" y="91090"/>
                    </a:cubicBezTo>
                    <a:cubicBezTo>
                      <a:pt x="333593" y="90880"/>
                      <a:pt x="357155" y="91090"/>
                      <a:pt x="380744" y="91011"/>
                    </a:cubicBezTo>
                    <a:cubicBezTo>
                      <a:pt x="385991" y="90906"/>
                      <a:pt x="391291" y="91378"/>
                      <a:pt x="396513" y="90513"/>
                    </a:cubicBezTo>
                    <a:cubicBezTo>
                      <a:pt x="395122" y="89384"/>
                      <a:pt x="393522" y="88860"/>
                      <a:pt x="391790" y="88886"/>
                    </a:cubicBezTo>
                    <a:cubicBezTo>
                      <a:pt x="365184" y="88807"/>
                      <a:pt x="338552" y="88991"/>
                      <a:pt x="311947" y="88807"/>
                    </a:cubicBezTo>
                    <a:cubicBezTo>
                      <a:pt x="311055" y="88518"/>
                      <a:pt x="309218" y="87941"/>
                      <a:pt x="308326" y="87679"/>
                    </a:cubicBezTo>
                    <a:cubicBezTo>
                      <a:pt x="309166" y="87312"/>
                      <a:pt x="310845" y="86577"/>
                      <a:pt x="311684" y="86210"/>
                    </a:cubicBezTo>
                    <a:cubicBezTo>
                      <a:pt x="338290" y="85973"/>
                      <a:pt x="364922" y="86314"/>
                      <a:pt x="391554" y="86026"/>
                    </a:cubicBezTo>
                    <a:lnTo>
                      <a:pt x="391501" y="84268"/>
                    </a:lnTo>
                    <a:cubicBezTo>
                      <a:pt x="363951" y="84058"/>
                      <a:pt x="336375" y="84242"/>
                      <a:pt x="308824" y="84189"/>
                    </a:cubicBezTo>
                    <a:cubicBezTo>
                      <a:pt x="308798" y="83507"/>
                      <a:pt x="308772" y="82116"/>
                      <a:pt x="308772" y="81434"/>
                    </a:cubicBezTo>
                    <a:cubicBezTo>
                      <a:pt x="335666" y="81329"/>
                      <a:pt x="362534" y="81618"/>
                      <a:pt x="389428" y="81303"/>
                    </a:cubicBezTo>
                    <a:cubicBezTo>
                      <a:pt x="388799" y="80857"/>
                      <a:pt x="387487" y="79965"/>
                      <a:pt x="386857" y="79519"/>
                    </a:cubicBezTo>
                    <a:cubicBezTo>
                      <a:pt x="358389" y="79151"/>
                      <a:pt x="329894" y="79676"/>
                      <a:pt x="301425" y="79283"/>
                    </a:cubicBezTo>
                    <a:cubicBezTo>
                      <a:pt x="301609" y="78574"/>
                      <a:pt x="301898" y="77157"/>
                      <a:pt x="302055" y="76449"/>
                    </a:cubicBezTo>
                    <a:cubicBezTo>
                      <a:pt x="330497" y="76344"/>
                      <a:pt x="358992" y="76842"/>
                      <a:pt x="387434" y="76213"/>
                    </a:cubicBezTo>
                    <a:cubicBezTo>
                      <a:pt x="385571" y="74402"/>
                      <a:pt x="382895" y="74717"/>
                      <a:pt x="380560" y="74717"/>
                    </a:cubicBezTo>
                    <a:cubicBezTo>
                      <a:pt x="351462" y="74822"/>
                      <a:pt x="322337" y="74717"/>
                      <a:pt x="293213" y="74770"/>
                    </a:cubicBezTo>
                    <a:cubicBezTo>
                      <a:pt x="293213" y="74009"/>
                      <a:pt x="293239" y="72566"/>
                      <a:pt x="293239" y="71805"/>
                    </a:cubicBezTo>
                    <a:cubicBezTo>
                      <a:pt x="324069" y="71621"/>
                      <a:pt x="354899" y="72146"/>
                      <a:pt x="385703" y="71569"/>
                    </a:cubicBezTo>
                    <a:cubicBezTo>
                      <a:pt x="384181" y="69391"/>
                      <a:pt x="381426" y="69916"/>
                      <a:pt x="379143" y="69837"/>
                    </a:cubicBezTo>
                    <a:cubicBezTo>
                      <a:pt x="347919" y="69942"/>
                      <a:pt x="316670" y="69811"/>
                      <a:pt x="285446" y="69889"/>
                    </a:cubicBezTo>
                    <a:cubicBezTo>
                      <a:pt x="285394" y="69181"/>
                      <a:pt x="285315" y="67764"/>
                      <a:pt x="285262" y="67056"/>
                    </a:cubicBezTo>
                    <a:cubicBezTo>
                      <a:pt x="318139" y="67003"/>
                      <a:pt x="350989" y="67108"/>
                      <a:pt x="383866" y="67003"/>
                    </a:cubicBezTo>
                    <a:lnTo>
                      <a:pt x="383918" y="65219"/>
                    </a:lnTo>
                    <a:cubicBezTo>
                      <a:pt x="349520" y="65114"/>
                      <a:pt x="315122" y="65166"/>
                      <a:pt x="280723" y="65193"/>
                    </a:cubicBezTo>
                    <a:cubicBezTo>
                      <a:pt x="280697" y="64484"/>
                      <a:pt x="280645" y="63067"/>
                      <a:pt x="280618" y="62359"/>
                    </a:cubicBezTo>
                    <a:cubicBezTo>
                      <a:pt x="314859" y="62333"/>
                      <a:pt x="349126" y="62359"/>
                      <a:pt x="383367" y="62333"/>
                    </a:cubicBezTo>
                    <a:lnTo>
                      <a:pt x="383262" y="60312"/>
                    </a:lnTo>
                    <a:cubicBezTo>
                      <a:pt x="349730" y="60286"/>
                      <a:pt x="316197" y="60365"/>
                      <a:pt x="282665" y="60286"/>
                    </a:cubicBezTo>
                    <a:cubicBezTo>
                      <a:pt x="282560" y="58502"/>
                      <a:pt x="283347" y="57741"/>
                      <a:pt x="285053" y="58056"/>
                    </a:cubicBezTo>
                    <a:cubicBezTo>
                      <a:pt x="301819" y="57689"/>
                      <a:pt x="318716" y="59893"/>
                      <a:pt x="335299" y="57452"/>
                    </a:cubicBezTo>
                    <a:cubicBezTo>
                      <a:pt x="351514" y="57479"/>
                      <a:pt x="367756" y="57741"/>
                      <a:pt x="383971" y="57321"/>
                    </a:cubicBezTo>
                    <a:cubicBezTo>
                      <a:pt x="383341" y="55904"/>
                      <a:pt x="382265" y="55353"/>
                      <a:pt x="380744" y="55616"/>
                    </a:cubicBezTo>
                    <a:cubicBezTo>
                      <a:pt x="363531" y="55616"/>
                      <a:pt x="346319" y="55616"/>
                      <a:pt x="329107" y="55616"/>
                    </a:cubicBezTo>
                    <a:lnTo>
                      <a:pt x="329133" y="52808"/>
                    </a:lnTo>
                    <a:cubicBezTo>
                      <a:pt x="347368" y="52782"/>
                      <a:pt x="365604" y="52861"/>
                      <a:pt x="383840" y="52782"/>
                    </a:cubicBezTo>
                    <a:cubicBezTo>
                      <a:pt x="383787" y="52310"/>
                      <a:pt x="383682" y="51365"/>
                      <a:pt x="383630" y="50919"/>
                    </a:cubicBezTo>
                    <a:cubicBezTo>
                      <a:pt x="365447" y="50998"/>
                      <a:pt x="347264" y="50945"/>
                      <a:pt x="329107" y="50972"/>
                    </a:cubicBezTo>
                    <a:lnTo>
                      <a:pt x="329133" y="48138"/>
                    </a:lnTo>
                    <a:cubicBezTo>
                      <a:pt x="347473" y="47928"/>
                      <a:pt x="365840" y="48505"/>
                      <a:pt x="384128" y="47902"/>
                    </a:cubicBezTo>
                    <a:lnTo>
                      <a:pt x="385624" y="46537"/>
                    </a:lnTo>
                    <a:cubicBezTo>
                      <a:pt x="338238" y="45881"/>
                      <a:pt x="290825" y="46695"/>
                      <a:pt x="243465" y="46117"/>
                    </a:cubicBezTo>
                    <a:cubicBezTo>
                      <a:pt x="243937" y="42339"/>
                      <a:pt x="248529" y="44360"/>
                      <a:pt x="251022" y="43651"/>
                    </a:cubicBezTo>
                    <a:cubicBezTo>
                      <a:pt x="293764" y="43231"/>
                      <a:pt x="336506" y="43520"/>
                      <a:pt x="379248" y="43494"/>
                    </a:cubicBezTo>
                    <a:cubicBezTo>
                      <a:pt x="382029" y="43284"/>
                      <a:pt x="385361" y="44150"/>
                      <a:pt x="387618" y="41867"/>
                    </a:cubicBezTo>
                    <a:cubicBezTo>
                      <a:pt x="382711" y="41237"/>
                      <a:pt x="377779" y="41447"/>
                      <a:pt x="372872" y="41447"/>
                    </a:cubicBezTo>
                    <a:cubicBezTo>
                      <a:pt x="341360" y="41447"/>
                      <a:pt x="309848" y="41473"/>
                      <a:pt x="278336" y="41447"/>
                    </a:cubicBezTo>
                    <a:cubicBezTo>
                      <a:pt x="278336" y="40739"/>
                      <a:pt x="278336" y="39348"/>
                      <a:pt x="278362" y="38639"/>
                    </a:cubicBezTo>
                    <a:cubicBezTo>
                      <a:pt x="314072" y="38639"/>
                      <a:pt x="349756" y="38639"/>
                      <a:pt x="385493" y="38639"/>
                    </a:cubicBezTo>
                    <a:cubicBezTo>
                      <a:pt x="387146" y="38876"/>
                      <a:pt x="388431" y="38272"/>
                      <a:pt x="389297" y="36855"/>
                    </a:cubicBezTo>
                    <a:cubicBezTo>
                      <a:pt x="351540" y="36593"/>
                      <a:pt x="313757" y="36829"/>
                      <a:pt x="275974" y="36750"/>
                    </a:cubicBezTo>
                    <a:lnTo>
                      <a:pt x="276000" y="33995"/>
                    </a:lnTo>
                    <a:cubicBezTo>
                      <a:pt x="313574" y="33917"/>
                      <a:pt x="351147" y="33995"/>
                      <a:pt x="388694" y="33969"/>
                    </a:cubicBezTo>
                    <a:cubicBezTo>
                      <a:pt x="390216" y="34153"/>
                      <a:pt x="391370" y="33576"/>
                      <a:pt x="392157" y="32264"/>
                    </a:cubicBezTo>
                    <a:cubicBezTo>
                      <a:pt x="357470" y="31923"/>
                      <a:pt x="322783" y="32421"/>
                      <a:pt x="288122" y="32027"/>
                    </a:cubicBezTo>
                    <a:lnTo>
                      <a:pt x="287230" y="29063"/>
                    </a:lnTo>
                    <a:cubicBezTo>
                      <a:pt x="322075" y="28931"/>
                      <a:pt x="356919" y="29010"/>
                      <a:pt x="391790" y="29036"/>
                    </a:cubicBezTo>
                    <a:cubicBezTo>
                      <a:pt x="393626" y="29246"/>
                      <a:pt x="395227" y="28354"/>
                      <a:pt x="396749" y="27436"/>
                    </a:cubicBezTo>
                    <a:cubicBezTo>
                      <a:pt x="356237" y="26911"/>
                      <a:pt x="315725" y="27383"/>
                      <a:pt x="275187" y="27226"/>
                    </a:cubicBezTo>
                    <a:lnTo>
                      <a:pt x="275187" y="24418"/>
                    </a:lnTo>
                    <a:cubicBezTo>
                      <a:pt x="315568" y="24418"/>
                      <a:pt x="355948" y="24392"/>
                      <a:pt x="396355" y="24445"/>
                    </a:cubicBezTo>
                    <a:cubicBezTo>
                      <a:pt x="398428" y="24655"/>
                      <a:pt x="400291" y="23684"/>
                      <a:pt x="402101" y="22765"/>
                    </a:cubicBezTo>
                    <a:cubicBezTo>
                      <a:pt x="351986" y="22188"/>
                      <a:pt x="301871" y="22687"/>
                      <a:pt x="251756" y="22503"/>
                    </a:cubicBezTo>
                    <a:lnTo>
                      <a:pt x="251730" y="19722"/>
                    </a:lnTo>
                    <a:cubicBezTo>
                      <a:pt x="299431" y="19722"/>
                      <a:pt x="347132" y="19722"/>
                      <a:pt x="394860" y="19722"/>
                    </a:cubicBezTo>
                    <a:cubicBezTo>
                      <a:pt x="399793" y="19591"/>
                      <a:pt x="405093" y="20561"/>
                      <a:pt x="409553" y="17859"/>
                    </a:cubicBezTo>
                    <a:cubicBezTo>
                      <a:pt x="359805" y="17413"/>
                      <a:pt x="310058" y="17780"/>
                      <a:pt x="260310" y="17675"/>
                    </a:cubicBezTo>
                    <a:cubicBezTo>
                      <a:pt x="201484" y="17203"/>
                      <a:pt x="142631" y="18725"/>
                      <a:pt x="83805" y="17675"/>
                    </a:cubicBezTo>
                    <a:cubicBezTo>
                      <a:pt x="71972" y="18121"/>
                      <a:pt x="59902" y="16206"/>
                      <a:pt x="48383" y="19459"/>
                    </a:cubicBezTo>
                    <a:close/>
                  </a:path>
                </a:pathLst>
              </a:custGeom>
              <a:grpFill/>
              <a:ln w="2609" cap="flat">
                <a:noFill/>
                <a:prstDash val="solid"/>
                <a:miter/>
              </a:ln>
            </p:spPr>
            <p:txBody>
              <a:bodyPr rtlCol="0" anchor="ctr"/>
              <a:lstStyle/>
              <a:p>
                <a:endParaRPr lang="en-US"/>
              </a:p>
            </p:txBody>
          </p:sp>
        </p:grpSp>
        <p:grpSp>
          <p:nvGrpSpPr>
            <p:cNvPr id="28" name="Group 27">
              <a:extLst>
                <a:ext uri="{FF2B5EF4-FFF2-40B4-BE49-F238E27FC236}">
                  <a16:creationId xmlns:a16="http://schemas.microsoft.com/office/drawing/2014/main" id="{CC7CF8C9-6E92-CA1E-6D33-16421C874B66}"/>
                </a:ext>
              </a:extLst>
            </p:cNvPr>
            <p:cNvGrpSpPr/>
            <p:nvPr/>
          </p:nvGrpSpPr>
          <p:grpSpPr>
            <a:xfrm>
              <a:off x="5490990" y="3329298"/>
              <a:ext cx="1330050" cy="419800"/>
              <a:chOff x="6149965" y="2877077"/>
              <a:chExt cx="961402" cy="303445"/>
            </a:xfrm>
            <a:grpFill/>
          </p:grpSpPr>
          <p:sp>
            <p:nvSpPr>
              <p:cNvPr id="30" name="Freeform: Shape 29">
                <a:extLst>
                  <a:ext uri="{FF2B5EF4-FFF2-40B4-BE49-F238E27FC236}">
                    <a16:creationId xmlns:a16="http://schemas.microsoft.com/office/drawing/2014/main" id="{E1F94681-D743-A133-FEC1-CBB9670D57C1}"/>
                  </a:ext>
                </a:extLst>
              </p:cNvPr>
              <p:cNvSpPr/>
              <p:nvPr/>
            </p:nvSpPr>
            <p:spPr>
              <a:xfrm>
                <a:off x="6486740" y="2888307"/>
                <a:ext cx="62333" cy="77061"/>
              </a:xfrm>
              <a:custGeom>
                <a:avLst/>
                <a:gdLst>
                  <a:gd name="connsiteX0" fmla="*/ 30463 w 62333"/>
                  <a:gd name="connsiteY0" fmla="*/ 53579 h 77061"/>
                  <a:gd name="connsiteX1" fmla="*/ 26763 w 62333"/>
                  <a:gd name="connsiteY1" fmla="*/ 67039 h 77061"/>
                  <a:gd name="connsiteX2" fmla="*/ 16294 w 62333"/>
                  <a:gd name="connsiteY2" fmla="*/ 77062 h 77061"/>
                  <a:gd name="connsiteX3" fmla="*/ 6455 w 62333"/>
                  <a:gd name="connsiteY3" fmla="*/ 69899 h 77061"/>
                  <a:gd name="connsiteX4" fmla="*/ 0 w 62333"/>
                  <a:gd name="connsiteY4" fmla="*/ 63602 h 77061"/>
                  <a:gd name="connsiteX5" fmla="*/ 630 w 62333"/>
                  <a:gd name="connsiteY5" fmla="*/ 62447 h 77061"/>
                  <a:gd name="connsiteX6" fmla="*/ 7399 w 62333"/>
                  <a:gd name="connsiteY6" fmla="*/ 48698 h 77061"/>
                  <a:gd name="connsiteX7" fmla="*/ 13565 w 62333"/>
                  <a:gd name="connsiteY7" fmla="*/ 38675 h 77061"/>
                  <a:gd name="connsiteX8" fmla="*/ 14798 w 62333"/>
                  <a:gd name="connsiteY8" fmla="*/ 37232 h 77061"/>
                  <a:gd name="connsiteX9" fmla="*/ 19101 w 62333"/>
                  <a:gd name="connsiteY9" fmla="*/ 40092 h 77061"/>
                  <a:gd name="connsiteX10" fmla="*/ 26186 w 62333"/>
                  <a:gd name="connsiteY10" fmla="*/ 45812 h 77061"/>
                  <a:gd name="connsiteX11" fmla="*/ 30463 w 62333"/>
                  <a:gd name="connsiteY11" fmla="*/ 53579 h 77061"/>
                  <a:gd name="connsiteX12" fmla="*/ 46153 w 62333"/>
                  <a:gd name="connsiteY12" fmla="*/ 16320 h 77061"/>
                  <a:gd name="connsiteX13" fmla="*/ 42454 w 62333"/>
                  <a:gd name="connsiteY13" fmla="*/ 29780 h 77061"/>
                  <a:gd name="connsiteX14" fmla="*/ 31984 w 62333"/>
                  <a:gd name="connsiteY14" fmla="*/ 39803 h 77061"/>
                  <a:gd name="connsiteX15" fmla="*/ 22119 w 62333"/>
                  <a:gd name="connsiteY15" fmla="*/ 32929 h 77061"/>
                  <a:gd name="connsiteX16" fmla="*/ 15664 w 62333"/>
                  <a:gd name="connsiteY16" fmla="*/ 26343 h 77061"/>
                  <a:gd name="connsiteX17" fmla="*/ 16268 w 62333"/>
                  <a:gd name="connsiteY17" fmla="*/ 25215 h 77061"/>
                  <a:gd name="connsiteX18" fmla="*/ 23037 w 62333"/>
                  <a:gd name="connsiteY18" fmla="*/ 11466 h 77061"/>
                  <a:gd name="connsiteX19" fmla="*/ 29203 w 62333"/>
                  <a:gd name="connsiteY19" fmla="*/ 1443 h 77061"/>
                  <a:gd name="connsiteX20" fmla="*/ 30436 w 62333"/>
                  <a:gd name="connsiteY20" fmla="*/ 0 h 77061"/>
                  <a:gd name="connsiteX21" fmla="*/ 34739 w 62333"/>
                  <a:gd name="connsiteY21" fmla="*/ 2860 h 77061"/>
                  <a:gd name="connsiteX22" fmla="*/ 41824 w 62333"/>
                  <a:gd name="connsiteY22" fmla="*/ 8580 h 77061"/>
                  <a:gd name="connsiteX23" fmla="*/ 46153 w 62333"/>
                  <a:gd name="connsiteY23" fmla="*/ 16320 h 77061"/>
                  <a:gd name="connsiteX24" fmla="*/ 62185 w 62333"/>
                  <a:gd name="connsiteY24" fmla="*/ 51847 h 77061"/>
                  <a:gd name="connsiteX25" fmla="*/ 58485 w 62333"/>
                  <a:gd name="connsiteY25" fmla="*/ 65307 h 77061"/>
                  <a:gd name="connsiteX26" fmla="*/ 48016 w 62333"/>
                  <a:gd name="connsiteY26" fmla="*/ 75330 h 77061"/>
                  <a:gd name="connsiteX27" fmla="*/ 38150 w 62333"/>
                  <a:gd name="connsiteY27" fmla="*/ 68167 h 77061"/>
                  <a:gd name="connsiteX28" fmla="*/ 31696 w 62333"/>
                  <a:gd name="connsiteY28" fmla="*/ 61870 h 77061"/>
                  <a:gd name="connsiteX29" fmla="*/ 32299 w 62333"/>
                  <a:gd name="connsiteY29" fmla="*/ 60715 h 77061"/>
                  <a:gd name="connsiteX30" fmla="*/ 39069 w 62333"/>
                  <a:gd name="connsiteY30" fmla="*/ 46966 h 77061"/>
                  <a:gd name="connsiteX31" fmla="*/ 45235 w 62333"/>
                  <a:gd name="connsiteY31" fmla="*/ 36944 h 77061"/>
                  <a:gd name="connsiteX32" fmla="*/ 46468 w 62333"/>
                  <a:gd name="connsiteY32" fmla="*/ 35500 h 77061"/>
                  <a:gd name="connsiteX33" fmla="*/ 50771 w 62333"/>
                  <a:gd name="connsiteY33" fmla="*/ 38360 h 77061"/>
                  <a:gd name="connsiteX34" fmla="*/ 57855 w 62333"/>
                  <a:gd name="connsiteY34" fmla="*/ 44107 h 77061"/>
                  <a:gd name="connsiteX35" fmla="*/ 62185 w 62333"/>
                  <a:gd name="connsiteY35" fmla="*/ 51847 h 77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62333" h="77061">
                    <a:moveTo>
                      <a:pt x="30463" y="53579"/>
                    </a:moveTo>
                    <a:cubicBezTo>
                      <a:pt x="31066" y="56832"/>
                      <a:pt x="29859" y="61319"/>
                      <a:pt x="26763" y="67039"/>
                    </a:cubicBezTo>
                    <a:cubicBezTo>
                      <a:pt x="23063" y="73730"/>
                      <a:pt x="19574" y="77062"/>
                      <a:pt x="16294" y="77062"/>
                    </a:cubicBezTo>
                    <a:cubicBezTo>
                      <a:pt x="14037" y="75330"/>
                      <a:pt x="10758" y="72942"/>
                      <a:pt x="6455" y="69899"/>
                    </a:cubicBezTo>
                    <a:cubicBezTo>
                      <a:pt x="2152" y="66829"/>
                      <a:pt x="0" y="64730"/>
                      <a:pt x="0" y="63602"/>
                    </a:cubicBezTo>
                    <a:lnTo>
                      <a:pt x="630" y="62447"/>
                    </a:lnTo>
                    <a:cubicBezTo>
                      <a:pt x="1863" y="59954"/>
                      <a:pt x="4119" y="55389"/>
                      <a:pt x="7399" y="48698"/>
                    </a:cubicBezTo>
                    <a:cubicBezTo>
                      <a:pt x="8213" y="47176"/>
                      <a:pt x="10259" y="43818"/>
                      <a:pt x="13565" y="38675"/>
                    </a:cubicBezTo>
                    <a:lnTo>
                      <a:pt x="14798" y="37232"/>
                    </a:lnTo>
                    <a:cubicBezTo>
                      <a:pt x="15612" y="37993"/>
                      <a:pt x="17055" y="38964"/>
                      <a:pt x="19101" y="40092"/>
                    </a:cubicBezTo>
                    <a:cubicBezTo>
                      <a:pt x="23011" y="42768"/>
                      <a:pt x="25372" y="44684"/>
                      <a:pt x="26186" y="45812"/>
                    </a:cubicBezTo>
                    <a:cubicBezTo>
                      <a:pt x="28390" y="48515"/>
                      <a:pt x="29833" y="51086"/>
                      <a:pt x="30463" y="53579"/>
                    </a:cubicBezTo>
                    <a:close/>
                    <a:moveTo>
                      <a:pt x="46153" y="16320"/>
                    </a:moveTo>
                    <a:cubicBezTo>
                      <a:pt x="46757" y="19574"/>
                      <a:pt x="45523" y="24061"/>
                      <a:pt x="42454" y="29780"/>
                    </a:cubicBezTo>
                    <a:cubicBezTo>
                      <a:pt x="38754" y="36471"/>
                      <a:pt x="35264" y="39803"/>
                      <a:pt x="31984" y="39803"/>
                    </a:cubicBezTo>
                    <a:cubicBezTo>
                      <a:pt x="31381" y="39803"/>
                      <a:pt x="28075" y="37521"/>
                      <a:pt x="22119" y="32929"/>
                    </a:cubicBezTo>
                    <a:cubicBezTo>
                      <a:pt x="17816" y="29675"/>
                      <a:pt x="15664" y="27471"/>
                      <a:pt x="15664" y="26343"/>
                    </a:cubicBezTo>
                    <a:lnTo>
                      <a:pt x="16268" y="25215"/>
                    </a:lnTo>
                    <a:cubicBezTo>
                      <a:pt x="17501" y="22722"/>
                      <a:pt x="19757" y="18157"/>
                      <a:pt x="23037" y="11466"/>
                    </a:cubicBezTo>
                    <a:cubicBezTo>
                      <a:pt x="23851" y="9944"/>
                      <a:pt x="25923" y="6586"/>
                      <a:pt x="29203" y="1443"/>
                    </a:cubicBezTo>
                    <a:lnTo>
                      <a:pt x="30436" y="0"/>
                    </a:lnTo>
                    <a:cubicBezTo>
                      <a:pt x="31250" y="761"/>
                      <a:pt x="32693" y="1732"/>
                      <a:pt x="34739" y="2860"/>
                    </a:cubicBezTo>
                    <a:cubicBezTo>
                      <a:pt x="38649" y="5536"/>
                      <a:pt x="41010" y="7452"/>
                      <a:pt x="41824" y="8580"/>
                    </a:cubicBezTo>
                    <a:cubicBezTo>
                      <a:pt x="44107" y="11256"/>
                      <a:pt x="45550" y="13828"/>
                      <a:pt x="46153" y="16320"/>
                    </a:cubicBezTo>
                    <a:close/>
                    <a:moveTo>
                      <a:pt x="62185" y="51847"/>
                    </a:moveTo>
                    <a:cubicBezTo>
                      <a:pt x="62788" y="55100"/>
                      <a:pt x="61555" y="59587"/>
                      <a:pt x="58485" y="65307"/>
                    </a:cubicBezTo>
                    <a:cubicBezTo>
                      <a:pt x="54786" y="71998"/>
                      <a:pt x="51296" y="75330"/>
                      <a:pt x="48016" y="75330"/>
                    </a:cubicBezTo>
                    <a:cubicBezTo>
                      <a:pt x="45760" y="73625"/>
                      <a:pt x="42480" y="71211"/>
                      <a:pt x="38150" y="68167"/>
                    </a:cubicBezTo>
                    <a:cubicBezTo>
                      <a:pt x="33847" y="65123"/>
                      <a:pt x="31696" y="62998"/>
                      <a:pt x="31696" y="61870"/>
                    </a:cubicBezTo>
                    <a:lnTo>
                      <a:pt x="32299" y="60715"/>
                    </a:lnTo>
                    <a:cubicBezTo>
                      <a:pt x="33533" y="58223"/>
                      <a:pt x="35789" y="53657"/>
                      <a:pt x="39069" y="46966"/>
                    </a:cubicBezTo>
                    <a:cubicBezTo>
                      <a:pt x="39882" y="45445"/>
                      <a:pt x="41955" y="42112"/>
                      <a:pt x="45235" y="36944"/>
                    </a:cubicBezTo>
                    <a:lnTo>
                      <a:pt x="46468" y="35500"/>
                    </a:lnTo>
                    <a:cubicBezTo>
                      <a:pt x="47281" y="36261"/>
                      <a:pt x="48724" y="37206"/>
                      <a:pt x="50771" y="38360"/>
                    </a:cubicBezTo>
                    <a:cubicBezTo>
                      <a:pt x="54654" y="41037"/>
                      <a:pt x="57042" y="42952"/>
                      <a:pt x="57855" y="44107"/>
                    </a:cubicBezTo>
                    <a:cubicBezTo>
                      <a:pt x="60112" y="46783"/>
                      <a:pt x="61555" y="49380"/>
                      <a:pt x="62185" y="51847"/>
                    </a:cubicBezTo>
                    <a:close/>
                  </a:path>
                </a:pathLst>
              </a:custGeom>
              <a:grpFill/>
              <a:ln w="2609"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E9A4C396-34D5-C4BC-07D2-64CC2A16CFEB}"/>
                  </a:ext>
                </a:extLst>
              </p:cNvPr>
              <p:cNvSpPr/>
              <p:nvPr/>
            </p:nvSpPr>
            <p:spPr>
              <a:xfrm>
                <a:off x="7049708" y="2913364"/>
                <a:ext cx="28429" cy="39698"/>
              </a:xfrm>
              <a:custGeom>
                <a:avLst/>
                <a:gdLst>
                  <a:gd name="connsiteX0" fmla="*/ 28285 w 28429"/>
                  <a:gd name="connsiteY0" fmla="*/ 16268 h 39698"/>
                  <a:gd name="connsiteX1" fmla="*/ 24848 w 28429"/>
                  <a:gd name="connsiteY1" fmla="*/ 29702 h 39698"/>
                  <a:gd name="connsiteX2" fmla="*/ 15139 w 28429"/>
                  <a:gd name="connsiteY2" fmla="*/ 39699 h 39698"/>
                  <a:gd name="connsiteX3" fmla="*/ 6009 w 28429"/>
                  <a:gd name="connsiteY3" fmla="*/ 32562 h 39698"/>
                  <a:gd name="connsiteX4" fmla="*/ 0 w 28429"/>
                  <a:gd name="connsiteY4" fmla="*/ 26264 h 39698"/>
                  <a:gd name="connsiteX5" fmla="*/ 577 w 28429"/>
                  <a:gd name="connsiteY5" fmla="*/ 25136 h 39698"/>
                  <a:gd name="connsiteX6" fmla="*/ 6848 w 28429"/>
                  <a:gd name="connsiteY6" fmla="*/ 11414 h 39698"/>
                  <a:gd name="connsiteX7" fmla="*/ 12568 w 28429"/>
                  <a:gd name="connsiteY7" fmla="*/ 1417 h 39698"/>
                  <a:gd name="connsiteX8" fmla="*/ 13723 w 28429"/>
                  <a:gd name="connsiteY8" fmla="*/ 0 h 39698"/>
                  <a:gd name="connsiteX9" fmla="*/ 17711 w 28429"/>
                  <a:gd name="connsiteY9" fmla="*/ 2860 h 39698"/>
                  <a:gd name="connsiteX10" fmla="*/ 24270 w 28429"/>
                  <a:gd name="connsiteY10" fmla="*/ 8580 h 39698"/>
                  <a:gd name="connsiteX11" fmla="*/ 28285 w 28429"/>
                  <a:gd name="connsiteY11" fmla="*/ 16268 h 39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8429" h="39698">
                    <a:moveTo>
                      <a:pt x="28285" y="16268"/>
                    </a:moveTo>
                    <a:cubicBezTo>
                      <a:pt x="28862" y="19495"/>
                      <a:pt x="27708" y="23982"/>
                      <a:pt x="24848" y="29702"/>
                    </a:cubicBezTo>
                    <a:cubicBezTo>
                      <a:pt x="21410" y="36366"/>
                      <a:pt x="18183" y="39699"/>
                      <a:pt x="15139" y="39699"/>
                    </a:cubicBezTo>
                    <a:cubicBezTo>
                      <a:pt x="13040" y="37993"/>
                      <a:pt x="9997" y="35605"/>
                      <a:pt x="6009" y="32562"/>
                    </a:cubicBezTo>
                    <a:cubicBezTo>
                      <a:pt x="2020" y="29518"/>
                      <a:pt x="0" y="27419"/>
                      <a:pt x="0" y="26264"/>
                    </a:cubicBezTo>
                    <a:lnTo>
                      <a:pt x="577" y="25136"/>
                    </a:lnTo>
                    <a:cubicBezTo>
                      <a:pt x="1732" y="22670"/>
                      <a:pt x="3805" y="18104"/>
                      <a:pt x="6848" y="11414"/>
                    </a:cubicBezTo>
                    <a:cubicBezTo>
                      <a:pt x="7609" y="9892"/>
                      <a:pt x="9524" y="6560"/>
                      <a:pt x="12568" y="1417"/>
                    </a:cubicBezTo>
                    <a:lnTo>
                      <a:pt x="13723" y="0"/>
                    </a:lnTo>
                    <a:cubicBezTo>
                      <a:pt x="14483" y="761"/>
                      <a:pt x="15822" y="1705"/>
                      <a:pt x="17711" y="2860"/>
                    </a:cubicBezTo>
                    <a:cubicBezTo>
                      <a:pt x="21332" y="5536"/>
                      <a:pt x="23509" y="7425"/>
                      <a:pt x="24270" y="8580"/>
                    </a:cubicBezTo>
                    <a:cubicBezTo>
                      <a:pt x="26369" y="11230"/>
                      <a:pt x="27708" y="13801"/>
                      <a:pt x="28285" y="16268"/>
                    </a:cubicBezTo>
                    <a:close/>
                  </a:path>
                </a:pathLst>
              </a:custGeom>
              <a:grpFill/>
              <a:ln w="2609"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EB1EB802-3E93-2B44-384E-E9FD0F836516}"/>
                  </a:ext>
                </a:extLst>
              </p:cNvPr>
              <p:cNvSpPr/>
              <p:nvPr/>
            </p:nvSpPr>
            <p:spPr>
              <a:xfrm>
                <a:off x="6948061" y="2877077"/>
                <a:ext cx="50711" cy="67379"/>
              </a:xfrm>
              <a:custGeom>
                <a:avLst/>
                <a:gdLst>
                  <a:gd name="connsiteX0" fmla="*/ 24795 w 50711"/>
                  <a:gd name="connsiteY0" fmla="*/ 46835 h 67379"/>
                  <a:gd name="connsiteX1" fmla="*/ 21778 w 50711"/>
                  <a:gd name="connsiteY1" fmla="*/ 58616 h 67379"/>
                  <a:gd name="connsiteX2" fmla="*/ 13250 w 50711"/>
                  <a:gd name="connsiteY2" fmla="*/ 67380 h 67379"/>
                  <a:gd name="connsiteX3" fmla="*/ 5248 w 50711"/>
                  <a:gd name="connsiteY3" fmla="*/ 61109 h 67379"/>
                  <a:gd name="connsiteX4" fmla="*/ 0 w 50711"/>
                  <a:gd name="connsiteY4" fmla="*/ 55599 h 67379"/>
                  <a:gd name="connsiteX5" fmla="*/ 499 w 50711"/>
                  <a:gd name="connsiteY5" fmla="*/ 54602 h 67379"/>
                  <a:gd name="connsiteX6" fmla="*/ 6009 w 50711"/>
                  <a:gd name="connsiteY6" fmla="*/ 42585 h 67379"/>
                  <a:gd name="connsiteX7" fmla="*/ 11020 w 50711"/>
                  <a:gd name="connsiteY7" fmla="*/ 33821 h 67379"/>
                  <a:gd name="connsiteX8" fmla="*/ 12017 w 50711"/>
                  <a:gd name="connsiteY8" fmla="*/ 32562 h 67379"/>
                  <a:gd name="connsiteX9" fmla="*/ 15533 w 50711"/>
                  <a:gd name="connsiteY9" fmla="*/ 35054 h 67379"/>
                  <a:gd name="connsiteX10" fmla="*/ 21305 w 50711"/>
                  <a:gd name="connsiteY10" fmla="*/ 40066 h 67379"/>
                  <a:gd name="connsiteX11" fmla="*/ 24795 w 50711"/>
                  <a:gd name="connsiteY11" fmla="*/ 46835 h 67379"/>
                  <a:gd name="connsiteX12" fmla="*/ 37547 w 50711"/>
                  <a:gd name="connsiteY12" fmla="*/ 14274 h 67379"/>
                  <a:gd name="connsiteX13" fmla="*/ 34556 w 50711"/>
                  <a:gd name="connsiteY13" fmla="*/ 26055 h 67379"/>
                  <a:gd name="connsiteX14" fmla="*/ 26028 w 50711"/>
                  <a:gd name="connsiteY14" fmla="*/ 34818 h 67379"/>
                  <a:gd name="connsiteX15" fmla="*/ 17999 w 50711"/>
                  <a:gd name="connsiteY15" fmla="*/ 28810 h 67379"/>
                  <a:gd name="connsiteX16" fmla="*/ 12752 w 50711"/>
                  <a:gd name="connsiteY16" fmla="*/ 23037 h 67379"/>
                  <a:gd name="connsiteX17" fmla="*/ 13250 w 50711"/>
                  <a:gd name="connsiteY17" fmla="*/ 22040 h 67379"/>
                  <a:gd name="connsiteX18" fmla="*/ 18760 w 50711"/>
                  <a:gd name="connsiteY18" fmla="*/ 10023 h 67379"/>
                  <a:gd name="connsiteX19" fmla="*/ 23772 w 50711"/>
                  <a:gd name="connsiteY19" fmla="*/ 1259 h 67379"/>
                  <a:gd name="connsiteX20" fmla="*/ 24769 w 50711"/>
                  <a:gd name="connsiteY20" fmla="*/ 0 h 67379"/>
                  <a:gd name="connsiteX21" fmla="*/ 28285 w 50711"/>
                  <a:gd name="connsiteY21" fmla="*/ 2493 h 67379"/>
                  <a:gd name="connsiteX22" fmla="*/ 34057 w 50711"/>
                  <a:gd name="connsiteY22" fmla="*/ 7504 h 67379"/>
                  <a:gd name="connsiteX23" fmla="*/ 37547 w 50711"/>
                  <a:gd name="connsiteY23" fmla="*/ 14274 h 67379"/>
                  <a:gd name="connsiteX24" fmla="*/ 50587 w 50711"/>
                  <a:gd name="connsiteY24" fmla="*/ 45340 h 67379"/>
                  <a:gd name="connsiteX25" fmla="*/ 47570 w 50711"/>
                  <a:gd name="connsiteY25" fmla="*/ 57121 h 67379"/>
                  <a:gd name="connsiteX26" fmla="*/ 39069 w 50711"/>
                  <a:gd name="connsiteY26" fmla="*/ 65884 h 67379"/>
                  <a:gd name="connsiteX27" fmla="*/ 31066 w 50711"/>
                  <a:gd name="connsiteY27" fmla="*/ 59613 h 67379"/>
                  <a:gd name="connsiteX28" fmla="*/ 25818 w 50711"/>
                  <a:gd name="connsiteY28" fmla="*/ 54103 h 67379"/>
                  <a:gd name="connsiteX29" fmla="*/ 26317 w 50711"/>
                  <a:gd name="connsiteY29" fmla="*/ 53106 h 67379"/>
                  <a:gd name="connsiteX30" fmla="*/ 31827 w 50711"/>
                  <a:gd name="connsiteY30" fmla="*/ 41089 h 67379"/>
                  <a:gd name="connsiteX31" fmla="*/ 36839 w 50711"/>
                  <a:gd name="connsiteY31" fmla="*/ 32326 h 67379"/>
                  <a:gd name="connsiteX32" fmla="*/ 37836 w 50711"/>
                  <a:gd name="connsiteY32" fmla="*/ 31066 h 67379"/>
                  <a:gd name="connsiteX33" fmla="*/ 41352 w 50711"/>
                  <a:gd name="connsiteY33" fmla="*/ 33585 h 67379"/>
                  <a:gd name="connsiteX34" fmla="*/ 47124 w 50711"/>
                  <a:gd name="connsiteY34" fmla="*/ 38597 h 67379"/>
                  <a:gd name="connsiteX35" fmla="*/ 50587 w 50711"/>
                  <a:gd name="connsiteY35" fmla="*/ 45340 h 67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0711" h="67379">
                    <a:moveTo>
                      <a:pt x="24795" y="46835"/>
                    </a:moveTo>
                    <a:cubicBezTo>
                      <a:pt x="25294" y="49669"/>
                      <a:pt x="24297" y="53605"/>
                      <a:pt x="21778" y="58616"/>
                    </a:cubicBezTo>
                    <a:cubicBezTo>
                      <a:pt x="18787" y="64467"/>
                      <a:pt x="15927" y="67380"/>
                      <a:pt x="13250" y="67380"/>
                    </a:cubicBezTo>
                    <a:cubicBezTo>
                      <a:pt x="11414" y="65884"/>
                      <a:pt x="8737" y="63785"/>
                      <a:pt x="5248" y="61109"/>
                    </a:cubicBezTo>
                    <a:cubicBezTo>
                      <a:pt x="1732" y="58433"/>
                      <a:pt x="0" y="56596"/>
                      <a:pt x="0" y="55599"/>
                    </a:cubicBezTo>
                    <a:lnTo>
                      <a:pt x="499" y="54602"/>
                    </a:lnTo>
                    <a:cubicBezTo>
                      <a:pt x="1496" y="52424"/>
                      <a:pt x="3332" y="48436"/>
                      <a:pt x="6009" y="42585"/>
                    </a:cubicBezTo>
                    <a:cubicBezTo>
                      <a:pt x="6665" y="41247"/>
                      <a:pt x="8344" y="38334"/>
                      <a:pt x="11020" y="33821"/>
                    </a:cubicBezTo>
                    <a:lnTo>
                      <a:pt x="12017" y="32562"/>
                    </a:lnTo>
                    <a:cubicBezTo>
                      <a:pt x="12673" y="33218"/>
                      <a:pt x="13854" y="34057"/>
                      <a:pt x="15533" y="35054"/>
                    </a:cubicBezTo>
                    <a:cubicBezTo>
                      <a:pt x="18708" y="37390"/>
                      <a:pt x="20623" y="39069"/>
                      <a:pt x="21305" y="40066"/>
                    </a:cubicBezTo>
                    <a:cubicBezTo>
                      <a:pt x="23116" y="42401"/>
                      <a:pt x="24270" y="44658"/>
                      <a:pt x="24795" y="46835"/>
                    </a:cubicBezTo>
                    <a:close/>
                    <a:moveTo>
                      <a:pt x="37547" y="14274"/>
                    </a:moveTo>
                    <a:cubicBezTo>
                      <a:pt x="38045" y="17107"/>
                      <a:pt x="37048" y="21043"/>
                      <a:pt x="34556" y="26055"/>
                    </a:cubicBezTo>
                    <a:cubicBezTo>
                      <a:pt x="31538" y="31906"/>
                      <a:pt x="28705" y="34818"/>
                      <a:pt x="26028" y="34818"/>
                    </a:cubicBezTo>
                    <a:cubicBezTo>
                      <a:pt x="25530" y="34818"/>
                      <a:pt x="22854" y="32824"/>
                      <a:pt x="17999" y="28810"/>
                    </a:cubicBezTo>
                    <a:cubicBezTo>
                      <a:pt x="14484" y="25976"/>
                      <a:pt x="12752" y="24061"/>
                      <a:pt x="12752" y="23037"/>
                    </a:cubicBezTo>
                    <a:lnTo>
                      <a:pt x="13250" y="22040"/>
                    </a:lnTo>
                    <a:cubicBezTo>
                      <a:pt x="14247" y="19862"/>
                      <a:pt x="16084" y="15874"/>
                      <a:pt x="18760" y="10023"/>
                    </a:cubicBezTo>
                    <a:cubicBezTo>
                      <a:pt x="19416" y="8685"/>
                      <a:pt x="21096" y="5772"/>
                      <a:pt x="23772" y="1259"/>
                    </a:cubicBezTo>
                    <a:lnTo>
                      <a:pt x="24769" y="0"/>
                    </a:lnTo>
                    <a:cubicBezTo>
                      <a:pt x="25425" y="656"/>
                      <a:pt x="26606" y="1496"/>
                      <a:pt x="28285" y="2493"/>
                    </a:cubicBezTo>
                    <a:cubicBezTo>
                      <a:pt x="31460" y="4828"/>
                      <a:pt x="33375" y="6507"/>
                      <a:pt x="34057" y="7504"/>
                    </a:cubicBezTo>
                    <a:cubicBezTo>
                      <a:pt x="35894" y="9866"/>
                      <a:pt x="37048" y="12122"/>
                      <a:pt x="37547" y="14274"/>
                    </a:cubicBezTo>
                    <a:close/>
                    <a:moveTo>
                      <a:pt x="50587" y="45340"/>
                    </a:moveTo>
                    <a:cubicBezTo>
                      <a:pt x="51086" y="48174"/>
                      <a:pt x="50089" y="52109"/>
                      <a:pt x="47570" y="57121"/>
                    </a:cubicBezTo>
                    <a:cubicBezTo>
                      <a:pt x="44579" y="62972"/>
                      <a:pt x="41719" y="65884"/>
                      <a:pt x="39069" y="65884"/>
                    </a:cubicBezTo>
                    <a:cubicBezTo>
                      <a:pt x="37232" y="64389"/>
                      <a:pt x="34556" y="62290"/>
                      <a:pt x="31066" y="59613"/>
                    </a:cubicBezTo>
                    <a:cubicBezTo>
                      <a:pt x="27550" y="56937"/>
                      <a:pt x="25818" y="55100"/>
                      <a:pt x="25818" y="54103"/>
                    </a:cubicBezTo>
                    <a:lnTo>
                      <a:pt x="26317" y="53106"/>
                    </a:lnTo>
                    <a:cubicBezTo>
                      <a:pt x="27314" y="50929"/>
                      <a:pt x="29151" y="46940"/>
                      <a:pt x="31827" y="41089"/>
                    </a:cubicBezTo>
                    <a:cubicBezTo>
                      <a:pt x="32483" y="39751"/>
                      <a:pt x="34162" y="36839"/>
                      <a:pt x="36839" y="32326"/>
                    </a:cubicBezTo>
                    <a:lnTo>
                      <a:pt x="37836" y="31066"/>
                    </a:lnTo>
                    <a:cubicBezTo>
                      <a:pt x="38492" y="31748"/>
                      <a:pt x="39672" y="32562"/>
                      <a:pt x="41352" y="33585"/>
                    </a:cubicBezTo>
                    <a:cubicBezTo>
                      <a:pt x="44526" y="35920"/>
                      <a:pt x="46442" y="37599"/>
                      <a:pt x="47124" y="38597"/>
                    </a:cubicBezTo>
                    <a:cubicBezTo>
                      <a:pt x="48908" y="40905"/>
                      <a:pt x="50089" y="43162"/>
                      <a:pt x="50587" y="45340"/>
                    </a:cubicBezTo>
                    <a:close/>
                  </a:path>
                </a:pathLst>
              </a:custGeom>
              <a:grpFill/>
              <a:ln w="2609" cap="flat">
                <a:noFill/>
                <a:prstDash val="solid"/>
                <a:miter/>
              </a:ln>
            </p:spPr>
            <p:txBody>
              <a:bodyPr rtlCol="0" anchor="ctr"/>
              <a:lstStyle/>
              <a:p>
                <a:endParaRPr lang="en-US"/>
              </a:p>
            </p:txBody>
          </p:sp>
          <p:grpSp>
            <p:nvGrpSpPr>
              <p:cNvPr id="33" name="Group 32">
                <a:extLst>
                  <a:ext uri="{FF2B5EF4-FFF2-40B4-BE49-F238E27FC236}">
                    <a16:creationId xmlns:a16="http://schemas.microsoft.com/office/drawing/2014/main" id="{9AF62F09-7F59-F2E3-41DC-C4F99EE16F58}"/>
                  </a:ext>
                </a:extLst>
              </p:cNvPr>
              <p:cNvGrpSpPr/>
              <p:nvPr/>
            </p:nvGrpSpPr>
            <p:grpSpPr>
              <a:xfrm>
                <a:off x="6149965" y="2919189"/>
                <a:ext cx="961402" cy="261333"/>
                <a:chOff x="6149965" y="2919189"/>
                <a:chExt cx="961402" cy="261333"/>
              </a:xfrm>
              <a:grpFill/>
            </p:grpSpPr>
            <p:sp>
              <p:nvSpPr>
                <p:cNvPr id="34" name="Freeform: Shape 33">
                  <a:extLst>
                    <a:ext uri="{FF2B5EF4-FFF2-40B4-BE49-F238E27FC236}">
                      <a16:creationId xmlns:a16="http://schemas.microsoft.com/office/drawing/2014/main" id="{D51924AC-0616-06E6-7D92-791D8DAE15A5}"/>
                    </a:ext>
                  </a:extLst>
                </p:cNvPr>
                <p:cNvSpPr/>
                <p:nvPr/>
              </p:nvSpPr>
              <p:spPr>
                <a:xfrm>
                  <a:off x="6722569" y="2983263"/>
                  <a:ext cx="25312" cy="38319"/>
                </a:xfrm>
                <a:custGeom>
                  <a:avLst/>
                  <a:gdLst>
                    <a:gd name="connsiteX0" fmla="*/ 10312 w 25312"/>
                    <a:gd name="connsiteY0" fmla="*/ 15166 h 38319"/>
                    <a:gd name="connsiteX1" fmla="*/ 19731 w 25312"/>
                    <a:gd name="connsiteY1" fmla="*/ 0 h 38319"/>
                    <a:gd name="connsiteX2" fmla="*/ 24375 w 25312"/>
                    <a:gd name="connsiteY2" fmla="*/ 16635 h 38319"/>
                    <a:gd name="connsiteX3" fmla="*/ 10443 w 25312"/>
                    <a:gd name="connsiteY3" fmla="*/ 35789 h 38319"/>
                    <a:gd name="connsiteX4" fmla="*/ 0 w 25312"/>
                    <a:gd name="connsiteY4" fmla="*/ 37048 h 38319"/>
                    <a:gd name="connsiteX5" fmla="*/ 17711 w 25312"/>
                    <a:gd name="connsiteY5" fmla="*/ 21988 h 38319"/>
                    <a:gd name="connsiteX6" fmla="*/ 10312 w 25312"/>
                    <a:gd name="connsiteY6" fmla="*/ 15166 h 383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312" h="38319">
                      <a:moveTo>
                        <a:pt x="10312" y="15166"/>
                      </a:moveTo>
                      <a:cubicBezTo>
                        <a:pt x="12621" y="9761"/>
                        <a:pt x="13250" y="1942"/>
                        <a:pt x="19731" y="0"/>
                      </a:cubicBezTo>
                      <a:cubicBezTo>
                        <a:pt x="25162" y="3621"/>
                        <a:pt x="26448" y="10758"/>
                        <a:pt x="24375" y="16635"/>
                      </a:cubicBezTo>
                      <a:cubicBezTo>
                        <a:pt x="21568" y="24061"/>
                        <a:pt x="17134" y="31276"/>
                        <a:pt x="10443" y="35789"/>
                      </a:cubicBezTo>
                      <a:cubicBezTo>
                        <a:pt x="7320" y="37573"/>
                        <a:pt x="3332" y="39751"/>
                        <a:pt x="0" y="37048"/>
                      </a:cubicBezTo>
                      <a:cubicBezTo>
                        <a:pt x="6350" y="32614"/>
                        <a:pt x="14090" y="29334"/>
                        <a:pt x="17711" y="21988"/>
                      </a:cubicBezTo>
                      <a:cubicBezTo>
                        <a:pt x="14247" y="21410"/>
                        <a:pt x="8265" y="20125"/>
                        <a:pt x="10312" y="15166"/>
                      </a:cubicBezTo>
                      <a:close/>
                    </a:path>
                  </a:pathLst>
                </a:custGeom>
                <a:grpFill/>
                <a:ln w="2609"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6379920C-6859-3B96-1A50-34596926BDB5}"/>
                    </a:ext>
                  </a:extLst>
                </p:cNvPr>
                <p:cNvSpPr/>
                <p:nvPr/>
              </p:nvSpPr>
              <p:spPr>
                <a:xfrm>
                  <a:off x="6583507" y="2929379"/>
                  <a:ext cx="41246" cy="52362"/>
                </a:xfrm>
                <a:custGeom>
                  <a:avLst/>
                  <a:gdLst>
                    <a:gd name="connsiteX0" fmla="*/ 0 w 41246"/>
                    <a:gd name="connsiteY0" fmla="*/ 40608 h 52362"/>
                    <a:gd name="connsiteX1" fmla="*/ 5221 w 41246"/>
                    <a:gd name="connsiteY1" fmla="*/ 36016 h 52362"/>
                    <a:gd name="connsiteX2" fmla="*/ 12621 w 41246"/>
                    <a:gd name="connsiteY2" fmla="*/ 22844 h 52362"/>
                    <a:gd name="connsiteX3" fmla="*/ 21227 w 41246"/>
                    <a:gd name="connsiteY3" fmla="*/ 12821 h 52362"/>
                    <a:gd name="connsiteX4" fmla="*/ 28626 w 41246"/>
                    <a:gd name="connsiteY4" fmla="*/ 201 h 52362"/>
                    <a:gd name="connsiteX5" fmla="*/ 36471 w 41246"/>
                    <a:gd name="connsiteY5" fmla="*/ 7364 h 52362"/>
                    <a:gd name="connsiteX6" fmla="*/ 41247 w 41246"/>
                    <a:gd name="connsiteY6" fmla="*/ 19696 h 52362"/>
                    <a:gd name="connsiteX7" fmla="*/ 36943 w 41246"/>
                    <a:gd name="connsiteY7" fmla="*/ 29876 h 52362"/>
                    <a:gd name="connsiteX8" fmla="*/ 27104 w 41246"/>
                    <a:gd name="connsiteY8" fmla="*/ 34599 h 52362"/>
                    <a:gd name="connsiteX9" fmla="*/ 20650 w 41246"/>
                    <a:gd name="connsiteY9" fmla="*/ 33733 h 52362"/>
                    <a:gd name="connsiteX10" fmla="*/ 10784 w 41246"/>
                    <a:gd name="connsiteY10" fmla="*/ 39480 h 52362"/>
                    <a:gd name="connsiteX11" fmla="*/ 6796 w 41246"/>
                    <a:gd name="connsiteY11" fmla="*/ 45199 h 52362"/>
                    <a:gd name="connsiteX12" fmla="*/ 26 w 41246"/>
                    <a:gd name="connsiteY12" fmla="*/ 52363 h 52362"/>
                    <a:gd name="connsiteX13" fmla="*/ 26 w 41246"/>
                    <a:gd name="connsiteY13" fmla="*/ 40608 h 52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1246" h="52362">
                      <a:moveTo>
                        <a:pt x="0" y="40608"/>
                      </a:moveTo>
                      <a:cubicBezTo>
                        <a:pt x="2886" y="38325"/>
                        <a:pt x="4618" y="36777"/>
                        <a:pt x="5221" y="36016"/>
                      </a:cubicBezTo>
                      <a:lnTo>
                        <a:pt x="12621" y="22844"/>
                      </a:lnTo>
                      <a:cubicBezTo>
                        <a:pt x="15900" y="18463"/>
                        <a:pt x="18787" y="15104"/>
                        <a:pt x="21227" y="12821"/>
                      </a:cubicBezTo>
                      <a:cubicBezTo>
                        <a:pt x="24716" y="7285"/>
                        <a:pt x="27183" y="3087"/>
                        <a:pt x="28626" y="201"/>
                      </a:cubicBezTo>
                      <a:cubicBezTo>
                        <a:pt x="30673" y="-744"/>
                        <a:pt x="33296" y="1644"/>
                        <a:pt x="36471" y="7364"/>
                      </a:cubicBezTo>
                      <a:cubicBezTo>
                        <a:pt x="39646" y="13084"/>
                        <a:pt x="41247" y="17203"/>
                        <a:pt x="41247" y="19696"/>
                      </a:cubicBezTo>
                      <a:cubicBezTo>
                        <a:pt x="41247" y="23343"/>
                        <a:pt x="39803" y="26728"/>
                        <a:pt x="36943" y="29876"/>
                      </a:cubicBezTo>
                      <a:cubicBezTo>
                        <a:pt x="34057" y="33025"/>
                        <a:pt x="30777" y="34599"/>
                        <a:pt x="27104" y="34599"/>
                      </a:cubicBezTo>
                      <a:cubicBezTo>
                        <a:pt x="25267" y="34416"/>
                        <a:pt x="23116" y="34127"/>
                        <a:pt x="20650" y="33733"/>
                      </a:cubicBezTo>
                      <a:cubicBezTo>
                        <a:pt x="16950" y="33156"/>
                        <a:pt x="13670" y="35072"/>
                        <a:pt x="10784" y="39480"/>
                      </a:cubicBezTo>
                      <a:cubicBezTo>
                        <a:pt x="8737" y="42523"/>
                        <a:pt x="7399" y="44439"/>
                        <a:pt x="6796" y="45199"/>
                      </a:cubicBezTo>
                      <a:lnTo>
                        <a:pt x="26" y="52363"/>
                      </a:lnTo>
                      <a:lnTo>
                        <a:pt x="26" y="40608"/>
                      </a:lnTo>
                      <a:close/>
                    </a:path>
                  </a:pathLst>
                </a:custGeom>
                <a:grpFill/>
                <a:ln w="2609"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37DC9359-1015-7CF9-6211-35A9CFB64547}"/>
                    </a:ext>
                  </a:extLst>
                </p:cNvPr>
                <p:cNvSpPr/>
                <p:nvPr/>
              </p:nvSpPr>
              <p:spPr>
                <a:xfrm>
                  <a:off x="6487238" y="2969986"/>
                  <a:ext cx="98909" cy="54444"/>
                </a:xfrm>
                <a:custGeom>
                  <a:avLst/>
                  <a:gdLst>
                    <a:gd name="connsiteX0" fmla="*/ 96347 w 98909"/>
                    <a:gd name="connsiteY0" fmla="*/ 11729 h 54444"/>
                    <a:gd name="connsiteX1" fmla="*/ 90811 w 98909"/>
                    <a:gd name="connsiteY1" fmla="*/ 15743 h 54444"/>
                    <a:gd name="connsiteX2" fmla="*/ 86193 w 98909"/>
                    <a:gd name="connsiteY2" fmla="*/ 17737 h 54444"/>
                    <a:gd name="connsiteX3" fmla="*/ 71106 w 98909"/>
                    <a:gd name="connsiteY3" fmla="*/ 27471 h 54444"/>
                    <a:gd name="connsiteX4" fmla="*/ 68639 w 98909"/>
                    <a:gd name="connsiteY4" fmla="*/ 28049 h 54444"/>
                    <a:gd name="connsiteX5" fmla="*/ 50482 w 98909"/>
                    <a:gd name="connsiteY5" fmla="*/ 36944 h 54444"/>
                    <a:gd name="connsiteX6" fmla="*/ 40013 w 98909"/>
                    <a:gd name="connsiteY6" fmla="*/ 34949 h 54444"/>
                    <a:gd name="connsiteX7" fmla="*/ 23090 w 98909"/>
                    <a:gd name="connsiteY7" fmla="*/ 39830 h 54444"/>
                    <a:gd name="connsiteX8" fmla="*/ 10469 w 98909"/>
                    <a:gd name="connsiteY8" fmla="*/ 51007 h 54444"/>
                    <a:gd name="connsiteX9" fmla="*/ 6481 w 98909"/>
                    <a:gd name="connsiteY9" fmla="*/ 54444 h 54444"/>
                    <a:gd name="connsiteX10" fmla="*/ 0 w 98909"/>
                    <a:gd name="connsiteY10" fmla="*/ 53579 h 54444"/>
                    <a:gd name="connsiteX11" fmla="*/ 3700 w 98909"/>
                    <a:gd name="connsiteY11" fmla="*/ 47859 h 54444"/>
                    <a:gd name="connsiteX12" fmla="*/ 11387 w 98909"/>
                    <a:gd name="connsiteY12" fmla="*/ 38964 h 54444"/>
                    <a:gd name="connsiteX13" fmla="*/ 23693 w 98909"/>
                    <a:gd name="connsiteY13" fmla="*/ 27498 h 54444"/>
                    <a:gd name="connsiteX14" fmla="*/ 50168 w 98909"/>
                    <a:gd name="connsiteY14" fmla="*/ 16032 h 54444"/>
                    <a:gd name="connsiteX15" fmla="*/ 56019 w 98909"/>
                    <a:gd name="connsiteY15" fmla="*/ 17475 h 54444"/>
                    <a:gd name="connsiteX16" fmla="*/ 60637 w 98909"/>
                    <a:gd name="connsiteY16" fmla="*/ 18918 h 54444"/>
                    <a:gd name="connsiteX17" fmla="*/ 65858 w 98909"/>
                    <a:gd name="connsiteY17" fmla="*/ 16609 h 54444"/>
                    <a:gd name="connsiteX18" fmla="*/ 69873 w 98909"/>
                    <a:gd name="connsiteY18" fmla="*/ 12594 h 54444"/>
                    <a:gd name="connsiteX19" fmla="*/ 72339 w 98909"/>
                    <a:gd name="connsiteY19" fmla="*/ 10023 h 54444"/>
                    <a:gd name="connsiteX20" fmla="*/ 73572 w 98909"/>
                    <a:gd name="connsiteY20" fmla="*/ 8869 h 54444"/>
                    <a:gd name="connsiteX21" fmla="*/ 76957 w 98909"/>
                    <a:gd name="connsiteY21" fmla="*/ 10023 h 54444"/>
                    <a:gd name="connsiteX22" fmla="*/ 84960 w 98909"/>
                    <a:gd name="connsiteY22" fmla="*/ 4014 h 54444"/>
                    <a:gd name="connsiteX23" fmla="*/ 88029 w 98909"/>
                    <a:gd name="connsiteY23" fmla="*/ 289 h 54444"/>
                    <a:gd name="connsiteX24" fmla="*/ 91414 w 98909"/>
                    <a:gd name="connsiteY24" fmla="*/ 1154 h 54444"/>
                    <a:gd name="connsiteX25" fmla="*/ 96347 w 98909"/>
                    <a:gd name="connsiteY25" fmla="*/ 0 h 54444"/>
                    <a:gd name="connsiteX26" fmla="*/ 97265 w 98909"/>
                    <a:gd name="connsiteY26" fmla="*/ 1417 h 54444"/>
                    <a:gd name="connsiteX27" fmla="*/ 98813 w 98909"/>
                    <a:gd name="connsiteY27" fmla="*/ 4277 h 54444"/>
                    <a:gd name="connsiteX28" fmla="*/ 96347 w 98909"/>
                    <a:gd name="connsiteY28" fmla="*/ 11729 h 54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98909" h="54444">
                      <a:moveTo>
                        <a:pt x="96347" y="11729"/>
                      </a:moveTo>
                      <a:cubicBezTo>
                        <a:pt x="94510" y="13644"/>
                        <a:pt x="92647" y="14982"/>
                        <a:pt x="90811" y="15743"/>
                      </a:cubicBezTo>
                      <a:lnTo>
                        <a:pt x="86193" y="17737"/>
                      </a:lnTo>
                      <a:cubicBezTo>
                        <a:pt x="82913" y="20020"/>
                        <a:pt x="77875" y="23273"/>
                        <a:pt x="71106" y="27471"/>
                      </a:cubicBezTo>
                      <a:lnTo>
                        <a:pt x="68639" y="28049"/>
                      </a:lnTo>
                      <a:cubicBezTo>
                        <a:pt x="61240" y="33979"/>
                        <a:pt x="55205" y="36944"/>
                        <a:pt x="50482" y="36944"/>
                      </a:cubicBezTo>
                      <a:cubicBezTo>
                        <a:pt x="47203" y="35605"/>
                        <a:pt x="43713" y="34949"/>
                        <a:pt x="40013" y="34949"/>
                      </a:cubicBezTo>
                      <a:cubicBezTo>
                        <a:pt x="34871" y="34949"/>
                        <a:pt x="29229" y="36576"/>
                        <a:pt x="23090" y="39830"/>
                      </a:cubicBezTo>
                      <a:cubicBezTo>
                        <a:pt x="16924" y="43083"/>
                        <a:pt x="12726" y="46809"/>
                        <a:pt x="10469" y="51007"/>
                      </a:cubicBezTo>
                      <a:cubicBezTo>
                        <a:pt x="9236" y="52739"/>
                        <a:pt x="7898" y="53867"/>
                        <a:pt x="6481" y="54444"/>
                      </a:cubicBezTo>
                      <a:cubicBezTo>
                        <a:pt x="4014" y="54444"/>
                        <a:pt x="1863" y="54156"/>
                        <a:pt x="0" y="53579"/>
                      </a:cubicBezTo>
                      <a:lnTo>
                        <a:pt x="3700" y="47859"/>
                      </a:lnTo>
                      <a:lnTo>
                        <a:pt x="11387" y="38964"/>
                      </a:lnTo>
                      <a:cubicBezTo>
                        <a:pt x="14457" y="35527"/>
                        <a:pt x="18577" y="31696"/>
                        <a:pt x="23693" y="27498"/>
                      </a:cubicBezTo>
                      <a:cubicBezTo>
                        <a:pt x="33139" y="19862"/>
                        <a:pt x="41955" y="16032"/>
                        <a:pt x="50168" y="16032"/>
                      </a:cubicBezTo>
                      <a:cubicBezTo>
                        <a:pt x="51611" y="16032"/>
                        <a:pt x="53552" y="16504"/>
                        <a:pt x="56019" y="17475"/>
                      </a:cubicBezTo>
                      <a:cubicBezTo>
                        <a:pt x="58485" y="18419"/>
                        <a:pt x="60007" y="18918"/>
                        <a:pt x="60637" y="18918"/>
                      </a:cubicBezTo>
                      <a:cubicBezTo>
                        <a:pt x="62290" y="18918"/>
                        <a:pt x="64021" y="18157"/>
                        <a:pt x="65858" y="16609"/>
                      </a:cubicBezTo>
                      <a:lnTo>
                        <a:pt x="69873" y="12594"/>
                      </a:lnTo>
                      <a:cubicBezTo>
                        <a:pt x="70476" y="11833"/>
                        <a:pt x="71316" y="10968"/>
                        <a:pt x="72339" y="10023"/>
                      </a:cubicBezTo>
                      <a:lnTo>
                        <a:pt x="73572" y="8869"/>
                      </a:lnTo>
                      <a:cubicBezTo>
                        <a:pt x="74595" y="9629"/>
                        <a:pt x="75724" y="10023"/>
                        <a:pt x="76957" y="10023"/>
                      </a:cubicBezTo>
                      <a:cubicBezTo>
                        <a:pt x="79607" y="10023"/>
                        <a:pt x="82283" y="8029"/>
                        <a:pt x="84960" y="4014"/>
                      </a:cubicBezTo>
                      <a:lnTo>
                        <a:pt x="88029" y="289"/>
                      </a:lnTo>
                      <a:cubicBezTo>
                        <a:pt x="88843" y="866"/>
                        <a:pt x="89971" y="1154"/>
                        <a:pt x="91414" y="1154"/>
                      </a:cubicBezTo>
                      <a:cubicBezTo>
                        <a:pt x="94090" y="761"/>
                        <a:pt x="95717" y="394"/>
                        <a:pt x="96347" y="0"/>
                      </a:cubicBezTo>
                      <a:cubicBezTo>
                        <a:pt x="96767" y="761"/>
                        <a:pt x="97055" y="1233"/>
                        <a:pt x="97265" y="1417"/>
                      </a:cubicBezTo>
                      <a:cubicBezTo>
                        <a:pt x="98289" y="2755"/>
                        <a:pt x="98813" y="3700"/>
                        <a:pt x="98813" y="4277"/>
                      </a:cubicBezTo>
                      <a:cubicBezTo>
                        <a:pt x="99207" y="6560"/>
                        <a:pt x="98394" y="9052"/>
                        <a:pt x="96347" y="11729"/>
                      </a:cubicBezTo>
                      <a:close/>
                    </a:path>
                  </a:pathLst>
                </a:custGeom>
                <a:grpFill/>
                <a:ln w="2609"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DEAB2AE1-A251-3556-9A17-D19FCD3DA7EB}"/>
                    </a:ext>
                  </a:extLst>
                </p:cNvPr>
                <p:cNvSpPr/>
                <p:nvPr/>
              </p:nvSpPr>
              <p:spPr>
                <a:xfrm>
                  <a:off x="6240940" y="3014460"/>
                  <a:ext cx="277390" cy="118334"/>
                </a:xfrm>
                <a:custGeom>
                  <a:avLst/>
                  <a:gdLst>
                    <a:gd name="connsiteX0" fmla="*/ 252465 w 277390"/>
                    <a:gd name="connsiteY0" fmla="*/ 7425 h 118334"/>
                    <a:gd name="connsiteX1" fmla="*/ 258001 w 277390"/>
                    <a:gd name="connsiteY1" fmla="*/ 4565 h 118334"/>
                    <a:gd name="connsiteX2" fmla="*/ 259549 w 277390"/>
                    <a:gd name="connsiteY2" fmla="*/ 4565 h 118334"/>
                    <a:gd name="connsiteX3" fmla="*/ 265085 w 277390"/>
                    <a:gd name="connsiteY3" fmla="*/ 3411 h 118334"/>
                    <a:gd name="connsiteX4" fmla="*/ 277391 w 277390"/>
                    <a:gd name="connsiteY4" fmla="*/ 12017 h 118334"/>
                    <a:gd name="connsiteX5" fmla="*/ 269388 w 277390"/>
                    <a:gd name="connsiteY5" fmla="*/ 28652 h 118334"/>
                    <a:gd name="connsiteX6" fmla="*/ 257056 w 277390"/>
                    <a:gd name="connsiteY6" fmla="*/ 40407 h 118334"/>
                    <a:gd name="connsiteX7" fmla="*/ 245984 w 277390"/>
                    <a:gd name="connsiteY7" fmla="*/ 42978 h 118334"/>
                    <a:gd name="connsiteX8" fmla="*/ 222579 w 277390"/>
                    <a:gd name="connsiteY8" fmla="*/ 48987 h 118334"/>
                    <a:gd name="connsiteX9" fmla="*/ 190254 w 277390"/>
                    <a:gd name="connsiteY9" fmla="*/ 68482 h 118334"/>
                    <a:gd name="connsiteX10" fmla="*/ 157010 w 277390"/>
                    <a:gd name="connsiteY10" fmla="*/ 86534 h 118334"/>
                    <a:gd name="connsiteX11" fmla="*/ 26160 w 277390"/>
                    <a:gd name="connsiteY11" fmla="*/ 118335 h 118334"/>
                    <a:gd name="connsiteX12" fmla="*/ 0 w 277390"/>
                    <a:gd name="connsiteY12" fmla="*/ 116052 h 118334"/>
                    <a:gd name="connsiteX13" fmla="*/ 0 w 277390"/>
                    <a:gd name="connsiteY13" fmla="*/ 82519 h 118334"/>
                    <a:gd name="connsiteX14" fmla="*/ 40643 w 277390"/>
                    <a:gd name="connsiteY14" fmla="*/ 87977 h 118334"/>
                    <a:gd name="connsiteX15" fmla="*/ 47727 w 277390"/>
                    <a:gd name="connsiteY15" fmla="*/ 87977 h 118334"/>
                    <a:gd name="connsiteX16" fmla="*/ 82834 w 277390"/>
                    <a:gd name="connsiteY16" fmla="*/ 85117 h 118334"/>
                    <a:gd name="connsiteX17" fmla="*/ 148115 w 277390"/>
                    <a:gd name="connsiteY17" fmla="*/ 67354 h 118334"/>
                    <a:gd name="connsiteX18" fmla="*/ 196157 w 277390"/>
                    <a:gd name="connsiteY18" fmla="*/ 46153 h 118334"/>
                    <a:gd name="connsiteX19" fmla="*/ 200460 w 277390"/>
                    <a:gd name="connsiteY19" fmla="*/ 40722 h 118334"/>
                    <a:gd name="connsiteX20" fmla="*/ 215233 w 277390"/>
                    <a:gd name="connsiteY20" fmla="*/ 16058 h 118334"/>
                    <a:gd name="connsiteX21" fmla="*/ 237089 w 277390"/>
                    <a:gd name="connsiteY21" fmla="*/ 0 h 118334"/>
                    <a:gd name="connsiteX22" fmla="*/ 248791 w 277390"/>
                    <a:gd name="connsiteY22" fmla="*/ 6297 h 118334"/>
                    <a:gd name="connsiteX23" fmla="*/ 252465 w 277390"/>
                    <a:gd name="connsiteY23" fmla="*/ 7425 h 118334"/>
                    <a:gd name="connsiteX24" fmla="*/ 239844 w 277390"/>
                    <a:gd name="connsiteY24" fmla="*/ 18603 h 118334"/>
                    <a:gd name="connsiteX25" fmla="*/ 230923 w 277390"/>
                    <a:gd name="connsiteY25" fmla="*/ 13723 h 118334"/>
                    <a:gd name="connsiteX26" fmla="*/ 215836 w 277390"/>
                    <a:gd name="connsiteY26" fmla="*/ 24612 h 118334"/>
                    <a:gd name="connsiteX27" fmla="*/ 209067 w 277390"/>
                    <a:gd name="connsiteY27" fmla="*/ 35212 h 118334"/>
                    <a:gd name="connsiteX28" fmla="*/ 205078 w 277390"/>
                    <a:gd name="connsiteY28" fmla="*/ 42375 h 118334"/>
                    <a:gd name="connsiteX29" fmla="*/ 239844 w 277390"/>
                    <a:gd name="connsiteY29" fmla="*/ 18603 h 118334"/>
                    <a:gd name="connsiteX30" fmla="*/ 267867 w 277390"/>
                    <a:gd name="connsiteY30" fmla="*/ 19443 h 118334"/>
                    <a:gd name="connsiteX31" fmla="*/ 260152 w 277390"/>
                    <a:gd name="connsiteY31" fmla="*/ 15428 h 118334"/>
                    <a:gd name="connsiteX32" fmla="*/ 232445 w 277390"/>
                    <a:gd name="connsiteY32" fmla="*/ 40354 h 118334"/>
                    <a:gd name="connsiteX33" fmla="*/ 252465 w 277390"/>
                    <a:gd name="connsiteY33" fmla="*/ 31748 h 118334"/>
                    <a:gd name="connsiteX34" fmla="*/ 267867 w 277390"/>
                    <a:gd name="connsiteY34" fmla="*/ 19443 h 1183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77390" h="118334">
                      <a:moveTo>
                        <a:pt x="252465" y="7425"/>
                      </a:moveTo>
                      <a:lnTo>
                        <a:pt x="258001" y="4565"/>
                      </a:lnTo>
                      <a:cubicBezTo>
                        <a:pt x="258421" y="4775"/>
                        <a:pt x="258919" y="4775"/>
                        <a:pt x="259549" y="4565"/>
                      </a:cubicBezTo>
                      <a:cubicBezTo>
                        <a:pt x="262435" y="3805"/>
                        <a:pt x="264272" y="3411"/>
                        <a:pt x="265085" y="3411"/>
                      </a:cubicBezTo>
                      <a:cubicBezTo>
                        <a:pt x="273298" y="3411"/>
                        <a:pt x="277391" y="6271"/>
                        <a:pt x="277391" y="12017"/>
                      </a:cubicBezTo>
                      <a:cubicBezTo>
                        <a:pt x="277391" y="16032"/>
                        <a:pt x="274715" y="21568"/>
                        <a:pt x="269388" y="28652"/>
                      </a:cubicBezTo>
                      <a:cubicBezTo>
                        <a:pt x="265479" y="33821"/>
                        <a:pt x="261386" y="37731"/>
                        <a:pt x="257056" y="40407"/>
                      </a:cubicBezTo>
                      <a:lnTo>
                        <a:pt x="245984" y="42978"/>
                      </a:lnTo>
                      <a:cubicBezTo>
                        <a:pt x="241864" y="43949"/>
                        <a:pt x="234072" y="45943"/>
                        <a:pt x="222579" y="48987"/>
                      </a:cubicBezTo>
                      <a:lnTo>
                        <a:pt x="190254" y="68482"/>
                      </a:lnTo>
                      <a:cubicBezTo>
                        <a:pt x="176898" y="76511"/>
                        <a:pt x="165826" y="82519"/>
                        <a:pt x="157010" y="86534"/>
                      </a:cubicBezTo>
                      <a:cubicBezTo>
                        <a:pt x="109991" y="107734"/>
                        <a:pt x="66383" y="118335"/>
                        <a:pt x="26160" y="118335"/>
                      </a:cubicBezTo>
                      <a:cubicBezTo>
                        <a:pt x="16504" y="118335"/>
                        <a:pt x="7793" y="117574"/>
                        <a:pt x="0" y="116052"/>
                      </a:cubicBezTo>
                      <a:lnTo>
                        <a:pt x="0" y="82519"/>
                      </a:lnTo>
                      <a:cubicBezTo>
                        <a:pt x="12726" y="86140"/>
                        <a:pt x="26265" y="87977"/>
                        <a:pt x="40643" y="87977"/>
                      </a:cubicBezTo>
                      <a:lnTo>
                        <a:pt x="47727" y="87977"/>
                      </a:lnTo>
                      <a:cubicBezTo>
                        <a:pt x="60243" y="87977"/>
                        <a:pt x="71945" y="87032"/>
                        <a:pt x="82834" y="85117"/>
                      </a:cubicBezTo>
                      <a:cubicBezTo>
                        <a:pt x="100283" y="82073"/>
                        <a:pt x="122034" y="76143"/>
                        <a:pt x="148115" y="67354"/>
                      </a:cubicBezTo>
                      <a:cubicBezTo>
                        <a:pt x="169053" y="60296"/>
                        <a:pt x="185059" y="53211"/>
                        <a:pt x="196157" y="46153"/>
                      </a:cubicBezTo>
                      <a:cubicBezTo>
                        <a:pt x="197391" y="45392"/>
                        <a:pt x="198834" y="43582"/>
                        <a:pt x="200460" y="40722"/>
                      </a:cubicBezTo>
                      <a:cubicBezTo>
                        <a:pt x="208463" y="26763"/>
                        <a:pt x="213396" y="18550"/>
                        <a:pt x="215233" y="16058"/>
                      </a:cubicBezTo>
                      <a:cubicBezTo>
                        <a:pt x="222815" y="5379"/>
                        <a:pt x="230110" y="0"/>
                        <a:pt x="237089" y="0"/>
                      </a:cubicBezTo>
                      <a:cubicBezTo>
                        <a:pt x="242022" y="0"/>
                        <a:pt x="245905" y="2099"/>
                        <a:pt x="248791" y="6297"/>
                      </a:cubicBezTo>
                      <a:cubicBezTo>
                        <a:pt x="249185" y="7032"/>
                        <a:pt x="250418" y="7425"/>
                        <a:pt x="252465" y="7425"/>
                      </a:cubicBezTo>
                      <a:close/>
                      <a:moveTo>
                        <a:pt x="239844" y="18603"/>
                      </a:moveTo>
                      <a:cubicBezTo>
                        <a:pt x="239844" y="15349"/>
                        <a:pt x="236879" y="13723"/>
                        <a:pt x="230923" y="13723"/>
                      </a:cubicBezTo>
                      <a:cubicBezTo>
                        <a:pt x="225990" y="13723"/>
                        <a:pt x="220979" y="17343"/>
                        <a:pt x="215836" y="24612"/>
                      </a:cubicBezTo>
                      <a:cubicBezTo>
                        <a:pt x="213160" y="28442"/>
                        <a:pt x="210903" y="31958"/>
                        <a:pt x="209067" y="35212"/>
                      </a:cubicBezTo>
                      <a:lnTo>
                        <a:pt x="205078" y="42375"/>
                      </a:lnTo>
                      <a:cubicBezTo>
                        <a:pt x="228247" y="33218"/>
                        <a:pt x="239844" y="25294"/>
                        <a:pt x="239844" y="18603"/>
                      </a:cubicBezTo>
                      <a:close/>
                      <a:moveTo>
                        <a:pt x="267867" y="19443"/>
                      </a:moveTo>
                      <a:cubicBezTo>
                        <a:pt x="267867" y="16766"/>
                        <a:pt x="265295" y="15428"/>
                        <a:pt x="260152" y="15428"/>
                      </a:cubicBezTo>
                      <a:cubicBezTo>
                        <a:pt x="251336" y="15428"/>
                        <a:pt x="242100" y="23746"/>
                        <a:pt x="232445" y="40354"/>
                      </a:cubicBezTo>
                      <a:cubicBezTo>
                        <a:pt x="237771" y="38833"/>
                        <a:pt x="244462" y="35973"/>
                        <a:pt x="252465" y="31748"/>
                      </a:cubicBezTo>
                      <a:cubicBezTo>
                        <a:pt x="262724" y="26422"/>
                        <a:pt x="267867" y="22329"/>
                        <a:pt x="267867" y="19443"/>
                      </a:cubicBezTo>
                      <a:close/>
                    </a:path>
                  </a:pathLst>
                </a:custGeom>
                <a:grpFill/>
                <a:ln w="2609"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03AC4371-55E4-2D29-4DDE-46D77CED4508}"/>
                    </a:ext>
                  </a:extLst>
                </p:cNvPr>
                <p:cNvSpPr/>
                <p:nvPr/>
              </p:nvSpPr>
              <p:spPr>
                <a:xfrm>
                  <a:off x="6149965" y="3030938"/>
                  <a:ext cx="95277" cy="99443"/>
                </a:xfrm>
                <a:custGeom>
                  <a:avLst/>
                  <a:gdLst>
                    <a:gd name="connsiteX0" fmla="*/ 90975 w 95277"/>
                    <a:gd name="connsiteY0" fmla="*/ 99443 h 99443"/>
                    <a:gd name="connsiteX1" fmla="*/ 86042 w 95277"/>
                    <a:gd name="connsiteY1" fmla="*/ 98289 h 99443"/>
                    <a:gd name="connsiteX2" fmla="*/ 57101 w 95277"/>
                    <a:gd name="connsiteY2" fmla="*/ 80814 h 99443"/>
                    <a:gd name="connsiteX3" fmla="*/ 49702 w 95277"/>
                    <a:gd name="connsiteY3" fmla="*/ 63628 h 99443"/>
                    <a:gd name="connsiteX4" fmla="*/ 40781 w 95277"/>
                    <a:gd name="connsiteY4" fmla="*/ 80237 h 99443"/>
                    <a:gd name="connsiteX5" fmla="*/ 18006 w 95277"/>
                    <a:gd name="connsiteY5" fmla="*/ 95429 h 99443"/>
                    <a:gd name="connsiteX6" fmla="*/ 453 w 95277"/>
                    <a:gd name="connsiteY6" fmla="*/ 98866 h 99443"/>
                    <a:gd name="connsiteX7" fmla="*/ 2604 w 95277"/>
                    <a:gd name="connsiteY7" fmla="*/ 94851 h 99443"/>
                    <a:gd name="connsiteX8" fmla="*/ 19239 w 95277"/>
                    <a:gd name="connsiteY8" fmla="*/ 82231 h 99443"/>
                    <a:gd name="connsiteX9" fmla="*/ 55579 w 95277"/>
                    <a:gd name="connsiteY9" fmla="*/ 32378 h 99443"/>
                    <a:gd name="connsiteX10" fmla="*/ 61431 w 95277"/>
                    <a:gd name="connsiteY10" fmla="*/ 14903 h 99443"/>
                    <a:gd name="connsiteX11" fmla="*/ 69748 w 95277"/>
                    <a:gd name="connsiteY11" fmla="*/ 0 h 99443"/>
                    <a:gd name="connsiteX12" fmla="*/ 70666 w 95277"/>
                    <a:gd name="connsiteY12" fmla="*/ 1994 h 99443"/>
                    <a:gd name="connsiteX13" fmla="*/ 66652 w 95277"/>
                    <a:gd name="connsiteY13" fmla="*/ 19469 h 99443"/>
                    <a:gd name="connsiteX14" fmla="*/ 64186 w 95277"/>
                    <a:gd name="connsiteY14" fmla="*/ 37232 h 99443"/>
                    <a:gd name="connsiteX15" fmla="*/ 77436 w 95277"/>
                    <a:gd name="connsiteY15" fmla="*/ 60164 h 99443"/>
                    <a:gd name="connsiteX16" fmla="*/ 90975 w 95277"/>
                    <a:gd name="connsiteY16" fmla="*/ 65911 h 99443"/>
                    <a:gd name="connsiteX17" fmla="*/ 95278 w 95277"/>
                    <a:gd name="connsiteY17" fmla="*/ 81391 h 99443"/>
                    <a:gd name="connsiteX18" fmla="*/ 92497 w 95277"/>
                    <a:gd name="connsiteY18" fmla="*/ 95717 h 99443"/>
                    <a:gd name="connsiteX19" fmla="*/ 90975 w 95277"/>
                    <a:gd name="connsiteY19" fmla="*/ 99443 h 994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95277" h="99443">
                      <a:moveTo>
                        <a:pt x="90975" y="99443"/>
                      </a:moveTo>
                      <a:lnTo>
                        <a:pt x="86042" y="98289"/>
                      </a:lnTo>
                      <a:cubicBezTo>
                        <a:pt x="73107" y="95245"/>
                        <a:pt x="63451" y="89394"/>
                        <a:pt x="57101" y="80814"/>
                      </a:cubicBezTo>
                      <a:cubicBezTo>
                        <a:pt x="54215" y="76983"/>
                        <a:pt x="51749" y="71263"/>
                        <a:pt x="49702" y="63628"/>
                      </a:cubicBezTo>
                      <a:cubicBezTo>
                        <a:pt x="47839" y="66698"/>
                        <a:pt x="44874" y="72234"/>
                        <a:pt x="40781" y="80237"/>
                      </a:cubicBezTo>
                      <a:cubicBezTo>
                        <a:pt x="37501" y="86717"/>
                        <a:pt x="29892" y="91808"/>
                        <a:pt x="18006" y="95429"/>
                      </a:cubicBezTo>
                      <a:cubicBezTo>
                        <a:pt x="13703" y="96767"/>
                        <a:pt x="7852" y="97921"/>
                        <a:pt x="453" y="98866"/>
                      </a:cubicBezTo>
                      <a:cubicBezTo>
                        <a:pt x="-570" y="98105"/>
                        <a:pt x="138" y="96767"/>
                        <a:pt x="2604" y="94851"/>
                      </a:cubicBezTo>
                      <a:lnTo>
                        <a:pt x="19239" y="82231"/>
                      </a:lnTo>
                      <a:cubicBezTo>
                        <a:pt x="36898" y="68849"/>
                        <a:pt x="48994" y="52240"/>
                        <a:pt x="55579" y="32378"/>
                      </a:cubicBezTo>
                      <a:lnTo>
                        <a:pt x="61431" y="14903"/>
                      </a:lnTo>
                      <a:cubicBezTo>
                        <a:pt x="64710" y="4985"/>
                        <a:pt x="67492" y="0"/>
                        <a:pt x="69748" y="0"/>
                      </a:cubicBezTo>
                      <a:cubicBezTo>
                        <a:pt x="70561" y="0"/>
                        <a:pt x="70876" y="682"/>
                        <a:pt x="70666" y="1994"/>
                      </a:cubicBezTo>
                      <a:cubicBezTo>
                        <a:pt x="70457" y="3332"/>
                        <a:pt x="69118" y="9157"/>
                        <a:pt x="66652" y="19469"/>
                      </a:cubicBezTo>
                      <a:cubicBezTo>
                        <a:pt x="64999" y="26343"/>
                        <a:pt x="64186" y="32273"/>
                        <a:pt x="64186" y="37232"/>
                      </a:cubicBezTo>
                      <a:cubicBezTo>
                        <a:pt x="64186" y="46416"/>
                        <a:pt x="68594" y="54051"/>
                        <a:pt x="77436" y="60164"/>
                      </a:cubicBezTo>
                      <a:cubicBezTo>
                        <a:pt x="79902" y="61896"/>
                        <a:pt x="84415" y="63812"/>
                        <a:pt x="90975" y="65911"/>
                      </a:cubicBezTo>
                      <a:cubicBezTo>
                        <a:pt x="93835" y="72024"/>
                        <a:pt x="95278" y="77193"/>
                        <a:pt x="95278" y="81391"/>
                      </a:cubicBezTo>
                      <a:cubicBezTo>
                        <a:pt x="95278" y="86560"/>
                        <a:pt x="94360" y="91335"/>
                        <a:pt x="92497" y="95717"/>
                      </a:cubicBezTo>
                      <a:cubicBezTo>
                        <a:pt x="92313" y="96688"/>
                        <a:pt x="91788" y="97921"/>
                        <a:pt x="90975" y="99443"/>
                      </a:cubicBezTo>
                      <a:close/>
                    </a:path>
                  </a:pathLst>
                </a:custGeom>
                <a:grpFill/>
                <a:ln w="2609"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523CE93B-E05D-80D6-2D98-947FE709C45E}"/>
                    </a:ext>
                  </a:extLst>
                </p:cNvPr>
                <p:cNvSpPr/>
                <p:nvPr/>
              </p:nvSpPr>
              <p:spPr>
                <a:xfrm>
                  <a:off x="6302259" y="2970275"/>
                  <a:ext cx="132109" cy="102644"/>
                </a:xfrm>
                <a:custGeom>
                  <a:avLst/>
                  <a:gdLst>
                    <a:gd name="connsiteX0" fmla="*/ 90365 w 132109"/>
                    <a:gd name="connsiteY0" fmla="*/ 18236 h 102644"/>
                    <a:gd name="connsiteX1" fmla="*/ 132110 w 132109"/>
                    <a:gd name="connsiteY1" fmla="*/ 0 h 102644"/>
                    <a:gd name="connsiteX2" fmla="*/ 128909 w 132109"/>
                    <a:gd name="connsiteY2" fmla="*/ 5667 h 102644"/>
                    <a:gd name="connsiteX3" fmla="*/ 129145 w 132109"/>
                    <a:gd name="connsiteY3" fmla="*/ 8029 h 102644"/>
                    <a:gd name="connsiteX4" fmla="*/ 127754 w 132109"/>
                    <a:gd name="connsiteY4" fmla="*/ 8265 h 102644"/>
                    <a:gd name="connsiteX5" fmla="*/ 118098 w 132109"/>
                    <a:gd name="connsiteY5" fmla="*/ 18944 h 102644"/>
                    <a:gd name="connsiteX6" fmla="*/ 91965 w 132109"/>
                    <a:gd name="connsiteY6" fmla="*/ 30489 h 102644"/>
                    <a:gd name="connsiteX7" fmla="*/ 87819 w 132109"/>
                    <a:gd name="connsiteY7" fmla="*/ 32824 h 102644"/>
                    <a:gd name="connsiteX8" fmla="*/ 29229 w 132109"/>
                    <a:gd name="connsiteY8" fmla="*/ 57094 h 102644"/>
                    <a:gd name="connsiteX9" fmla="*/ 22145 w 132109"/>
                    <a:gd name="connsiteY9" fmla="*/ 62211 h 102644"/>
                    <a:gd name="connsiteX10" fmla="*/ 22539 w 132109"/>
                    <a:gd name="connsiteY10" fmla="*/ 79869 h 102644"/>
                    <a:gd name="connsiteX11" fmla="*/ 10312 w 132109"/>
                    <a:gd name="connsiteY11" fmla="*/ 95822 h 102644"/>
                    <a:gd name="connsiteX12" fmla="*/ 0 w 132109"/>
                    <a:gd name="connsiteY12" fmla="*/ 102644 h 102644"/>
                    <a:gd name="connsiteX13" fmla="*/ 13434 w 132109"/>
                    <a:gd name="connsiteY13" fmla="*/ 83910 h 102644"/>
                    <a:gd name="connsiteX14" fmla="*/ 10653 w 132109"/>
                    <a:gd name="connsiteY14" fmla="*/ 68351 h 102644"/>
                    <a:gd name="connsiteX15" fmla="*/ 20964 w 132109"/>
                    <a:gd name="connsiteY15" fmla="*/ 51873 h 102644"/>
                    <a:gd name="connsiteX16" fmla="*/ 90365 w 132109"/>
                    <a:gd name="connsiteY16" fmla="*/ 18236 h 102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2109" h="102644">
                      <a:moveTo>
                        <a:pt x="90365" y="18236"/>
                      </a:moveTo>
                      <a:cubicBezTo>
                        <a:pt x="104769" y="13355"/>
                        <a:pt x="117994" y="5589"/>
                        <a:pt x="132110" y="0"/>
                      </a:cubicBezTo>
                      <a:cubicBezTo>
                        <a:pt x="131139" y="1942"/>
                        <a:pt x="130457" y="4067"/>
                        <a:pt x="128909" y="5667"/>
                      </a:cubicBezTo>
                      <a:cubicBezTo>
                        <a:pt x="128961" y="6271"/>
                        <a:pt x="129066" y="7425"/>
                        <a:pt x="129145" y="8029"/>
                      </a:cubicBezTo>
                      <a:lnTo>
                        <a:pt x="127754" y="8265"/>
                      </a:lnTo>
                      <a:cubicBezTo>
                        <a:pt x="125052" y="12227"/>
                        <a:pt x="122664" y="16819"/>
                        <a:pt x="118098" y="18944"/>
                      </a:cubicBezTo>
                      <a:cubicBezTo>
                        <a:pt x="109335" y="22670"/>
                        <a:pt x="101096" y="27655"/>
                        <a:pt x="91965" y="30489"/>
                      </a:cubicBezTo>
                      <a:cubicBezTo>
                        <a:pt x="90601" y="31250"/>
                        <a:pt x="89210" y="32037"/>
                        <a:pt x="87819" y="32824"/>
                      </a:cubicBezTo>
                      <a:cubicBezTo>
                        <a:pt x="68036" y="40223"/>
                        <a:pt x="48462" y="48331"/>
                        <a:pt x="29229" y="57094"/>
                      </a:cubicBezTo>
                      <a:cubicBezTo>
                        <a:pt x="26684" y="58459"/>
                        <a:pt x="23562" y="59456"/>
                        <a:pt x="22145" y="62211"/>
                      </a:cubicBezTo>
                      <a:cubicBezTo>
                        <a:pt x="22119" y="68062"/>
                        <a:pt x="24402" y="74097"/>
                        <a:pt x="22539" y="79869"/>
                      </a:cubicBezTo>
                      <a:cubicBezTo>
                        <a:pt x="19784" y="86062"/>
                        <a:pt x="14982" y="91047"/>
                        <a:pt x="10312" y="95822"/>
                      </a:cubicBezTo>
                      <a:cubicBezTo>
                        <a:pt x="7294" y="98630"/>
                        <a:pt x="4303" y="102041"/>
                        <a:pt x="0" y="102644"/>
                      </a:cubicBezTo>
                      <a:cubicBezTo>
                        <a:pt x="1522" y="94773"/>
                        <a:pt x="11965" y="91939"/>
                        <a:pt x="13434" y="83910"/>
                      </a:cubicBezTo>
                      <a:cubicBezTo>
                        <a:pt x="13277" y="78584"/>
                        <a:pt x="8869" y="73756"/>
                        <a:pt x="10653" y="68351"/>
                      </a:cubicBezTo>
                      <a:cubicBezTo>
                        <a:pt x="13014" y="62316"/>
                        <a:pt x="16320" y="56465"/>
                        <a:pt x="20964" y="51873"/>
                      </a:cubicBezTo>
                      <a:cubicBezTo>
                        <a:pt x="41509" y="35946"/>
                        <a:pt x="66566" y="27917"/>
                        <a:pt x="90365" y="18236"/>
                      </a:cubicBezTo>
                      <a:close/>
                    </a:path>
                  </a:pathLst>
                </a:custGeom>
                <a:grpFill/>
                <a:ln w="2609"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4862A03F-33A3-5D9A-3AD4-F80FB17E7083}"/>
                    </a:ext>
                  </a:extLst>
                </p:cNvPr>
                <p:cNvSpPr/>
                <p:nvPr/>
              </p:nvSpPr>
              <p:spPr>
                <a:xfrm>
                  <a:off x="7065687" y="3049725"/>
                  <a:ext cx="45680" cy="84246"/>
                </a:xfrm>
                <a:custGeom>
                  <a:avLst/>
                  <a:gdLst>
                    <a:gd name="connsiteX0" fmla="*/ 45681 w 45680"/>
                    <a:gd name="connsiteY0" fmla="*/ 29151 h 84246"/>
                    <a:gd name="connsiteX1" fmla="*/ 34556 w 45680"/>
                    <a:gd name="connsiteY1" fmla="*/ 64861 h 84246"/>
                    <a:gd name="connsiteX2" fmla="*/ 10285 w 45680"/>
                    <a:gd name="connsiteY2" fmla="*/ 81417 h 84246"/>
                    <a:gd name="connsiteX3" fmla="*/ 2860 w 45680"/>
                    <a:gd name="connsiteY3" fmla="*/ 83989 h 84246"/>
                    <a:gd name="connsiteX4" fmla="*/ 0 w 45680"/>
                    <a:gd name="connsiteY4" fmla="*/ 82834 h 84246"/>
                    <a:gd name="connsiteX5" fmla="*/ 289 w 45680"/>
                    <a:gd name="connsiteY5" fmla="*/ 81706 h 84246"/>
                    <a:gd name="connsiteX6" fmla="*/ 6297 w 45680"/>
                    <a:gd name="connsiteY6" fmla="*/ 75697 h 84246"/>
                    <a:gd name="connsiteX7" fmla="*/ 15428 w 45680"/>
                    <a:gd name="connsiteY7" fmla="*/ 67983 h 84246"/>
                    <a:gd name="connsiteX8" fmla="*/ 29990 w 45680"/>
                    <a:gd name="connsiteY8" fmla="*/ 51427 h 84246"/>
                    <a:gd name="connsiteX9" fmla="*/ 17711 w 45680"/>
                    <a:gd name="connsiteY9" fmla="*/ 32299 h 84246"/>
                    <a:gd name="connsiteX10" fmla="*/ 14274 w 45680"/>
                    <a:gd name="connsiteY10" fmla="*/ 28862 h 84246"/>
                    <a:gd name="connsiteX11" fmla="*/ 19128 w 45680"/>
                    <a:gd name="connsiteY11" fmla="*/ 17448 h 84246"/>
                    <a:gd name="connsiteX12" fmla="*/ 25399 w 45680"/>
                    <a:gd name="connsiteY12" fmla="*/ 3437 h 84246"/>
                    <a:gd name="connsiteX13" fmla="*/ 27681 w 45680"/>
                    <a:gd name="connsiteY13" fmla="*/ 577 h 84246"/>
                    <a:gd name="connsiteX14" fmla="*/ 27970 w 45680"/>
                    <a:gd name="connsiteY14" fmla="*/ 0 h 84246"/>
                    <a:gd name="connsiteX15" fmla="*/ 33979 w 45680"/>
                    <a:gd name="connsiteY15" fmla="*/ 5431 h 84246"/>
                    <a:gd name="connsiteX16" fmla="*/ 41981 w 45680"/>
                    <a:gd name="connsiteY16" fmla="*/ 14562 h 84246"/>
                    <a:gd name="connsiteX17" fmla="*/ 45681 w 45680"/>
                    <a:gd name="connsiteY17" fmla="*/ 29151 h 84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5680" h="84246">
                      <a:moveTo>
                        <a:pt x="45681" y="29151"/>
                      </a:moveTo>
                      <a:cubicBezTo>
                        <a:pt x="45681" y="39436"/>
                        <a:pt x="41981" y="51322"/>
                        <a:pt x="34556" y="64861"/>
                      </a:cubicBezTo>
                      <a:cubicBezTo>
                        <a:pt x="30935" y="71525"/>
                        <a:pt x="22854" y="77036"/>
                        <a:pt x="10285" y="81417"/>
                      </a:cubicBezTo>
                      <a:lnTo>
                        <a:pt x="2860" y="83989"/>
                      </a:lnTo>
                      <a:cubicBezTo>
                        <a:pt x="971" y="84566"/>
                        <a:pt x="0" y="84172"/>
                        <a:pt x="0" y="82834"/>
                      </a:cubicBezTo>
                      <a:cubicBezTo>
                        <a:pt x="0" y="82467"/>
                        <a:pt x="105" y="82073"/>
                        <a:pt x="289" y="81706"/>
                      </a:cubicBezTo>
                      <a:cubicBezTo>
                        <a:pt x="1627" y="80000"/>
                        <a:pt x="3621" y="77980"/>
                        <a:pt x="6297" y="75697"/>
                      </a:cubicBezTo>
                      <a:lnTo>
                        <a:pt x="15428" y="67983"/>
                      </a:lnTo>
                      <a:cubicBezTo>
                        <a:pt x="25136" y="59797"/>
                        <a:pt x="29990" y="54287"/>
                        <a:pt x="29990" y="51427"/>
                      </a:cubicBezTo>
                      <a:cubicBezTo>
                        <a:pt x="29990" y="44946"/>
                        <a:pt x="25897" y="38570"/>
                        <a:pt x="17711" y="32299"/>
                      </a:cubicBezTo>
                      <a:cubicBezTo>
                        <a:pt x="15428" y="30594"/>
                        <a:pt x="14274" y="29439"/>
                        <a:pt x="14274" y="28862"/>
                      </a:cubicBezTo>
                      <a:lnTo>
                        <a:pt x="19128" y="17448"/>
                      </a:lnTo>
                      <a:lnTo>
                        <a:pt x="25399" y="3437"/>
                      </a:lnTo>
                      <a:cubicBezTo>
                        <a:pt x="25976" y="2283"/>
                        <a:pt x="26737" y="1338"/>
                        <a:pt x="27681" y="577"/>
                      </a:cubicBezTo>
                      <a:cubicBezTo>
                        <a:pt x="27681" y="394"/>
                        <a:pt x="27786" y="210"/>
                        <a:pt x="27970" y="0"/>
                      </a:cubicBezTo>
                      <a:lnTo>
                        <a:pt x="33979" y="5431"/>
                      </a:lnTo>
                      <a:cubicBezTo>
                        <a:pt x="37967" y="9052"/>
                        <a:pt x="40643" y="12096"/>
                        <a:pt x="41981" y="14562"/>
                      </a:cubicBezTo>
                      <a:cubicBezTo>
                        <a:pt x="44448" y="19128"/>
                        <a:pt x="45681" y="23982"/>
                        <a:pt x="45681" y="29151"/>
                      </a:cubicBezTo>
                      <a:close/>
                    </a:path>
                  </a:pathLst>
                </a:custGeom>
                <a:grpFill/>
                <a:ln w="2609"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C51B9B2A-AECC-CA00-949C-B9480AC7B0E2}"/>
                    </a:ext>
                  </a:extLst>
                </p:cNvPr>
                <p:cNvSpPr/>
                <p:nvPr/>
              </p:nvSpPr>
              <p:spPr>
                <a:xfrm>
                  <a:off x="7040472" y="3015064"/>
                  <a:ext cx="29964" cy="105399"/>
                </a:xfrm>
                <a:custGeom>
                  <a:avLst/>
                  <a:gdLst>
                    <a:gd name="connsiteX0" fmla="*/ 25084 w 29964"/>
                    <a:gd name="connsiteY0" fmla="*/ 5982 h 105399"/>
                    <a:gd name="connsiteX1" fmla="*/ 27655 w 29964"/>
                    <a:gd name="connsiteY1" fmla="*/ 1706 h 105399"/>
                    <a:gd name="connsiteX2" fmla="*/ 29098 w 29964"/>
                    <a:gd name="connsiteY2" fmla="*/ 0 h 105399"/>
                    <a:gd name="connsiteX3" fmla="*/ 29964 w 29964"/>
                    <a:gd name="connsiteY3" fmla="*/ 2283 h 105399"/>
                    <a:gd name="connsiteX4" fmla="*/ 28547 w 29964"/>
                    <a:gd name="connsiteY4" fmla="*/ 11991 h 105399"/>
                    <a:gd name="connsiteX5" fmla="*/ 26842 w 29964"/>
                    <a:gd name="connsiteY5" fmla="*/ 27996 h 105399"/>
                    <a:gd name="connsiteX6" fmla="*/ 23693 w 29964"/>
                    <a:gd name="connsiteY6" fmla="*/ 53421 h 105399"/>
                    <a:gd name="connsiteX7" fmla="*/ 16845 w 29964"/>
                    <a:gd name="connsiteY7" fmla="*/ 79423 h 105399"/>
                    <a:gd name="connsiteX8" fmla="*/ 10285 w 29964"/>
                    <a:gd name="connsiteY8" fmla="*/ 93120 h 105399"/>
                    <a:gd name="connsiteX9" fmla="*/ 866 w 29964"/>
                    <a:gd name="connsiteY9" fmla="*/ 105399 h 105399"/>
                    <a:gd name="connsiteX10" fmla="*/ 0 w 29964"/>
                    <a:gd name="connsiteY10" fmla="*/ 103405 h 105399"/>
                    <a:gd name="connsiteX11" fmla="*/ 11125 w 29964"/>
                    <a:gd name="connsiteY11" fmla="*/ 53710 h 105399"/>
                    <a:gd name="connsiteX12" fmla="*/ 13119 w 29964"/>
                    <a:gd name="connsiteY12" fmla="*/ 35710 h 105399"/>
                    <a:gd name="connsiteX13" fmla="*/ 16268 w 29964"/>
                    <a:gd name="connsiteY13" fmla="*/ 26842 h 105399"/>
                    <a:gd name="connsiteX14" fmla="*/ 25084 w 29964"/>
                    <a:gd name="connsiteY14" fmla="*/ 5982 h 105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9964" h="105399">
                      <a:moveTo>
                        <a:pt x="25084" y="5982"/>
                      </a:moveTo>
                      <a:cubicBezTo>
                        <a:pt x="25451" y="5221"/>
                        <a:pt x="26317" y="3805"/>
                        <a:pt x="27655" y="1706"/>
                      </a:cubicBezTo>
                      <a:cubicBezTo>
                        <a:pt x="27839" y="1312"/>
                        <a:pt x="28311" y="761"/>
                        <a:pt x="29098" y="0"/>
                      </a:cubicBezTo>
                      <a:cubicBezTo>
                        <a:pt x="29675" y="971"/>
                        <a:pt x="29964" y="1706"/>
                        <a:pt x="29964" y="2283"/>
                      </a:cubicBezTo>
                      <a:lnTo>
                        <a:pt x="28547" y="11991"/>
                      </a:lnTo>
                      <a:lnTo>
                        <a:pt x="26842" y="27996"/>
                      </a:lnTo>
                      <a:lnTo>
                        <a:pt x="23693" y="53421"/>
                      </a:lnTo>
                      <a:cubicBezTo>
                        <a:pt x="22355" y="63890"/>
                        <a:pt x="20072" y="72549"/>
                        <a:pt x="16845" y="79423"/>
                      </a:cubicBezTo>
                      <a:lnTo>
                        <a:pt x="10285" y="93120"/>
                      </a:lnTo>
                      <a:cubicBezTo>
                        <a:pt x="6297" y="101306"/>
                        <a:pt x="3149" y="105399"/>
                        <a:pt x="866" y="105399"/>
                      </a:cubicBezTo>
                      <a:lnTo>
                        <a:pt x="0" y="103405"/>
                      </a:lnTo>
                      <a:cubicBezTo>
                        <a:pt x="5904" y="83228"/>
                        <a:pt x="9603" y="66671"/>
                        <a:pt x="11125" y="53710"/>
                      </a:cubicBezTo>
                      <a:lnTo>
                        <a:pt x="13119" y="35710"/>
                      </a:lnTo>
                      <a:lnTo>
                        <a:pt x="16268" y="26842"/>
                      </a:lnTo>
                      <a:lnTo>
                        <a:pt x="25084" y="5982"/>
                      </a:lnTo>
                      <a:close/>
                    </a:path>
                  </a:pathLst>
                </a:custGeom>
                <a:grpFill/>
                <a:ln w="2609"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B0B44C57-916A-9109-B834-565A35D3F474}"/>
                    </a:ext>
                  </a:extLst>
                </p:cNvPr>
                <p:cNvSpPr/>
                <p:nvPr/>
              </p:nvSpPr>
              <p:spPr>
                <a:xfrm>
                  <a:off x="7019245" y="3008189"/>
                  <a:ext cx="17133" cy="55415"/>
                </a:xfrm>
                <a:custGeom>
                  <a:avLst/>
                  <a:gdLst>
                    <a:gd name="connsiteX0" fmla="*/ 26 w 17133"/>
                    <a:gd name="connsiteY0" fmla="*/ 43713 h 55415"/>
                    <a:gd name="connsiteX1" fmla="*/ 4014 w 17133"/>
                    <a:gd name="connsiteY1" fmla="*/ 36288 h 55415"/>
                    <a:gd name="connsiteX2" fmla="*/ 4014 w 17133"/>
                    <a:gd name="connsiteY2" fmla="*/ 33139 h 55415"/>
                    <a:gd name="connsiteX3" fmla="*/ 3726 w 17133"/>
                    <a:gd name="connsiteY3" fmla="*/ 29151 h 55415"/>
                    <a:gd name="connsiteX4" fmla="*/ 3726 w 17133"/>
                    <a:gd name="connsiteY4" fmla="*/ 23719 h 55415"/>
                    <a:gd name="connsiteX5" fmla="*/ 10285 w 17133"/>
                    <a:gd name="connsiteY5" fmla="*/ 9997 h 55415"/>
                    <a:gd name="connsiteX6" fmla="*/ 15140 w 17133"/>
                    <a:gd name="connsiteY6" fmla="*/ 1417 h 55415"/>
                    <a:gd name="connsiteX7" fmla="*/ 16556 w 17133"/>
                    <a:gd name="connsiteY7" fmla="*/ 0 h 55415"/>
                    <a:gd name="connsiteX8" fmla="*/ 17134 w 17133"/>
                    <a:gd name="connsiteY8" fmla="*/ 5431 h 55415"/>
                    <a:gd name="connsiteX9" fmla="*/ 17134 w 17133"/>
                    <a:gd name="connsiteY9" fmla="*/ 12279 h 55415"/>
                    <a:gd name="connsiteX10" fmla="*/ 16425 w 17133"/>
                    <a:gd name="connsiteY10" fmla="*/ 23431 h 55415"/>
                    <a:gd name="connsiteX11" fmla="*/ 10705 w 17133"/>
                    <a:gd name="connsiteY11" fmla="*/ 40564 h 55415"/>
                    <a:gd name="connsiteX12" fmla="*/ 0 w 17133"/>
                    <a:gd name="connsiteY12" fmla="*/ 55415 h 55415"/>
                    <a:gd name="connsiteX13" fmla="*/ 0 w 17133"/>
                    <a:gd name="connsiteY13" fmla="*/ 43713 h 55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133" h="55415">
                      <a:moveTo>
                        <a:pt x="26" y="43713"/>
                      </a:moveTo>
                      <a:cubicBezTo>
                        <a:pt x="2676" y="42008"/>
                        <a:pt x="4014" y="39541"/>
                        <a:pt x="4014" y="36288"/>
                      </a:cubicBezTo>
                      <a:lnTo>
                        <a:pt x="4014" y="33139"/>
                      </a:lnTo>
                      <a:cubicBezTo>
                        <a:pt x="3831" y="31617"/>
                        <a:pt x="3726" y="30279"/>
                        <a:pt x="3726" y="29151"/>
                      </a:cubicBezTo>
                      <a:lnTo>
                        <a:pt x="3726" y="23719"/>
                      </a:lnTo>
                      <a:cubicBezTo>
                        <a:pt x="5248" y="19705"/>
                        <a:pt x="7452" y="15140"/>
                        <a:pt x="10285" y="9997"/>
                      </a:cubicBezTo>
                      <a:lnTo>
                        <a:pt x="15140" y="1417"/>
                      </a:lnTo>
                      <a:cubicBezTo>
                        <a:pt x="15323" y="1050"/>
                        <a:pt x="15795" y="551"/>
                        <a:pt x="16556" y="0"/>
                      </a:cubicBezTo>
                      <a:cubicBezTo>
                        <a:pt x="16950" y="0"/>
                        <a:pt x="17134" y="1810"/>
                        <a:pt x="17134" y="5431"/>
                      </a:cubicBezTo>
                      <a:lnTo>
                        <a:pt x="17134" y="12279"/>
                      </a:lnTo>
                      <a:cubicBezTo>
                        <a:pt x="17134" y="14746"/>
                        <a:pt x="16897" y="18472"/>
                        <a:pt x="16425" y="23431"/>
                      </a:cubicBezTo>
                      <a:cubicBezTo>
                        <a:pt x="15953" y="28390"/>
                        <a:pt x="14037" y="34110"/>
                        <a:pt x="10705" y="40564"/>
                      </a:cubicBezTo>
                      <a:cubicBezTo>
                        <a:pt x="7373" y="47045"/>
                        <a:pt x="3805" y="51978"/>
                        <a:pt x="0" y="55415"/>
                      </a:cubicBezTo>
                      <a:lnTo>
                        <a:pt x="0" y="43713"/>
                      </a:lnTo>
                      <a:close/>
                    </a:path>
                  </a:pathLst>
                </a:custGeom>
                <a:grpFill/>
                <a:ln w="2609"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4892AA01-49F2-EAFD-67C7-38EA06889AA3}"/>
                    </a:ext>
                  </a:extLst>
                </p:cNvPr>
                <p:cNvSpPr/>
                <p:nvPr/>
              </p:nvSpPr>
              <p:spPr>
                <a:xfrm>
                  <a:off x="6926729" y="3051378"/>
                  <a:ext cx="92542" cy="48829"/>
                </a:xfrm>
                <a:custGeom>
                  <a:avLst/>
                  <a:gdLst>
                    <a:gd name="connsiteX0" fmla="*/ 83674 w 92542"/>
                    <a:gd name="connsiteY0" fmla="*/ 18577 h 48829"/>
                    <a:gd name="connsiteX1" fmla="*/ 74832 w 92542"/>
                    <a:gd name="connsiteY1" fmla="*/ 24848 h 48829"/>
                    <a:gd name="connsiteX2" fmla="*/ 69978 w 92542"/>
                    <a:gd name="connsiteY2" fmla="*/ 26842 h 48829"/>
                    <a:gd name="connsiteX3" fmla="*/ 64258 w 92542"/>
                    <a:gd name="connsiteY3" fmla="*/ 31407 h 48829"/>
                    <a:gd name="connsiteX4" fmla="*/ 55704 w 92542"/>
                    <a:gd name="connsiteY4" fmla="*/ 36261 h 48829"/>
                    <a:gd name="connsiteX5" fmla="*/ 49984 w 92542"/>
                    <a:gd name="connsiteY5" fmla="*/ 41693 h 48829"/>
                    <a:gd name="connsiteX6" fmla="*/ 38570 w 92542"/>
                    <a:gd name="connsiteY6" fmla="*/ 48829 h 48829"/>
                    <a:gd name="connsiteX7" fmla="*/ 32299 w 92542"/>
                    <a:gd name="connsiteY7" fmla="*/ 46258 h 48829"/>
                    <a:gd name="connsiteX8" fmla="*/ 28285 w 92542"/>
                    <a:gd name="connsiteY8" fmla="*/ 45392 h 48829"/>
                    <a:gd name="connsiteX9" fmla="*/ 0 w 92542"/>
                    <a:gd name="connsiteY9" fmla="*/ 23405 h 48829"/>
                    <a:gd name="connsiteX10" fmla="*/ 21699 w 92542"/>
                    <a:gd name="connsiteY10" fmla="*/ 27970 h 48829"/>
                    <a:gd name="connsiteX11" fmla="*/ 29990 w 92542"/>
                    <a:gd name="connsiteY11" fmla="*/ 30253 h 48829"/>
                    <a:gd name="connsiteX12" fmla="*/ 42270 w 92542"/>
                    <a:gd name="connsiteY12" fmla="*/ 32824 h 48829"/>
                    <a:gd name="connsiteX13" fmla="*/ 52267 w 92542"/>
                    <a:gd name="connsiteY13" fmla="*/ 24821 h 48829"/>
                    <a:gd name="connsiteX14" fmla="*/ 57698 w 92542"/>
                    <a:gd name="connsiteY14" fmla="*/ 17973 h 48829"/>
                    <a:gd name="connsiteX15" fmla="*/ 60269 w 92542"/>
                    <a:gd name="connsiteY15" fmla="*/ 17685 h 48829"/>
                    <a:gd name="connsiteX16" fmla="*/ 62263 w 92542"/>
                    <a:gd name="connsiteY16" fmla="*/ 18262 h 48829"/>
                    <a:gd name="connsiteX17" fmla="*/ 64546 w 92542"/>
                    <a:gd name="connsiteY17" fmla="*/ 17973 h 48829"/>
                    <a:gd name="connsiteX18" fmla="*/ 67983 w 92542"/>
                    <a:gd name="connsiteY18" fmla="*/ 15691 h 48829"/>
                    <a:gd name="connsiteX19" fmla="*/ 74254 w 92542"/>
                    <a:gd name="connsiteY19" fmla="*/ 8265 h 48829"/>
                    <a:gd name="connsiteX20" fmla="*/ 79108 w 92542"/>
                    <a:gd name="connsiteY20" fmla="*/ 9420 h 48829"/>
                    <a:gd name="connsiteX21" fmla="*/ 84251 w 92542"/>
                    <a:gd name="connsiteY21" fmla="*/ 4277 h 48829"/>
                    <a:gd name="connsiteX22" fmla="*/ 87400 w 92542"/>
                    <a:gd name="connsiteY22" fmla="*/ 0 h 48829"/>
                    <a:gd name="connsiteX23" fmla="*/ 91126 w 92542"/>
                    <a:gd name="connsiteY23" fmla="*/ 1154 h 48829"/>
                    <a:gd name="connsiteX24" fmla="*/ 92542 w 92542"/>
                    <a:gd name="connsiteY24" fmla="*/ 577 h 48829"/>
                    <a:gd name="connsiteX25" fmla="*/ 92542 w 92542"/>
                    <a:gd name="connsiteY25" fmla="*/ 12280 h 48829"/>
                    <a:gd name="connsiteX26" fmla="*/ 83674 w 92542"/>
                    <a:gd name="connsiteY26" fmla="*/ 18577 h 48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92542" h="48829">
                      <a:moveTo>
                        <a:pt x="83674" y="18577"/>
                      </a:moveTo>
                      <a:cubicBezTo>
                        <a:pt x="79869" y="21253"/>
                        <a:pt x="76904" y="23326"/>
                        <a:pt x="74832" y="24848"/>
                      </a:cubicBezTo>
                      <a:lnTo>
                        <a:pt x="69978" y="26842"/>
                      </a:lnTo>
                      <a:lnTo>
                        <a:pt x="64258" y="31407"/>
                      </a:lnTo>
                      <a:lnTo>
                        <a:pt x="55704" y="36261"/>
                      </a:lnTo>
                      <a:cubicBezTo>
                        <a:pt x="54733" y="36839"/>
                        <a:pt x="52844" y="38649"/>
                        <a:pt x="49984" y="41693"/>
                      </a:cubicBezTo>
                      <a:cubicBezTo>
                        <a:pt x="45602" y="46442"/>
                        <a:pt x="41798" y="48829"/>
                        <a:pt x="38570" y="48829"/>
                      </a:cubicBezTo>
                      <a:cubicBezTo>
                        <a:pt x="38177" y="48829"/>
                        <a:pt x="36104" y="47964"/>
                        <a:pt x="32299" y="46258"/>
                      </a:cubicBezTo>
                      <a:cubicBezTo>
                        <a:pt x="30961" y="45681"/>
                        <a:pt x="29623" y="45392"/>
                        <a:pt x="28285" y="45392"/>
                      </a:cubicBezTo>
                      <a:lnTo>
                        <a:pt x="0" y="23405"/>
                      </a:lnTo>
                      <a:lnTo>
                        <a:pt x="21699" y="27970"/>
                      </a:lnTo>
                      <a:cubicBezTo>
                        <a:pt x="25504" y="28731"/>
                        <a:pt x="28259" y="29492"/>
                        <a:pt x="29990" y="30253"/>
                      </a:cubicBezTo>
                      <a:cubicBezTo>
                        <a:pt x="35500" y="31958"/>
                        <a:pt x="39594" y="32824"/>
                        <a:pt x="42270" y="32824"/>
                      </a:cubicBezTo>
                      <a:cubicBezTo>
                        <a:pt x="44553" y="32824"/>
                        <a:pt x="47885" y="30174"/>
                        <a:pt x="52267" y="24821"/>
                      </a:cubicBezTo>
                      <a:cubicBezTo>
                        <a:pt x="54943" y="21594"/>
                        <a:pt x="56753" y="19311"/>
                        <a:pt x="57698" y="17973"/>
                      </a:cubicBezTo>
                      <a:cubicBezTo>
                        <a:pt x="58275" y="17606"/>
                        <a:pt x="59115" y="17501"/>
                        <a:pt x="60269" y="17685"/>
                      </a:cubicBezTo>
                      <a:cubicBezTo>
                        <a:pt x="61214" y="18078"/>
                        <a:pt x="61896" y="18262"/>
                        <a:pt x="62263" y="18262"/>
                      </a:cubicBezTo>
                      <a:lnTo>
                        <a:pt x="64546" y="17973"/>
                      </a:lnTo>
                      <a:cubicBezTo>
                        <a:pt x="65884" y="17606"/>
                        <a:pt x="67013" y="16845"/>
                        <a:pt x="67983" y="15691"/>
                      </a:cubicBezTo>
                      <a:cubicBezTo>
                        <a:pt x="71421" y="10941"/>
                        <a:pt x="73493" y="8449"/>
                        <a:pt x="74254" y="8265"/>
                      </a:cubicBezTo>
                      <a:cubicBezTo>
                        <a:pt x="75776" y="8659"/>
                        <a:pt x="77403" y="9026"/>
                        <a:pt x="79108" y="9420"/>
                      </a:cubicBezTo>
                      <a:cubicBezTo>
                        <a:pt x="80053" y="9236"/>
                        <a:pt x="81785" y="7530"/>
                        <a:pt x="84251" y="4277"/>
                      </a:cubicBezTo>
                      <a:lnTo>
                        <a:pt x="87400" y="0"/>
                      </a:lnTo>
                      <a:cubicBezTo>
                        <a:pt x="88344" y="0"/>
                        <a:pt x="89577" y="394"/>
                        <a:pt x="91126" y="1154"/>
                      </a:cubicBezTo>
                      <a:lnTo>
                        <a:pt x="92542" y="577"/>
                      </a:lnTo>
                      <a:lnTo>
                        <a:pt x="92542" y="12280"/>
                      </a:lnTo>
                      <a:cubicBezTo>
                        <a:pt x="88712" y="15349"/>
                        <a:pt x="85747" y="17449"/>
                        <a:pt x="83674" y="18577"/>
                      </a:cubicBezTo>
                      <a:close/>
                    </a:path>
                  </a:pathLst>
                </a:custGeom>
                <a:grpFill/>
                <a:ln w="2609"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AB23CBE7-375A-FEA8-3EF4-3BA005098F98}"/>
                    </a:ext>
                  </a:extLst>
                </p:cNvPr>
                <p:cNvSpPr/>
                <p:nvPr/>
              </p:nvSpPr>
              <p:spPr>
                <a:xfrm>
                  <a:off x="6895821" y="2919189"/>
                  <a:ext cx="147642" cy="230240"/>
                </a:xfrm>
                <a:custGeom>
                  <a:avLst/>
                  <a:gdLst>
                    <a:gd name="connsiteX0" fmla="*/ 59403 w 147642"/>
                    <a:gd name="connsiteY0" fmla="*/ 177686 h 230240"/>
                    <a:gd name="connsiteX1" fmla="*/ 56544 w 147642"/>
                    <a:gd name="connsiteY1" fmla="*/ 184245 h 230240"/>
                    <a:gd name="connsiteX2" fmla="*/ 53972 w 147642"/>
                    <a:gd name="connsiteY2" fmla="*/ 192825 h 230240"/>
                    <a:gd name="connsiteX3" fmla="*/ 44264 w 147642"/>
                    <a:gd name="connsiteY3" fmla="*/ 215390 h 230240"/>
                    <a:gd name="connsiteX4" fmla="*/ 20282 w 147642"/>
                    <a:gd name="connsiteY4" fmla="*/ 230241 h 230240"/>
                    <a:gd name="connsiteX5" fmla="*/ 0 w 147642"/>
                    <a:gd name="connsiteY5" fmla="*/ 192825 h 230240"/>
                    <a:gd name="connsiteX6" fmla="*/ 7714 w 147642"/>
                    <a:gd name="connsiteY6" fmla="*/ 135704 h 230240"/>
                    <a:gd name="connsiteX7" fmla="*/ 11991 w 147642"/>
                    <a:gd name="connsiteY7" fmla="*/ 112274 h 230240"/>
                    <a:gd name="connsiteX8" fmla="*/ 15979 w 147642"/>
                    <a:gd name="connsiteY8" fmla="*/ 96557 h 230240"/>
                    <a:gd name="connsiteX9" fmla="*/ 25399 w 147642"/>
                    <a:gd name="connsiteY9" fmla="*/ 76852 h 230240"/>
                    <a:gd name="connsiteX10" fmla="*/ 26816 w 147642"/>
                    <a:gd name="connsiteY10" fmla="*/ 76275 h 230240"/>
                    <a:gd name="connsiteX11" fmla="*/ 27104 w 147642"/>
                    <a:gd name="connsiteY11" fmla="*/ 78557 h 230240"/>
                    <a:gd name="connsiteX12" fmla="*/ 25950 w 147642"/>
                    <a:gd name="connsiteY12" fmla="*/ 85983 h 230240"/>
                    <a:gd name="connsiteX13" fmla="*/ 19941 w 147642"/>
                    <a:gd name="connsiteY13" fmla="*/ 127098 h 230240"/>
                    <a:gd name="connsiteX14" fmla="*/ 15953 w 147642"/>
                    <a:gd name="connsiteY14" fmla="*/ 155094 h 230240"/>
                    <a:gd name="connsiteX15" fmla="*/ 41955 w 147642"/>
                    <a:gd name="connsiteY15" fmla="*/ 127387 h 230240"/>
                    <a:gd name="connsiteX16" fmla="*/ 92516 w 147642"/>
                    <a:gd name="connsiteY16" fmla="*/ 69400 h 230240"/>
                    <a:gd name="connsiteX17" fmla="*/ 113087 w 147642"/>
                    <a:gd name="connsiteY17" fmla="*/ 45969 h 230240"/>
                    <a:gd name="connsiteX18" fmla="*/ 144494 w 147642"/>
                    <a:gd name="connsiteY18" fmla="*/ 3700 h 230240"/>
                    <a:gd name="connsiteX19" fmla="*/ 147066 w 147642"/>
                    <a:gd name="connsiteY19" fmla="*/ 0 h 230240"/>
                    <a:gd name="connsiteX20" fmla="*/ 147643 w 147642"/>
                    <a:gd name="connsiteY20" fmla="*/ 2283 h 230240"/>
                    <a:gd name="connsiteX21" fmla="*/ 145071 w 147642"/>
                    <a:gd name="connsiteY21" fmla="*/ 11702 h 230240"/>
                    <a:gd name="connsiteX22" fmla="*/ 98813 w 147642"/>
                    <a:gd name="connsiteY22" fmla="*/ 78242 h 230240"/>
                    <a:gd name="connsiteX23" fmla="*/ 83385 w 147642"/>
                    <a:gd name="connsiteY23" fmla="*/ 95376 h 230240"/>
                    <a:gd name="connsiteX24" fmla="*/ 63969 w 147642"/>
                    <a:gd name="connsiteY24" fmla="*/ 117941 h 230240"/>
                    <a:gd name="connsiteX25" fmla="*/ 46835 w 147642"/>
                    <a:gd name="connsiteY25" fmla="*/ 137935 h 230240"/>
                    <a:gd name="connsiteX26" fmla="*/ 31119 w 147642"/>
                    <a:gd name="connsiteY26" fmla="*/ 155645 h 230240"/>
                    <a:gd name="connsiteX27" fmla="*/ 57383 w 147642"/>
                    <a:gd name="connsiteY27" fmla="*/ 174222 h 230240"/>
                    <a:gd name="connsiteX28" fmla="*/ 59403 w 147642"/>
                    <a:gd name="connsiteY28" fmla="*/ 177686 h 230240"/>
                    <a:gd name="connsiteX29" fmla="*/ 49695 w 147642"/>
                    <a:gd name="connsiteY29" fmla="*/ 179417 h 230240"/>
                    <a:gd name="connsiteX30" fmla="*/ 26553 w 147642"/>
                    <a:gd name="connsiteY30" fmla="*/ 168843 h 230240"/>
                    <a:gd name="connsiteX31" fmla="*/ 19416 w 147642"/>
                    <a:gd name="connsiteY31" fmla="*/ 169709 h 230240"/>
                    <a:gd name="connsiteX32" fmla="*/ 13696 w 147642"/>
                    <a:gd name="connsiteY32" fmla="*/ 181123 h 230240"/>
                    <a:gd name="connsiteX33" fmla="*/ 28259 w 147642"/>
                    <a:gd name="connsiteY33" fmla="*/ 198545 h 230240"/>
                    <a:gd name="connsiteX34" fmla="*/ 43110 w 147642"/>
                    <a:gd name="connsiteY34" fmla="*/ 192982 h 230240"/>
                    <a:gd name="connsiteX35" fmla="*/ 49695 w 147642"/>
                    <a:gd name="connsiteY35" fmla="*/ 179417 h 230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47642" h="230240">
                      <a:moveTo>
                        <a:pt x="59403" y="177686"/>
                      </a:moveTo>
                      <a:cubicBezTo>
                        <a:pt x="58826" y="177686"/>
                        <a:pt x="57882" y="179890"/>
                        <a:pt x="56544" y="184245"/>
                      </a:cubicBezTo>
                      <a:cubicBezTo>
                        <a:pt x="56150" y="185767"/>
                        <a:pt x="55310" y="188627"/>
                        <a:pt x="53972" y="192825"/>
                      </a:cubicBezTo>
                      <a:cubicBezTo>
                        <a:pt x="49774" y="204239"/>
                        <a:pt x="46547" y="211769"/>
                        <a:pt x="44264" y="215390"/>
                      </a:cubicBezTo>
                      <a:cubicBezTo>
                        <a:pt x="37993" y="225282"/>
                        <a:pt x="29990" y="230241"/>
                        <a:pt x="20282" y="230241"/>
                      </a:cubicBezTo>
                      <a:cubicBezTo>
                        <a:pt x="6770" y="230241"/>
                        <a:pt x="0" y="217778"/>
                        <a:pt x="0" y="192825"/>
                      </a:cubicBezTo>
                      <a:cubicBezTo>
                        <a:pt x="0" y="182933"/>
                        <a:pt x="2571" y="163884"/>
                        <a:pt x="7714" y="135704"/>
                      </a:cubicBezTo>
                      <a:lnTo>
                        <a:pt x="11991" y="112274"/>
                      </a:lnTo>
                      <a:cubicBezTo>
                        <a:pt x="13513" y="104271"/>
                        <a:pt x="14851" y="99049"/>
                        <a:pt x="15979" y="96557"/>
                      </a:cubicBezTo>
                      <a:lnTo>
                        <a:pt x="25399" y="76852"/>
                      </a:lnTo>
                      <a:cubicBezTo>
                        <a:pt x="26160" y="76275"/>
                        <a:pt x="26632" y="76091"/>
                        <a:pt x="26816" y="76275"/>
                      </a:cubicBezTo>
                      <a:cubicBezTo>
                        <a:pt x="26999" y="76668"/>
                        <a:pt x="27104" y="77403"/>
                        <a:pt x="27104" y="78557"/>
                      </a:cubicBezTo>
                      <a:cubicBezTo>
                        <a:pt x="27104" y="81234"/>
                        <a:pt x="26737" y="83700"/>
                        <a:pt x="25950" y="85983"/>
                      </a:cubicBezTo>
                      <a:cubicBezTo>
                        <a:pt x="25950" y="87137"/>
                        <a:pt x="23956" y="100834"/>
                        <a:pt x="19941" y="127098"/>
                      </a:cubicBezTo>
                      <a:cubicBezTo>
                        <a:pt x="17658" y="141582"/>
                        <a:pt x="16320" y="150896"/>
                        <a:pt x="15953" y="155094"/>
                      </a:cubicBezTo>
                      <a:cubicBezTo>
                        <a:pt x="17107" y="155094"/>
                        <a:pt x="25766" y="145859"/>
                        <a:pt x="41955" y="127387"/>
                      </a:cubicBezTo>
                      <a:lnTo>
                        <a:pt x="92516" y="69400"/>
                      </a:lnTo>
                      <a:cubicBezTo>
                        <a:pt x="96504" y="64835"/>
                        <a:pt x="103379" y="57016"/>
                        <a:pt x="113087" y="45969"/>
                      </a:cubicBezTo>
                      <a:cubicBezTo>
                        <a:pt x="125655" y="31302"/>
                        <a:pt x="136124" y="17212"/>
                        <a:pt x="144494" y="3700"/>
                      </a:cubicBezTo>
                      <a:cubicBezTo>
                        <a:pt x="145649" y="1233"/>
                        <a:pt x="146488" y="0"/>
                        <a:pt x="147066" y="0"/>
                      </a:cubicBezTo>
                      <a:lnTo>
                        <a:pt x="147643" y="2283"/>
                      </a:lnTo>
                      <a:cubicBezTo>
                        <a:pt x="146488" y="6664"/>
                        <a:pt x="145649" y="9813"/>
                        <a:pt x="145071" y="11702"/>
                      </a:cubicBezTo>
                      <a:cubicBezTo>
                        <a:pt x="139535" y="27130"/>
                        <a:pt x="124133" y="49302"/>
                        <a:pt x="98813" y="78242"/>
                      </a:cubicBezTo>
                      <a:cubicBezTo>
                        <a:pt x="96347" y="80919"/>
                        <a:pt x="91204" y="86612"/>
                        <a:pt x="83385" y="95376"/>
                      </a:cubicBezTo>
                      <a:cubicBezTo>
                        <a:pt x="81863" y="96898"/>
                        <a:pt x="75383" y="104428"/>
                        <a:pt x="63969" y="117941"/>
                      </a:cubicBezTo>
                      <a:lnTo>
                        <a:pt x="46835" y="137935"/>
                      </a:lnTo>
                      <a:lnTo>
                        <a:pt x="31119" y="155645"/>
                      </a:lnTo>
                      <a:cubicBezTo>
                        <a:pt x="42532" y="158899"/>
                        <a:pt x="51296" y="165065"/>
                        <a:pt x="57383" y="174222"/>
                      </a:cubicBezTo>
                      <a:cubicBezTo>
                        <a:pt x="57777" y="175036"/>
                        <a:pt x="58459" y="176190"/>
                        <a:pt x="59403" y="177686"/>
                      </a:cubicBezTo>
                      <a:close/>
                      <a:moveTo>
                        <a:pt x="49695" y="179417"/>
                      </a:moveTo>
                      <a:cubicBezTo>
                        <a:pt x="49695" y="172385"/>
                        <a:pt x="41981" y="168843"/>
                        <a:pt x="26553" y="168843"/>
                      </a:cubicBezTo>
                      <a:cubicBezTo>
                        <a:pt x="22932" y="168843"/>
                        <a:pt x="20545" y="169132"/>
                        <a:pt x="19416" y="169709"/>
                      </a:cubicBezTo>
                      <a:cubicBezTo>
                        <a:pt x="15612" y="171415"/>
                        <a:pt x="13696" y="175219"/>
                        <a:pt x="13696" y="181123"/>
                      </a:cubicBezTo>
                      <a:cubicBezTo>
                        <a:pt x="13696" y="192746"/>
                        <a:pt x="18550" y="198545"/>
                        <a:pt x="28259" y="198545"/>
                      </a:cubicBezTo>
                      <a:cubicBezTo>
                        <a:pt x="33769" y="198545"/>
                        <a:pt x="38728" y="196682"/>
                        <a:pt x="43110" y="192982"/>
                      </a:cubicBezTo>
                      <a:cubicBezTo>
                        <a:pt x="47518" y="189257"/>
                        <a:pt x="49695" y="184744"/>
                        <a:pt x="49695" y="179417"/>
                      </a:cubicBezTo>
                      <a:close/>
                    </a:path>
                  </a:pathLst>
                </a:custGeom>
                <a:grpFill/>
                <a:ln w="2609"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4241A944-4C73-0D3D-042C-AEDE018420DE}"/>
                    </a:ext>
                  </a:extLst>
                </p:cNvPr>
                <p:cNvSpPr/>
                <p:nvPr/>
              </p:nvSpPr>
              <p:spPr>
                <a:xfrm>
                  <a:off x="6980570" y="2941282"/>
                  <a:ext cx="34009" cy="44290"/>
                </a:xfrm>
                <a:custGeom>
                  <a:avLst/>
                  <a:gdLst>
                    <a:gd name="connsiteX0" fmla="*/ 23693 w 34009"/>
                    <a:gd name="connsiteY0" fmla="*/ 15743 h 44290"/>
                    <a:gd name="connsiteX1" fmla="*/ 12279 w 34009"/>
                    <a:gd name="connsiteY1" fmla="*/ 32299 h 44290"/>
                    <a:gd name="connsiteX2" fmla="*/ 0 w 34009"/>
                    <a:gd name="connsiteY2" fmla="*/ 44290 h 44290"/>
                    <a:gd name="connsiteX3" fmla="*/ 7714 w 34009"/>
                    <a:gd name="connsiteY3" fmla="*/ 30856 h 44290"/>
                    <a:gd name="connsiteX4" fmla="*/ 34005 w 34009"/>
                    <a:gd name="connsiteY4" fmla="*/ 0 h 44290"/>
                    <a:gd name="connsiteX5" fmla="*/ 23693 w 34009"/>
                    <a:gd name="connsiteY5" fmla="*/ 15743 h 44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009" h="44290">
                      <a:moveTo>
                        <a:pt x="23693" y="15743"/>
                      </a:moveTo>
                      <a:cubicBezTo>
                        <a:pt x="16635" y="26212"/>
                        <a:pt x="12830" y="31748"/>
                        <a:pt x="12279" y="32299"/>
                      </a:cubicBezTo>
                      <a:cubicBezTo>
                        <a:pt x="7530" y="37048"/>
                        <a:pt x="3411" y="41063"/>
                        <a:pt x="0" y="44290"/>
                      </a:cubicBezTo>
                      <a:cubicBezTo>
                        <a:pt x="1889" y="38964"/>
                        <a:pt x="4460" y="34477"/>
                        <a:pt x="7714" y="30856"/>
                      </a:cubicBezTo>
                      <a:cubicBezTo>
                        <a:pt x="21804" y="15061"/>
                        <a:pt x="30568" y="4775"/>
                        <a:pt x="34005" y="0"/>
                      </a:cubicBezTo>
                      <a:cubicBezTo>
                        <a:pt x="34162" y="26"/>
                        <a:pt x="30725" y="5274"/>
                        <a:pt x="23693" y="15743"/>
                      </a:cubicBezTo>
                      <a:close/>
                    </a:path>
                  </a:pathLst>
                </a:custGeom>
                <a:grpFill/>
                <a:ln w="2609"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DF73D634-079B-F591-E540-529F71058A26}"/>
                    </a:ext>
                  </a:extLst>
                </p:cNvPr>
                <p:cNvSpPr/>
                <p:nvPr/>
              </p:nvSpPr>
              <p:spPr>
                <a:xfrm>
                  <a:off x="6835263" y="3064602"/>
                  <a:ext cx="39698" cy="71709"/>
                </a:xfrm>
                <a:custGeom>
                  <a:avLst/>
                  <a:gdLst>
                    <a:gd name="connsiteX0" fmla="*/ 39699 w 39698"/>
                    <a:gd name="connsiteY0" fmla="*/ 25162 h 71709"/>
                    <a:gd name="connsiteX1" fmla="*/ 32562 w 39698"/>
                    <a:gd name="connsiteY1" fmla="*/ 52004 h 71709"/>
                    <a:gd name="connsiteX2" fmla="*/ 10285 w 39698"/>
                    <a:gd name="connsiteY2" fmla="*/ 71709 h 71709"/>
                    <a:gd name="connsiteX3" fmla="*/ 0 w 39698"/>
                    <a:gd name="connsiteY3" fmla="*/ 59141 h 71709"/>
                    <a:gd name="connsiteX4" fmla="*/ 1417 w 39698"/>
                    <a:gd name="connsiteY4" fmla="*/ 50010 h 71709"/>
                    <a:gd name="connsiteX5" fmla="*/ 5982 w 39698"/>
                    <a:gd name="connsiteY5" fmla="*/ 40302 h 71709"/>
                    <a:gd name="connsiteX6" fmla="*/ 10259 w 39698"/>
                    <a:gd name="connsiteY6" fmla="*/ 32877 h 71709"/>
                    <a:gd name="connsiteX7" fmla="*/ 8265 w 39698"/>
                    <a:gd name="connsiteY7" fmla="*/ 32011 h 71709"/>
                    <a:gd name="connsiteX8" fmla="*/ 7399 w 39698"/>
                    <a:gd name="connsiteY8" fmla="*/ 32011 h 71709"/>
                    <a:gd name="connsiteX9" fmla="*/ 9105 w 39698"/>
                    <a:gd name="connsiteY9" fmla="*/ 26291 h 71709"/>
                    <a:gd name="connsiteX10" fmla="*/ 19101 w 39698"/>
                    <a:gd name="connsiteY10" fmla="*/ 3437 h 71709"/>
                    <a:gd name="connsiteX11" fmla="*/ 22250 w 39698"/>
                    <a:gd name="connsiteY11" fmla="*/ 0 h 71709"/>
                    <a:gd name="connsiteX12" fmla="*/ 31381 w 39698"/>
                    <a:gd name="connsiteY12" fmla="*/ 4854 h 71709"/>
                    <a:gd name="connsiteX13" fmla="*/ 39699 w 39698"/>
                    <a:gd name="connsiteY13" fmla="*/ 25162 h 71709"/>
                    <a:gd name="connsiteX14" fmla="*/ 26291 w 39698"/>
                    <a:gd name="connsiteY14" fmla="*/ 47150 h 71709"/>
                    <a:gd name="connsiteX15" fmla="*/ 19443 w 39698"/>
                    <a:gd name="connsiteY15" fmla="*/ 37442 h 71709"/>
                    <a:gd name="connsiteX16" fmla="*/ 15166 w 39698"/>
                    <a:gd name="connsiteY16" fmla="*/ 36025 h 71709"/>
                    <a:gd name="connsiteX17" fmla="*/ 10600 w 39698"/>
                    <a:gd name="connsiteY17" fmla="*/ 41299 h 71709"/>
                    <a:gd name="connsiteX18" fmla="*/ 7740 w 39698"/>
                    <a:gd name="connsiteY18" fmla="*/ 48856 h 71709"/>
                    <a:gd name="connsiteX19" fmla="*/ 15166 w 39698"/>
                    <a:gd name="connsiteY19" fmla="*/ 55153 h 71709"/>
                    <a:gd name="connsiteX20" fmla="*/ 22460 w 39698"/>
                    <a:gd name="connsiteY20" fmla="*/ 52713 h 71709"/>
                    <a:gd name="connsiteX21" fmla="*/ 26291 w 39698"/>
                    <a:gd name="connsiteY21" fmla="*/ 47150 h 717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9698" h="71709">
                      <a:moveTo>
                        <a:pt x="39699" y="25162"/>
                      </a:moveTo>
                      <a:cubicBezTo>
                        <a:pt x="39699" y="33926"/>
                        <a:pt x="37311" y="42873"/>
                        <a:pt x="32562" y="52004"/>
                      </a:cubicBezTo>
                      <a:cubicBezTo>
                        <a:pt x="25713" y="65150"/>
                        <a:pt x="18288" y="71709"/>
                        <a:pt x="10285" y="71709"/>
                      </a:cubicBezTo>
                      <a:cubicBezTo>
                        <a:pt x="3437" y="71709"/>
                        <a:pt x="0" y="67511"/>
                        <a:pt x="0" y="59141"/>
                      </a:cubicBezTo>
                      <a:cubicBezTo>
                        <a:pt x="0" y="56281"/>
                        <a:pt x="472" y="53237"/>
                        <a:pt x="1417" y="50010"/>
                      </a:cubicBezTo>
                      <a:lnTo>
                        <a:pt x="5982" y="40302"/>
                      </a:lnTo>
                      <a:lnTo>
                        <a:pt x="10259" y="32877"/>
                      </a:lnTo>
                      <a:lnTo>
                        <a:pt x="8265" y="32011"/>
                      </a:lnTo>
                      <a:lnTo>
                        <a:pt x="7399" y="32011"/>
                      </a:lnTo>
                      <a:cubicBezTo>
                        <a:pt x="7216" y="31250"/>
                        <a:pt x="7767" y="29361"/>
                        <a:pt x="9105" y="26291"/>
                      </a:cubicBezTo>
                      <a:lnTo>
                        <a:pt x="19101" y="3437"/>
                      </a:lnTo>
                      <a:cubicBezTo>
                        <a:pt x="20046" y="1154"/>
                        <a:pt x="21096" y="0"/>
                        <a:pt x="22250" y="0"/>
                      </a:cubicBezTo>
                      <a:cubicBezTo>
                        <a:pt x="23772" y="0"/>
                        <a:pt x="26816" y="1627"/>
                        <a:pt x="31381" y="4854"/>
                      </a:cubicBezTo>
                      <a:cubicBezTo>
                        <a:pt x="36943" y="10023"/>
                        <a:pt x="39699" y="16792"/>
                        <a:pt x="39699" y="25162"/>
                      </a:cubicBezTo>
                      <a:close/>
                      <a:moveTo>
                        <a:pt x="26291" y="47150"/>
                      </a:moveTo>
                      <a:cubicBezTo>
                        <a:pt x="26291" y="43529"/>
                        <a:pt x="24008" y="40302"/>
                        <a:pt x="19443" y="37442"/>
                      </a:cubicBezTo>
                      <a:cubicBezTo>
                        <a:pt x="17921" y="36497"/>
                        <a:pt x="16478" y="36025"/>
                        <a:pt x="15166" y="36025"/>
                      </a:cubicBezTo>
                      <a:cubicBezTo>
                        <a:pt x="14037" y="36025"/>
                        <a:pt x="12489" y="37783"/>
                        <a:pt x="10600" y="41299"/>
                      </a:cubicBezTo>
                      <a:cubicBezTo>
                        <a:pt x="8685" y="44815"/>
                        <a:pt x="7740" y="47334"/>
                        <a:pt x="7740" y="48856"/>
                      </a:cubicBezTo>
                      <a:cubicBezTo>
                        <a:pt x="7740" y="53054"/>
                        <a:pt x="10207" y="55153"/>
                        <a:pt x="15166" y="55153"/>
                      </a:cubicBezTo>
                      <a:cubicBezTo>
                        <a:pt x="17448" y="55153"/>
                        <a:pt x="19889" y="54339"/>
                        <a:pt x="22460" y="52713"/>
                      </a:cubicBezTo>
                      <a:cubicBezTo>
                        <a:pt x="25005" y="51112"/>
                        <a:pt x="26291" y="49249"/>
                        <a:pt x="26291" y="47150"/>
                      </a:cubicBezTo>
                      <a:close/>
                    </a:path>
                  </a:pathLst>
                </a:custGeom>
                <a:grpFill/>
                <a:ln w="2609"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B4333D6C-2DFD-707D-5017-7E8CA97C6240}"/>
                    </a:ext>
                  </a:extLst>
                </p:cNvPr>
                <p:cNvSpPr/>
                <p:nvPr/>
              </p:nvSpPr>
              <p:spPr>
                <a:xfrm>
                  <a:off x="6739231" y="2984050"/>
                  <a:ext cx="121981" cy="155802"/>
                </a:xfrm>
                <a:custGeom>
                  <a:avLst/>
                  <a:gdLst>
                    <a:gd name="connsiteX0" fmla="*/ 53001 w 121981"/>
                    <a:gd name="connsiteY0" fmla="*/ 99705 h 155802"/>
                    <a:gd name="connsiteX1" fmla="*/ 76511 w 121981"/>
                    <a:gd name="connsiteY1" fmla="*/ 69295 h 155802"/>
                    <a:gd name="connsiteX2" fmla="*/ 97528 w 121981"/>
                    <a:gd name="connsiteY2" fmla="*/ 55494 h 155802"/>
                    <a:gd name="connsiteX3" fmla="*/ 106003 w 121981"/>
                    <a:gd name="connsiteY3" fmla="*/ 47019 h 155802"/>
                    <a:gd name="connsiteX4" fmla="*/ 100676 w 121981"/>
                    <a:gd name="connsiteY4" fmla="*/ 40433 h 155802"/>
                    <a:gd name="connsiteX5" fmla="*/ 94720 w 121981"/>
                    <a:gd name="connsiteY5" fmla="*/ 42007 h 155802"/>
                    <a:gd name="connsiteX6" fmla="*/ 86718 w 121981"/>
                    <a:gd name="connsiteY6" fmla="*/ 38413 h 155802"/>
                    <a:gd name="connsiteX7" fmla="*/ 84041 w 121981"/>
                    <a:gd name="connsiteY7" fmla="*/ 30410 h 155802"/>
                    <a:gd name="connsiteX8" fmla="*/ 92831 w 121981"/>
                    <a:gd name="connsiteY8" fmla="*/ 11282 h 155802"/>
                    <a:gd name="connsiteX9" fmla="*/ 103484 w 121981"/>
                    <a:gd name="connsiteY9" fmla="*/ 0 h 155802"/>
                    <a:gd name="connsiteX10" fmla="*/ 117285 w 121981"/>
                    <a:gd name="connsiteY10" fmla="*/ 10338 h 155802"/>
                    <a:gd name="connsiteX11" fmla="*/ 121982 w 121981"/>
                    <a:gd name="connsiteY11" fmla="*/ 27891 h 155802"/>
                    <a:gd name="connsiteX12" fmla="*/ 116813 w 121981"/>
                    <a:gd name="connsiteY12" fmla="*/ 49984 h 155802"/>
                    <a:gd name="connsiteX13" fmla="*/ 105058 w 121981"/>
                    <a:gd name="connsiteY13" fmla="*/ 69269 h 155802"/>
                    <a:gd name="connsiteX14" fmla="*/ 76852 w 121981"/>
                    <a:gd name="connsiteY14" fmla="*/ 85878 h 155802"/>
                    <a:gd name="connsiteX15" fmla="*/ 67747 w 121981"/>
                    <a:gd name="connsiteY15" fmla="*/ 94641 h 155802"/>
                    <a:gd name="connsiteX16" fmla="*/ 21961 w 121981"/>
                    <a:gd name="connsiteY16" fmla="*/ 146383 h 155802"/>
                    <a:gd name="connsiteX17" fmla="*/ 1889 w 121981"/>
                    <a:gd name="connsiteY17" fmla="*/ 155803 h 155802"/>
                    <a:gd name="connsiteX18" fmla="*/ 0 w 121981"/>
                    <a:gd name="connsiteY18" fmla="*/ 154858 h 155802"/>
                    <a:gd name="connsiteX19" fmla="*/ 53001 w 121981"/>
                    <a:gd name="connsiteY19" fmla="*/ 99705 h 1558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21981" h="155802">
                      <a:moveTo>
                        <a:pt x="53001" y="99705"/>
                      </a:moveTo>
                      <a:cubicBezTo>
                        <a:pt x="60112" y="86534"/>
                        <a:pt x="67957" y="76406"/>
                        <a:pt x="76511" y="69295"/>
                      </a:cubicBezTo>
                      <a:cubicBezTo>
                        <a:pt x="77350" y="68456"/>
                        <a:pt x="84356" y="63864"/>
                        <a:pt x="97528" y="55494"/>
                      </a:cubicBezTo>
                      <a:cubicBezTo>
                        <a:pt x="103169" y="51952"/>
                        <a:pt x="106003" y="49118"/>
                        <a:pt x="106003" y="47019"/>
                      </a:cubicBezTo>
                      <a:cubicBezTo>
                        <a:pt x="106003" y="43897"/>
                        <a:pt x="104218" y="41693"/>
                        <a:pt x="100676" y="40433"/>
                      </a:cubicBezTo>
                      <a:cubicBezTo>
                        <a:pt x="98157" y="41483"/>
                        <a:pt x="96190" y="42007"/>
                        <a:pt x="94720" y="42007"/>
                      </a:cubicBezTo>
                      <a:cubicBezTo>
                        <a:pt x="91781" y="42007"/>
                        <a:pt x="89131" y="40800"/>
                        <a:pt x="86718" y="38413"/>
                      </a:cubicBezTo>
                      <a:cubicBezTo>
                        <a:pt x="84304" y="35999"/>
                        <a:pt x="83438" y="33349"/>
                        <a:pt x="84041" y="30410"/>
                      </a:cubicBezTo>
                      <a:cubicBezTo>
                        <a:pt x="84881" y="26658"/>
                        <a:pt x="87793" y="20282"/>
                        <a:pt x="92831" y="11282"/>
                      </a:cubicBezTo>
                      <a:cubicBezTo>
                        <a:pt x="97003" y="3752"/>
                        <a:pt x="100571" y="0"/>
                        <a:pt x="103484" y="0"/>
                      </a:cubicBezTo>
                      <a:cubicBezTo>
                        <a:pt x="108915" y="0"/>
                        <a:pt x="113507" y="3463"/>
                        <a:pt x="117285" y="10338"/>
                      </a:cubicBezTo>
                      <a:cubicBezTo>
                        <a:pt x="120434" y="15979"/>
                        <a:pt x="121982" y="21830"/>
                        <a:pt x="121982" y="27891"/>
                      </a:cubicBezTo>
                      <a:cubicBezTo>
                        <a:pt x="121982" y="34162"/>
                        <a:pt x="120250" y="41535"/>
                        <a:pt x="116813" y="49984"/>
                      </a:cubicBezTo>
                      <a:cubicBezTo>
                        <a:pt x="113376" y="58459"/>
                        <a:pt x="109440" y="64887"/>
                        <a:pt x="105058" y="69269"/>
                      </a:cubicBezTo>
                      <a:cubicBezTo>
                        <a:pt x="103169" y="71158"/>
                        <a:pt x="93776" y="76694"/>
                        <a:pt x="76852" y="85878"/>
                      </a:cubicBezTo>
                      <a:cubicBezTo>
                        <a:pt x="73100" y="87977"/>
                        <a:pt x="70056" y="90889"/>
                        <a:pt x="67747" y="94641"/>
                      </a:cubicBezTo>
                      <a:cubicBezTo>
                        <a:pt x="52083" y="120145"/>
                        <a:pt x="36812" y="137384"/>
                        <a:pt x="21961" y="146383"/>
                      </a:cubicBezTo>
                      <a:cubicBezTo>
                        <a:pt x="11729" y="152654"/>
                        <a:pt x="5038" y="155803"/>
                        <a:pt x="1889" y="155803"/>
                      </a:cubicBezTo>
                      <a:cubicBezTo>
                        <a:pt x="840" y="155803"/>
                        <a:pt x="210" y="155488"/>
                        <a:pt x="0" y="154858"/>
                      </a:cubicBezTo>
                      <a:cubicBezTo>
                        <a:pt x="22801" y="141293"/>
                        <a:pt x="40459" y="122900"/>
                        <a:pt x="53001" y="99705"/>
                      </a:cubicBezTo>
                      <a:close/>
                    </a:path>
                  </a:pathLst>
                </a:custGeom>
                <a:grpFill/>
                <a:ln w="2609"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4F65B97F-C54C-322A-9214-8E812D575258}"/>
                    </a:ext>
                  </a:extLst>
                </p:cNvPr>
                <p:cNvSpPr/>
                <p:nvPr/>
              </p:nvSpPr>
              <p:spPr>
                <a:xfrm>
                  <a:off x="6782839" y="2922968"/>
                  <a:ext cx="31171" cy="43607"/>
                </a:xfrm>
                <a:custGeom>
                  <a:avLst/>
                  <a:gdLst>
                    <a:gd name="connsiteX0" fmla="*/ 31014 w 31171"/>
                    <a:gd name="connsiteY0" fmla="*/ 17894 h 43607"/>
                    <a:gd name="connsiteX1" fmla="*/ 27262 w 31171"/>
                    <a:gd name="connsiteY1" fmla="*/ 32640 h 43607"/>
                    <a:gd name="connsiteX2" fmla="*/ 16609 w 31171"/>
                    <a:gd name="connsiteY2" fmla="*/ 43608 h 43607"/>
                    <a:gd name="connsiteX3" fmla="*/ 6586 w 31171"/>
                    <a:gd name="connsiteY3" fmla="*/ 35763 h 43607"/>
                    <a:gd name="connsiteX4" fmla="*/ 0 w 31171"/>
                    <a:gd name="connsiteY4" fmla="*/ 28862 h 43607"/>
                    <a:gd name="connsiteX5" fmla="*/ 630 w 31171"/>
                    <a:gd name="connsiteY5" fmla="*/ 27603 h 43607"/>
                    <a:gd name="connsiteX6" fmla="*/ 7530 w 31171"/>
                    <a:gd name="connsiteY6" fmla="*/ 12542 h 43607"/>
                    <a:gd name="connsiteX7" fmla="*/ 13801 w 31171"/>
                    <a:gd name="connsiteY7" fmla="*/ 1574 h 43607"/>
                    <a:gd name="connsiteX8" fmla="*/ 15061 w 31171"/>
                    <a:gd name="connsiteY8" fmla="*/ 0 h 43607"/>
                    <a:gd name="connsiteX9" fmla="*/ 19443 w 31171"/>
                    <a:gd name="connsiteY9" fmla="*/ 3149 h 43607"/>
                    <a:gd name="connsiteX10" fmla="*/ 26658 w 31171"/>
                    <a:gd name="connsiteY10" fmla="*/ 9420 h 43607"/>
                    <a:gd name="connsiteX11" fmla="*/ 31014 w 31171"/>
                    <a:gd name="connsiteY11" fmla="*/ 17894 h 43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171" h="43607">
                      <a:moveTo>
                        <a:pt x="31014" y="17894"/>
                      </a:moveTo>
                      <a:cubicBezTo>
                        <a:pt x="31643" y="21437"/>
                        <a:pt x="30384" y="26369"/>
                        <a:pt x="27262" y="32640"/>
                      </a:cubicBezTo>
                      <a:cubicBezTo>
                        <a:pt x="23510" y="39961"/>
                        <a:pt x="19941" y="43608"/>
                        <a:pt x="16609" y="43608"/>
                      </a:cubicBezTo>
                      <a:cubicBezTo>
                        <a:pt x="14300" y="41719"/>
                        <a:pt x="10968" y="39121"/>
                        <a:pt x="6586" y="35763"/>
                      </a:cubicBezTo>
                      <a:cubicBezTo>
                        <a:pt x="2204" y="32430"/>
                        <a:pt x="0" y="30121"/>
                        <a:pt x="0" y="28862"/>
                      </a:cubicBezTo>
                      <a:lnTo>
                        <a:pt x="630" y="27603"/>
                      </a:lnTo>
                      <a:cubicBezTo>
                        <a:pt x="1889" y="24874"/>
                        <a:pt x="4172" y="19862"/>
                        <a:pt x="7530" y="12542"/>
                      </a:cubicBezTo>
                      <a:cubicBezTo>
                        <a:pt x="8370" y="10863"/>
                        <a:pt x="10469" y="7216"/>
                        <a:pt x="13801" y="1574"/>
                      </a:cubicBezTo>
                      <a:lnTo>
                        <a:pt x="15061" y="0"/>
                      </a:lnTo>
                      <a:cubicBezTo>
                        <a:pt x="15900" y="840"/>
                        <a:pt x="17370" y="1889"/>
                        <a:pt x="19443" y="3149"/>
                      </a:cubicBezTo>
                      <a:cubicBezTo>
                        <a:pt x="23405" y="6087"/>
                        <a:pt x="25818" y="8160"/>
                        <a:pt x="26658" y="9420"/>
                      </a:cubicBezTo>
                      <a:cubicBezTo>
                        <a:pt x="28915" y="12358"/>
                        <a:pt x="30384" y="15166"/>
                        <a:pt x="31014" y="17894"/>
                      </a:cubicBezTo>
                      <a:close/>
                    </a:path>
                  </a:pathLst>
                </a:custGeom>
                <a:grpFill/>
                <a:ln w="2609"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5A9D12AD-6F23-3331-B07A-15D6CB803865}"/>
                    </a:ext>
                  </a:extLst>
                </p:cNvPr>
                <p:cNvSpPr/>
                <p:nvPr/>
              </p:nvSpPr>
              <p:spPr>
                <a:xfrm>
                  <a:off x="6691923" y="3043900"/>
                  <a:ext cx="50193" cy="92484"/>
                </a:xfrm>
                <a:custGeom>
                  <a:avLst/>
                  <a:gdLst>
                    <a:gd name="connsiteX0" fmla="*/ 50194 w 50193"/>
                    <a:gd name="connsiteY0" fmla="*/ 31984 h 92484"/>
                    <a:gd name="connsiteX1" fmla="*/ 37967 w 50193"/>
                    <a:gd name="connsiteY1" fmla="*/ 71184 h 92484"/>
                    <a:gd name="connsiteX2" fmla="*/ 11309 w 50193"/>
                    <a:gd name="connsiteY2" fmla="*/ 89368 h 92484"/>
                    <a:gd name="connsiteX3" fmla="*/ 3149 w 50193"/>
                    <a:gd name="connsiteY3" fmla="*/ 92201 h 92484"/>
                    <a:gd name="connsiteX4" fmla="*/ 0 w 50193"/>
                    <a:gd name="connsiteY4" fmla="*/ 90942 h 92484"/>
                    <a:gd name="connsiteX5" fmla="*/ 315 w 50193"/>
                    <a:gd name="connsiteY5" fmla="*/ 89682 h 92484"/>
                    <a:gd name="connsiteX6" fmla="*/ 6901 w 50193"/>
                    <a:gd name="connsiteY6" fmla="*/ 83097 h 92484"/>
                    <a:gd name="connsiteX7" fmla="*/ 16924 w 50193"/>
                    <a:gd name="connsiteY7" fmla="*/ 74622 h 92484"/>
                    <a:gd name="connsiteX8" fmla="*/ 32903 w 50193"/>
                    <a:gd name="connsiteY8" fmla="*/ 56438 h 92484"/>
                    <a:gd name="connsiteX9" fmla="*/ 19416 w 50193"/>
                    <a:gd name="connsiteY9" fmla="*/ 35422 h 92484"/>
                    <a:gd name="connsiteX10" fmla="*/ 15664 w 50193"/>
                    <a:gd name="connsiteY10" fmla="*/ 31670 h 92484"/>
                    <a:gd name="connsiteX11" fmla="*/ 20991 w 50193"/>
                    <a:gd name="connsiteY11" fmla="*/ 19128 h 92484"/>
                    <a:gd name="connsiteX12" fmla="*/ 27891 w 50193"/>
                    <a:gd name="connsiteY12" fmla="*/ 3752 h 92484"/>
                    <a:gd name="connsiteX13" fmla="*/ 30410 w 50193"/>
                    <a:gd name="connsiteY13" fmla="*/ 630 h 92484"/>
                    <a:gd name="connsiteX14" fmla="*/ 30725 w 50193"/>
                    <a:gd name="connsiteY14" fmla="*/ 0 h 92484"/>
                    <a:gd name="connsiteX15" fmla="*/ 37311 w 50193"/>
                    <a:gd name="connsiteY15" fmla="*/ 5956 h 92484"/>
                    <a:gd name="connsiteX16" fmla="*/ 46101 w 50193"/>
                    <a:gd name="connsiteY16" fmla="*/ 15979 h 92484"/>
                    <a:gd name="connsiteX17" fmla="*/ 50194 w 50193"/>
                    <a:gd name="connsiteY17" fmla="*/ 31984 h 92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0193" h="92484">
                      <a:moveTo>
                        <a:pt x="50194" y="31984"/>
                      </a:moveTo>
                      <a:cubicBezTo>
                        <a:pt x="50194" y="43267"/>
                        <a:pt x="46127" y="56334"/>
                        <a:pt x="37967" y="71184"/>
                      </a:cubicBezTo>
                      <a:cubicBezTo>
                        <a:pt x="34005" y="78505"/>
                        <a:pt x="25110" y="84566"/>
                        <a:pt x="11309" y="89368"/>
                      </a:cubicBezTo>
                      <a:lnTo>
                        <a:pt x="3149" y="92201"/>
                      </a:lnTo>
                      <a:cubicBezTo>
                        <a:pt x="1050" y="92831"/>
                        <a:pt x="0" y="92411"/>
                        <a:pt x="0" y="90942"/>
                      </a:cubicBezTo>
                      <a:cubicBezTo>
                        <a:pt x="0" y="90522"/>
                        <a:pt x="105" y="90102"/>
                        <a:pt x="315" y="89682"/>
                      </a:cubicBezTo>
                      <a:cubicBezTo>
                        <a:pt x="1784" y="87793"/>
                        <a:pt x="3962" y="85616"/>
                        <a:pt x="6901" y="83097"/>
                      </a:cubicBezTo>
                      <a:lnTo>
                        <a:pt x="16924" y="74622"/>
                      </a:lnTo>
                      <a:cubicBezTo>
                        <a:pt x="27576" y="65648"/>
                        <a:pt x="32903" y="59561"/>
                        <a:pt x="32903" y="56438"/>
                      </a:cubicBezTo>
                      <a:cubicBezTo>
                        <a:pt x="32903" y="49328"/>
                        <a:pt x="28416" y="42322"/>
                        <a:pt x="19416" y="35422"/>
                      </a:cubicBezTo>
                      <a:cubicBezTo>
                        <a:pt x="16897" y="33533"/>
                        <a:pt x="15664" y="32273"/>
                        <a:pt x="15664" y="31670"/>
                      </a:cubicBezTo>
                      <a:lnTo>
                        <a:pt x="20991" y="19128"/>
                      </a:lnTo>
                      <a:lnTo>
                        <a:pt x="27891" y="3752"/>
                      </a:lnTo>
                      <a:cubicBezTo>
                        <a:pt x="28521" y="2493"/>
                        <a:pt x="29361" y="1443"/>
                        <a:pt x="30410" y="630"/>
                      </a:cubicBezTo>
                      <a:cubicBezTo>
                        <a:pt x="30410" y="420"/>
                        <a:pt x="30515" y="210"/>
                        <a:pt x="30725" y="0"/>
                      </a:cubicBezTo>
                      <a:lnTo>
                        <a:pt x="37311" y="5956"/>
                      </a:lnTo>
                      <a:cubicBezTo>
                        <a:pt x="41693" y="9918"/>
                        <a:pt x="44631" y="13277"/>
                        <a:pt x="46101" y="15979"/>
                      </a:cubicBezTo>
                      <a:cubicBezTo>
                        <a:pt x="48829" y="20991"/>
                        <a:pt x="50194" y="26343"/>
                        <a:pt x="50194" y="31984"/>
                      </a:cubicBezTo>
                      <a:close/>
                    </a:path>
                  </a:pathLst>
                </a:custGeom>
                <a:grpFill/>
                <a:ln w="2609"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AA666FDC-E4FC-CE3D-9593-3268A48B02EC}"/>
                    </a:ext>
                  </a:extLst>
                </p:cNvPr>
                <p:cNvSpPr/>
                <p:nvPr/>
              </p:nvSpPr>
              <p:spPr>
                <a:xfrm>
                  <a:off x="6634645" y="3047389"/>
                  <a:ext cx="60190" cy="88685"/>
                </a:xfrm>
                <a:custGeom>
                  <a:avLst/>
                  <a:gdLst>
                    <a:gd name="connsiteX0" fmla="*/ 54864 w 60190"/>
                    <a:gd name="connsiteY0" fmla="*/ 45733 h 88685"/>
                    <a:gd name="connsiteX1" fmla="*/ 50482 w 60190"/>
                    <a:gd name="connsiteY1" fmla="*/ 57331 h 88685"/>
                    <a:gd name="connsiteX2" fmla="*/ 37311 w 60190"/>
                    <a:gd name="connsiteY2" fmla="*/ 76143 h 88685"/>
                    <a:gd name="connsiteX3" fmla="*/ 21332 w 60190"/>
                    <a:gd name="connsiteY3" fmla="*/ 83044 h 88685"/>
                    <a:gd name="connsiteX4" fmla="*/ 11309 w 60190"/>
                    <a:gd name="connsiteY4" fmla="*/ 86481 h 88685"/>
                    <a:gd name="connsiteX5" fmla="*/ 1259 w 60190"/>
                    <a:gd name="connsiteY5" fmla="*/ 88685 h 88685"/>
                    <a:gd name="connsiteX6" fmla="*/ 0 w 60190"/>
                    <a:gd name="connsiteY6" fmla="*/ 88056 h 88685"/>
                    <a:gd name="connsiteX7" fmla="*/ 11282 w 60190"/>
                    <a:gd name="connsiteY7" fmla="*/ 78662 h 88685"/>
                    <a:gd name="connsiteX8" fmla="*/ 23510 w 60190"/>
                    <a:gd name="connsiteY8" fmla="*/ 69899 h 88685"/>
                    <a:gd name="connsiteX9" fmla="*/ 44212 w 60190"/>
                    <a:gd name="connsiteY9" fmla="*/ 47019 h 88685"/>
                    <a:gd name="connsiteX10" fmla="*/ 44526 w 60190"/>
                    <a:gd name="connsiteY10" fmla="*/ 45130 h 88685"/>
                    <a:gd name="connsiteX11" fmla="*/ 36366 w 60190"/>
                    <a:gd name="connsiteY11" fmla="*/ 45760 h 88685"/>
                    <a:gd name="connsiteX12" fmla="*/ 27262 w 60190"/>
                    <a:gd name="connsiteY12" fmla="*/ 42480 h 88685"/>
                    <a:gd name="connsiteX13" fmla="*/ 23824 w 60190"/>
                    <a:gd name="connsiteY13" fmla="*/ 34162 h 88685"/>
                    <a:gd name="connsiteX14" fmla="*/ 31040 w 60190"/>
                    <a:gd name="connsiteY14" fmla="*/ 15664 h 88685"/>
                    <a:gd name="connsiteX15" fmla="*/ 44526 w 60190"/>
                    <a:gd name="connsiteY15" fmla="*/ 0 h 88685"/>
                    <a:gd name="connsiteX16" fmla="*/ 55809 w 60190"/>
                    <a:gd name="connsiteY16" fmla="*/ 5484 h 88685"/>
                    <a:gd name="connsiteX17" fmla="*/ 60191 w 60190"/>
                    <a:gd name="connsiteY17" fmla="*/ 18183 h 88685"/>
                    <a:gd name="connsiteX18" fmla="*/ 59561 w 60190"/>
                    <a:gd name="connsiteY18" fmla="*/ 25714 h 88685"/>
                    <a:gd name="connsiteX19" fmla="*/ 58616 w 60190"/>
                    <a:gd name="connsiteY19" fmla="*/ 32299 h 88685"/>
                    <a:gd name="connsiteX20" fmla="*/ 54864 w 60190"/>
                    <a:gd name="connsiteY20" fmla="*/ 45733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60190" h="88685">
                      <a:moveTo>
                        <a:pt x="54864" y="45733"/>
                      </a:moveTo>
                      <a:lnTo>
                        <a:pt x="50482" y="57331"/>
                      </a:lnTo>
                      <a:cubicBezTo>
                        <a:pt x="47124" y="66120"/>
                        <a:pt x="42742" y="72391"/>
                        <a:pt x="37311" y="76143"/>
                      </a:cubicBezTo>
                      <a:cubicBezTo>
                        <a:pt x="34582" y="78033"/>
                        <a:pt x="29256" y="80342"/>
                        <a:pt x="21332" y="83044"/>
                      </a:cubicBezTo>
                      <a:lnTo>
                        <a:pt x="11309" y="86481"/>
                      </a:lnTo>
                      <a:cubicBezTo>
                        <a:pt x="7111" y="87951"/>
                        <a:pt x="3778" y="88685"/>
                        <a:pt x="1259" y="88685"/>
                      </a:cubicBezTo>
                      <a:lnTo>
                        <a:pt x="0" y="88056"/>
                      </a:lnTo>
                      <a:cubicBezTo>
                        <a:pt x="0" y="87216"/>
                        <a:pt x="3752" y="84094"/>
                        <a:pt x="11282" y="78662"/>
                      </a:cubicBezTo>
                      <a:lnTo>
                        <a:pt x="23510" y="69899"/>
                      </a:lnTo>
                      <a:cubicBezTo>
                        <a:pt x="35212" y="61529"/>
                        <a:pt x="42112" y="53920"/>
                        <a:pt x="44212" y="47019"/>
                      </a:cubicBezTo>
                      <a:cubicBezTo>
                        <a:pt x="44212" y="46389"/>
                        <a:pt x="44316" y="45760"/>
                        <a:pt x="44526" y="45130"/>
                      </a:cubicBezTo>
                      <a:lnTo>
                        <a:pt x="36366" y="45760"/>
                      </a:lnTo>
                      <a:cubicBezTo>
                        <a:pt x="33008" y="45969"/>
                        <a:pt x="29990" y="44867"/>
                        <a:pt x="27262" y="42480"/>
                      </a:cubicBezTo>
                      <a:cubicBezTo>
                        <a:pt x="24533" y="40066"/>
                        <a:pt x="23405" y="37311"/>
                        <a:pt x="23824" y="34162"/>
                      </a:cubicBezTo>
                      <a:cubicBezTo>
                        <a:pt x="24244" y="31014"/>
                        <a:pt x="26658" y="24874"/>
                        <a:pt x="31040" y="15664"/>
                      </a:cubicBezTo>
                      <a:cubicBezTo>
                        <a:pt x="36051" y="5221"/>
                        <a:pt x="40538" y="0"/>
                        <a:pt x="44526" y="0"/>
                      </a:cubicBezTo>
                      <a:cubicBezTo>
                        <a:pt x="49118" y="0"/>
                        <a:pt x="52896" y="1837"/>
                        <a:pt x="55809" y="5484"/>
                      </a:cubicBezTo>
                      <a:cubicBezTo>
                        <a:pt x="58721" y="9131"/>
                        <a:pt x="60191" y="13382"/>
                        <a:pt x="60191" y="18183"/>
                      </a:cubicBezTo>
                      <a:cubicBezTo>
                        <a:pt x="60191" y="20282"/>
                        <a:pt x="59981" y="22775"/>
                        <a:pt x="59561" y="25714"/>
                      </a:cubicBezTo>
                      <a:lnTo>
                        <a:pt x="58616" y="32299"/>
                      </a:lnTo>
                      <a:cubicBezTo>
                        <a:pt x="57987" y="35999"/>
                        <a:pt x="56727" y="40512"/>
                        <a:pt x="54864" y="45733"/>
                      </a:cubicBezTo>
                      <a:close/>
                    </a:path>
                  </a:pathLst>
                </a:custGeom>
                <a:grpFill/>
                <a:ln w="2609"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F8EE4E9B-6CC3-0632-DBF4-C3922C1D6DDA}"/>
                    </a:ext>
                  </a:extLst>
                </p:cNvPr>
                <p:cNvSpPr/>
                <p:nvPr/>
              </p:nvSpPr>
              <p:spPr>
                <a:xfrm>
                  <a:off x="6518567" y="2998639"/>
                  <a:ext cx="163516" cy="181883"/>
                </a:xfrm>
                <a:custGeom>
                  <a:avLst/>
                  <a:gdLst>
                    <a:gd name="connsiteX0" fmla="*/ 162703 w 163516"/>
                    <a:gd name="connsiteY0" fmla="*/ 7294 h 181883"/>
                    <a:gd name="connsiteX1" fmla="*/ 154229 w 163516"/>
                    <a:gd name="connsiteY1" fmla="*/ 24533 h 181883"/>
                    <a:gd name="connsiteX2" fmla="*/ 130719 w 163516"/>
                    <a:gd name="connsiteY2" fmla="*/ 40197 h 181883"/>
                    <a:gd name="connsiteX3" fmla="*/ 123818 w 163516"/>
                    <a:gd name="connsiteY3" fmla="*/ 42401 h 181883"/>
                    <a:gd name="connsiteX4" fmla="*/ 115973 w 163516"/>
                    <a:gd name="connsiteY4" fmla="*/ 41142 h 181883"/>
                    <a:gd name="connsiteX5" fmla="*/ 97475 w 163516"/>
                    <a:gd name="connsiteY5" fmla="*/ 50535 h 181883"/>
                    <a:gd name="connsiteX6" fmla="*/ 89630 w 163516"/>
                    <a:gd name="connsiteY6" fmla="*/ 62447 h 181883"/>
                    <a:gd name="connsiteX7" fmla="*/ 104376 w 163516"/>
                    <a:gd name="connsiteY7" fmla="*/ 73100 h 181883"/>
                    <a:gd name="connsiteX8" fmla="*/ 110647 w 163516"/>
                    <a:gd name="connsiteY8" fmla="*/ 85012 h 181883"/>
                    <a:gd name="connsiteX9" fmla="*/ 110647 w 163516"/>
                    <a:gd name="connsiteY9" fmla="*/ 88764 h 181883"/>
                    <a:gd name="connsiteX10" fmla="*/ 104218 w 163516"/>
                    <a:gd name="connsiteY10" fmla="*/ 120906 h 181883"/>
                    <a:gd name="connsiteX11" fmla="*/ 89341 w 163516"/>
                    <a:gd name="connsiteY11" fmla="*/ 151159 h 181883"/>
                    <a:gd name="connsiteX12" fmla="*/ 35422 w 163516"/>
                    <a:gd name="connsiteY12" fmla="*/ 181884 h 181883"/>
                    <a:gd name="connsiteX13" fmla="*/ 7530 w 163516"/>
                    <a:gd name="connsiteY13" fmla="*/ 165275 h 181883"/>
                    <a:gd name="connsiteX14" fmla="*/ 0 w 163516"/>
                    <a:gd name="connsiteY14" fmla="*/ 132057 h 181883"/>
                    <a:gd name="connsiteX15" fmla="*/ 21017 w 163516"/>
                    <a:gd name="connsiteY15" fmla="*/ 61817 h 181883"/>
                    <a:gd name="connsiteX16" fmla="*/ 31984 w 163516"/>
                    <a:gd name="connsiteY16" fmla="*/ 40171 h 181883"/>
                    <a:gd name="connsiteX17" fmla="*/ 32299 w 163516"/>
                    <a:gd name="connsiteY17" fmla="*/ 46442 h 181883"/>
                    <a:gd name="connsiteX18" fmla="*/ 24769 w 163516"/>
                    <a:gd name="connsiteY18" fmla="*/ 66829 h 181883"/>
                    <a:gd name="connsiteX19" fmla="*/ 14116 w 163516"/>
                    <a:gd name="connsiteY19" fmla="*/ 93802 h 181883"/>
                    <a:gd name="connsiteX20" fmla="*/ 10679 w 163516"/>
                    <a:gd name="connsiteY20" fmla="*/ 113244 h 181883"/>
                    <a:gd name="connsiteX21" fmla="*/ 18524 w 163516"/>
                    <a:gd name="connsiteY21" fmla="*/ 138328 h 181883"/>
                    <a:gd name="connsiteX22" fmla="*/ 42349 w 163516"/>
                    <a:gd name="connsiteY22" fmla="*/ 148666 h 181883"/>
                    <a:gd name="connsiteX23" fmla="*/ 75907 w 163516"/>
                    <a:gd name="connsiteY23" fmla="*/ 140191 h 181883"/>
                    <a:gd name="connsiteX24" fmla="*/ 90653 w 163516"/>
                    <a:gd name="connsiteY24" fmla="*/ 127020 h 181883"/>
                    <a:gd name="connsiteX25" fmla="*/ 98498 w 163516"/>
                    <a:gd name="connsiteY25" fmla="*/ 109466 h 181883"/>
                    <a:gd name="connsiteX26" fmla="*/ 84697 w 163516"/>
                    <a:gd name="connsiteY26" fmla="*/ 99443 h 181883"/>
                    <a:gd name="connsiteX27" fmla="*/ 75592 w 163516"/>
                    <a:gd name="connsiteY27" fmla="*/ 84067 h 181883"/>
                    <a:gd name="connsiteX28" fmla="*/ 85012 w 163516"/>
                    <a:gd name="connsiteY28" fmla="*/ 54917 h 181883"/>
                    <a:gd name="connsiteX29" fmla="*/ 100073 w 163516"/>
                    <a:gd name="connsiteY29" fmla="*/ 37363 h 181883"/>
                    <a:gd name="connsiteX30" fmla="*/ 118256 w 163516"/>
                    <a:gd name="connsiteY30" fmla="*/ 23877 h 181883"/>
                    <a:gd name="connsiteX31" fmla="*/ 125157 w 163516"/>
                    <a:gd name="connsiteY31" fmla="*/ 21988 h 181883"/>
                    <a:gd name="connsiteX32" fmla="*/ 133002 w 163516"/>
                    <a:gd name="connsiteY32" fmla="*/ 24165 h 181883"/>
                    <a:gd name="connsiteX33" fmla="*/ 146803 w 163516"/>
                    <a:gd name="connsiteY33" fmla="*/ 14142 h 181883"/>
                    <a:gd name="connsiteX34" fmla="*/ 149925 w 163516"/>
                    <a:gd name="connsiteY34" fmla="*/ 10390 h 181883"/>
                    <a:gd name="connsiteX35" fmla="*/ 153074 w 163516"/>
                    <a:gd name="connsiteY35" fmla="*/ 10390 h 181883"/>
                    <a:gd name="connsiteX36" fmla="*/ 157771 w 163516"/>
                    <a:gd name="connsiteY36" fmla="*/ 6953 h 181883"/>
                    <a:gd name="connsiteX37" fmla="*/ 160919 w 163516"/>
                    <a:gd name="connsiteY37" fmla="*/ 1312 h 181883"/>
                    <a:gd name="connsiteX38" fmla="*/ 162808 w 163516"/>
                    <a:gd name="connsiteY38" fmla="*/ 52 h 181883"/>
                    <a:gd name="connsiteX39" fmla="*/ 163438 w 163516"/>
                    <a:gd name="connsiteY39" fmla="*/ 2886 h 181883"/>
                    <a:gd name="connsiteX40" fmla="*/ 162703 w 163516"/>
                    <a:gd name="connsiteY40" fmla="*/ 7294 h 181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63516" h="181883">
                      <a:moveTo>
                        <a:pt x="162703" y="7294"/>
                      </a:moveTo>
                      <a:cubicBezTo>
                        <a:pt x="160604" y="15034"/>
                        <a:pt x="157797" y="20781"/>
                        <a:pt x="154229" y="24533"/>
                      </a:cubicBezTo>
                      <a:cubicBezTo>
                        <a:pt x="148377" y="28285"/>
                        <a:pt x="140532" y="33533"/>
                        <a:pt x="130719" y="40197"/>
                      </a:cubicBezTo>
                      <a:cubicBezTo>
                        <a:pt x="128830" y="41666"/>
                        <a:pt x="126547" y="42401"/>
                        <a:pt x="123818" y="42401"/>
                      </a:cubicBezTo>
                      <a:cubicBezTo>
                        <a:pt x="120696" y="41561"/>
                        <a:pt x="118072" y="41142"/>
                        <a:pt x="115973" y="41142"/>
                      </a:cubicBezTo>
                      <a:cubicBezTo>
                        <a:pt x="110752" y="41142"/>
                        <a:pt x="104586" y="44264"/>
                        <a:pt x="97475" y="50535"/>
                      </a:cubicBezTo>
                      <a:cubicBezTo>
                        <a:pt x="92254" y="55127"/>
                        <a:pt x="89630" y="59115"/>
                        <a:pt x="89630" y="62447"/>
                      </a:cubicBezTo>
                      <a:cubicBezTo>
                        <a:pt x="89630" y="64756"/>
                        <a:pt x="94536" y="68298"/>
                        <a:pt x="104376" y="73100"/>
                      </a:cubicBezTo>
                      <a:cubicBezTo>
                        <a:pt x="108548" y="76038"/>
                        <a:pt x="110647" y="80000"/>
                        <a:pt x="110647" y="85012"/>
                      </a:cubicBezTo>
                      <a:lnTo>
                        <a:pt x="110647" y="88764"/>
                      </a:lnTo>
                      <a:cubicBezTo>
                        <a:pt x="110647" y="98157"/>
                        <a:pt x="108495" y="108889"/>
                        <a:pt x="104218" y="120906"/>
                      </a:cubicBezTo>
                      <a:cubicBezTo>
                        <a:pt x="99942" y="132923"/>
                        <a:pt x="94983" y="142999"/>
                        <a:pt x="89341" y="151159"/>
                      </a:cubicBezTo>
                      <a:cubicBezTo>
                        <a:pt x="74910" y="171651"/>
                        <a:pt x="56937" y="181884"/>
                        <a:pt x="35422" y="181884"/>
                      </a:cubicBezTo>
                      <a:cubicBezTo>
                        <a:pt x="23090" y="181884"/>
                        <a:pt x="13801" y="176347"/>
                        <a:pt x="7530" y="165275"/>
                      </a:cubicBezTo>
                      <a:cubicBezTo>
                        <a:pt x="2519" y="156511"/>
                        <a:pt x="0" y="145412"/>
                        <a:pt x="0" y="132057"/>
                      </a:cubicBezTo>
                      <a:cubicBezTo>
                        <a:pt x="0" y="116393"/>
                        <a:pt x="7006" y="92962"/>
                        <a:pt x="21017" y="61817"/>
                      </a:cubicBezTo>
                      <a:cubicBezTo>
                        <a:pt x="23116" y="57016"/>
                        <a:pt x="26763" y="49800"/>
                        <a:pt x="31984" y="40171"/>
                      </a:cubicBezTo>
                      <a:cubicBezTo>
                        <a:pt x="32194" y="42270"/>
                        <a:pt x="32299" y="44343"/>
                        <a:pt x="32299" y="46442"/>
                      </a:cubicBezTo>
                      <a:cubicBezTo>
                        <a:pt x="31040" y="51033"/>
                        <a:pt x="28547" y="57829"/>
                        <a:pt x="24769" y="66829"/>
                      </a:cubicBezTo>
                      <a:cubicBezTo>
                        <a:pt x="18708" y="81260"/>
                        <a:pt x="15166" y="90233"/>
                        <a:pt x="14116" y="93802"/>
                      </a:cubicBezTo>
                      <a:cubicBezTo>
                        <a:pt x="11807" y="101542"/>
                        <a:pt x="10679" y="108023"/>
                        <a:pt x="10679" y="113244"/>
                      </a:cubicBezTo>
                      <a:cubicBezTo>
                        <a:pt x="10679" y="123687"/>
                        <a:pt x="13303" y="132057"/>
                        <a:pt x="18524" y="138328"/>
                      </a:cubicBezTo>
                      <a:cubicBezTo>
                        <a:pt x="24165" y="145229"/>
                        <a:pt x="32116" y="148666"/>
                        <a:pt x="42349" y="148666"/>
                      </a:cubicBezTo>
                      <a:cubicBezTo>
                        <a:pt x="55310" y="148666"/>
                        <a:pt x="66488" y="145832"/>
                        <a:pt x="75907" y="140191"/>
                      </a:cubicBezTo>
                      <a:cubicBezTo>
                        <a:pt x="81339" y="137042"/>
                        <a:pt x="86245" y="132661"/>
                        <a:pt x="90653" y="127020"/>
                      </a:cubicBezTo>
                      <a:cubicBezTo>
                        <a:pt x="95875" y="120539"/>
                        <a:pt x="98498" y="114687"/>
                        <a:pt x="98498" y="109466"/>
                      </a:cubicBezTo>
                      <a:cubicBezTo>
                        <a:pt x="98498" y="107393"/>
                        <a:pt x="93907" y="104035"/>
                        <a:pt x="84697" y="99443"/>
                      </a:cubicBezTo>
                      <a:cubicBezTo>
                        <a:pt x="78636" y="96504"/>
                        <a:pt x="75592" y="91388"/>
                        <a:pt x="75592" y="84067"/>
                      </a:cubicBezTo>
                      <a:cubicBezTo>
                        <a:pt x="75592" y="75278"/>
                        <a:pt x="78741" y="65569"/>
                        <a:pt x="85012" y="54917"/>
                      </a:cubicBezTo>
                      <a:cubicBezTo>
                        <a:pt x="88134" y="49695"/>
                        <a:pt x="93172" y="43844"/>
                        <a:pt x="100073" y="37363"/>
                      </a:cubicBezTo>
                      <a:cubicBezTo>
                        <a:pt x="106973" y="30882"/>
                        <a:pt x="113034" y="26396"/>
                        <a:pt x="118256" y="23877"/>
                      </a:cubicBezTo>
                      <a:cubicBezTo>
                        <a:pt x="120355" y="22617"/>
                        <a:pt x="122638" y="21988"/>
                        <a:pt x="125157" y="21988"/>
                      </a:cubicBezTo>
                      <a:cubicBezTo>
                        <a:pt x="126626" y="21988"/>
                        <a:pt x="129223" y="22722"/>
                        <a:pt x="133002" y="24165"/>
                      </a:cubicBezTo>
                      <a:cubicBezTo>
                        <a:pt x="136544" y="24165"/>
                        <a:pt x="141162" y="20833"/>
                        <a:pt x="146803" y="14142"/>
                      </a:cubicBezTo>
                      <a:lnTo>
                        <a:pt x="149925" y="10390"/>
                      </a:lnTo>
                      <a:lnTo>
                        <a:pt x="153074" y="10390"/>
                      </a:lnTo>
                      <a:cubicBezTo>
                        <a:pt x="154753" y="10810"/>
                        <a:pt x="156301" y="9656"/>
                        <a:pt x="157771" y="6953"/>
                      </a:cubicBezTo>
                      <a:lnTo>
                        <a:pt x="160919" y="1312"/>
                      </a:lnTo>
                      <a:cubicBezTo>
                        <a:pt x="161549" y="262"/>
                        <a:pt x="162179" y="-157"/>
                        <a:pt x="162808" y="52"/>
                      </a:cubicBezTo>
                      <a:cubicBezTo>
                        <a:pt x="163438" y="262"/>
                        <a:pt x="163648" y="1207"/>
                        <a:pt x="163438" y="2886"/>
                      </a:cubicBezTo>
                      <a:cubicBezTo>
                        <a:pt x="163123" y="3752"/>
                        <a:pt x="162913" y="5221"/>
                        <a:pt x="162703" y="7294"/>
                      </a:cubicBezTo>
                      <a:close/>
                    </a:path>
                  </a:pathLst>
                </a:custGeom>
                <a:grpFill/>
                <a:ln w="2609" cap="flat">
                  <a:noFill/>
                  <a:prstDash val="solid"/>
                  <a:miter/>
                </a:ln>
              </p:spPr>
              <p:txBody>
                <a:bodyPr rtlCol="0" anchor="ctr"/>
                <a:lstStyle/>
                <a:p>
                  <a:endParaRPr lang="en-US"/>
                </a:p>
              </p:txBody>
            </p:sp>
          </p:grpSp>
        </p:grpSp>
        <p:cxnSp>
          <p:nvCxnSpPr>
            <p:cNvPr id="29" name="Straight Connector 28">
              <a:extLst>
                <a:ext uri="{FF2B5EF4-FFF2-40B4-BE49-F238E27FC236}">
                  <a16:creationId xmlns:a16="http://schemas.microsoft.com/office/drawing/2014/main" id="{4B36DACE-DCD3-D5B5-A143-19722EAF6A84}"/>
                </a:ext>
              </a:extLst>
            </p:cNvPr>
            <p:cNvCxnSpPr>
              <a:cxnSpLocks/>
            </p:cNvCxnSpPr>
            <p:nvPr/>
          </p:nvCxnSpPr>
          <p:spPr>
            <a:xfrm flipH="1">
              <a:off x="5701681" y="3777655"/>
              <a:ext cx="1147059" cy="0"/>
            </a:xfrm>
            <a:prstGeom prst="line">
              <a:avLst/>
            </a:prstGeom>
            <a:grpFill/>
            <a:ln w="9525">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63" name="TextBox 62">
            <a:extLst>
              <a:ext uri="{FF2B5EF4-FFF2-40B4-BE49-F238E27FC236}">
                <a16:creationId xmlns:a16="http://schemas.microsoft.com/office/drawing/2014/main" id="{D4271A41-933B-7A9C-95BC-F075171D320A}"/>
              </a:ext>
            </a:extLst>
          </p:cNvPr>
          <p:cNvSpPr txBox="1"/>
          <p:nvPr/>
        </p:nvSpPr>
        <p:spPr>
          <a:xfrm>
            <a:off x="455173" y="576358"/>
            <a:ext cx="1248298" cy="276999"/>
          </a:xfrm>
          <a:prstGeom prst="rect">
            <a:avLst/>
          </a:prstGeom>
          <a:noFill/>
          <a:ln>
            <a:noFill/>
          </a:ln>
        </p:spPr>
        <p:txBody>
          <a:bodyPr wrap="square" rtlCol="0">
            <a:spAutoFit/>
          </a:bodyPr>
          <a:lstStyle/>
          <a:p>
            <a:r>
              <a:rPr lang="fa-IR" sz="1200" dirty="0">
                <a:solidFill>
                  <a:schemeClr val="bg1"/>
                </a:solidFill>
                <a:latin typeface="IranNastaliq" panose="02020505000000020003" pitchFamily="18" charset="0"/>
                <a:cs typeface="IranNastaliq" panose="02020505000000020003" pitchFamily="18" charset="0"/>
              </a:rPr>
              <a:t>دانشجوی کارشناسی ارشد دانشگاه فردوسی مشهد</a:t>
            </a:r>
            <a:endParaRPr lang="en-US" sz="1200" dirty="0">
              <a:solidFill>
                <a:schemeClr val="bg1"/>
              </a:solidFill>
              <a:latin typeface="IranNastaliq" panose="02020505000000020003" pitchFamily="18" charset="0"/>
              <a:cs typeface="IranNastaliq" panose="02020505000000020003" pitchFamily="18" charset="0"/>
            </a:endParaRPr>
          </a:p>
        </p:txBody>
      </p:sp>
      <p:sp>
        <p:nvSpPr>
          <p:cNvPr id="64" name="TextBox 63">
            <a:extLst>
              <a:ext uri="{FF2B5EF4-FFF2-40B4-BE49-F238E27FC236}">
                <a16:creationId xmlns:a16="http://schemas.microsoft.com/office/drawing/2014/main" id="{DE77B02B-CF6D-1E79-419F-219AC40A4B85}"/>
              </a:ext>
            </a:extLst>
          </p:cNvPr>
          <p:cNvSpPr txBox="1"/>
          <p:nvPr/>
        </p:nvSpPr>
        <p:spPr>
          <a:xfrm>
            <a:off x="4465913" y="24113"/>
            <a:ext cx="2471152" cy="307777"/>
          </a:xfrm>
          <a:prstGeom prst="rect">
            <a:avLst/>
          </a:prstGeom>
          <a:noFill/>
        </p:spPr>
        <p:txBody>
          <a:bodyPr wrap="square">
            <a:spAutoFit/>
          </a:bodyPr>
          <a:lstStyle/>
          <a:p>
            <a:r>
              <a:rPr lang="fa-IR" sz="1400" dirty="0">
                <a:solidFill>
                  <a:schemeClr val="bg1"/>
                </a:solidFill>
                <a:cs typeface="B Yekan" panose="00000400000000000000" pitchFamily="2" charset="-78"/>
              </a:rPr>
              <a:t>چهارشنبه 09 فروردین ماه 1402</a:t>
            </a:r>
            <a:endParaRPr lang="en-US" sz="1400" dirty="0">
              <a:solidFill>
                <a:schemeClr val="bg1"/>
              </a:solidFill>
            </a:endParaRPr>
          </a:p>
        </p:txBody>
      </p:sp>
      <p:sp>
        <p:nvSpPr>
          <p:cNvPr id="65" name="TextBox 64">
            <a:extLst>
              <a:ext uri="{FF2B5EF4-FFF2-40B4-BE49-F238E27FC236}">
                <a16:creationId xmlns:a16="http://schemas.microsoft.com/office/drawing/2014/main" id="{57B38691-76C9-4C5A-239E-1BE27163D68F}"/>
              </a:ext>
            </a:extLst>
          </p:cNvPr>
          <p:cNvSpPr txBox="1"/>
          <p:nvPr/>
        </p:nvSpPr>
        <p:spPr>
          <a:xfrm>
            <a:off x="9472718" y="1862149"/>
            <a:ext cx="2468644" cy="307777"/>
          </a:xfrm>
          <a:prstGeom prst="rect">
            <a:avLst/>
          </a:prstGeom>
          <a:noFill/>
          <a:ln>
            <a:noFill/>
          </a:ln>
        </p:spPr>
        <p:txBody>
          <a:bodyPr wrap="square" rtlCol="0">
            <a:spAutoFit/>
          </a:bodyPr>
          <a:lstStyle/>
          <a:p>
            <a:r>
              <a:rPr lang="fa-IR" sz="1400" dirty="0">
                <a:solidFill>
                  <a:srgbClr val="013D9D"/>
                </a:solidFill>
                <a:cs typeface="B Titr" panose="00000700000000000000" pitchFamily="2" charset="-78"/>
              </a:rPr>
              <a:t>زیر عنـوان اصلــی را وارد کـنید</a:t>
            </a:r>
            <a:endParaRPr lang="en-US" sz="1400" dirty="0">
              <a:solidFill>
                <a:srgbClr val="013D9D"/>
              </a:solidFill>
              <a:cs typeface="B Titr" panose="00000700000000000000" pitchFamily="2" charset="-78"/>
            </a:endParaRPr>
          </a:p>
        </p:txBody>
      </p:sp>
      <p:sp>
        <p:nvSpPr>
          <p:cNvPr id="66" name="TextBox 65">
            <a:extLst>
              <a:ext uri="{FF2B5EF4-FFF2-40B4-BE49-F238E27FC236}">
                <a16:creationId xmlns:a16="http://schemas.microsoft.com/office/drawing/2014/main" id="{4E658BE4-8D73-05CD-A475-66795C22BC40}"/>
              </a:ext>
            </a:extLst>
          </p:cNvPr>
          <p:cNvSpPr txBox="1"/>
          <p:nvPr/>
        </p:nvSpPr>
        <p:spPr>
          <a:xfrm>
            <a:off x="10215859" y="1472621"/>
            <a:ext cx="1725503" cy="369332"/>
          </a:xfrm>
          <a:prstGeom prst="rect">
            <a:avLst/>
          </a:prstGeom>
          <a:noFill/>
        </p:spPr>
        <p:txBody>
          <a:bodyPr wrap="square" rtlCol="0">
            <a:spAutoFit/>
          </a:bodyPr>
          <a:lstStyle/>
          <a:p>
            <a:pPr algn="ctr" rtl="1"/>
            <a:r>
              <a:rPr lang="fa-IR" dirty="0">
                <a:cs typeface="B Titr" panose="00000700000000000000" pitchFamily="2" charset="-78"/>
              </a:rPr>
              <a:t>تیتر عنوان موضوع</a:t>
            </a:r>
            <a:endParaRPr lang="en-US" dirty="0">
              <a:cs typeface="B Titr" panose="00000700000000000000" pitchFamily="2" charset="-78"/>
            </a:endParaRPr>
          </a:p>
        </p:txBody>
      </p:sp>
      <p:sp>
        <p:nvSpPr>
          <p:cNvPr id="67" name="TextBox 66">
            <a:extLst>
              <a:ext uri="{FF2B5EF4-FFF2-40B4-BE49-F238E27FC236}">
                <a16:creationId xmlns:a16="http://schemas.microsoft.com/office/drawing/2014/main" id="{4DD4D004-EDF2-42B6-89AC-34C7A67299AC}"/>
              </a:ext>
            </a:extLst>
          </p:cNvPr>
          <p:cNvSpPr txBox="1"/>
          <p:nvPr/>
        </p:nvSpPr>
        <p:spPr>
          <a:xfrm>
            <a:off x="306216" y="2169926"/>
            <a:ext cx="11635146" cy="3916457"/>
          </a:xfrm>
          <a:prstGeom prst="rect">
            <a:avLst/>
          </a:prstGeom>
          <a:noFill/>
        </p:spPr>
        <p:txBody>
          <a:bodyPr wrap="square">
            <a:spAutoFit/>
          </a:bodyPr>
          <a:lstStyle/>
          <a:p>
            <a:pPr algn="justLow" rtl="1">
              <a:lnSpc>
                <a:spcPct val="200000"/>
              </a:lnSpc>
            </a:pPr>
            <a:r>
              <a:rPr lang="fa-IR" sz="14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 فروشگاه مینارو ارائه دهنده انواع فایل های کاربردی با بهترین کیفیت این متن تست می باشدفروشگاه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 فروشگاه مینارو ارائه دهنده انواع فایل های کاربردی با بهترین کیفیت این متن تست می باشد</a:t>
            </a:r>
            <a:endParaRPr lang="en-US" sz="1400" dirty="0"/>
          </a:p>
        </p:txBody>
      </p:sp>
    </p:spTree>
    <p:extLst>
      <p:ext uri="{BB962C8B-B14F-4D97-AF65-F5344CB8AC3E}">
        <p14:creationId xmlns:p14="http://schemas.microsoft.com/office/powerpoint/2010/main" val="1253977401"/>
      </p:ext>
    </p:extLst>
  </p:cSld>
  <p:clrMapOvr>
    <a:masterClrMapping/>
  </p:clrMapOvr>
  <mc:AlternateContent xmlns:mc="http://schemas.openxmlformats.org/markup-compatibility/2006" xmlns:p159="http://schemas.microsoft.com/office/powerpoint/2015/09/main">
    <mc:Choice Requires="p159">
      <p:transition spd="slow">
        <p159:morph option="byWo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66"/>
                                        </p:tgtEl>
                                        <p:attrNameLst>
                                          <p:attrName>style.visibility</p:attrName>
                                        </p:attrNameLst>
                                      </p:cBhvr>
                                      <p:to>
                                        <p:strVal val="visible"/>
                                      </p:to>
                                    </p:set>
                                    <p:animEffect transition="in" filter="randombar(horizontal)">
                                      <p:cBhvr>
                                        <p:cTn id="7" dur="500"/>
                                        <p:tgtEl>
                                          <p:spTgt spid="66"/>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65"/>
                                        </p:tgtEl>
                                        <p:attrNameLst>
                                          <p:attrName>style.visibility</p:attrName>
                                        </p:attrNameLst>
                                      </p:cBhvr>
                                      <p:to>
                                        <p:strVal val="visible"/>
                                      </p:to>
                                    </p:set>
                                    <p:animEffect transition="in" filter="randombar(horizontal)">
                                      <p:cBhvr>
                                        <p:cTn id="10" dur="500"/>
                                        <p:tgtEl>
                                          <p:spTgt spid="65"/>
                                        </p:tgtEl>
                                      </p:cBhvr>
                                    </p:animEffec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grpId="0" nodeType="clickEffect">
                                  <p:stCondLst>
                                    <p:cond delay="0"/>
                                  </p:stCondLst>
                                  <p:childTnLst>
                                    <p:set>
                                      <p:cBhvr>
                                        <p:cTn id="14" dur="1" fill="hold">
                                          <p:stCondLst>
                                            <p:cond delay="0"/>
                                          </p:stCondLst>
                                        </p:cTn>
                                        <p:tgtEl>
                                          <p:spTgt spid="67"/>
                                        </p:tgtEl>
                                        <p:attrNameLst>
                                          <p:attrName>style.visibility</p:attrName>
                                        </p:attrNameLst>
                                      </p:cBhvr>
                                      <p:to>
                                        <p:strVal val="visible"/>
                                      </p:to>
                                    </p:set>
                                    <p:animEffect transition="in" filter="fade">
                                      <p:cBhvr>
                                        <p:cTn id="15" dur="1000"/>
                                        <p:tgtEl>
                                          <p:spTgt spid="67"/>
                                        </p:tgtEl>
                                      </p:cBhvr>
                                    </p:animEffect>
                                    <p:anim calcmode="lin" valueType="num">
                                      <p:cBhvr>
                                        <p:cTn id="16" dur="1000" fill="hold"/>
                                        <p:tgtEl>
                                          <p:spTgt spid="67"/>
                                        </p:tgtEl>
                                        <p:attrNameLst>
                                          <p:attrName>ppt_x</p:attrName>
                                        </p:attrNameLst>
                                      </p:cBhvr>
                                      <p:tavLst>
                                        <p:tav tm="0">
                                          <p:val>
                                            <p:strVal val="#ppt_x"/>
                                          </p:val>
                                        </p:tav>
                                        <p:tav tm="100000">
                                          <p:val>
                                            <p:strVal val="#ppt_x"/>
                                          </p:val>
                                        </p:tav>
                                      </p:tavLst>
                                    </p:anim>
                                    <p:anim calcmode="lin" valueType="num">
                                      <p:cBhvr>
                                        <p:cTn id="17" dur="1000" fill="hold"/>
                                        <p:tgtEl>
                                          <p:spTgt spid="6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P spid="66" grpId="0"/>
      <p:bldP spid="6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E08ABB0-54A3-673D-DF9F-929C1C04A824}"/>
              </a:ext>
            </a:extLst>
          </p:cNvPr>
          <p:cNvSpPr/>
          <p:nvPr/>
        </p:nvSpPr>
        <p:spPr>
          <a:xfrm>
            <a:off x="0" y="0"/>
            <a:ext cx="12192000" cy="832757"/>
          </a:xfrm>
          <a:prstGeom prst="rect">
            <a:avLst/>
          </a:prstGeom>
          <a:solidFill>
            <a:srgbClr val="2967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47FC5918-9EFC-7A74-B4C9-9A8045BDA82A}"/>
              </a:ext>
            </a:extLst>
          </p:cNvPr>
          <p:cNvSpPr/>
          <p:nvPr/>
        </p:nvSpPr>
        <p:spPr>
          <a:xfrm>
            <a:off x="-1" y="832758"/>
            <a:ext cx="12192001" cy="449036"/>
          </a:xfrm>
          <a:prstGeom prst="rect">
            <a:avLst/>
          </a:prstGeom>
          <a:solidFill>
            <a:srgbClr val="013D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a:extLst>
              <a:ext uri="{FF2B5EF4-FFF2-40B4-BE49-F238E27FC236}">
                <a16:creationId xmlns:a16="http://schemas.microsoft.com/office/drawing/2014/main" id="{0636A9E3-E82E-512A-8B3D-C1B40274FA8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198422" y="16893"/>
            <a:ext cx="790378" cy="798969"/>
          </a:xfrm>
          <a:prstGeom prst="rect">
            <a:avLst/>
          </a:prstGeom>
        </p:spPr>
      </p:pic>
      <p:pic>
        <p:nvPicPr>
          <p:cNvPr id="2" name="Picture 1">
            <a:extLst>
              <a:ext uri="{FF2B5EF4-FFF2-40B4-BE49-F238E27FC236}">
                <a16:creationId xmlns:a16="http://schemas.microsoft.com/office/drawing/2014/main" id="{59846309-5265-D940-EE37-2340ECA17ED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44028" y="895019"/>
            <a:ext cx="252448" cy="252448"/>
          </a:xfrm>
          <a:prstGeom prst="rect">
            <a:avLst/>
          </a:prstGeom>
        </p:spPr>
      </p:pic>
      <p:pic>
        <p:nvPicPr>
          <p:cNvPr id="3" name="Picture 2">
            <a:extLst>
              <a:ext uri="{FF2B5EF4-FFF2-40B4-BE49-F238E27FC236}">
                <a16:creationId xmlns:a16="http://schemas.microsoft.com/office/drawing/2014/main" id="{08756B0A-434A-7AD4-F9DA-9207E1FE73BA}"/>
              </a:ext>
            </a:extLst>
          </p:cNvPr>
          <p:cNvPicPr>
            <a:picLocks noChangeAspect="1"/>
          </p:cNvPicPr>
          <p:nvPr/>
        </p:nvPicPr>
        <p:blipFill>
          <a:blip r:embed="rId5">
            <a:lum bright="70000" contrast="-70000"/>
            <a:extLst>
              <a:ext uri="{28A0092B-C50C-407E-A947-70E740481C1C}">
                <a14:useLocalDpi xmlns:a14="http://schemas.microsoft.com/office/drawing/2010/main" val="0"/>
              </a:ext>
            </a:extLst>
          </a:blip>
          <a:stretch>
            <a:fillRect/>
          </a:stretch>
        </p:blipFill>
        <p:spPr>
          <a:xfrm>
            <a:off x="11693181" y="849853"/>
            <a:ext cx="317903" cy="317903"/>
          </a:xfrm>
          <a:prstGeom prst="rect">
            <a:avLst/>
          </a:prstGeom>
        </p:spPr>
      </p:pic>
      <p:pic>
        <p:nvPicPr>
          <p:cNvPr id="6" name="Picture 5">
            <a:extLst>
              <a:ext uri="{FF2B5EF4-FFF2-40B4-BE49-F238E27FC236}">
                <a16:creationId xmlns:a16="http://schemas.microsoft.com/office/drawing/2014/main" id="{D6565EF9-1761-A696-DFE5-B88FC4B9613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284014" y="899567"/>
            <a:ext cx="243353" cy="243353"/>
          </a:xfrm>
          <a:prstGeom prst="rect">
            <a:avLst/>
          </a:prstGeom>
        </p:spPr>
      </p:pic>
      <p:sp>
        <p:nvSpPr>
          <p:cNvPr id="7" name="TextBox 6">
            <a:extLst>
              <a:ext uri="{FF2B5EF4-FFF2-40B4-BE49-F238E27FC236}">
                <a16:creationId xmlns:a16="http://schemas.microsoft.com/office/drawing/2014/main" id="{FED5AB52-38CC-BEE9-DDBC-D07D0E200F45}"/>
              </a:ext>
            </a:extLst>
          </p:cNvPr>
          <p:cNvSpPr txBox="1"/>
          <p:nvPr/>
        </p:nvSpPr>
        <p:spPr>
          <a:xfrm>
            <a:off x="10622688" y="891158"/>
            <a:ext cx="1166771" cy="307777"/>
          </a:xfrm>
          <a:prstGeom prst="rect">
            <a:avLst/>
          </a:prstGeom>
          <a:noFill/>
        </p:spPr>
        <p:txBody>
          <a:bodyPr wrap="square" rtlCol="0">
            <a:spAutoFit/>
          </a:bodyPr>
          <a:lstStyle/>
          <a:p>
            <a:r>
              <a:rPr lang="fa-IR" sz="1400" dirty="0">
                <a:solidFill>
                  <a:schemeClr val="bg1"/>
                </a:solidFill>
                <a:cs typeface="B Yekan" panose="00000400000000000000" pitchFamily="2" charset="-78"/>
              </a:rPr>
              <a:t>کلیات پژوهش</a:t>
            </a:r>
            <a:endParaRPr lang="en-US" sz="1400" dirty="0">
              <a:solidFill>
                <a:schemeClr val="bg1"/>
              </a:solidFill>
              <a:cs typeface="B Yekan" panose="00000400000000000000" pitchFamily="2" charset="-78"/>
            </a:endParaRPr>
          </a:p>
        </p:txBody>
      </p:sp>
      <p:sp>
        <p:nvSpPr>
          <p:cNvPr id="8" name="TextBox 7">
            <a:extLst>
              <a:ext uri="{FF2B5EF4-FFF2-40B4-BE49-F238E27FC236}">
                <a16:creationId xmlns:a16="http://schemas.microsoft.com/office/drawing/2014/main" id="{9C1F95C8-8BC1-0BC4-0D25-70B4A7742D62}"/>
              </a:ext>
            </a:extLst>
          </p:cNvPr>
          <p:cNvSpPr txBox="1"/>
          <p:nvPr/>
        </p:nvSpPr>
        <p:spPr>
          <a:xfrm>
            <a:off x="8890030" y="891158"/>
            <a:ext cx="1476583"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مبانی نظری پژوهش</a:t>
            </a:r>
            <a:endParaRPr lang="en-US" sz="1400" dirty="0">
              <a:solidFill>
                <a:srgbClr val="F5F5F5"/>
              </a:solidFill>
              <a:cs typeface="B Yekan" panose="00000400000000000000" pitchFamily="2" charset="-78"/>
            </a:endParaRPr>
          </a:p>
        </p:txBody>
      </p:sp>
      <p:sp>
        <p:nvSpPr>
          <p:cNvPr id="9" name="TextBox 8">
            <a:extLst>
              <a:ext uri="{FF2B5EF4-FFF2-40B4-BE49-F238E27FC236}">
                <a16:creationId xmlns:a16="http://schemas.microsoft.com/office/drawing/2014/main" id="{19CEFF59-8811-9980-0F5D-EFB97A6498F6}"/>
              </a:ext>
            </a:extLst>
          </p:cNvPr>
          <p:cNvSpPr txBox="1"/>
          <p:nvPr/>
        </p:nvSpPr>
        <p:spPr>
          <a:xfrm>
            <a:off x="7631141" y="891158"/>
            <a:ext cx="1002814"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روش تحقیق</a:t>
            </a:r>
            <a:endParaRPr lang="en-US" sz="1400" dirty="0">
              <a:solidFill>
                <a:srgbClr val="F5F5F5"/>
              </a:solidFill>
              <a:cs typeface="B Yekan" panose="00000400000000000000" pitchFamily="2" charset="-78"/>
            </a:endParaRPr>
          </a:p>
        </p:txBody>
      </p:sp>
      <p:pic>
        <p:nvPicPr>
          <p:cNvPr id="10" name="Picture 9">
            <a:extLst>
              <a:ext uri="{FF2B5EF4-FFF2-40B4-BE49-F238E27FC236}">
                <a16:creationId xmlns:a16="http://schemas.microsoft.com/office/drawing/2014/main" id="{74A961A5-16C6-82CC-8DEB-6E81D7E4C0F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566949" y="900973"/>
            <a:ext cx="240540" cy="240540"/>
          </a:xfrm>
          <a:prstGeom prst="rect">
            <a:avLst/>
          </a:prstGeom>
        </p:spPr>
      </p:pic>
      <p:sp>
        <p:nvSpPr>
          <p:cNvPr id="11" name="TextBox 10">
            <a:extLst>
              <a:ext uri="{FF2B5EF4-FFF2-40B4-BE49-F238E27FC236}">
                <a16:creationId xmlns:a16="http://schemas.microsoft.com/office/drawing/2014/main" id="{8E5EF2EF-DD3B-726C-FA36-5064D5424A23}"/>
              </a:ext>
            </a:extLst>
          </p:cNvPr>
          <p:cNvSpPr txBox="1"/>
          <p:nvPr/>
        </p:nvSpPr>
        <p:spPr>
          <a:xfrm>
            <a:off x="5701489" y="891158"/>
            <a:ext cx="1658421"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تجزیه و تحلیل داده ها</a:t>
            </a:r>
            <a:endParaRPr lang="en-US" sz="1400" dirty="0">
              <a:solidFill>
                <a:srgbClr val="F5F5F5"/>
              </a:solidFill>
              <a:cs typeface="B Yekan" panose="00000400000000000000" pitchFamily="2" charset="-78"/>
            </a:endParaRPr>
          </a:p>
        </p:txBody>
      </p:sp>
      <p:pic>
        <p:nvPicPr>
          <p:cNvPr id="12" name="Picture 11">
            <a:extLst>
              <a:ext uri="{FF2B5EF4-FFF2-40B4-BE49-F238E27FC236}">
                <a16:creationId xmlns:a16="http://schemas.microsoft.com/office/drawing/2014/main" id="{2F76F4F6-3FF3-B96A-9A30-2F57458FE671}"/>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302418" y="898082"/>
            <a:ext cx="246323" cy="246323"/>
          </a:xfrm>
          <a:prstGeom prst="rect">
            <a:avLst/>
          </a:prstGeom>
        </p:spPr>
      </p:pic>
      <p:sp>
        <p:nvSpPr>
          <p:cNvPr id="13" name="TextBox 12">
            <a:extLst>
              <a:ext uri="{FF2B5EF4-FFF2-40B4-BE49-F238E27FC236}">
                <a16:creationId xmlns:a16="http://schemas.microsoft.com/office/drawing/2014/main" id="{8775110A-09DF-3508-1C56-7E46BC9D05BE}"/>
              </a:ext>
            </a:extLst>
          </p:cNvPr>
          <p:cNvSpPr txBox="1"/>
          <p:nvPr/>
        </p:nvSpPr>
        <p:spPr>
          <a:xfrm>
            <a:off x="4003657" y="891158"/>
            <a:ext cx="1384061"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بحث و نتیجه گیری</a:t>
            </a:r>
            <a:endParaRPr lang="en-US" sz="1400" dirty="0">
              <a:solidFill>
                <a:srgbClr val="F5F5F5"/>
              </a:solidFill>
              <a:cs typeface="B Yekan" panose="00000400000000000000" pitchFamily="2" charset="-78"/>
            </a:endParaRPr>
          </a:p>
        </p:txBody>
      </p:sp>
      <p:sp>
        <p:nvSpPr>
          <p:cNvPr id="14" name="TextBox 13">
            <a:extLst>
              <a:ext uri="{FF2B5EF4-FFF2-40B4-BE49-F238E27FC236}">
                <a16:creationId xmlns:a16="http://schemas.microsoft.com/office/drawing/2014/main" id="{D2504C63-9709-17AC-26CE-3E4B28E10DA3}"/>
              </a:ext>
            </a:extLst>
          </p:cNvPr>
          <p:cNvSpPr txBox="1"/>
          <p:nvPr/>
        </p:nvSpPr>
        <p:spPr>
          <a:xfrm>
            <a:off x="3200336" y="891158"/>
            <a:ext cx="575107" cy="307777"/>
          </a:xfrm>
          <a:prstGeom prst="rect">
            <a:avLst/>
          </a:prstGeom>
          <a:noFill/>
        </p:spPr>
        <p:txBody>
          <a:bodyPr wrap="square" rtlCol="0">
            <a:spAutoFit/>
          </a:bodyPr>
          <a:lstStyle/>
          <a:p>
            <a:r>
              <a:rPr lang="fa-IR" sz="1400" dirty="0">
                <a:solidFill>
                  <a:srgbClr val="FFF26B"/>
                </a:solidFill>
                <a:cs typeface="B Yekan" panose="00000400000000000000" pitchFamily="2" charset="-78"/>
              </a:rPr>
              <a:t>منابع</a:t>
            </a:r>
            <a:endParaRPr lang="en-US" sz="1400" dirty="0">
              <a:solidFill>
                <a:srgbClr val="FFF26B"/>
              </a:solidFill>
              <a:cs typeface="B Yekan" panose="00000400000000000000" pitchFamily="2" charset="-78"/>
            </a:endParaRPr>
          </a:p>
        </p:txBody>
      </p:sp>
      <p:pic>
        <p:nvPicPr>
          <p:cNvPr id="15" name="Picture 14">
            <a:extLst>
              <a:ext uri="{FF2B5EF4-FFF2-40B4-BE49-F238E27FC236}">
                <a16:creationId xmlns:a16="http://schemas.microsoft.com/office/drawing/2014/main" id="{EB30BC1E-E656-398C-7A70-B606FC152C54}"/>
              </a:ext>
            </a:extLst>
          </p:cNvPr>
          <p:cNvPicPr>
            <a:picLocks noChangeAspect="1"/>
          </p:cNvPicPr>
          <p:nvPr/>
        </p:nvPicPr>
        <p:blipFill>
          <a:blip r:embed="rId9">
            <a:duotone>
              <a:prstClr val="black"/>
              <a:schemeClr val="accent4">
                <a:tint val="45000"/>
                <a:satMod val="400000"/>
              </a:schemeClr>
            </a:duotone>
            <a:extLst>
              <a:ext uri="{28A0092B-C50C-407E-A947-70E740481C1C}">
                <a14:useLocalDpi xmlns:a14="http://schemas.microsoft.com/office/drawing/2010/main" val="0"/>
              </a:ext>
            </a:extLst>
          </a:blip>
          <a:stretch>
            <a:fillRect/>
          </a:stretch>
        </p:blipFill>
        <p:spPr>
          <a:xfrm>
            <a:off x="3713928" y="918227"/>
            <a:ext cx="206033" cy="206033"/>
          </a:xfrm>
          <a:prstGeom prst="rect">
            <a:avLst/>
          </a:prstGeom>
        </p:spPr>
      </p:pic>
      <p:sp>
        <p:nvSpPr>
          <p:cNvPr id="26" name="Isosceles Triangle 25">
            <a:extLst>
              <a:ext uri="{FF2B5EF4-FFF2-40B4-BE49-F238E27FC236}">
                <a16:creationId xmlns:a16="http://schemas.microsoft.com/office/drawing/2014/main" id="{E4EAC1EC-DE30-A21F-A6BB-D2A00F690C81}"/>
              </a:ext>
            </a:extLst>
          </p:cNvPr>
          <p:cNvSpPr/>
          <p:nvPr/>
        </p:nvSpPr>
        <p:spPr>
          <a:xfrm>
            <a:off x="3423412" y="1182931"/>
            <a:ext cx="286870" cy="24730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Rounded Corners 20">
            <a:extLst>
              <a:ext uri="{FF2B5EF4-FFF2-40B4-BE49-F238E27FC236}">
                <a16:creationId xmlns:a16="http://schemas.microsoft.com/office/drawing/2014/main" id="{1C831423-777B-D934-10BF-B559712FC6A0}"/>
              </a:ext>
            </a:extLst>
          </p:cNvPr>
          <p:cNvSpPr/>
          <p:nvPr/>
        </p:nvSpPr>
        <p:spPr>
          <a:xfrm>
            <a:off x="2613991" y="361090"/>
            <a:ext cx="6515567" cy="37253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3A36B6D1-5007-9C57-D023-9E1CCE67F84E}"/>
              </a:ext>
            </a:extLst>
          </p:cNvPr>
          <p:cNvSpPr txBox="1"/>
          <p:nvPr/>
        </p:nvSpPr>
        <p:spPr>
          <a:xfrm>
            <a:off x="3282094" y="380765"/>
            <a:ext cx="5264978" cy="338554"/>
          </a:xfrm>
          <a:prstGeom prst="rect">
            <a:avLst/>
          </a:prstGeom>
          <a:noFill/>
        </p:spPr>
        <p:txBody>
          <a:bodyPr wrap="square" rtlCol="0">
            <a:spAutoFit/>
          </a:bodyPr>
          <a:lstStyle/>
          <a:p>
            <a:r>
              <a:rPr lang="fa-IR" sz="1600" dirty="0">
                <a:solidFill>
                  <a:srgbClr val="2967CA"/>
                </a:solidFill>
                <a:cs typeface="B Yekan" panose="00000400000000000000" pitchFamily="2" charset="-78"/>
              </a:rPr>
              <a:t>قالب پاورپوینت جلسه دفاع پایان نامه کارشناسی ارشد | طرح ایسنا </a:t>
            </a:r>
            <a:endParaRPr lang="en-US" sz="1600" dirty="0">
              <a:solidFill>
                <a:srgbClr val="2967CA"/>
              </a:solidFill>
              <a:cs typeface="B Yekan" panose="00000400000000000000" pitchFamily="2" charset="-78"/>
            </a:endParaRPr>
          </a:p>
        </p:txBody>
      </p:sp>
      <p:sp>
        <p:nvSpPr>
          <p:cNvPr id="19" name="Rectangle: Rounded Corners 18">
            <a:extLst>
              <a:ext uri="{FF2B5EF4-FFF2-40B4-BE49-F238E27FC236}">
                <a16:creationId xmlns:a16="http://schemas.microsoft.com/office/drawing/2014/main" id="{7A1DF305-9425-9604-075A-7C77FFBDDA6B}"/>
              </a:ext>
            </a:extLst>
          </p:cNvPr>
          <p:cNvSpPr/>
          <p:nvPr/>
        </p:nvSpPr>
        <p:spPr>
          <a:xfrm>
            <a:off x="201448" y="915232"/>
            <a:ext cx="266330" cy="26633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a:extLst>
              <a:ext uri="{FF2B5EF4-FFF2-40B4-BE49-F238E27FC236}">
                <a16:creationId xmlns:a16="http://schemas.microsoft.com/office/drawing/2014/main" id="{B1BB184C-0EA5-3D8C-4126-E2745CE93725}"/>
              </a:ext>
            </a:extLst>
          </p:cNvPr>
          <p:cNvSpPr txBox="1"/>
          <p:nvPr/>
        </p:nvSpPr>
        <p:spPr>
          <a:xfrm>
            <a:off x="127315" y="887633"/>
            <a:ext cx="774616" cy="307777"/>
          </a:xfrm>
          <a:prstGeom prst="rect">
            <a:avLst/>
          </a:prstGeom>
          <a:noFill/>
        </p:spPr>
        <p:txBody>
          <a:bodyPr wrap="square" rtlCol="0">
            <a:spAutoFit/>
          </a:bodyPr>
          <a:lstStyle/>
          <a:p>
            <a:r>
              <a:rPr lang="fa-IR" sz="1400" dirty="0">
                <a:solidFill>
                  <a:schemeClr val="bg1"/>
                </a:solidFill>
                <a:cs typeface="B Yekan" panose="00000400000000000000" pitchFamily="2" charset="-78"/>
              </a:rPr>
              <a:t>18    </a:t>
            </a:r>
            <a:r>
              <a:rPr lang="fa-IR" sz="1400" dirty="0">
                <a:solidFill>
                  <a:srgbClr val="013D9D"/>
                </a:solidFill>
                <a:cs typeface="B Yekan" panose="00000400000000000000" pitchFamily="2" charset="-78"/>
              </a:rPr>
              <a:t>17</a:t>
            </a:r>
            <a:endParaRPr lang="en-US" sz="1400" dirty="0">
              <a:solidFill>
                <a:srgbClr val="013D9D"/>
              </a:solidFill>
              <a:cs typeface="B Yekan" panose="00000400000000000000" pitchFamily="2" charset="-78"/>
            </a:endParaRPr>
          </a:p>
        </p:txBody>
      </p:sp>
      <p:pic>
        <p:nvPicPr>
          <p:cNvPr id="20" name="Picture 19">
            <a:extLst>
              <a:ext uri="{FF2B5EF4-FFF2-40B4-BE49-F238E27FC236}">
                <a16:creationId xmlns:a16="http://schemas.microsoft.com/office/drawing/2014/main" id="{0D8F3BA7-C70C-690F-0348-54DD061CEF37}"/>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9319232" y="235414"/>
            <a:ext cx="1698471" cy="465429"/>
          </a:xfrm>
          <a:prstGeom prst="rect">
            <a:avLst/>
          </a:prstGeom>
        </p:spPr>
      </p:pic>
      <p:grpSp>
        <p:nvGrpSpPr>
          <p:cNvPr id="25" name="Group 24">
            <a:extLst>
              <a:ext uri="{FF2B5EF4-FFF2-40B4-BE49-F238E27FC236}">
                <a16:creationId xmlns:a16="http://schemas.microsoft.com/office/drawing/2014/main" id="{3ADFF717-35CB-3918-11C0-CBFE0A6D2AD6}"/>
              </a:ext>
            </a:extLst>
          </p:cNvPr>
          <p:cNvGrpSpPr/>
          <p:nvPr/>
        </p:nvGrpSpPr>
        <p:grpSpPr>
          <a:xfrm>
            <a:off x="501360" y="43374"/>
            <a:ext cx="1625409" cy="736955"/>
            <a:chOff x="5490990" y="3115423"/>
            <a:chExt cx="2058137" cy="933153"/>
          </a:xfrm>
          <a:solidFill>
            <a:schemeClr val="bg1"/>
          </a:solidFill>
        </p:grpSpPr>
        <p:grpSp>
          <p:nvGrpSpPr>
            <p:cNvPr id="27" name="Group 26">
              <a:extLst>
                <a:ext uri="{FF2B5EF4-FFF2-40B4-BE49-F238E27FC236}">
                  <a16:creationId xmlns:a16="http://schemas.microsoft.com/office/drawing/2014/main" id="{2A319685-F814-C0FC-F0B4-EB08324AB847}"/>
                </a:ext>
              </a:extLst>
            </p:cNvPr>
            <p:cNvGrpSpPr/>
            <p:nvPr/>
          </p:nvGrpSpPr>
          <p:grpSpPr>
            <a:xfrm>
              <a:off x="6877455" y="3115423"/>
              <a:ext cx="671672" cy="933153"/>
              <a:chOff x="6292682" y="1918248"/>
              <a:chExt cx="734800" cy="1020856"/>
            </a:xfrm>
            <a:grpFill/>
          </p:grpSpPr>
          <p:sp>
            <p:nvSpPr>
              <p:cNvPr id="52" name="Freeform: Shape 51">
                <a:extLst>
                  <a:ext uri="{FF2B5EF4-FFF2-40B4-BE49-F238E27FC236}">
                    <a16:creationId xmlns:a16="http://schemas.microsoft.com/office/drawing/2014/main" id="{80FA2138-BA57-F9C8-8D31-00596D89A350}"/>
                  </a:ext>
                </a:extLst>
              </p:cNvPr>
              <p:cNvSpPr/>
              <p:nvPr/>
            </p:nvSpPr>
            <p:spPr>
              <a:xfrm>
                <a:off x="6336526" y="1918248"/>
                <a:ext cx="223891" cy="305653"/>
              </a:xfrm>
              <a:custGeom>
                <a:avLst/>
                <a:gdLst>
                  <a:gd name="connsiteX0" fmla="*/ 97869 w 223891"/>
                  <a:gd name="connsiteY0" fmla="*/ 161 h 305653"/>
                  <a:gd name="connsiteX1" fmla="*/ 125996 w 223891"/>
                  <a:gd name="connsiteY1" fmla="*/ 135 h 305653"/>
                  <a:gd name="connsiteX2" fmla="*/ 149925 w 223891"/>
                  <a:gd name="connsiteY2" fmla="*/ 106426 h 305653"/>
                  <a:gd name="connsiteX3" fmla="*/ 154045 w 223891"/>
                  <a:gd name="connsiteY3" fmla="*/ 115714 h 305653"/>
                  <a:gd name="connsiteX4" fmla="*/ 223891 w 223891"/>
                  <a:gd name="connsiteY4" fmla="*/ 233708 h 305653"/>
                  <a:gd name="connsiteX5" fmla="*/ 174957 w 223891"/>
                  <a:gd name="connsiteY5" fmla="*/ 282170 h 305653"/>
                  <a:gd name="connsiteX6" fmla="*/ 175167 w 223891"/>
                  <a:gd name="connsiteY6" fmla="*/ 305653 h 305653"/>
                  <a:gd name="connsiteX7" fmla="*/ 55074 w 223891"/>
                  <a:gd name="connsiteY7" fmla="*/ 305417 h 305653"/>
                  <a:gd name="connsiteX8" fmla="*/ 52660 w 223891"/>
                  <a:gd name="connsiteY8" fmla="*/ 303265 h 305653"/>
                  <a:gd name="connsiteX9" fmla="*/ 52660 w 223891"/>
                  <a:gd name="connsiteY9" fmla="*/ 286001 h 305653"/>
                  <a:gd name="connsiteX10" fmla="*/ 0 w 223891"/>
                  <a:gd name="connsiteY10" fmla="*/ 234364 h 305653"/>
                  <a:gd name="connsiteX11" fmla="*/ 66094 w 223891"/>
                  <a:gd name="connsiteY11" fmla="*/ 121802 h 305653"/>
                  <a:gd name="connsiteX12" fmla="*/ 73887 w 223891"/>
                  <a:gd name="connsiteY12" fmla="*/ 106426 h 305653"/>
                  <a:gd name="connsiteX13" fmla="*/ 97869 w 223891"/>
                  <a:gd name="connsiteY13" fmla="*/ 161 h 305653"/>
                  <a:gd name="connsiteX14" fmla="*/ 104664 w 223891"/>
                  <a:gd name="connsiteY14" fmla="*/ 13910 h 305653"/>
                  <a:gd name="connsiteX15" fmla="*/ 83149 w 223891"/>
                  <a:gd name="connsiteY15" fmla="*/ 110781 h 305653"/>
                  <a:gd name="connsiteX16" fmla="*/ 76039 w 223891"/>
                  <a:gd name="connsiteY16" fmla="*/ 125291 h 305653"/>
                  <a:gd name="connsiteX17" fmla="*/ 12594 w 223891"/>
                  <a:gd name="connsiteY17" fmla="*/ 232842 h 305653"/>
                  <a:gd name="connsiteX18" fmla="*/ 58092 w 223891"/>
                  <a:gd name="connsiteY18" fmla="*/ 277604 h 305653"/>
                  <a:gd name="connsiteX19" fmla="*/ 165747 w 223891"/>
                  <a:gd name="connsiteY19" fmla="*/ 277552 h 305653"/>
                  <a:gd name="connsiteX20" fmla="*/ 211166 w 223891"/>
                  <a:gd name="connsiteY20" fmla="*/ 232868 h 305653"/>
                  <a:gd name="connsiteX21" fmla="*/ 145806 w 223891"/>
                  <a:gd name="connsiteY21" fmla="*/ 122169 h 305653"/>
                  <a:gd name="connsiteX22" fmla="*/ 140244 w 223891"/>
                  <a:gd name="connsiteY22" fmla="*/ 109417 h 305653"/>
                  <a:gd name="connsiteX23" fmla="*/ 118256 w 223891"/>
                  <a:gd name="connsiteY23" fmla="*/ 8400 h 305653"/>
                  <a:gd name="connsiteX24" fmla="*/ 116445 w 223891"/>
                  <a:gd name="connsiteY24" fmla="*/ 8688 h 305653"/>
                  <a:gd name="connsiteX25" fmla="*/ 116655 w 223891"/>
                  <a:gd name="connsiteY25" fmla="*/ 90709 h 305653"/>
                  <a:gd name="connsiteX26" fmla="*/ 116813 w 223891"/>
                  <a:gd name="connsiteY26" fmla="*/ 179736 h 305653"/>
                  <a:gd name="connsiteX27" fmla="*/ 139351 w 223891"/>
                  <a:gd name="connsiteY27" fmla="*/ 197788 h 305653"/>
                  <a:gd name="connsiteX28" fmla="*/ 134891 w 223891"/>
                  <a:gd name="connsiteY28" fmla="*/ 224761 h 305653"/>
                  <a:gd name="connsiteX29" fmla="*/ 111880 w 223891"/>
                  <a:gd name="connsiteY29" fmla="*/ 235151 h 305653"/>
                  <a:gd name="connsiteX30" fmla="*/ 87505 w 223891"/>
                  <a:gd name="connsiteY30" fmla="*/ 219801 h 305653"/>
                  <a:gd name="connsiteX31" fmla="*/ 85484 w 223891"/>
                  <a:gd name="connsiteY31" fmla="*/ 200910 h 305653"/>
                  <a:gd name="connsiteX32" fmla="*/ 108154 w 223891"/>
                  <a:gd name="connsiteY32" fmla="*/ 179657 h 305653"/>
                  <a:gd name="connsiteX33" fmla="*/ 108023 w 223891"/>
                  <a:gd name="connsiteY33" fmla="*/ 29784 h 305653"/>
                  <a:gd name="connsiteX34" fmla="*/ 107472 w 223891"/>
                  <a:gd name="connsiteY34" fmla="*/ 7822 h 305653"/>
                  <a:gd name="connsiteX35" fmla="*/ 104664 w 223891"/>
                  <a:gd name="connsiteY35" fmla="*/ 13910 h 305653"/>
                  <a:gd name="connsiteX36" fmla="*/ 106081 w 223891"/>
                  <a:gd name="connsiteY36" fmla="*/ 188499 h 305653"/>
                  <a:gd name="connsiteX37" fmla="*/ 94222 w 223891"/>
                  <a:gd name="connsiteY37" fmla="*/ 200070 h 305653"/>
                  <a:gd name="connsiteX38" fmla="*/ 107315 w 223891"/>
                  <a:gd name="connsiteY38" fmla="*/ 226492 h 305653"/>
                  <a:gd name="connsiteX39" fmla="*/ 131952 w 223891"/>
                  <a:gd name="connsiteY39" fmla="*/ 201513 h 305653"/>
                  <a:gd name="connsiteX40" fmla="*/ 106081 w 223891"/>
                  <a:gd name="connsiteY40" fmla="*/ 188499 h 305653"/>
                  <a:gd name="connsiteX41" fmla="*/ 61791 w 223891"/>
                  <a:gd name="connsiteY41" fmla="*/ 287864 h 305653"/>
                  <a:gd name="connsiteX42" fmla="*/ 61817 w 223891"/>
                  <a:gd name="connsiteY42" fmla="*/ 298018 h 305653"/>
                  <a:gd name="connsiteX43" fmla="*/ 165773 w 223891"/>
                  <a:gd name="connsiteY43" fmla="*/ 297965 h 305653"/>
                  <a:gd name="connsiteX44" fmla="*/ 165747 w 223891"/>
                  <a:gd name="connsiteY44" fmla="*/ 287864 h 305653"/>
                  <a:gd name="connsiteX45" fmla="*/ 61791 w 223891"/>
                  <a:gd name="connsiteY45" fmla="*/ 287864 h 3056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223891" h="305653">
                    <a:moveTo>
                      <a:pt x="97869" y="161"/>
                    </a:moveTo>
                    <a:cubicBezTo>
                      <a:pt x="107236" y="-75"/>
                      <a:pt x="116603" y="-23"/>
                      <a:pt x="125996" y="135"/>
                    </a:cubicBezTo>
                    <a:cubicBezTo>
                      <a:pt x="133710" y="35609"/>
                      <a:pt x="142002" y="70978"/>
                      <a:pt x="149925" y="106426"/>
                    </a:cubicBezTo>
                    <a:cubicBezTo>
                      <a:pt x="150398" y="109863"/>
                      <a:pt x="152313" y="112776"/>
                      <a:pt x="154045" y="115714"/>
                    </a:cubicBezTo>
                    <a:cubicBezTo>
                      <a:pt x="177449" y="154967"/>
                      <a:pt x="200277" y="194587"/>
                      <a:pt x="223891" y="233708"/>
                    </a:cubicBezTo>
                    <a:cubicBezTo>
                      <a:pt x="207938" y="250212"/>
                      <a:pt x="191303" y="266060"/>
                      <a:pt x="174957" y="282170"/>
                    </a:cubicBezTo>
                    <a:cubicBezTo>
                      <a:pt x="174747" y="289989"/>
                      <a:pt x="174852" y="297834"/>
                      <a:pt x="175167" y="305653"/>
                    </a:cubicBezTo>
                    <a:cubicBezTo>
                      <a:pt x="135127" y="305076"/>
                      <a:pt x="95114" y="305522"/>
                      <a:pt x="55074" y="305417"/>
                    </a:cubicBezTo>
                    <a:cubicBezTo>
                      <a:pt x="54471" y="304892"/>
                      <a:pt x="53264" y="303790"/>
                      <a:pt x="52660" y="303265"/>
                    </a:cubicBezTo>
                    <a:cubicBezTo>
                      <a:pt x="52686" y="297519"/>
                      <a:pt x="52660" y="291773"/>
                      <a:pt x="52660" y="286001"/>
                    </a:cubicBezTo>
                    <a:cubicBezTo>
                      <a:pt x="35002" y="268893"/>
                      <a:pt x="17790" y="251314"/>
                      <a:pt x="0" y="234364"/>
                    </a:cubicBezTo>
                    <a:cubicBezTo>
                      <a:pt x="21673" y="196633"/>
                      <a:pt x="44159" y="159375"/>
                      <a:pt x="66094" y="121802"/>
                    </a:cubicBezTo>
                    <a:cubicBezTo>
                      <a:pt x="68823" y="116764"/>
                      <a:pt x="72732" y="112146"/>
                      <a:pt x="73887" y="106426"/>
                    </a:cubicBezTo>
                    <a:cubicBezTo>
                      <a:pt x="81863" y="71004"/>
                      <a:pt x="90076" y="35609"/>
                      <a:pt x="97869" y="161"/>
                    </a:cubicBezTo>
                    <a:close/>
                    <a:moveTo>
                      <a:pt x="104664" y="13910"/>
                    </a:moveTo>
                    <a:cubicBezTo>
                      <a:pt x="97685" y="46235"/>
                      <a:pt x="90233" y="78482"/>
                      <a:pt x="83149" y="110781"/>
                    </a:cubicBezTo>
                    <a:cubicBezTo>
                      <a:pt x="82231" y="116239"/>
                      <a:pt x="78689" y="120621"/>
                      <a:pt x="76039" y="125291"/>
                    </a:cubicBezTo>
                    <a:cubicBezTo>
                      <a:pt x="54917" y="161159"/>
                      <a:pt x="33847" y="197027"/>
                      <a:pt x="12594" y="232842"/>
                    </a:cubicBezTo>
                    <a:cubicBezTo>
                      <a:pt x="27865" y="247640"/>
                      <a:pt x="42926" y="262675"/>
                      <a:pt x="58092" y="277604"/>
                    </a:cubicBezTo>
                    <a:cubicBezTo>
                      <a:pt x="93985" y="277552"/>
                      <a:pt x="129879" y="277709"/>
                      <a:pt x="165747" y="277552"/>
                    </a:cubicBezTo>
                    <a:cubicBezTo>
                      <a:pt x="180808" y="262570"/>
                      <a:pt x="195921" y="247667"/>
                      <a:pt x="211166" y="232868"/>
                    </a:cubicBezTo>
                    <a:cubicBezTo>
                      <a:pt x="189257" y="196056"/>
                      <a:pt x="167636" y="159060"/>
                      <a:pt x="145806" y="122169"/>
                    </a:cubicBezTo>
                    <a:cubicBezTo>
                      <a:pt x="143340" y="118233"/>
                      <a:pt x="140873" y="114114"/>
                      <a:pt x="140244" y="109417"/>
                    </a:cubicBezTo>
                    <a:cubicBezTo>
                      <a:pt x="132949" y="75753"/>
                      <a:pt x="124422" y="42300"/>
                      <a:pt x="118256" y="8400"/>
                    </a:cubicBezTo>
                    <a:lnTo>
                      <a:pt x="116445" y="8688"/>
                    </a:lnTo>
                    <a:cubicBezTo>
                      <a:pt x="117338" y="36002"/>
                      <a:pt x="116393" y="63369"/>
                      <a:pt x="116655" y="90709"/>
                    </a:cubicBezTo>
                    <a:cubicBezTo>
                      <a:pt x="116813" y="120385"/>
                      <a:pt x="116472" y="150060"/>
                      <a:pt x="116813" y="179736"/>
                    </a:cubicBezTo>
                    <a:cubicBezTo>
                      <a:pt x="127072" y="180418"/>
                      <a:pt x="135731" y="188473"/>
                      <a:pt x="139351" y="197788"/>
                    </a:cubicBezTo>
                    <a:cubicBezTo>
                      <a:pt x="141923" y="206735"/>
                      <a:pt x="141214" y="217440"/>
                      <a:pt x="134891" y="224761"/>
                    </a:cubicBezTo>
                    <a:cubicBezTo>
                      <a:pt x="129486" y="231740"/>
                      <a:pt x="120749" y="235938"/>
                      <a:pt x="111880" y="235151"/>
                    </a:cubicBezTo>
                    <a:cubicBezTo>
                      <a:pt x="101490" y="235676"/>
                      <a:pt x="92201" y="228670"/>
                      <a:pt x="87505" y="219801"/>
                    </a:cubicBezTo>
                    <a:cubicBezTo>
                      <a:pt x="84592" y="213977"/>
                      <a:pt x="84592" y="207207"/>
                      <a:pt x="85484" y="200910"/>
                    </a:cubicBezTo>
                    <a:cubicBezTo>
                      <a:pt x="87793" y="190178"/>
                      <a:pt x="97213" y="181152"/>
                      <a:pt x="108154" y="179657"/>
                    </a:cubicBezTo>
                    <a:cubicBezTo>
                      <a:pt x="108259" y="129699"/>
                      <a:pt x="108338" y="79742"/>
                      <a:pt x="108023" y="29784"/>
                    </a:cubicBezTo>
                    <a:cubicBezTo>
                      <a:pt x="107708" y="22463"/>
                      <a:pt x="109099" y="15038"/>
                      <a:pt x="107472" y="7822"/>
                    </a:cubicBezTo>
                    <a:cubicBezTo>
                      <a:pt x="105845" y="9475"/>
                      <a:pt x="104979" y="11627"/>
                      <a:pt x="104664" y="13910"/>
                    </a:cubicBezTo>
                    <a:close/>
                    <a:moveTo>
                      <a:pt x="106081" y="188499"/>
                    </a:moveTo>
                    <a:cubicBezTo>
                      <a:pt x="100650" y="190415"/>
                      <a:pt x="96242" y="194665"/>
                      <a:pt x="94222" y="200070"/>
                    </a:cubicBezTo>
                    <a:cubicBezTo>
                      <a:pt x="89263" y="210408"/>
                      <a:pt x="96557" y="223606"/>
                      <a:pt x="107315" y="226492"/>
                    </a:cubicBezTo>
                    <a:cubicBezTo>
                      <a:pt x="121457" y="231635"/>
                      <a:pt x="137331" y="215603"/>
                      <a:pt x="131952" y="201513"/>
                    </a:cubicBezTo>
                    <a:cubicBezTo>
                      <a:pt x="129014" y="191044"/>
                      <a:pt x="116314" y="184065"/>
                      <a:pt x="106081" y="188499"/>
                    </a:cubicBezTo>
                    <a:close/>
                    <a:moveTo>
                      <a:pt x="61791" y="287864"/>
                    </a:moveTo>
                    <a:cubicBezTo>
                      <a:pt x="61817" y="291248"/>
                      <a:pt x="61817" y="294633"/>
                      <a:pt x="61817" y="298018"/>
                    </a:cubicBezTo>
                    <a:cubicBezTo>
                      <a:pt x="96478" y="297965"/>
                      <a:pt x="131113" y="298044"/>
                      <a:pt x="165773" y="297965"/>
                    </a:cubicBezTo>
                    <a:cubicBezTo>
                      <a:pt x="165747" y="294607"/>
                      <a:pt x="165747" y="291222"/>
                      <a:pt x="165747" y="287864"/>
                    </a:cubicBezTo>
                    <a:cubicBezTo>
                      <a:pt x="131086" y="287864"/>
                      <a:pt x="96452" y="287864"/>
                      <a:pt x="61791" y="287864"/>
                    </a:cubicBezTo>
                    <a:close/>
                  </a:path>
                </a:pathLst>
              </a:custGeom>
              <a:grpFill/>
              <a:ln w="2609"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27473B80-ADDD-154B-1FBD-0225CAAB72FE}"/>
                  </a:ext>
                </a:extLst>
              </p:cNvPr>
              <p:cNvSpPr/>
              <p:nvPr/>
            </p:nvSpPr>
            <p:spPr>
              <a:xfrm>
                <a:off x="6556061" y="2094566"/>
                <a:ext cx="471421" cy="614421"/>
              </a:xfrm>
              <a:custGeom>
                <a:avLst/>
                <a:gdLst>
                  <a:gd name="connsiteX0" fmla="*/ 76511 w 471421"/>
                  <a:gd name="connsiteY0" fmla="*/ 925 h 614421"/>
                  <a:gd name="connsiteX1" fmla="*/ 82782 w 471421"/>
                  <a:gd name="connsiteY1" fmla="*/ 558 h 614421"/>
                  <a:gd name="connsiteX2" fmla="*/ 206469 w 471421"/>
                  <a:gd name="connsiteY2" fmla="*/ 65681 h 614421"/>
                  <a:gd name="connsiteX3" fmla="*/ 357785 w 471421"/>
                  <a:gd name="connsiteY3" fmla="*/ 191704 h 614421"/>
                  <a:gd name="connsiteX4" fmla="*/ 411574 w 471421"/>
                  <a:gd name="connsiteY4" fmla="*/ 259687 h 614421"/>
                  <a:gd name="connsiteX5" fmla="*/ 432433 w 471421"/>
                  <a:gd name="connsiteY5" fmla="*/ 296421 h 614421"/>
                  <a:gd name="connsiteX6" fmla="*/ 467435 w 471421"/>
                  <a:gd name="connsiteY6" fmla="*/ 378599 h 614421"/>
                  <a:gd name="connsiteX7" fmla="*/ 465992 w 471421"/>
                  <a:gd name="connsiteY7" fmla="*/ 467704 h 614421"/>
                  <a:gd name="connsiteX8" fmla="*/ 436133 w 471421"/>
                  <a:gd name="connsiteY8" fmla="*/ 539230 h 614421"/>
                  <a:gd name="connsiteX9" fmla="*/ 388746 w 471421"/>
                  <a:gd name="connsiteY9" fmla="*/ 587534 h 614421"/>
                  <a:gd name="connsiteX10" fmla="*/ 370511 w 471421"/>
                  <a:gd name="connsiteY10" fmla="*/ 600496 h 614421"/>
                  <a:gd name="connsiteX11" fmla="*/ 363794 w 471421"/>
                  <a:gd name="connsiteY11" fmla="*/ 614035 h 614421"/>
                  <a:gd name="connsiteX12" fmla="*/ 357050 w 471421"/>
                  <a:gd name="connsiteY12" fmla="*/ 612723 h 614421"/>
                  <a:gd name="connsiteX13" fmla="*/ 362167 w 471421"/>
                  <a:gd name="connsiteY13" fmla="*/ 577564 h 614421"/>
                  <a:gd name="connsiteX14" fmla="*/ 375653 w 471421"/>
                  <a:gd name="connsiteY14" fmla="*/ 563343 h 614421"/>
                  <a:gd name="connsiteX15" fmla="*/ 424325 w 471421"/>
                  <a:gd name="connsiteY15" fmla="*/ 484129 h 614421"/>
                  <a:gd name="connsiteX16" fmla="*/ 431751 w 471421"/>
                  <a:gd name="connsiteY16" fmla="*/ 390511 h 614421"/>
                  <a:gd name="connsiteX17" fmla="*/ 403335 w 471421"/>
                  <a:gd name="connsiteY17" fmla="*/ 309487 h 614421"/>
                  <a:gd name="connsiteX18" fmla="*/ 354531 w 471421"/>
                  <a:gd name="connsiteY18" fmla="*/ 231979 h 614421"/>
                  <a:gd name="connsiteX19" fmla="*/ 300481 w 471421"/>
                  <a:gd name="connsiteY19" fmla="*/ 170451 h 614421"/>
                  <a:gd name="connsiteX20" fmla="*/ 231474 w 471421"/>
                  <a:gd name="connsiteY20" fmla="*/ 111388 h 614421"/>
                  <a:gd name="connsiteX21" fmla="*/ 150135 w 471421"/>
                  <a:gd name="connsiteY21" fmla="*/ 59594 h 614421"/>
                  <a:gd name="connsiteX22" fmla="*/ 76458 w 471421"/>
                  <a:gd name="connsiteY22" fmla="*/ 15487 h 614421"/>
                  <a:gd name="connsiteX23" fmla="*/ 22040 w 471421"/>
                  <a:gd name="connsiteY23" fmla="*/ 40991 h 614421"/>
                  <a:gd name="connsiteX24" fmla="*/ 7084 w 471421"/>
                  <a:gd name="connsiteY24" fmla="*/ 52746 h 614421"/>
                  <a:gd name="connsiteX25" fmla="*/ 0 w 471421"/>
                  <a:gd name="connsiteY25" fmla="*/ 42670 h 614421"/>
                  <a:gd name="connsiteX26" fmla="*/ 23641 w 471421"/>
                  <a:gd name="connsiteY26" fmla="*/ 25510 h 614421"/>
                  <a:gd name="connsiteX27" fmla="*/ 76511 w 471421"/>
                  <a:gd name="connsiteY27" fmla="*/ 925 h 6144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71421" h="614421">
                    <a:moveTo>
                      <a:pt x="76511" y="925"/>
                    </a:moveTo>
                    <a:cubicBezTo>
                      <a:pt x="78505" y="400"/>
                      <a:pt x="80788" y="-649"/>
                      <a:pt x="82782" y="558"/>
                    </a:cubicBezTo>
                    <a:cubicBezTo>
                      <a:pt x="125708" y="18872"/>
                      <a:pt x="166324" y="42067"/>
                      <a:pt x="206469" y="65681"/>
                    </a:cubicBezTo>
                    <a:cubicBezTo>
                      <a:pt x="263301" y="99240"/>
                      <a:pt x="312944" y="143609"/>
                      <a:pt x="357785" y="191704"/>
                    </a:cubicBezTo>
                    <a:cubicBezTo>
                      <a:pt x="377333" y="212983"/>
                      <a:pt x="395883" y="235364"/>
                      <a:pt x="411574" y="259687"/>
                    </a:cubicBezTo>
                    <a:cubicBezTo>
                      <a:pt x="419261" y="271494"/>
                      <a:pt x="425559" y="284141"/>
                      <a:pt x="432433" y="296421"/>
                    </a:cubicBezTo>
                    <a:cubicBezTo>
                      <a:pt x="446707" y="322580"/>
                      <a:pt x="461111" y="349265"/>
                      <a:pt x="467435" y="378599"/>
                    </a:cubicBezTo>
                    <a:cubicBezTo>
                      <a:pt x="473994" y="407933"/>
                      <a:pt x="471712" y="438448"/>
                      <a:pt x="465992" y="467704"/>
                    </a:cubicBezTo>
                    <a:cubicBezTo>
                      <a:pt x="460849" y="493182"/>
                      <a:pt x="451115" y="517898"/>
                      <a:pt x="436133" y="539230"/>
                    </a:cubicBezTo>
                    <a:cubicBezTo>
                      <a:pt x="423171" y="557833"/>
                      <a:pt x="406746" y="573838"/>
                      <a:pt x="388746" y="587534"/>
                    </a:cubicBezTo>
                    <a:cubicBezTo>
                      <a:pt x="382397" y="591444"/>
                      <a:pt x="376178" y="595616"/>
                      <a:pt x="370511" y="600496"/>
                    </a:cubicBezTo>
                    <a:cubicBezTo>
                      <a:pt x="367388" y="604511"/>
                      <a:pt x="366890" y="609994"/>
                      <a:pt x="363794" y="614035"/>
                    </a:cubicBezTo>
                    <a:cubicBezTo>
                      <a:pt x="361485" y="615216"/>
                      <a:pt x="359202" y="613379"/>
                      <a:pt x="357050" y="612723"/>
                    </a:cubicBezTo>
                    <a:cubicBezTo>
                      <a:pt x="352275" y="601100"/>
                      <a:pt x="355214" y="587613"/>
                      <a:pt x="362167" y="577564"/>
                    </a:cubicBezTo>
                    <a:cubicBezTo>
                      <a:pt x="365945" y="572185"/>
                      <a:pt x="371167" y="568092"/>
                      <a:pt x="375653" y="563343"/>
                    </a:cubicBezTo>
                    <a:cubicBezTo>
                      <a:pt x="397877" y="541329"/>
                      <a:pt x="415509" y="514277"/>
                      <a:pt x="424325" y="484129"/>
                    </a:cubicBezTo>
                    <a:cubicBezTo>
                      <a:pt x="433141" y="453877"/>
                      <a:pt x="434794" y="421787"/>
                      <a:pt x="431751" y="390511"/>
                    </a:cubicBezTo>
                    <a:cubicBezTo>
                      <a:pt x="428838" y="361649"/>
                      <a:pt x="417293" y="334597"/>
                      <a:pt x="403335" y="309487"/>
                    </a:cubicBezTo>
                    <a:cubicBezTo>
                      <a:pt x="388615" y="282698"/>
                      <a:pt x="372846" y="256460"/>
                      <a:pt x="354531" y="231979"/>
                    </a:cubicBezTo>
                    <a:cubicBezTo>
                      <a:pt x="338185" y="210070"/>
                      <a:pt x="319871" y="189710"/>
                      <a:pt x="300481" y="170451"/>
                    </a:cubicBezTo>
                    <a:cubicBezTo>
                      <a:pt x="279123" y="148962"/>
                      <a:pt x="256295" y="128837"/>
                      <a:pt x="231474" y="111388"/>
                    </a:cubicBezTo>
                    <a:cubicBezTo>
                      <a:pt x="205236" y="92812"/>
                      <a:pt x="177344" y="76728"/>
                      <a:pt x="150135" y="59594"/>
                    </a:cubicBezTo>
                    <a:cubicBezTo>
                      <a:pt x="125970" y="44245"/>
                      <a:pt x="101490" y="29420"/>
                      <a:pt x="76458" y="15487"/>
                    </a:cubicBezTo>
                    <a:cubicBezTo>
                      <a:pt x="57068" y="20788"/>
                      <a:pt x="38072" y="28685"/>
                      <a:pt x="22040" y="40991"/>
                    </a:cubicBezTo>
                    <a:cubicBezTo>
                      <a:pt x="16924" y="44717"/>
                      <a:pt x="12175" y="48968"/>
                      <a:pt x="7084" y="52746"/>
                    </a:cubicBezTo>
                    <a:cubicBezTo>
                      <a:pt x="4749" y="49361"/>
                      <a:pt x="2361" y="46029"/>
                      <a:pt x="0" y="42670"/>
                    </a:cubicBezTo>
                    <a:cubicBezTo>
                      <a:pt x="7084" y="35901"/>
                      <a:pt x="15638" y="31047"/>
                      <a:pt x="23641" y="25510"/>
                    </a:cubicBezTo>
                    <a:cubicBezTo>
                      <a:pt x="39410" y="13861"/>
                      <a:pt x="58301" y="7642"/>
                      <a:pt x="76511" y="925"/>
                    </a:cubicBezTo>
                    <a:close/>
                  </a:path>
                </a:pathLst>
              </a:custGeom>
              <a:grpFill/>
              <a:ln w="2609"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104B84CC-76EF-EB69-08B5-7B1F4B41E9A3}"/>
                  </a:ext>
                </a:extLst>
              </p:cNvPr>
              <p:cNvSpPr/>
              <p:nvPr/>
            </p:nvSpPr>
            <p:spPr>
              <a:xfrm>
                <a:off x="6570545" y="2119602"/>
                <a:ext cx="66343" cy="39044"/>
              </a:xfrm>
              <a:custGeom>
                <a:avLst/>
                <a:gdLst>
                  <a:gd name="connsiteX0" fmla="*/ 0 w 66343"/>
                  <a:gd name="connsiteY0" fmla="*/ 32459 h 39044"/>
                  <a:gd name="connsiteX1" fmla="*/ 60610 w 66343"/>
                  <a:gd name="connsiteY1" fmla="*/ 212 h 39044"/>
                  <a:gd name="connsiteX2" fmla="*/ 63444 w 66343"/>
                  <a:gd name="connsiteY2" fmla="*/ 9291 h 39044"/>
                  <a:gd name="connsiteX3" fmla="*/ 29833 w 66343"/>
                  <a:gd name="connsiteY3" fmla="*/ 22410 h 39044"/>
                  <a:gd name="connsiteX4" fmla="*/ 6743 w 66343"/>
                  <a:gd name="connsiteY4" fmla="*/ 39045 h 39044"/>
                  <a:gd name="connsiteX5" fmla="*/ 0 w 66343"/>
                  <a:gd name="connsiteY5" fmla="*/ 32459 h 39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343" h="39044">
                    <a:moveTo>
                      <a:pt x="0" y="32459"/>
                    </a:moveTo>
                    <a:cubicBezTo>
                      <a:pt x="16032" y="15457"/>
                      <a:pt x="38465" y="6247"/>
                      <a:pt x="60610" y="212"/>
                    </a:cubicBezTo>
                    <a:cubicBezTo>
                      <a:pt x="66042" y="-1493"/>
                      <a:pt x="68823" y="7585"/>
                      <a:pt x="63444" y="9291"/>
                    </a:cubicBezTo>
                    <a:cubicBezTo>
                      <a:pt x="52004" y="13017"/>
                      <a:pt x="40486" y="16716"/>
                      <a:pt x="29833" y="22410"/>
                    </a:cubicBezTo>
                    <a:cubicBezTo>
                      <a:pt x="21096" y="26398"/>
                      <a:pt x="14274" y="33299"/>
                      <a:pt x="6743" y="39045"/>
                    </a:cubicBezTo>
                    <a:cubicBezTo>
                      <a:pt x="4513" y="36815"/>
                      <a:pt x="2256" y="34637"/>
                      <a:pt x="0" y="32459"/>
                    </a:cubicBezTo>
                    <a:close/>
                  </a:path>
                </a:pathLst>
              </a:custGeom>
              <a:grpFill/>
              <a:ln w="2609"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DA941C00-83E0-31DD-5DEF-CFC7433AF1BD}"/>
                  </a:ext>
                </a:extLst>
              </p:cNvPr>
              <p:cNvSpPr/>
              <p:nvPr/>
            </p:nvSpPr>
            <p:spPr>
              <a:xfrm>
                <a:off x="6516311" y="2157545"/>
                <a:ext cx="54627" cy="66356"/>
              </a:xfrm>
              <a:custGeom>
                <a:avLst/>
                <a:gdLst>
                  <a:gd name="connsiteX0" fmla="*/ 236 w 54627"/>
                  <a:gd name="connsiteY0" fmla="*/ 47491 h 66356"/>
                  <a:gd name="connsiteX1" fmla="*/ 48278 w 54627"/>
                  <a:gd name="connsiteY1" fmla="*/ 0 h 66356"/>
                  <a:gd name="connsiteX2" fmla="*/ 54627 w 54627"/>
                  <a:gd name="connsiteY2" fmla="*/ 7478 h 66356"/>
                  <a:gd name="connsiteX3" fmla="*/ 9865 w 54627"/>
                  <a:gd name="connsiteY3" fmla="*/ 51716 h 66356"/>
                  <a:gd name="connsiteX4" fmla="*/ 9839 w 54627"/>
                  <a:gd name="connsiteY4" fmla="*/ 66330 h 66356"/>
                  <a:gd name="connsiteX5" fmla="*/ 26 w 54627"/>
                  <a:gd name="connsiteY5" fmla="*/ 66357 h 66356"/>
                  <a:gd name="connsiteX6" fmla="*/ 236 w 54627"/>
                  <a:gd name="connsiteY6" fmla="*/ 47491 h 663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627" h="66356">
                    <a:moveTo>
                      <a:pt x="236" y="47491"/>
                    </a:moveTo>
                    <a:cubicBezTo>
                      <a:pt x="16110" y="31538"/>
                      <a:pt x="32351" y="15927"/>
                      <a:pt x="48278" y="0"/>
                    </a:cubicBezTo>
                    <a:cubicBezTo>
                      <a:pt x="50403" y="2493"/>
                      <a:pt x="52502" y="4985"/>
                      <a:pt x="54627" y="7478"/>
                    </a:cubicBezTo>
                    <a:cubicBezTo>
                      <a:pt x="39908" y="22434"/>
                      <a:pt x="24742" y="36917"/>
                      <a:pt x="9865" y="51716"/>
                    </a:cubicBezTo>
                    <a:cubicBezTo>
                      <a:pt x="9839" y="56570"/>
                      <a:pt x="9839" y="61450"/>
                      <a:pt x="9839" y="66330"/>
                    </a:cubicBezTo>
                    <a:cubicBezTo>
                      <a:pt x="6559" y="66330"/>
                      <a:pt x="3279" y="66330"/>
                      <a:pt x="26" y="66357"/>
                    </a:cubicBezTo>
                    <a:cubicBezTo>
                      <a:pt x="-106" y="60033"/>
                      <a:pt x="314" y="53762"/>
                      <a:pt x="236" y="47491"/>
                    </a:cubicBezTo>
                    <a:close/>
                  </a:path>
                </a:pathLst>
              </a:custGeom>
              <a:grpFill/>
              <a:ln w="2609"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5899E150-6CE8-15FB-3E8F-ECF60332E05B}"/>
                  </a:ext>
                </a:extLst>
              </p:cNvPr>
              <p:cNvSpPr/>
              <p:nvPr/>
            </p:nvSpPr>
            <p:spPr>
              <a:xfrm>
                <a:off x="6698063" y="2188296"/>
                <a:ext cx="258892" cy="400467"/>
              </a:xfrm>
              <a:custGeom>
                <a:avLst/>
                <a:gdLst>
                  <a:gd name="connsiteX0" fmla="*/ 0 w 258892"/>
                  <a:gd name="connsiteY0" fmla="*/ 2493 h 400467"/>
                  <a:gd name="connsiteX1" fmla="*/ 1915 w 258892"/>
                  <a:gd name="connsiteY1" fmla="*/ 0 h 400467"/>
                  <a:gd name="connsiteX2" fmla="*/ 110253 w 258892"/>
                  <a:gd name="connsiteY2" fmla="*/ 71945 h 400467"/>
                  <a:gd name="connsiteX3" fmla="*/ 169394 w 258892"/>
                  <a:gd name="connsiteY3" fmla="*/ 126993 h 400467"/>
                  <a:gd name="connsiteX4" fmla="*/ 217436 w 258892"/>
                  <a:gd name="connsiteY4" fmla="*/ 192904 h 400467"/>
                  <a:gd name="connsiteX5" fmla="*/ 252963 w 258892"/>
                  <a:gd name="connsiteY5" fmla="*/ 270149 h 400467"/>
                  <a:gd name="connsiteX6" fmla="*/ 258893 w 258892"/>
                  <a:gd name="connsiteY6" fmla="*/ 303813 h 400467"/>
                  <a:gd name="connsiteX7" fmla="*/ 239188 w 258892"/>
                  <a:gd name="connsiteY7" fmla="*/ 387513 h 400467"/>
                  <a:gd name="connsiteX8" fmla="*/ 228299 w 258892"/>
                  <a:gd name="connsiteY8" fmla="*/ 396355 h 400467"/>
                  <a:gd name="connsiteX9" fmla="*/ 188260 w 258892"/>
                  <a:gd name="connsiteY9" fmla="*/ 398428 h 400467"/>
                  <a:gd name="connsiteX10" fmla="*/ 197758 w 258892"/>
                  <a:gd name="connsiteY10" fmla="*/ 378854 h 400467"/>
                  <a:gd name="connsiteX11" fmla="*/ 209880 w 258892"/>
                  <a:gd name="connsiteY11" fmla="*/ 267709 h 400467"/>
                  <a:gd name="connsiteX12" fmla="*/ 184770 w 258892"/>
                  <a:gd name="connsiteY12" fmla="*/ 197417 h 400467"/>
                  <a:gd name="connsiteX13" fmla="*/ 81391 w 258892"/>
                  <a:gd name="connsiteY13" fmla="*/ 63339 h 400467"/>
                  <a:gd name="connsiteX14" fmla="*/ 7583 w 258892"/>
                  <a:gd name="connsiteY14" fmla="*/ 5510 h 400467"/>
                  <a:gd name="connsiteX15" fmla="*/ 0 w 258892"/>
                  <a:gd name="connsiteY15" fmla="*/ 2493 h 400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58892" h="400467">
                    <a:moveTo>
                      <a:pt x="0" y="2493"/>
                    </a:moveTo>
                    <a:cubicBezTo>
                      <a:pt x="472" y="1863"/>
                      <a:pt x="1417" y="630"/>
                      <a:pt x="1915" y="0"/>
                    </a:cubicBezTo>
                    <a:cubicBezTo>
                      <a:pt x="39751" y="21227"/>
                      <a:pt x="76668" y="44395"/>
                      <a:pt x="110253" y="71945"/>
                    </a:cubicBezTo>
                    <a:cubicBezTo>
                      <a:pt x="131165" y="88974"/>
                      <a:pt x="150686" y="107577"/>
                      <a:pt x="169394" y="126993"/>
                    </a:cubicBezTo>
                    <a:cubicBezTo>
                      <a:pt x="187945" y="146961"/>
                      <a:pt x="203635" y="169447"/>
                      <a:pt x="217436" y="192904"/>
                    </a:cubicBezTo>
                    <a:cubicBezTo>
                      <a:pt x="231710" y="217437"/>
                      <a:pt x="243885" y="243229"/>
                      <a:pt x="252963" y="270149"/>
                    </a:cubicBezTo>
                    <a:cubicBezTo>
                      <a:pt x="256873" y="280959"/>
                      <a:pt x="257240" y="292557"/>
                      <a:pt x="258893" y="303813"/>
                    </a:cubicBezTo>
                    <a:cubicBezTo>
                      <a:pt x="258893" y="332596"/>
                      <a:pt x="254485" y="362587"/>
                      <a:pt x="239188" y="387513"/>
                    </a:cubicBezTo>
                    <a:cubicBezTo>
                      <a:pt x="235961" y="390898"/>
                      <a:pt x="232104" y="393679"/>
                      <a:pt x="228299" y="396355"/>
                    </a:cubicBezTo>
                    <a:cubicBezTo>
                      <a:pt x="215547" y="401078"/>
                      <a:pt x="201457" y="401682"/>
                      <a:pt x="188260" y="398428"/>
                    </a:cubicBezTo>
                    <a:cubicBezTo>
                      <a:pt x="191172" y="391790"/>
                      <a:pt x="194924" y="385519"/>
                      <a:pt x="197758" y="378854"/>
                    </a:cubicBezTo>
                    <a:cubicBezTo>
                      <a:pt x="212661" y="344063"/>
                      <a:pt x="216387" y="304889"/>
                      <a:pt x="209880" y="267709"/>
                    </a:cubicBezTo>
                    <a:cubicBezTo>
                      <a:pt x="204475" y="243334"/>
                      <a:pt x="195737" y="219798"/>
                      <a:pt x="184770" y="197417"/>
                    </a:cubicBezTo>
                    <a:cubicBezTo>
                      <a:pt x="159555" y="146462"/>
                      <a:pt x="122979" y="101805"/>
                      <a:pt x="81391" y="63339"/>
                    </a:cubicBezTo>
                    <a:cubicBezTo>
                      <a:pt x="58328" y="42217"/>
                      <a:pt x="33690" y="22749"/>
                      <a:pt x="7583" y="5510"/>
                    </a:cubicBezTo>
                    <a:cubicBezTo>
                      <a:pt x="5221" y="4067"/>
                      <a:pt x="2912" y="2204"/>
                      <a:pt x="0" y="2493"/>
                    </a:cubicBezTo>
                    <a:close/>
                  </a:path>
                </a:pathLst>
              </a:custGeom>
              <a:grpFill/>
              <a:ln w="2609"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3D9D7565-C11F-B870-7675-4956398FA770}"/>
                  </a:ext>
                </a:extLst>
              </p:cNvPr>
              <p:cNvSpPr/>
              <p:nvPr/>
            </p:nvSpPr>
            <p:spPr>
              <a:xfrm>
                <a:off x="6360114" y="2231654"/>
                <a:ext cx="74254" cy="552801"/>
              </a:xfrm>
              <a:custGeom>
                <a:avLst/>
                <a:gdLst>
                  <a:gd name="connsiteX0" fmla="*/ 12621 w 74254"/>
                  <a:gd name="connsiteY0" fmla="*/ 13 h 552801"/>
                  <a:gd name="connsiteX1" fmla="*/ 74254 w 74254"/>
                  <a:gd name="connsiteY1" fmla="*/ 92 h 552801"/>
                  <a:gd name="connsiteX2" fmla="*/ 74176 w 74254"/>
                  <a:gd name="connsiteY2" fmla="*/ 427487 h 552801"/>
                  <a:gd name="connsiteX3" fmla="*/ 73887 w 74254"/>
                  <a:gd name="connsiteY3" fmla="*/ 528426 h 552801"/>
                  <a:gd name="connsiteX4" fmla="*/ 49275 w 74254"/>
                  <a:gd name="connsiteY4" fmla="*/ 552801 h 552801"/>
                  <a:gd name="connsiteX5" fmla="*/ 0 w 74254"/>
                  <a:gd name="connsiteY5" fmla="*/ 503736 h 552801"/>
                  <a:gd name="connsiteX6" fmla="*/ 12621 w 74254"/>
                  <a:gd name="connsiteY6" fmla="*/ 491089 h 552801"/>
                  <a:gd name="connsiteX7" fmla="*/ 12621 w 74254"/>
                  <a:gd name="connsiteY7" fmla="*/ 13 h 5528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4254" h="552801">
                    <a:moveTo>
                      <a:pt x="12621" y="13"/>
                    </a:moveTo>
                    <a:cubicBezTo>
                      <a:pt x="33165" y="66"/>
                      <a:pt x="53710" y="-92"/>
                      <a:pt x="74254" y="92"/>
                    </a:cubicBezTo>
                    <a:cubicBezTo>
                      <a:pt x="74071" y="142566"/>
                      <a:pt x="74228" y="285013"/>
                      <a:pt x="74176" y="427487"/>
                    </a:cubicBezTo>
                    <a:cubicBezTo>
                      <a:pt x="73992" y="461151"/>
                      <a:pt x="74543" y="494788"/>
                      <a:pt x="73887" y="528426"/>
                    </a:cubicBezTo>
                    <a:cubicBezTo>
                      <a:pt x="65464" y="536324"/>
                      <a:pt x="57514" y="544720"/>
                      <a:pt x="49275" y="552801"/>
                    </a:cubicBezTo>
                    <a:cubicBezTo>
                      <a:pt x="32719" y="536586"/>
                      <a:pt x="16425" y="520082"/>
                      <a:pt x="0" y="503736"/>
                    </a:cubicBezTo>
                    <a:cubicBezTo>
                      <a:pt x="4198" y="499485"/>
                      <a:pt x="8422" y="495313"/>
                      <a:pt x="12621" y="491089"/>
                    </a:cubicBezTo>
                    <a:cubicBezTo>
                      <a:pt x="12568" y="327414"/>
                      <a:pt x="12621" y="163740"/>
                      <a:pt x="12621" y="13"/>
                    </a:cubicBezTo>
                    <a:close/>
                  </a:path>
                </a:pathLst>
              </a:custGeom>
              <a:grpFill/>
              <a:ln w="2609"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A6AAA228-33C2-2271-E20F-A51FB0A3E28F}"/>
                  </a:ext>
                </a:extLst>
              </p:cNvPr>
              <p:cNvSpPr/>
              <p:nvPr/>
            </p:nvSpPr>
            <p:spPr>
              <a:xfrm>
                <a:off x="6411515" y="2231458"/>
                <a:ext cx="32220" cy="559714"/>
              </a:xfrm>
              <a:custGeom>
                <a:avLst/>
                <a:gdLst>
                  <a:gd name="connsiteX0" fmla="*/ 26081 w 32220"/>
                  <a:gd name="connsiteY0" fmla="*/ 0 h 559714"/>
                  <a:gd name="connsiteX1" fmla="*/ 32221 w 32220"/>
                  <a:gd name="connsiteY1" fmla="*/ 367 h 559714"/>
                  <a:gd name="connsiteX2" fmla="*/ 32116 w 32220"/>
                  <a:gd name="connsiteY2" fmla="*/ 531955 h 559714"/>
                  <a:gd name="connsiteX3" fmla="*/ 4303 w 32220"/>
                  <a:gd name="connsiteY3" fmla="*/ 559715 h 559714"/>
                  <a:gd name="connsiteX4" fmla="*/ 0 w 32220"/>
                  <a:gd name="connsiteY4" fmla="*/ 554992 h 559714"/>
                  <a:gd name="connsiteX5" fmla="*/ 25897 w 32220"/>
                  <a:gd name="connsiteY5" fmla="*/ 529305 h 559714"/>
                  <a:gd name="connsiteX6" fmla="*/ 26081 w 32220"/>
                  <a:gd name="connsiteY6" fmla="*/ 0 h 559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220" h="559714">
                    <a:moveTo>
                      <a:pt x="26081" y="0"/>
                    </a:moveTo>
                    <a:cubicBezTo>
                      <a:pt x="28127" y="131"/>
                      <a:pt x="30174" y="236"/>
                      <a:pt x="32221" y="367"/>
                    </a:cubicBezTo>
                    <a:cubicBezTo>
                      <a:pt x="32011" y="177554"/>
                      <a:pt x="32247" y="354768"/>
                      <a:pt x="32116" y="531955"/>
                    </a:cubicBezTo>
                    <a:cubicBezTo>
                      <a:pt x="22801" y="541164"/>
                      <a:pt x="13565" y="550479"/>
                      <a:pt x="4303" y="559715"/>
                    </a:cubicBezTo>
                    <a:cubicBezTo>
                      <a:pt x="2860" y="558141"/>
                      <a:pt x="1417" y="556566"/>
                      <a:pt x="0" y="554992"/>
                    </a:cubicBezTo>
                    <a:cubicBezTo>
                      <a:pt x="8842" y="546648"/>
                      <a:pt x="17239" y="537858"/>
                      <a:pt x="25897" y="529305"/>
                    </a:cubicBezTo>
                    <a:cubicBezTo>
                      <a:pt x="26002" y="352905"/>
                      <a:pt x="25661" y="176426"/>
                      <a:pt x="26081" y="0"/>
                    </a:cubicBezTo>
                    <a:close/>
                  </a:path>
                </a:pathLst>
              </a:custGeom>
              <a:grpFill/>
              <a:ln w="2609"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A5D84052-A3ED-0793-7180-4B8CB5D49076}"/>
                  </a:ext>
                </a:extLst>
              </p:cNvPr>
              <p:cNvSpPr/>
              <p:nvPr/>
            </p:nvSpPr>
            <p:spPr>
              <a:xfrm>
                <a:off x="6391784" y="2231694"/>
                <a:ext cx="71499" cy="593089"/>
              </a:xfrm>
              <a:custGeom>
                <a:avLst/>
                <a:gdLst>
                  <a:gd name="connsiteX0" fmla="*/ 65176 w 71499"/>
                  <a:gd name="connsiteY0" fmla="*/ 537150 h 593089"/>
                  <a:gd name="connsiteX1" fmla="*/ 65150 w 71499"/>
                  <a:gd name="connsiteY1" fmla="*/ 0 h 593089"/>
                  <a:gd name="connsiteX2" fmla="*/ 71394 w 71499"/>
                  <a:gd name="connsiteY2" fmla="*/ 0 h 593089"/>
                  <a:gd name="connsiteX3" fmla="*/ 71499 w 71499"/>
                  <a:gd name="connsiteY3" fmla="*/ 539590 h 593089"/>
                  <a:gd name="connsiteX4" fmla="*/ 17999 w 71499"/>
                  <a:gd name="connsiteY4" fmla="*/ 593090 h 593089"/>
                  <a:gd name="connsiteX5" fmla="*/ 0 w 71499"/>
                  <a:gd name="connsiteY5" fmla="*/ 574618 h 593089"/>
                  <a:gd name="connsiteX6" fmla="*/ 14195 w 71499"/>
                  <a:gd name="connsiteY6" fmla="*/ 560528 h 593089"/>
                  <a:gd name="connsiteX7" fmla="*/ 18577 w 71499"/>
                  <a:gd name="connsiteY7" fmla="*/ 564910 h 593089"/>
                  <a:gd name="connsiteX8" fmla="*/ 8659 w 71499"/>
                  <a:gd name="connsiteY8" fmla="*/ 574854 h 593089"/>
                  <a:gd name="connsiteX9" fmla="*/ 18341 w 71499"/>
                  <a:gd name="connsiteY9" fmla="*/ 584116 h 593089"/>
                  <a:gd name="connsiteX10" fmla="*/ 65176 w 71499"/>
                  <a:gd name="connsiteY10" fmla="*/ 537150 h 593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1499" h="593089">
                    <a:moveTo>
                      <a:pt x="65176" y="537150"/>
                    </a:moveTo>
                    <a:cubicBezTo>
                      <a:pt x="65150" y="358100"/>
                      <a:pt x="65150" y="179050"/>
                      <a:pt x="65150" y="0"/>
                    </a:cubicBezTo>
                    <a:cubicBezTo>
                      <a:pt x="66724" y="0"/>
                      <a:pt x="69846" y="0"/>
                      <a:pt x="71394" y="0"/>
                    </a:cubicBezTo>
                    <a:cubicBezTo>
                      <a:pt x="71473" y="179863"/>
                      <a:pt x="71289" y="359727"/>
                      <a:pt x="71499" y="539590"/>
                    </a:cubicBezTo>
                    <a:cubicBezTo>
                      <a:pt x="53815" y="557537"/>
                      <a:pt x="35946" y="575379"/>
                      <a:pt x="17999" y="593090"/>
                    </a:cubicBezTo>
                    <a:cubicBezTo>
                      <a:pt x="12148" y="586793"/>
                      <a:pt x="5615" y="581125"/>
                      <a:pt x="0" y="574618"/>
                    </a:cubicBezTo>
                    <a:cubicBezTo>
                      <a:pt x="4854" y="570053"/>
                      <a:pt x="9472" y="565225"/>
                      <a:pt x="14195" y="560528"/>
                    </a:cubicBezTo>
                    <a:cubicBezTo>
                      <a:pt x="15638" y="561971"/>
                      <a:pt x="17107" y="563467"/>
                      <a:pt x="18577" y="564910"/>
                    </a:cubicBezTo>
                    <a:cubicBezTo>
                      <a:pt x="15271" y="568216"/>
                      <a:pt x="11965" y="571522"/>
                      <a:pt x="8659" y="574854"/>
                    </a:cubicBezTo>
                    <a:cubicBezTo>
                      <a:pt x="11781" y="578029"/>
                      <a:pt x="14930" y="581230"/>
                      <a:pt x="18341" y="584116"/>
                    </a:cubicBezTo>
                    <a:cubicBezTo>
                      <a:pt x="33795" y="568321"/>
                      <a:pt x="49590" y="552840"/>
                      <a:pt x="65176" y="537150"/>
                    </a:cubicBezTo>
                    <a:close/>
                  </a:path>
                </a:pathLst>
              </a:custGeom>
              <a:grpFill/>
              <a:ln w="2609"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D6206136-A2A4-F32B-07CE-6C0372789B31}"/>
                  </a:ext>
                </a:extLst>
              </p:cNvPr>
              <p:cNvSpPr/>
              <p:nvPr/>
            </p:nvSpPr>
            <p:spPr>
              <a:xfrm>
                <a:off x="6292682" y="2231668"/>
                <a:ext cx="237115" cy="707436"/>
              </a:xfrm>
              <a:custGeom>
                <a:avLst/>
                <a:gdLst>
                  <a:gd name="connsiteX0" fmla="*/ 173829 w 237115"/>
                  <a:gd name="connsiteY0" fmla="*/ 26 h 707436"/>
                  <a:gd name="connsiteX1" fmla="*/ 236144 w 237115"/>
                  <a:gd name="connsiteY1" fmla="*/ 0 h 707436"/>
                  <a:gd name="connsiteX2" fmla="*/ 236144 w 237115"/>
                  <a:gd name="connsiteY2" fmla="*/ 500206 h 707436"/>
                  <a:gd name="connsiteX3" fmla="*/ 218932 w 237115"/>
                  <a:gd name="connsiteY3" fmla="*/ 500233 h 707436"/>
                  <a:gd name="connsiteX4" fmla="*/ 218958 w 237115"/>
                  <a:gd name="connsiteY4" fmla="*/ 585428 h 707436"/>
                  <a:gd name="connsiteX5" fmla="*/ 236932 w 237115"/>
                  <a:gd name="connsiteY5" fmla="*/ 585402 h 707436"/>
                  <a:gd name="connsiteX6" fmla="*/ 237115 w 237115"/>
                  <a:gd name="connsiteY6" fmla="*/ 604871 h 707436"/>
                  <a:gd name="connsiteX7" fmla="*/ 134786 w 237115"/>
                  <a:gd name="connsiteY7" fmla="*/ 707436 h 707436"/>
                  <a:gd name="connsiteX8" fmla="*/ 73257 w 237115"/>
                  <a:gd name="connsiteY8" fmla="*/ 645934 h 707436"/>
                  <a:gd name="connsiteX9" fmla="*/ 0 w 237115"/>
                  <a:gd name="connsiteY9" fmla="*/ 572021 h 707436"/>
                  <a:gd name="connsiteX10" fmla="*/ 62237 w 237115"/>
                  <a:gd name="connsiteY10" fmla="*/ 509679 h 707436"/>
                  <a:gd name="connsiteX11" fmla="*/ 111040 w 237115"/>
                  <a:gd name="connsiteY11" fmla="*/ 558560 h 707436"/>
                  <a:gd name="connsiteX12" fmla="*/ 94117 w 237115"/>
                  <a:gd name="connsiteY12" fmla="*/ 575432 h 707436"/>
                  <a:gd name="connsiteX13" fmla="*/ 116629 w 237115"/>
                  <a:gd name="connsiteY13" fmla="*/ 597918 h 707436"/>
                  <a:gd name="connsiteX14" fmla="*/ 173829 w 237115"/>
                  <a:gd name="connsiteY14" fmla="*/ 541060 h 707436"/>
                  <a:gd name="connsiteX15" fmla="*/ 173829 w 237115"/>
                  <a:gd name="connsiteY15" fmla="*/ 26 h 707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37115" h="707436">
                    <a:moveTo>
                      <a:pt x="173829" y="26"/>
                    </a:moveTo>
                    <a:cubicBezTo>
                      <a:pt x="194609" y="0"/>
                      <a:pt x="215390" y="0"/>
                      <a:pt x="236144" y="0"/>
                    </a:cubicBezTo>
                    <a:cubicBezTo>
                      <a:pt x="236171" y="166744"/>
                      <a:pt x="236171" y="333462"/>
                      <a:pt x="236144" y="500206"/>
                    </a:cubicBezTo>
                    <a:cubicBezTo>
                      <a:pt x="230398" y="500206"/>
                      <a:pt x="224678" y="500180"/>
                      <a:pt x="218932" y="500233"/>
                    </a:cubicBezTo>
                    <a:cubicBezTo>
                      <a:pt x="218985" y="528623"/>
                      <a:pt x="218958" y="557012"/>
                      <a:pt x="218958" y="585428"/>
                    </a:cubicBezTo>
                    <a:cubicBezTo>
                      <a:pt x="224941" y="585402"/>
                      <a:pt x="230923" y="585402"/>
                      <a:pt x="236932" y="585402"/>
                    </a:cubicBezTo>
                    <a:cubicBezTo>
                      <a:pt x="236958" y="591883"/>
                      <a:pt x="236774" y="598390"/>
                      <a:pt x="237115" y="604871"/>
                    </a:cubicBezTo>
                    <a:cubicBezTo>
                      <a:pt x="202848" y="638928"/>
                      <a:pt x="169132" y="673484"/>
                      <a:pt x="134786" y="707436"/>
                    </a:cubicBezTo>
                    <a:cubicBezTo>
                      <a:pt x="113874" y="687312"/>
                      <a:pt x="93854" y="666321"/>
                      <a:pt x="73257" y="645934"/>
                    </a:cubicBezTo>
                    <a:cubicBezTo>
                      <a:pt x="48803" y="621322"/>
                      <a:pt x="23956" y="597104"/>
                      <a:pt x="0" y="572021"/>
                    </a:cubicBezTo>
                    <a:cubicBezTo>
                      <a:pt x="20545" y="551056"/>
                      <a:pt x="41509" y="530459"/>
                      <a:pt x="62237" y="509679"/>
                    </a:cubicBezTo>
                    <a:cubicBezTo>
                      <a:pt x="78531" y="525946"/>
                      <a:pt x="94825" y="542214"/>
                      <a:pt x="111040" y="558560"/>
                    </a:cubicBezTo>
                    <a:cubicBezTo>
                      <a:pt x="105399" y="564175"/>
                      <a:pt x="99784" y="569817"/>
                      <a:pt x="94117" y="575432"/>
                    </a:cubicBezTo>
                    <a:cubicBezTo>
                      <a:pt x="101411" y="583172"/>
                      <a:pt x="109204" y="590361"/>
                      <a:pt x="116629" y="597918"/>
                    </a:cubicBezTo>
                    <a:cubicBezTo>
                      <a:pt x="135809" y="579105"/>
                      <a:pt x="154858" y="560109"/>
                      <a:pt x="173829" y="541060"/>
                    </a:cubicBezTo>
                    <a:cubicBezTo>
                      <a:pt x="173802" y="360724"/>
                      <a:pt x="173855" y="180362"/>
                      <a:pt x="173829" y="26"/>
                    </a:cubicBezTo>
                    <a:close/>
                  </a:path>
                </a:pathLst>
              </a:custGeom>
              <a:grpFill/>
              <a:ln w="2609"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AE45EFEE-E753-6AAE-97C1-75CEBEAF4CD1}"/>
                  </a:ext>
                </a:extLst>
              </p:cNvPr>
              <p:cNvSpPr/>
              <p:nvPr/>
            </p:nvSpPr>
            <p:spPr>
              <a:xfrm>
                <a:off x="6534646" y="2231668"/>
                <a:ext cx="10276" cy="473640"/>
              </a:xfrm>
              <a:custGeom>
                <a:avLst/>
                <a:gdLst>
                  <a:gd name="connsiteX0" fmla="*/ 110 w 10276"/>
                  <a:gd name="connsiteY0" fmla="*/ 407166 h 473640"/>
                  <a:gd name="connsiteX1" fmla="*/ 267 w 10276"/>
                  <a:gd name="connsiteY1" fmla="*/ 26 h 473640"/>
                  <a:gd name="connsiteX2" fmla="*/ 10028 w 10276"/>
                  <a:gd name="connsiteY2" fmla="*/ 0 h 473640"/>
                  <a:gd name="connsiteX3" fmla="*/ 10054 w 10276"/>
                  <a:gd name="connsiteY3" fmla="*/ 374499 h 473640"/>
                  <a:gd name="connsiteX4" fmla="*/ 9923 w 10276"/>
                  <a:gd name="connsiteY4" fmla="*/ 469639 h 473640"/>
                  <a:gd name="connsiteX5" fmla="*/ 398 w 10276"/>
                  <a:gd name="connsiteY5" fmla="*/ 469691 h 473640"/>
                  <a:gd name="connsiteX6" fmla="*/ 110 w 10276"/>
                  <a:gd name="connsiteY6" fmla="*/ 407166 h 473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76" h="473640">
                    <a:moveTo>
                      <a:pt x="110" y="407166"/>
                    </a:moveTo>
                    <a:cubicBezTo>
                      <a:pt x="425" y="271461"/>
                      <a:pt x="162" y="135731"/>
                      <a:pt x="267" y="26"/>
                    </a:cubicBezTo>
                    <a:cubicBezTo>
                      <a:pt x="3495" y="26"/>
                      <a:pt x="6774" y="26"/>
                      <a:pt x="10028" y="0"/>
                    </a:cubicBezTo>
                    <a:cubicBezTo>
                      <a:pt x="10054" y="124842"/>
                      <a:pt x="10028" y="249683"/>
                      <a:pt x="10054" y="374499"/>
                    </a:cubicBezTo>
                    <a:cubicBezTo>
                      <a:pt x="10369" y="406195"/>
                      <a:pt x="10369" y="437917"/>
                      <a:pt x="9923" y="469639"/>
                    </a:cubicBezTo>
                    <a:cubicBezTo>
                      <a:pt x="9608" y="474939"/>
                      <a:pt x="713" y="474992"/>
                      <a:pt x="398" y="469691"/>
                    </a:cubicBezTo>
                    <a:cubicBezTo>
                      <a:pt x="241" y="448858"/>
                      <a:pt x="-205" y="427999"/>
                      <a:pt x="110" y="407166"/>
                    </a:cubicBezTo>
                    <a:close/>
                  </a:path>
                </a:pathLst>
              </a:custGeom>
              <a:grpFill/>
              <a:ln w="2609"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832D5CB6-1292-32DA-208E-B04E2E208A2A}"/>
                  </a:ext>
                </a:extLst>
              </p:cNvPr>
              <p:cNvSpPr/>
              <p:nvPr/>
            </p:nvSpPr>
            <p:spPr>
              <a:xfrm>
                <a:off x="6517858" y="2715432"/>
                <a:ext cx="445237" cy="118847"/>
              </a:xfrm>
              <a:custGeom>
                <a:avLst/>
                <a:gdLst>
                  <a:gd name="connsiteX0" fmla="*/ 17239 w 445237"/>
                  <a:gd name="connsiteY0" fmla="*/ 43 h 118847"/>
                  <a:gd name="connsiteX1" fmla="*/ 288359 w 445237"/>
                  <a:gd name="connsiteY1" fmla="*/ 95 h 118847"/>
                  <a:gd name="connsiteX2" fmla="*/ 444319 w 445237"/>
                  <a:gd name="connsiteY2" fmla="*/ 305 h 118847"/>
                  <a:gd name="connsiteX3" fmla="*/ 403282 w 445237"/>
                  <a:gd name="connsiteY3" fmla="*/ 24340 h 118847"/>
                  <a:gd name="connsiteX4" fmla="*/ 386857 w 445237"/>
                  <a:gd name="connsiteY4" fmla="*/ 51549 h 118847"/>
                  <a:gd name="connsiteX5" fmla="*/ 397588 w 445237"/>
                  <a:gd name="connsiteY5" fmla="*/ 87784 h 118847"/>
                  <a:gd name="connsiteX6" fmla="*/ 416349 w 445237"/>
                  <a:gd name="connsiteY6" fmla="*/ 101900 h 118847"/>
                  <a:gd name="connsiteX7" fmla="*/ 445237 w 445237"/>
                  <a:gd name="connsiteY7" fmla="*/ 118666 h 118847"/>
                  <a:gd name="connsiteX8" fmla="*/ 318139 w 445237"/>
                  <a:gd name="connsiteY8" fmla="*/ 118220 h 118847"/>
                  <a:gd name="connsiteX9" fmla="*/ 224363 w 445237"/>
                  <a:gd name="connsiteY9" fmla="*/ 118351 h 118847"/>
                  <a:gd name="connsiteX10" fmla="*/ 41483 w 445237"/>
                  <a:gd name="connsiteY10" fmla="*/ 118430 h 118847"/>
                  <a:gd name="connsiteX11" fmla="*/ 18026 w 445237"/>
                  <a:gd name="connsiteY11" fmla="*/ 118142 h 118847"/>
                  <a:gd name="connsiteX12" fmla="*/ 17265 w 445237"/>
                  <a:gd name="connsiteY12" fmla="*/ 95393 h 118847"/>
                  <a:gd name="connsiteX13" fmla="*/ 0 w 445237"/>
                  <a:gd name="connsiteY13" fmla="*/ 95340 h 118847"/>
                  <a:gd name="connsiteX14" fmla="*/ 26 w 445237"/>
                  <a:gd name="connsiteY14" fmla="*/ 22687 h 118847"/>
                  <a:gd name="connsiteX15" fmla="*/ 17212 w 445237"/>
                  <a:gd name="connsiteY15" fmla="*/ 22713 h 118847"/>
                  <a:gd name="connsiteX16" fmla="*/ 17239 w 445237"/>
                  <a:gd name="connsiteY16" fmla="*/ 43 h 118847"/>
                  <a:gd name="connsiteX17" fmla="*/ 48383 w 445237"/>
                  <a:gd name="connsiteY17" fmla="*/ 19459 h 118847"/>
                  <a:gd name="connsiteX18" fmla="*/ 151841 w 445237"/>
                  <a:gd name="connsiteY18" fmla="*/ 19748 h 118847"/>
                  <a:gd name="connsiteX19" fmla="*/ 153022 w 445237"/>
                  <a:gd name="connsiteY19" fmla="*/ 22372 h 118847"/>
                  <a:gd name="connsiteX20" fmla="*/ 44553 w 445237"/>
                  <a:gd name="connsiteY20" fmla="*/ 22398 h 118847"/>
                  <a:gd name="connsiteX21" fmla="*/ 37678 w 445237"/>
                  <a:gd name="connsiteY21" fmla="*/ 24130 h 118847"/>
                  <a:gd name="connsiteX22" fmla="*/ 160027 w 445237"/>
                  <a:gd name="connsiteY22" fmla="*/ 24340 h 118847"/>
                  <a:gd name="connsiteX23" fmla="*/ 159844 w 445237"/>
                  <a:gd name="connsiteY23" fmla="*/ 27095 h 118847"/>
                  <a:gd name="connsiteX24" fmla="*/ 36602 w 445237"/>
                  <a:gd name="connsiteY24" fmla="*/ 27095 h 118847"/>
                  <a:gd name="connsiteX25" fmla="*/ 31591 w 445237"/>
                  <a:gd name="connsiteY25" fmla="*/ 28774 h 118847"/>
                  <a:gd name="connsiteX26" fmla="*/ 179653 w 445237"/>
                  <a:gd name="connsiteY26" fmla="*/ 29141 h 118847"/>
                  <a:gd name="connsiteX27" fmla="*/ 180572 w 445237"/>
                  <a:gd name="connsiteY27" fmla="*/ 32001 h 118847"/>
                  <a:gd name="connsiteX28" fmla="*/ 32011 w 445237"/>
                  <a:gd name="connsiteY28" fmla="*/ 32027 h 118847"/>
                  <a:gd name="connsiteX29" fmla="*/ 26579 w 445237"/>
                  <a:gd name="connsiteY29" fmla="*/ 33602 h 118847"/>
                  <a:gd name="connsiteX30" fmla="*/ 180572 w 445237"/>
                  <a:gd name="connsiteY30" fmla="*/ 33864 h 118847"/>
                  <a:gd name="connsiteX31" fmla="*/ 180598 w 445237"/>
                  <a:gd name="connsiteY31" fmla="*/ 36645 h 118847"/>
                  <a:gd name="connsiteX32" fmla="*/ 27471 w 445237"/>
                  <a:gd name="connsiteY32" fmla="*/ 36645 h 118847"/>
                  <a:gd name="connsiteX33" fmla="*/ 23378 w 445237"/>
                  <a:gd name="connsiteY33" fmla="*/ 38403 h 118847"/>
                  <a:gd name="connsiteX34" fmla="*/ 186843 w 445237"/>
                  <a:gd name="connsiteY34" fmla="*/ 38587 h 118847"/>
                  <a:gd name="connsiteX35" fmla="*/ 186843 w 445237"/>
                  <a:gd name="connsiteY35" fmla="*/ 41342 h 118847"/>
                  <a:gd name="connsiteX36" fmla="*/ 25766 w 445237"/>
                  <a:gd name="connsiteY36" fmla="*/ 41342 h 118847"/>
                  <a:gd name="connsiteX37" fmla="*/ 20754 w 445237"/>
                  <a:gd name="connsiteY37" fmla="*/ 43179 h 118847"/>
                  <a:gd name="connsiteX38" fmla="*/ 142474 w 445237"/>
                  <a:gd name="connsiteY38" fmla="*/ 43336 h 118847"/>
                  <a:gd name="connsiteX39" fmla="*/ 142553 w 445237"/>
                  <a:gd name="connsiteY39" fmla="*/ 46144 h 118847"/>
                  <a:gd name="connsiteX40" fmla="*/ 22670 w 445237"/>
                  <a:gd name="connsiteY40" fmla="*/ 46222 h 118847"/>
                  <a:gd name="connsiteX41" fmla="*/ 18865 w 445237"/>
                  <a:gd name="connsiteY41" fmla="*/ 47849 h 118847"/>
                  <a:gd name="connsiteX42" fmla="*/ 135494 w 445237"/>
                  <a:gd name="connsiteY42" fmla="*/ 48164 h 118847"/>
                  <a:gd name="connsiteX43" fmla="*/ 138722 w 445237"/>
                  <a:gd name="connsiteY43" fmla="*/ 48846 h 118847"/>
                  <a:gd name="connsiteX44" fmla="*/ 136124 w 445237"/>
                  <a:gd name="connsiteY44" fmla="*/ 50211 h 118847"/>
                  <a:gd name="connsiteX45" fmla="*/ 124579 w 445237"/>
                  <a:gd name="connsiteY45" fmla="*/ 52310 h 118847"/>
                  <a:gd name="connsiteX46" fmla="*/ 206731 w 445237"/>
                  <a:gd name="connsiteY46" fmla="*/ 52834 h 118847"/>
                  <a:gd name="connsiteX47" fmla="*/ 207518 w 445237"/>
                  <a:gd name="connsiteY47" fmla="*/ 55537 h 118847"/>
                  <a:gd name="connsiteX48" fmla="*/ 18183 w 445237"/>
                  <a:gd name="connsiteY48" fmla="*/ 55563 h 118847"/>
                  <a:gd name="connsiteX49" fmla="*/ 18026 w 445237"/>
                  <a:gd name="connsiteY49" fmla="*/ 57452 h 118847"/>
                  <a:gd name="connsiteX50" fmla="*/ 207177 w 445237"/>
                  <a:gd name="connsiteY50" fmla="*/ 57479 h 118847"/>
                  <a:gd name="connsiteX51" fmla="*/ 207177 w 445237"/>
                  <a:gd name="connsiteY51" fmla="*/ 60286 h 118847"/>
                  <a:gd name="connsiteX52" fmla="*/ 18655 w 445237"/>
                  <a:gd name="connsiteY52" fmla="*/ 60443 h 118847"/>
                  <a:gd name="connsiteX53" fmla="*/ 17553 w 445237"/>
                  <a:gd name="connsiteY53" fmla="*/ 62228 h 118847"/>
                  <a:gd name="connsiteX54" fmla="*/ 207230 w 445237"/>
                  <a:gd name="connsiteY54" fmla="*/ 62359 h 118847"/>
                  <a:gd name="connsiteX55" fmla="*/ 207125 w 445237"/>
                  <a:gd name="connsiteY55" fmla="*/ 65166 h 118847"/>
                  <a:gd name="connsiteX56" fmla="*/ 18078 w 445237"/>
                  <a:gd name="connsiteY56" fmla="*/ 65245 h 118847"/>
                  <a:gd name="connsiteX57" fmla="*/ 19180 w 445237"/>
                  <a:gd name="connsiteY57" fmla="*/ 66819 h 118847"/>
                  <a:gd name="connsiteX58" fmla="*/ 201274 w 445237"/>
                  <a:gd name="connsiteY58" fmla="*/ 67082 h 118847"/>
                  <a:gd name="connsiteX59" fmla="*/ 200565 w 445237"/>
                  <a:gd name="connsiteY59" fmla="*/ 69784 h 118847"/>
                  <a:gd name="connsiteX60" fmla="*/ 18839 w 445237"/>
                  <a:gd name="connsiteY60" fmla="*/ 70073 h 118847"/>
                  <a:gd name="connsiteX61" fmla="*/ 25818 w 445237"/>
                  <a:gd name="connsiteY61" fmla="*/ 71831 h 118847"/>
                  <a:gd name="connsiteX62" fmla="*/ 178027 w 445237"/>
                  <a:gd name="connsiteY62" fmla="*/ 71910 h 118847"/>
                  <a:gd name="connsiteX63" fmla="*/ 179024 w 445237"/>
                  <a:gd name="connsiteY63" fmla="*/ 74481 h 118847"/>
                  <a:gd name="connsiteX64" fmla="*/ 20492 w 445237"/>
                  <a:gd name="connsiteY64" fmla="*/ 74980 h 118847"/>
                  <a:gd name="connsiteX65" fmla="*/ 25845 w 445237"/>
                  <a:gd name="connsiteY65" fmla="*/ 76501 h 118847"/>
                  <a:gd name="connsiteX66" fmla="*/ 174353 w 445237"/>
                  <a:gd name="connsiteY66" fmla="*/ 76475 h 118847"/>
                  <a:gd name="connsiteX67" fmla="*/ 174301 w 445237"/>
                  <a:gd name="connsiteY67" fmla="*/ 79440 h 118847"/>
                  <a:gd name="connsiteX68" fmla="*/ 23300 w 445237"/>
                  <a:gd name="connsiteY68" fmla="*/ 79571 h 118847"/>
                  <a:gd name="connsiteX69" fmla="*/ 25923 w 445237"/>
                  <a:gd name="connsiteY69" fmla="*/ 81277 h 118847"/>
                  <a:gd name="connsiteX70" fmla="*/ 167741 w 445237"/>
                  <a:gd name="connsiteY70" fmla="*/ 81539 h 118847"/>
                  <a:gd name="connsiteX71" fmla="*/ 168738 w 445237"/>
                  <a:gd name="connsiteY71" fmla="*/ 84137 h 118847"/>
                  <a:gd name="connsiteX72" fmla="*/ 27314 w 445237"/>
                  <a:gd name="connsiteY72" fmla="*/ 84268 h 118847"/>
                  <a:gd name="connsiteX73" fmla="*/ 28678 w 445237"/>
                  <a:gd name="connsiteY73" fmla="*/ 85868 h 118847"/>
                  <a:gd name="connsiteX74" fmla="*/ 165144 w 445237"/>
                  <a:gd name="connsiteY74" fmla="*/ 86288 h 118847"/>
                  <a:gd name="connsiteX75" fmla="*/ 166456 w 445237"/>
                  <a:gd name="connsiteY75" fmla="*/ 88623 h 118847"/>
                  <a:gd name="connsiteX76" fmla="*/ 32116 w 445237"/>
                  <a:gd name="connsiteY76" fmla="*/ 88912 h 118847"/>
                  <a:gd name="connsiteX77" fmla="*/ 36707 w 445237"/>
                  <a:gd name="connsiteY77" fmla="*/ 90985 h 118847"/>
                  <a:gd name="connsiteX78" fmla="*/ 198886 w 445237"/>
                  <a:gd name="connsiteY78" fmla="*/ 91064 h 118847"/>
                  <a:gd name="connsiteX79" fmla="*/ 200801 w 445237"/>
                  <a:gd name="connsiteY79" fmla="*/ 93687 h 118847"/>
                  <a:gd name="connsiteX80" fmla="*/ 38150 w 445237"/>
                  <a:gd name="connsiteY80" fmla="*/ 93897 h 118847"/>
                  <a:gd name="connsiteX81" fmla="*/ 44710 w 445237"/>
                  <a:gd name="connsiteY81" fmla="*/ 95682 h 118847"/>
                  <a:gd name="connsiteX82" fmla="*/ 232497 w 445237"/>
                  <a:gd name="connsiteY82" fmla="*/ 95682 h 118847"/>
                  <a:gd name="connsiteX83" fmla="*/ 232340 w 445237"/>
                  <a:gd name="connsiteY83" fmla="*/ 98410 h 118847"/>
                  <a:gd name="connsiteX84" fmla="*/ 65018 w 445237"/>
                  <a:gd name="connsiteY84" fmla="*/ 98437 h 118847"/>
                  <a:gd name="connsiteX85" fmla="*/ 50640 w 445237"/>
                  <a:gd name="connsiteY85" fmla="*/ 99093 h 118847"/>
                  <a:gd name="connsiteX86" fmla="*/ 89997 w 445237"/>
                  <a:gd name="connsiteY86" fmla="*/ 100457 h 118847"/>
                  <a:gd name="connsiteX87" fmla="*/ 197758 w 445237"/>
                  <a:gd name="connsiteY87" fmla="*/ 99958 h 118847"/>
                  <a:gd name="connsiteX88" fmla="*/ 408976 w 445237"/>
                  <a:gd name="connsiteY88" fmla="*/ 100195 h 118847"/>
                  <a:gd name="connsiteX89" fmla="*/ 402626 w 445237"/>
                  <a:gd name="connsiteY89" fmla="*/ 98410 h 118847"/>
                  <a:gd name="connsiteX90" fmla="*/ 311816 w 445237"/>
                  <a:gd name="connsiteY90" fmla="*/ 98305 h 118847"/>
                  <a:gd name="connsiteX91" fmla="*/ 310373 w 445237"/>
                  <a:gd name="connsiteY91" fmla="*/ 96049 h 118847"/>
                  <a:gd name="connsiteX92" fmla="*/ 401498 w 445237"/>
                  <a:gd name="connsiteY92" fmla="*/ 95209 h 118847"/>
                  <a:gd name="connsiteX93" fmla="*/ 390163 w 445237"/>
                  <a:gd name="connsiteY93" fmla="*/ 93714 h 118847"/>
                  <a:gd name="connsiteX94" fmla="*/ 310950 w 445237"/>
                  <a:gd name="connsiteY94" fmla="*/ 93582 h 118847"/>
                  <a:gd name="connsiteX95" fmla="*/ 310005 w 445237"/>
                  <a:gd name="connsiteY95" fmla="*/ 91090 h 118847"/>
                  <a:gd name="connsiteX96" fmla="*/ 380744 w 445237"/>
                  <a:gd name="connsiteY96" fmla="*/ 91011 h 118847"/>
                  <a:gd name="connsiteX97" fmla="*/ 396513 w 445237"/>
                  <a:gd name="connsiteY97" fmla="*/ 90513 h 118847"/>
                  <a:gd name="connsiteX98" fmla="*/ 391790 w 445237"/>
                  <a:gd name="connsiteY98" fmla="*/ 88886 h 118847"/>
                  <a:gd name="connsiteX99" fmla="*/ 311947 w 445237"/>
                  <a:gd name="connsiteY99" fmla="*/ 88807 h 118847"/>
                  <a:gd name="connsiteX100" fmla="*/ 308326 w 445237"/>
                  <a:gd name="connsiteY100" fmla="*/ 87679 h 118847"/>
                  <a:gd name="connsiteX101" fmla="*/ 311684 w 445237"/>
                  <a:gd name="connsiteY101" fmla="*/ 86210 h 118847"/>
                  <a:gd name="connsiteX102" fmla="*/ 391554 w 445237"/>
                  <a:gd name="connsiteY102" fmla="*/ 86026 h 118847"/>
                  <a:gd name="connsiteX103" fmla="*/ 391501 w 445237"/>
                  <a:gd name="connsiteY103" fmla="*/ 84268 h 118847"/>
                  <a:gd name="connsiteX104" fmla="*/ 308824 w 445237"/>
                  <a:gd name="connsiteY104" fmla="*/ 84189 h 118847"/>
                  <a:gd name="connsiteX105" fmla="*/ 308772 w 445237"/>
                  <a:gd name="connsiteY105" fmla="*/ 81434 h 118847"/>
                  <a:gd name="connsiteX106" fmla="*/ 389428 w 445237"/>
                  <a:gd name="connsiteY106" fmla="*/ 81303 h 118847"/>
                  <a:gd name="connsiteX107" fmla="*/ 386857 w 445237"/>
                  <a:gd name="connsiteY107" fmla="*/ 79519 h 118847"/>
                  <a:gd name="connsiteX108" fmla="*/ 301425 w 445237"/>
                  <a:gd name="connsiteY108" fmla="*/ 79283 h 118847"/>
                  <a:gd name="connsiteX109" fmla="*/ 302055 w 445237"/>
                  <a:gd name="connsiteY109" fmla="*/ 76449 h 118847"/>
                  <a:gd name="connsiteX110" fmla="*/ 387434 w 445237"/>
                  <a:gd name="connsiteY110" fmla="*/ 76213 h 118847"/>
                  <a:gd name="connsiteX111" fmla="*/ 380560 w 445237"/>
                  <a:gd name="connsiteY111" fmla="*/ 74717 h 118847"/>
                  <a:gd name="connsiteX112" fmla="*/ 293213 w 445237"/>
                  <a:gd name="connsiteY112" fmla="*/ 74770 h 118847"/>
                  <a:gd name="connsiteX113" fmla="*/ 293239 w 445237"/>
                  <a:gd name="connsiteY113" fmla="*/ 71805 h 118847"/>
                  <a:gd name="connsiteX114" fmla="*/ 385703 w 445237"/>
                  <a:gd name="connsiteY114" fmla="*/ 71569 h 118847"/>
                  <a:gd name="connsiteX115" fmla="*/ 379143 w 445237"/>
                  <a:gd name="connsiteY115" fmla="*/ 69837 h 118847"/>
                  <a:gd name="connsiteX116" fmla="*/ 285446 w 445237"/>
                  <a:gd name="connsiteY116" fmla="*/ 69889 h 118847"/>
                  <a:gd name="connsiteX117" fmla="*/ 285262 w 445237"/>
                  <a:gd name="connsiteY117" fmla="*/ 67056 h 118847"/>
                  <a:gd name="connsiteX118" fmla="*/ 383866 w 445237"/>
                  <a:gd name="connsiteY118" fmla="*/ 67003 h 118847"/>
                  <a:gd name="connsiteX119" fmla="*/ 383918 w 445237"/>
                  <a:gd name="connsiteY119" fmla="*/ 65219 h 118847"/>
                  <a:gd name="connsiteX120" fmla="*/ 280723 w 445237"/>
                  <a:gd name="connsiteY120" fmla="*/ 65193 h 118847"/>
                  <a:gd name="connsiteX121" fmla="*/ 280618 w 445237"/>
                  <a:gd name="connsiteY121" fmla="*/ 62359 h 118847"/>
                  <a:gd name="connsiteX122" fmla="*/ 383367 w 445237"/>
                  <a:gd name="connsiteY122" fmla="*/ 62333 h 118847"/>
                  <a:gd name="connsiteX123" fmla="*/ 383262 w 445237"/>
                  <a:gd name="connsiteY123" fmla="*/ 60312 h 118847"/>
                  <a:gd name="connsiteX124" fmla="*/ 282665 w 445237"/>
                  <a:gd name="connsiteY124" fmla="*/ 60286 h 118847"/>
                  <a:gd name="connsiteX125" fmla="*/ 285053 w 445237"/>
                  <a:gd name="connsiteY125" fmla="*/ 58056 h 118847"/>
                  <a:gd name="connsiteX126" fmla="*/ 335299 w 445237"/>
                  <a:gd name="connsiteY126" fmla="*/ 57452 h 118847"/>
                  <a:gd name="connsiteX127" fmla="*/ 383971 w 445237"/>
                  <a:gd name="connsiteY127" fmla="*/ 57321 h 118847"/>
                  <a:gd name="connsiteX128" fmla="*/ 380744 w 445237"/>
                  <a:gd name="connsiteY128" fmla="*/ 55616 h 118847"/>
                  <a:gd name="connsiteX129" fmla="*/ 329107 w 445237"/>
                  <a:gd name="connsiteY129" fmla="*/ 55616 h 118847"/>
                  <a:gd name="connsiteX130" fmla="*/ 329133 w 445237"/>
                  <a:gd name="connsiteY130" fmla="*/ 52808 h 118847"/>
                  <a:gd name="connsiteX131" fmla="*/ 383840 w 445237"/>
                  <a:gd name="connsiteY131" fmla="*/ 52782 h 118847"/>
                  <a:gd name="connsiteX132" fmla="*/ 383630 w 445237"/>
                  <a:gd name="connsiteY132" fmla="*/ 50919 h 118847"/>
                  <a:gd name="connsiteX133" fmla="*/ 329107 w 445237"/>
                  <a:gd name="connsiteY133" fmla="*/ 50972 h 118847"/>
                  <a:gd name="connsiteX134" fmla="*/ 329133 w 445237"/>
                  <a:gd name="connsiteY134" fmla="*/ 48138 h 118847"/>
                  <a:gd name="connsiteX135" fmla="*/ 384128 w 445237"/>
                  <a:gd name="connsiteY135" fmla="*/ 47902 h 118847"/>
                  <a:gd name="connsiteX136" fmla="*/ 385624 w 445237"/>
                  <a:gd name="connsiteY136" fmla="*/ 46537 h 118847"/>
                  <a:gd name="connsiteX137" fmla="*/ 243465 w 445237"/>
                  <a:gd name="connsiteY137" fmla="*/ 46117 h 118847"/>
                  <a:gd name="connsiteX138" fmla="*/ 251022 w 445237"/>
                  <a:gd name="connsiteY138" fmla="*/ 43651 h 118847"/>
                  <a:gd name="connsiteX139" fmla="*/ 379248 w 445237"/>
                  <a:gd name="connsiteY139" fmla="*/ 43494 h 118847"/>
                  <a:gd name="connsiteX140" fmla="*/ 387618 w 445237"/>
                  <a:gd name="connsiteY140" fmla="*/ 41867 h 118847"/>
                  <a:gd name="connsiteX141" fmla="*/ 372872 w 445237"/>
                  <a:gd name="connsiteY141" fmla="*/ 41447 h 118847"/>
                  <a:gd name="connsiteX142" fmla="*/ 278336 w 445237"/>
                  <a:gd name="connsiteY142" fmla="*/ 41447 h 118847"/>
                  <a:gd name="connsiteX143" fmla="*/ 278362 w 445237"/>
                  <a:gd name="connsiteY143" fmla="*/ 38639 h 118847"/>
                  <a:gd name="connsiteX144" fmla="*/ 385493 w 445237"/>
                  <a:gd name="connsiteY144" fmla="*/ 38639 h 118847"/>
                  <a:gd name="connsiteX145" fmla="*/ 389297 w 445237"/>
                  <a:gd name="connsiteY145" fmla="*/ 36855 h 118847"/>
                  <a:gd name="connsiteX146" fmla="*/ 275974 w 445237"/>
                  <a:gd name="connsiteY146" fmla="*/ 36750 h 118847"/>
                  <a:gd name="connsiteX147" fmla="*/ 276000 w 445237"/>
                  <a:gd name="connsiteY147" fmla="*/ 33995 h 118847"/>
                  <a:gd name="connsiteX148" fmla="*/ 388694 w 445237"/>
                  <a:gd name="connsiteY148" fmla="*/ 33969 h 118847"/>
                  <a:gd name="connsiteX149" fmla="*/ 392157 w 445237"/>
                  <a:gd name="connsiteY149" fmla="*/ 32264 h 118847"/>
                  <a:gd name="connsiteX150" fmla="*/ 288122 w 445237"/>
                  <a:gd name="connsiteY150" fmla="*/ 32027 h 118847"/>
                  <a:gd name="connsiteX151" fmla="*/ 287230 w 445237"/>
                  <a:gd name="connsiteY151" fmla="*/ 29063 h 118847"/>
                  <a:gd name="connsiteX152" fmla="*/ 391790 w 445237"/>
                  <a:gd name="connsiteY152" fmla="*/ 29036 h 118847"/>
                  <a:gd name="connsiteX153" fmla="*/ 396749 w 445237"/>
                  <a:gd name="connsiteY153" fmla="*/ 27436 h 118847"/>
                  <a:gd name="connsiteX154" fmla="*/ 275187 w 445237"/>
                  <a:gd name="connsiteY154" fmla="*/ 27226 h 118847"/>
                  <a:gd name="connsiteX155" fmla="*/ 275187 w 445237"/>
                  <a:gd name="connsiteY155" fmla="*/ 24418 h 118847"/>
                  <a:gd name="connsiteX156" fmla="*/ 396355 w 445237"/>
                  <a:gd name="connsiteY156" fmla="*/ 24445 h 118847"/>
                  <a:gd name="connsiteX157" fmla="*/ 402101 w 445237"/>
                  <a:gd name="connsiteY157" fmla="*/ 22765 h 118847"/>
                  <a:gd name="connsiteX158" fmla="*/ 251756 w 445237"/>
                  <a:gd name="connsiteY158" fmla="*/ 22503 h 118847"/>
                  <a:gd name="connsiteX159" fmla="*/ 251730 w 445237"/>
                  <a:gd name="connsiteY159" fmla="*/ 19722 h 118847"/>
                  <a:gd name="connsiteX160" fmla="*/ 394860 w 445237"/>
                  <a:gd name="connsiteY160" fmla="*/ 19722 h 118847"/>
                  <a:gd name="connsiteX161" fmla="*/ 409553 w 445237"/>
                  <a:gd name="connsiteY161" fmla="*/ 17859 h 118847"/>
                  <a:gd name="connsiteX162" fmla="*/ 260310 w 445237"/>
                  <a:gd name="connsiteY162" fmla="*/ 17675 h 118847"/>
                  <a:gd name="connsiteX163" fmla="*/ 83805 w 445237"/>
                  <a:gd name="connsiteY163" fmla="*/ 17675 h 118847"/>
                  <a:gd name="connsiteX164" fmla="*/ 48383 w 445237"/>
                  <a:gd name="connsiteY164" fmla="*/ 19459 h 118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Lst>
                <a:rect l="l" t="t" r="r" b="b"/>
                <a:pathLst>
                  <a:path w="445237" h="118847">
                    <a:moveTo>
                      <a:pt x="17239" y="43"/>
                    </a:moveTo>
                    <a:cubicBezTo>
                      <a:pt x="107629" y="-36"/>
                      <a:pt x="197994" y="148"/>
                      <a:pt x="288359" y="95"/>
                    </a:cubicBezTo>
                    <a:cubicBezTo>
                      <a:pt x="340337" y="332"/>
                      <a:pt x="392341" y="-377"/>
                      <a:pt x="444319" y="305"/>
                    </a:cubicBezTo>
                    <a:cubicBezTo>
                      <a:pt x="430150" y="7521"/>
                      <a:pt x="417188" y="16731"/>
                      <a:pt x="403282" y="24340"/>
                    </a:cubicBezTo>
                    <a:cubicBezTo>
                      <a:pt x="395148" y="31319"/>
                      <a:pt x="388694" y="40844"/>
                      <a:pt x="386857" y="51549"/>
                    </a:cubicBezTo>
                    <a:cubicBezTo>
                      <a:pt x="384417" y="64432"/>
                      <a:pt x="388615" y="78259"/>
                      <a:pt x="397588" y="87784"/>
                    </a:cubicBezTo>
                    <a:cubicBezTo>
                      <a:pt x="402705" y="93845"/>
                      <a:pt x="409737" y="97728"/>
                      <a:pt x="416349" y="101900"/>
                    </a:cubicBezTo>
                    <a:cubicBezTo>
                      <a:pt x="425768" y="107830"/>
                      <a:pt x="435765" y="112789"/>
                      <a:pt x="445237" y="118666"/>
                    </a:cubicBezTo>
                    <a:cubicBezTo>
                      <a:pt x="402889" y="119034"/>
                      <a:pt x="360514" y="118824"/>
                      <a:pt x="318139" y="118220"/>
                    </a:cubicBezTo>
                    <a:cubicBezTo>
                      <a:pt x="286889" y="118614"/>
                      <a:pt x="255639" y="118220"/>
                      <a:pt x="224363" y="118351"/>
                    </a:cubicBezTo>
                    <a:cubicBezTo>
                      <a:pt x="163412" y="118850"/>
                      <a:pt x="102434" y="117984"/>
                      <a:pt x="41483" y="118430"/>
                    </a:cubicBezTo>
                    <a:cubicBezTo>
                      <a:pt x="33664" y="118430"/>
                      <a:pt x="25845" y="118089"/>
                      <a:pt x="18026" y="118142"/>
                    </a:cubicBezTo>
                    <a:cubicBezTo>
                      <a:pt x="17842" y="110532"/>
                      <a:pt x="18498" y="102923"/>
                      <a:pt x="17265" y="95393"/>
                    </a:cubicBezTo>
                    <a:cubicBezTo>
                      <a:pt x="11519" y="95340"/>
                      <a:pt x="5772" y="95340"/>
                      <a:pt x="0" y="95340"/>
                    </a:cubicBezTo>
                    <a:cubicBezTo>
                      <a:pt x="52" y="71122"/>
                      <a:pt x="-26" y="46905"/>
                      <a:pt x="26" y="22687"/>
                    </a:cubicBezTo>
                    <a:cubicBezTo>
                      <a:pt x="5746" y="22687"/>
                      <a:pt x="11466" y="22687"/>
                      <a:pt x="17212" y="22713"/>
                    </a:cubicBezTo>
                    <a:cubicBezTo>
                      <a:pt x="17239" y="15156"/>
                      <a:pt x="17239" y="7600"/>
                      <a:pt x="17239" y="43"/>
                    </a:cubicBezTo>
                    <a:close/>
                    <a:moveTo>
                      <a:pt x="48383" y="19459"/>
                    </a:moveTo>
                    <a:cubicBezTo>
                      <a:pt x="82860" y="19932"/>
                      <a:pt x="117364" y="19328"/>
                      <a:pt x="151841" y="19748"/>
                    </a:cubicBezTo>
                    <a:lnTo>
                      <a:pt x="153022" y="22372"/>
                    </a:lnTo>
                    <a:cubicBezTo>
                      <a:pt x="116865" y="22477"/>
                      <a:pt x="80709" y="22398"/>
                      <a:pt x="44553" y="22398"/>
                    </a:cubicBezTo>
                    <a:cubicBezTo>
                      <a:pt x="42086" y="22188"/>
                      <a:pt x="39830" y="23106"/>
                      <a:pt x="37678" y="24130"/>
                    </a:cubicBezTo>
                    <a:cubicBezTo>
                      <a:pt x="78452" y="24418"/>
                      <a:pt x="119253" y="24235"/>
                      <a:pt x="160027" y="24340"/>
                    </a:cubicBezTo>
                    <a:lnTo>
                      <a:pt x="159844" y="27095"/>
                    </a:lnTo>
                    <a:cubicBezTo>
                      <a:pt x="118754" y="26990"/>
                      <a:pt x="77692" y="27252"/>
                      <a:pt x="36602" y="27095"/>
                    </a:cubicBezTo>
                    <a:cubicBezTo>
                      <a:pt x="34739" y="26859"/>
                      <a:pt x="33060" y="27698"/>
                      <a:pt x="31591" y="28774"/>
                    </a:cubicBezTo>
                    <a:cubicBezTo>
                      <a:pt x="80945" y="29246"/>
                      <a:pt x="130325" y="28485"/>
                      <a:pt x="179653" y="29141"/>
                    </a:cubicBezTo>
                    <a:lnTo>
                      <a:pt x="180572" y="32001"/>
                    </a:lnTo>
                    <a:cubicBezTo>
                      <a:pt x="131060" y="32080"/>
                      <a:pt x="81522" y="32027"/>
                      <a:pt x="32011" y="32027"/>
                    </a:cubicBezTo>
                    <a:cubicBezTo>
                      <a:pt x="30017" y="31818"/>
                      <a:pt x="28154" y="32395"/>
                      <a:pt x="26579" y="33602"/>
                    </a:cubicBezTo>
                    <a:cubicBezTo>
                      <a:pt x="77901" y="34048"/>
                      <a:pt x="129250" y="33759"/>
                      <a:pt x="180572" y="33864"/>
                    </a:cubicBezTo>
                    <a:lnTo>
                      <a:pt x="180598" y="36645"/>
                    </a:lnTo>
                    <a:cubicBezTo>
                      <a:pt x="129538" y="36593"/>
                      <a:pt x="78505" y="36724"/>
                      <a:pt x="27471" y="36645"/>
                    </a:cubicBezTo>
                    <a:cubicBezTo>
                      <a:pt x="25792" y="36462"/>
                      <a:pt x="24402" y="37065"/>
                      <a:pt x="23378" y="38403"/>
                    </a:cubicBezTo>
                    <a:cubicBezTo>
                      <a:pt x="77875" y="38744"/>
                      <a:pt x="132372" y="38430"/>
                      <a:pt x="186843" y="38587"/>
                    </a:cubicBezTo>
                    <a:lnTo>
                      <a:pt x="186843" y="41342"/>
                    </a:lnTo>
                    <a:cubicBezTo>
                      <a:pt x="133159" y="41368"/>
                      <a:pt x="79476" y="41368"/>
                      <a:pt x="25766" y="41342"/>
                    </a:cubicBezTo>
                    <a:cubicBezTo>
                      <a:pt x="23877" y="41211"/>
                      <a:pt x="21804" y="41316"/>
                      <a:pt x="20754" y="43179"/>
                    </a:cubicBezTo>
                    <a:cubicBezTo>
                      <a:pt x="61319" y="43599"/>
                      <a:pt x="101883" y="43284"/>
                      <a:pt x="142474" y="43336"/>
                    </a:cubicBezTo>
                    <a:cubicBezTo>
                      <a:pt x="142500" y="44045"/>
                      <a:pt x="142526" y="45435"/>
                      <a:pt x="142553" y="46144"/>
                    </a:cubicBezTo>
                    <a:cubicBezTo>
                      <a:pt x="102592" y="46327"/>
                      <a:pt x="62631" y="46170"/>
                      <a:pt x="22670" y="46222"/>
                    </a:cubicBezTo>
                    <a:cubicBezTo>
                      <a:pt x="21122" y="46091"/>
                      <a:pt x="19862" y="46642"/>
                      <a:pt x="18865" y="47849"/>
                    </a:cubicBezTo>
                    <a:cubicBezTo>
                      <a:pt x="57724" y="48426"/>
                      <a:pt x="96609" y="47797"/>
                      <a:pt x="135494" y="48164"/>
                    </a:cubicBezTo>
                    <a:cubicBezTo>
                      <a:pt x="136308" y="48348"/>
                      <a:pt x="137908" y="48689"/>
                      <a:pt x="138722" y="48846"/>
                    </a:cubicBezTo>
                    <a:lnTo>
                      <a:pt x="136124" y="50211"/>
                    </a:lnTo>
                    <a:lnTo>
                      <a:pt x="124579" y="52310"/>
                    </a:lnTo>
                    <a:cubicBezTo>
                      <a:pt x="151946" y="53333"/>
                      <a:pt x="179365" y="52467"/>
                      <a:pt x="206731" y="52834"/>
                    </a:cubicBezTo>
                    <a:cubicBezTo>
                      <a:pt x="206941" y="53517"/>
                      <a:pt x="207309" y="54855"/>
                      <a:pt x="207518" y="55537"/>
                    </a:cubicBezTo>
                    <a:cubicBezTo>
                      <a:pt x="144415" y="55616"/>
                      <a:pt x="81286" y="55589"/>
                      <a:pt x="18183" y="55563"/>
                    </a:cubicBezTo>
                    <a:cubicBezTo>
                      <a:pt x="18131" y="56035"/>
                      <a:pt x="18052" y="56980"/>
                      <a:pt x="18026" y="57452"/>
                    </a:cubicBezTo>
                    <a:cubicBezTo>
                      <a:pt x="81076" y="57505"/>
                      <a:pt x="144101" y="57452"/>
                      <a:pt x="207177" y="57479"/>
                    </a:cubicBezTo>
                    <a:lnTo>
                      <a:pt x="207177" y="60286"/>
                    </a:lnTo>
                    <a:cubicBezTo>
                      <a:pt x="144337" y="60391"/>
                      <a:pt x="81470" y="60102"/>
                      <a:pt x="18655" y="60443"/>
                    </a:cubicBezTo>
                    <a:cubicBezTo>
                      <a:pt x="18367" y="60890"/>
                      <a:pt x="17816" y="61782"/>
                      <a:pt x="17553" y="62228"/>
                    </a:cubicBezTo>
                    <a:cubicBezTo>
                      <a:pt x="80788" y="62490"/>
                      <a:pt x="143996" y="62280"/>
                      <a:pt x="207230" y="62359"/>
                    </a:cubicBezTo>
                    <a:cubicBezTo>
                      <a:pt x="207204" y="63067"/>
                      <a:pt x="207177" y="64458"/>
                      <a:pt x="207125" y="65166"/>
                    </a:cubicBezTo>
                    <a:cubicBezTo>
                      <a:pt x="144101" y="65166"/>
                      <a:pt x="81103" y="65035"/>
                      <a:pt x="18078" y="65245"/>
                    </a:cubicBezTo>
                    <a:lnTo>
                      <a:pt x="19180" y="66819"/>
                    </a:lnTo>
                    <a:cubicBezTo>
                      <a:pt x="79869" y="67318"/>
                      <a:pt x="140585" y="66846"/>
                      <a:pt x="201274" y="67082"/>
                    </a:cubicBezTo>
                    <a:cubicBezTo>
                      <a:pt x="201090" y="67764"/>
                      <a:pt x="200749" y="69102"/>
                      <a:pt x="200565" y="69784"/>
                    </a:cubicBezTo>
                    <a:cubicBezTo>
                      <a:pt x="139981" y="70073"/>
                      <a:pt x="79397" y="69522"/>
                      <a:pt x="18839" y="70073"/>
                    </a:cubicBezTo>
                    <a:cubicBezTo>
                      <a:pt x="20492" y="72382"/>
                      <a:pt x="23405" y="71674"/>
                      <a:pt x="25818" y="71831"/>
                    </a:cubicBezTo>
                    <a:cubicBezTo>
                      <a:pt x="76537" y="71831"/>
                      <a:pt x="127308" y="71647"/>
                      <a:pt x="178027" y="71910"/>
                    </a:cubicBezTo>
                    <a:cubicBezTo>
                      <a:pt x="179942" y="71385"/>
                      <a:pt x="181175" y="74376"/>
                      <a:pt x="179024" y="74481"/>
                    </a:cubicBezTo>
                    <a:cubicBezTo>
                      <a:pt x="126180" y="75189"/>
                      <a:pt x="73310" y="74192"/>
                      <a:pt x="20492" y="74980"/>
                    </a:cubicBezTo>
                    <a:cubicBezTo>
                      <a:pt x="22093" y="76134"/>
                      <a:pt x="23877" y="76633"/>
                      <a:pt x="25845" y="76501"/>
                    </a:cubicBezTo>
                    <a:cubicBezTo>
                      <a:pt x="75356" y="76449"/>
                      <a:pt x="124842" y="76501"/>
                      <a:pt x="174353" y="76475"/>
                    </a:cubicBezTo>
                    <a:cubicBezTo>
                      <a:pt x="174327" y="77236"/>
                      <a:pt x="174301" y="78705"/>
                      <a:pt x="174301" y="79440"/>
                    </a:cubicBezTo>
                    <a:cubicBezTo>
                      <a:pt x="123976" y="79493"/>
                      <a:pt x="73625" y="79204"/>
                      <a:pt x="23300" y="79571"/>
                    </a:cubicBezTo>
                    <a:cubicBezTo>
                      <a:pt x="23956" y="79991"/>
                      <a:pt x="25267" y="80857"/>
                      <a:pt x="25923" y="81277"/>
                    </a:cubicBezTo>
                    <a:cubicBezTo>
                      <a:pt x="73205" y="81618"/>
                      <a:pt x="120486" y="81251"/>
                      <a:pt x="167741" y="81539"/>
                    </a:cubicBezTo>
                    <a:cubicBezTo>
                      <a:pt x="167977" y="82195"/>
                      <a:pt x="168476" y="83507"/>
                      <a:pt x="168738" y="84137"/>
                    </a:cubicBezTo>
                    <a:cubicBezTo>
                      <a:pt x="121588" y="84163"/>
                      <a:pt x="74438" y="84242"/>
                      <a:pt x="27314" y="84268"/>
                    </a:cubicBezTo>
                    <a:lnTo>
                      <a:pt x="28678" y="85868"/>
                    </a:lnTo>
                    <a:cubicBezTo>
                      <a:pt x="74123" y="86577"/>
                      <a:pt x="119673" y="85763"/>
                      <a:pt x="165144" y="86288"/>
                    </a:cubicBezTo>
                    <a:cubicBezTo>
                      <a:pt x="165485" y="86892"/>
                      <a:pt x="166141" y="88046"/>
                      <a:pt x="166456" y="88623"/>
                    </a:cubicBezTo>
                    <a:cubicBezTo>
                      <a:pt x="121693" y="89227"/>
                      <a:pt x="76878" y="88650"/>
                      <a:pt x="32116" y="88912"/>
                    </a:cubicBezTo>
                    <a:cubicBezTo>
                      <a:pt x="32982" y="90644"/>
                      <a:pt x="34871" y="91116"/>
                      <a:pt x="36707" y="90985"/>
                    </a:cubicBezTo>
                    <a:cubicBezTo>
                      <a:pt x="90758" y="90959"/>
                      <a:pt x="144835" y="90985"/>
                      <a:pt x="198886" y="91064"/>
                    </a:cubicBezTo>
                    <a:cubicBezTo>
                      <a:pt x="199385" y="91720"/>
                      <a:pt x="200329" y="93031"/>
                      <a:pt x="200801" y="93687"/>
                    </a:cubicBezTo>
                    <a:cubicBezTo>
                      <a:pt x="146593" y="93819"/>
                      <a:pt x="92359" y="93556"/>
                      <a:pt x="38150" y="93897"/>
                    </a:cubicBezTo>
                    <a:cubicBezTo>
                      <a:pt x="40171" y="95078"/>
                      <a:pt x="42375" y="95655"/>
                      <a:pt x="44710" y="95682"/>
                    </a:cubicBezTo>
                    <a:cubicBezTo>
                      <a:pt x="107315" y="95708"/>
                      <a:pt x="169893" y="95655"/>
                      <a:pt x="232497" y="95682"/>
                    </a:cubicBezTo>
                    <a:cubicBezTo>
                      <a:pt x="232471" y="96364"/>
                      <a:pt x="232366" y="97728"/>
                      <a:pt x="232340" y="98410"/>
                    </a:cubicBezTo>
                    <a:cubicBezTo>
                      <a:pt x="176557" y="98515"/>
                      <a:pt x="120775" y="98358"/>
                      <a:pt x="65018" y="98437"/>
                    </a:cubicBezTo>
                    <a:cubicBezTo>
                      <a:pt x="60217" y="98542"/>
                      <a:pt x="55337" y="97938"/>
                      <a:pt x="50640" y="99093"/>
                    </a:cubicBezTo>
                    <a:cubicBezTo>
                      <a:pt x="63602" y="101638"/>
                      <a:pt x="76878" y="99880"/>
                      <a:pt x="89997" y="100457"/>
                    </a:cubicBezTo>
                    <a:cubicBezTo>
                      <a:pt x="125891" y="98620"/>
                      <a:pt x="161864" y="100982"/>
                      <a:pt x="197758" y="99958"/>
                    </a:cubicBezTo>
                    <a:cubicBezTo>
                      <a:pt x="268155" y="100667"/>
                      <a:pt x="338579" y="100431"/>
                      <a:pt x="408976" y="100195"/>
                    </a:cubicBezTo>
                    <a:cubicBezTo>
                      <a:pt x="407034" y="98935"/>
                      <a:pt x="404909" y="98332"/>
                      <a:pt x="402626" y="98410"/>
                    </a:cubicBezTo>
                    <a:cubicBezTo>
                      <a:pt x="372374" y="98305"/>
                      <a:pt x="342095" y="98594"/>
                      <a:pt x="311816" y="98305"/>
                    </a:cubicBezTo>
                    <a:cubicBezTo>
                      <a:pt x="311448" y="97728"/>
                      <a:pt x="310740" y="96600"/>
                      <a:pt x="310373" y="96049"/>
                    </a:cubicBezTo>
                    <a:cubicBezTo>
                      <a:pt x="340704" y="94921"/>
                      <a:pt x="371167" y="96574"/>
                      <a:pt x="401498" y="95209"/>
                    </a:cubicBezTo>
                    <a:cubicBezTo>
                      <a:pt x="398192" y="92874"/>
                      <a:pt x="393941" y="93924"/>
                      <a:pt x="390163" y="93714"/>
                    </a:cubicBezTo>
                    <a:cubicBezTo>
                      <a:pt x="363741" y="93635"/>
                      <a:pt x="337345" y="93976"/>
                      <a:pt x="310950" y="93582"/>
                    </a:cubicBezTo>
                    <a:cubicBezTo>
                      <a:pt x="310714" y="92953"/>
                      <a:pt x="310241" y="91720"/>
                      <a:pt x="310005" y="91090"/>
                    </a:cubicBezTo>
                    <a:cubicBezTo>
                      <a:pt x="333593" y="90880"/>
                      <a:pt x="357155" y="91090"/>
                      <a:pt x="380744" y="91011"/>
                    </a:cubicBezTo>
                    <a:cubicBezTo>
                      <a:pt x="385991" y="90906"/>
                      <a:pt x="391291" y="91378"/>
                      <a:pt x="396513" y="90513"/>
                    </a:cubicBezTo>
                    <a:cubicBezTo>
                      <a:pt x="395122" y="89384"/>
                      <a:pt x="393522" y="88860"/>
                      <a:pt x="391790" y="88886"/>
                    </a:cubicBezTo>
                    <a:cubicBezTo>
                      <a:pt x="365184" y="88807"/>
                      <a:pt x="338552" y="88991"/>
                      <a:pt x="311947" y="88807"/>
                    </a:cubicBezTo>
                    <a:cubicBezTo>
                      <a:pt x="311055" y="88518"/>
                      <a:pt x="309218" y="87941"/>
                      <a:pt x="308326" y="87679"/>
                    </a:cubicBezTo>
                    <a:cubicBezTo>
                      <a:pt x="309166" y="87312"/>
                      <a:pt x="310845" y="86577"/>
                      <a:pt x="311684" y="86210"/>
                    </a:cubicBezTo>
                    <a:cubicBezTo>
                      <a:pt x="338290" y="85973"/>
                      <a:pt x="364922" y="86314"/>
                      <a:pt x="391554" y="86026"/>
                    </a:cubicBezTo>
                    <a:lnTo>
                      <a:pt x="391501" y="84268"/>
                    </a:lnTo>
                    <a:cubicBezTo>
                      <a:pt x="363951" y="84058"/>
                      <a:pt x="336375" y="84242"/>
                      <a:pt x="308824" y="84189"/>
                    </a:cubicBezTo>
                    <a:cubicBezTo>
                      <a:pt x="308798" y="83507"/>
                      <a:pt x="308772" y="82116"/>
                      <a:pt x="308772" y="81434"/>
                    </a:cubicBezTo>
                    <a:cubicBezTo>
                      <a:pt x="335666" y="81329"/>
                      <a:pt x="362534" y="81618"/>
                      <a:pt x="389428" y="81303"/>
                    </a:cubicBezTo>
                    <a:cubicBezTo>
                      <a:pt x="388799" y="80857"/>
                      <a:pt x="387487" y="79965"/>
                      <a:pt x="386857" y="79519"/>
                    </a:cubicBezTo>
                    <a:cubicBezTo>
                      <a:pt x="358389" y="79151"/>
                      <a:pt x="329894" y="79676"/>
                      <a:pt x="301425" y="79283"/>
                    </a:cubicBezTo>
                    <a:cubicBezTo>
                      <a:pt x="301609" y="78574"/>
                      <a:pt x="301898" y="77157"/>
                      <a:pt x="302055" y="76449"/>
                    </a:cubicBezTo>
                    <a:cubicBezTo>
                      <a:pt x="330497" y="76344"/>
                      <a:pt x="358992" y="76842"/>
                      <a:pt x="387434" y="76213"/>
                    </a:cubicBezTo>
                    <a:cubicBezTo>
                      <a:pt x="385571" y="74402"/>
                      <a:pt x="382895" y="74717"/>
                      <a:pt x="380560" y="74717"/>
                    </a:cubicBezTo>
                    <a:cubicBezTo>
                      <a:pt x="351462" y="74822"/>
                      <a:pt x="322337" y="74717"/>
                      <a:pt x="293213" y="74770"/>
                    </a:cubicBezTo>
                    <a:cubicBezTo>
                      <a:pt x="293213" y="74009"/>
                      <a:pt x="293239" y="72566"/>
                      <a:pt x="293239" y="71805"/>
                    </a:cubicBezTo>
                    <a:cubicBezTo>
                      <a:pt x="324069" y="71621"/>
                      <a:pt x="354899" y="72146"/>
                      <a:pt x="385703" y="71569"/>
                    </a:cubicBezTo>
                    <a:cubicBezTo>
                      <a:pt x="384181" y="69391"/>
                      <a:pt x="381426" y="69916"/>
                      <a:pt x="379143" y="69837"/>
                    </a:cubicBezTo>
                    <a:cubicBezTo>
                      <a:pt x="347919" y="69942"/>
                      <a:pt x="316670" y="69811"/>
                      <a:pt x="285446" y="69889"/>
                    </a:cubicBezTo>
                    <a:cubicBezTo>
                      <a:pt x="285394" y="69181"/>
                      <a:pt x="285315" y="67764"/>
                      <a:pt x="285262" y="67056"/>
                    </a:cubicBezTo>
                    <a:cubicBezTo>
                      <a:pt x="318139" y="67003"/>
                      <a:pt x="350989" y="67108"/>
                      <a:pt x="383866" y="67003"/>
                    </a:cubicBezTo>
                    <a:lnTo>
                      <a:pt x="383918" y="65219"/>
                    </a:lnTo>
                    <a:cubicBezTo>
                      <a:pt x="349520" y="65114"/>
                      <a:pt x="315122" y="65166"/>
                      <a:pt x="280723" y="65193"/>
                    </a:cubicBezTo>
                    <a:cubicBezTo>
                      <a:pt x="280697" y="64484"/>
                      <a:pt x="280645" y="63067"/>
                      <a:pt x="280618" y="62359"/>
                    </a:cubicBezTo>
                    <a:cubicBezTo>
                      <a:pt x="314859" y="62333"/>
                      <a:pt x="349126" y="62359"/>
                      <a:pt x="383367" y="62333"/>
                    </a:cubicBezTo>
                    <a:lnTo>
                      <a:pt x="383262" y="60312"/>
                    </a:lnTo>
                    <a:cubicBezTo>
                      <a:pt x="349730" y="60286"/>
                      <a:pt x="316197" y="60365"/>
                      <a:pt x="282665" y="60286"/>
                    </a:cubicBezTo>
                    <a:cubicBezTo>
                      <a:pt x="282560" y="58502"/>
                      <a:pt x="283347" y="57741"/>
                      <a:pt x="285053" y="58056"/>
                    </a:cubicBezTo>
                    <a:cubicBezTo>
                      <a:pt x="301819" y="57689"/>
                      <a:pt x="318716" y="59893"/>
                      <a:pt x="335299" y="57452"/>
                    </a:cubicBezTo>
                    <a:cubicBezTo>
                      <a:pt x="351514" y="57479"/>
                      <a:pt x="367756" y="57741"/>
                      <a:pt x="383971" y="57321"/>
                    </a:cubicBezTo>
                    <a:cubicBezTo>
                      <a:pt x="383341" y="55904"/>
                      <a:pt x="382265" y="55353"/>
                      <a:pt x="380744" y="55616"/>
                    </a:cubicBezTo>
                    <a:cubicBezTo>
                      <a:pt x="363531" y="55616"/>
                      <a:pt x="346319" y="55616"/>
                      <a:pt x="329107" y="55616"/>
                    </a:cubicBezTo>
                    <a:lnTo>
                      <a:pt x="329133" y="52808"/>
                    </a:lnTo>
                    <a:cubicBezTo>
                      <a:pt x="347368" y="52782"/>
                      <a:pt x="365604" y="52861"/>
                      <a:pt x="383840" y="52782"/>
                    </a:cubicBezTo>
                    <a:cubicBezTo>
                      <a:pt x="383787" y="52310"/>
                      <a:pt x="383682" y="51365"/>
                      <a:pt x="383630" y="50919"/>
                    </a:cubicBezTo>
                    <a:cubicBezTo>
                      <a:pt x="365447" y="50998"/>
                      <a:pt x="347264" y="50945"/>
                      <a:pt x="329107" y="50972"/>
                    </a:cubicBezTo>
                    <a:lnTo>
                      <a:pt x="329133" y="48138"/>
                    </a:lnTo>
                    <a:cubicBezTo>
                      <a:pt x="347473" y="47928"/>
                      <a:pt x="365840" y="48505"/>
                      <a:pt x="384128" y="47902"/>
                    </a:cubicBezTo>
                    <a:lnTo>
                      <a:pt x="385624" y="46537"/>
                    </a:lnTo>
                    <a:cubicBezTo>
                      <a:pt x="338238" y="45881"/>
                      <a:pt x="290825" y="46695"/>
                      <a:pt x="243465" y="46117"/>
                    </a:cubicBezTo>
                    <a:cubicBezTo>
                      <a:pt x="243937" y="42339"/>
                      <a:pt x="248529" y="44360"/>
                      <a:pt x="251022" y="43651"/>
                    </a:cubicBezTo>
                    <a:cubicBezTo>
                      <a:pt x="293764" y="43231"/>
                      <a:pt x="336506" y="43520"/>
                      <a:pt x="379248" y="43494"/>
                    </a:cubicBezTo>
                    <a:cubicBezTo>
                      <a:pt x="382029" y="43284"/>
                      <a:pt x="385361" y="44150"/>
                      <a:pt x="387618" y="41867"/>
                    </a:cubicBezTo>
                    <a:cubicBezTo>
                      <a:pt x="382711" y="41237"/>
                      <a:pt x="377779" y="41447"/>
                      <a:pt x="372872" y="41447"/>
                    </a:cubicBezTo>
                    <a:cubicBezTo>
                      <a:pt x="341360" y="41447"/>
                      <a:pt x="309848" y="41473"/>
                      <a:pt x="278336" y="41447"/>
                    </a:cubicBezTo>
                    <a:cubicBezTo>
                      <a:pt x="278336" y="40739"/>
                      <a:pt x="278336" y="39348"/>
                      <a:pt x="278362" y="38639"/>
                    </a:cubicBezTo>
                    <a:cubicBezTo>
                      <a:pt x="314072" y="38639"/>
                      <a:pt x="349756" y="38639"/>
                      <a:pt x="385493" y="38639"/>
                    </a:cubicBezTo>
                    <a:cubicBezTo>
                      <a:pt x="387146" y="38876"/>
                      <a:pt x="388431" y="38272"/>
                      <a:pt x="389297" y="36855"/>
                    </a:cubicBezTo>
                    <a:cubicBezTo>
                      <a:pt x="351540" y="36593"/>
                      <a:pt x="313757" y="36829"/>
                      <a:pt x="275974" y="36750"/>
                    </a:cubicBezTo>
                    <a:lnTo>
                      <a:pt x="276000" y="33995"/>
                    </a:lnTo>
                    <a:cubicBezTo>
                      <a:pt x="313574" y="33917"/>
                      <a:pt x="351147" y="33995"/>
                      <a:pt x="388694" y="33969"/>
                    </a:cubicBezTo>
                    <a:cubicBezTo>
                      <a:pt x="390216" y="34153"/>
                      <a:pt x="391370" y="33576"/>
                      <a:pt x="392157" y="32264"/>
                    </a:cubicBezTo>
                    <a:cubicBezTo>
                      <a:pt x="357470" y="31923"/>
                      <a:pt x="322783" y="32421"/>
                      <a:pt x="288122" y="32027"/>
                    </a:cubicBezTo>
                    <a:lnTo>
                      <a:pt x="287230" y="29063"/>
                    </a:lnTo>
                    <a:cubicBezTo>
                      <a:pt x="322075" y="28931"/>
                      <a:pt x="356919" y="29010"/>
                      <a:pt x="391790" y="29036"/>
                    </a:cubicBezTo>
                    <a:cubicBezTo>
                      <a:pt x="393626" y="29246"/>
                      <a:pt x="395227" y="28354"/>
                      <a:pt x="396749" y="27436"/>
                    </a:cubicBezTo>
                    <a:cubicBezTo>
                      <a:pt x="356237" y="26911"/>
                      <a:pt x="315725" y="27383"/>
                      <a:pt x="275187" y="27226"/>
                    </a:cubicBezTo>
                    <a:lnTo>
                      <a:pt x="275187" y="24418"/>
                    </a:lnTo>
                    <a:cubicBezTo>
                      <a:pt x="315568" y="24418"/>
                      <a:pt x="355948" y="24392"/>
                      <a:pt x="396355" y="24445"/>
                    </a:cubicBezTo>
                    <a:cubicBezTo>
                      <a:pt x="398428" y="24655"/>
                      <a:pt x="400291" y="23684"/>
                      <a:pt x="402101" y="22765"/>
                    </a:cubicBezTo>
                    <a:cubicBezTo>
                      <a:pt x="351986" y="22188"/>
                      <a:pt x="301871" y="22687"/>
                      <a:pt x="251756" y="22503"/>
                    </a:cubicBezTo>
                    <a:lnTo>
                      <a:pt x="251730" y="19722"/>
                    </a:lnTo>
                    <a:cubicBezTo>
                      <a:pt x="299431" y="19722"/>
                      <a:pt x="347132" y="19722"/>
                      <a:pt x="394860" y="19722"/>
                    </a:cubicBezTo>
                    <a:cubicBezTo>
                      <a:pt x="399793" y="19591"/>
                      <a:pt x="405093" y="20561"/>
                      <a:pt x="409553" y="17859"/>
                    </a:cubicBezTo>
                    <a:cubicBezTo>
                      <a:pt x="359805" y="17413"/>
                      <a:pt x="310058" y="17780"/>
                      <a:pt x="260310" y="17675"/>
                    </a:cubicBezTo>
                    <a:cubicBezTo>
                      <a:pt x="201484" y="17203"/>
                      <a:pt x="142631" y="18725"/>
                      <a:pt x="83805" y="17675"/>
                    </a:cubicBezTo>
                    <a:cubicBezTo>
                      <a:pt x="71972" y="18121"/>
                      <a:pt x="59902" y="16206"/>
                      <a:pt x="48383" y="19459"/>
                    </a:cubicBezTo>
                    <a:close/>
                  </a:path>
                </a:pathLst>
              </a:custGeom>
              <a:grpFill/>
              <a:ln w="2609" cap="flat">
                <a:noFill/>
                <a:prstDash val="solid"/>
                <a:miter/>
              </a:ln>
            </p:spPr>
            <p:txBody>
              <a:bodyPr rtlCol="0" anchor="ctr"/>
              <a:lstStyle/>
              <a:p>
                <a:endParaRPr lang="en-US"/>
              </a:p>
            </p:txBody>
          </p:sp>
        </p:grpSp>
        <p:grpSp>
          <p:nvGrpSpPr>
            <p:cNvPr id="28" name="Group 27">
              <a:extLst>
                <a:ext uri="{FF2B5EF4-FFF2-40B4-BE49-F238E27FC236}">
                  <a16:creationId xmlns:a16="http://schemas.microsoft.com/office/drawing/2014/main" id="{E67EB7D5-8126-C708-A81A-0807B59BF686}"/>
                </a:ext>
              </a:extLst>
            </p:cNvPr>
            <p:cNvGrpSpPr/>
            <p:nvPr/>
          </p:nvGrpSpPr>
          <p:grpSpPr>
            <a:xfrm>
              <a:off x="5490990" y="3329298"/>
              <a:ext cx="1330050" cy="419800"/>
              <a:chOff x="6149965" y="2877077"/>
              <a:chExt cx="961402" cy="303445"/>
            </a:xfrm>
            <a:grpFill/>
          </p:grpSpPr>
          <p:sp>
            <p:nvSpPr>
              <p:cNvPr id="30" name="Freeform: Shape 29">
                <a:extLst>
                  <a:ext uri="{FF2B5EF4-FFF2-40B4-BE49-F238E27FC236}">
                    <a16:creationId xmlns:a16="http://schemas.microsoft.com/office/drawing/2014/main" id="{098D8DDF-C47A-EECD-8042-A48C2480D82F}"/>
                  </a:ext>
                </a:extLst>
              </p:cNvPr>
              <p:cNvSpPr/>
              <p:nvPr/>
            </p:nvSpPr>
            <p:spPr>
              <a:xfrm>
                <a:off x="6486740" y="2888307"/>
                <a:ext cx="62333" cy="77061"/>
              </a:xfrm>
              <a:custGeom>
                <a:avLst/>
                <a:gdLst>
                  <a:gd name="connsiteX0" fmla="*/ 30463 w 62333"/>
                  <a:gd name="connsiteY0" fmla="*/ 53579 h 77061"/>
                  <a:gd name="connsiteX1" fmla="*/ 26763 w 62333"/>
                  <a:gd name="connsiteY1" fmla="*/ 67039 h 77061"/>
                  <a:gd name="connsiteX2" fmla="*/ 16294 w 62333"/>
                  <a:gd name="connsiteY2" fmla="*/ 77062 h 77061"/>
                  <a:gd name="connsiteX3" fmla="*/ 6455 w 62333"/>
                  <a:gd name="connsiteY3" fmla="*/ 69899 h 77061"/>
                  <a:gd name="connsiteX4" fmla="*/ 0 w 62333"/>
                  <a:gd name="connsiteY4" fmla="*/ 63602 h 77061"/>
                  <a:gd name="connsiteX5" fmla="*/ 630 w 62333"/>
                  <a:gd name="connsiteY5" fmla="*/ 62447 h 77061"/>
                  <a:gd name="connsiteX6" fmla="*/ 7399 w 62333"/>
                  <a:gd name="connsiteY6" fmla="*/ 48698 h 77061"/>
                  <a:gd name="connsiteX7" fmla="*/ 13565 w 62333"/>
                  <a:gd name="connsiteY7" fmla="*/ 38675 h 77061"/>
                  <a:gd name="connsiteX8" fmla="*/ 14798 w 62333"/>
                  <a:gd name="connsiteY8" fmla="*/ 37232 h 77061"/>
                  <a:gd name="connsiteX9" fmla="*/ 19101 w 62333"/>
                  <a:gd name="connsiteY9" fmla="*/ 40092 h 77061"/>
                  <a:gd name="connsiteX10" fmla="*/ 26186 w 62333"/>
                  <a:gd name="connsiteY10" fmla="*/ 45812 h 77061"/>
                  <a:gd name="connsiteX11" fmla="*/ 30463 w 62333"/>
                  <a:gd name="connsiteY11" fmla="*/ 53579 h 77061"/>
                  <a:gd name="connsiteX12" fmla="*/ 46153 w 62333"/>
                  <a:gd name="connsiteY12" fmla="*/ 16320 h 77061"/>
                  <a:gd name="connsiteX13" fmla="*/ 42454 w 62333"/>
                  <a:gd name="connsiteY13" fmla="*/ 29780 h 77061"/>
                  <a:gd name="connsiteX14" fmla="*/ 31984 w 62333"/>
                  <a:gd name="connsiteY14" fmla="*/ 39803 h 77061"/>
                  <a:gd name="connsiteX15" fmla="*/ 22119 w 62333"/>
                  <a:gd name="connsiteY15" fmla="*/ 32929 h 77061"/>
                  <a:gd name="connsiteX16" fmla="*/ 15664 w 62333"/>
                  <a:gd name="connsiteY16" fmla="*/ 26343 h 77061"/>
                  <a:gd name="connsiteX17" fmla="*/ 16268 w 62333"/>
                  <a:gd name="connsiteY17" fmla="*/ 25215 h 77061"/>
                  <a:gd name="connsiteX18" fmla="*/ 23037 w 62333"/>
                  <a:gd name="connsiteY18" fmla="*/ 11466 h 77061"/>
                  <a:gd name="connsiteX19" fmla="*/ 29203 w 62333"/>
                  <a:gd name="connsiteY19" fmla="*/ 1443 h 77061"/>
                  <a:gd name="connsiteX20" fmla="*/ 30436 w 62333"/>
                  <a:gd name="connsiteY20" fmla="*/ 0 h 77061"/>
                  <a:gd name="connsiteX21" fmla="*/ 34739 w 62333"/>
                  <a:gd name="connsiteY21" fmla="*/ 2860 h 77061"/>
                  <a:gd name="connsiteX22" fmla="*/ 41824 w 62333"/>
                  <a:gd name="connsiteY22" fmla="*/ 8580 h 77061"/>
                  <a:gd name="connsiteX23" fmla="*/ 46153 w 62333"/>
                  <a:gd name="connsiteY23" fmla="*/ 16320 h 77061"/>
                  <a:gd name="connsiteX24" fmla="*/ 62185 w 62333"/>
                  <a:gd name="connsiteY24" fmla="*/ 51847 h 77061"/>
                  <a:gd name="connsiteX25" fmla="*/ 58485 w 62333"/>
                  <a:gd name="connsiteY25" fmla="*/ 65307 h 77061"/>
                  <a:gd name="connsiteX26" fmla="*/ 48016 w 62333"/>
                  <a:gd name="connsiteY26" fmla="*/ 75330 h 77061"/>
                  <a:gd name="connsiteX27" fmla="*/ 38150 w 62333"/>
                  <a:gd name="connsiteY27" fmla="*/ 68167 h 77061"/>
                  <a:gd name="connsiteX28" fmla="*/ 31696 w 62333"/>
                  <a:gd name="connsiteY28" fmla="*/ 61870 h 77061"/>
                  <a:gd name="connsiteX29" fmla="*/ 32299 w 62333"/>
                  <a:gd name="connsiteY29" fmla="*/ 60715 h 77061"/>
                  <a:gd name="connsiteX30" fmla="*/ 39069 w 62333"/>
                  <a:gd name="connsiteY30" fmla="*/ 46966 h 77061"/>
                  <a:gd name="connsiteX31" fmla="*/ 45235 w 62333"/>
                  <a:gd name="connsiteY31" fmla="*/ 36944 h 77061"/>
                  <a:gd name="connsiteX32" fmla="*/ 46468 w 62333"/>
                  <a:gd name="connsiteY32" fmla="*/ 35500 h 77061"/>
                  <a:gd name="connsiteX33" fmla="*/ 50771 w 62333"/>
                  <a:gd name="connsiteY33" fmla="*/ 38360 h 77061"/>
                  <a:gd name="connsiteX34" fmla="*/ 57855 w 62333"/>
                  <a:gd name="connsiteY34" fmla="*/ 44107 h 77061"/>
                  <a:gd name="connsiteX35" fmla="*/ 62185 w 62333"/>
                  <a:gd name="connsiteY35" fmla="*/ 51847 h 77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62333" h="77061">
                    <a:moveTo>
                      <a:pt x="30463" y="53579"/>
                    </a:moveTo>
                    <a:cubicBezTo>
                      <a:pt x="31066" y="56832"/>
                      <a:pt x="29859" y="61319"/>
                      <a:pt x="26763" y="67039"/>
                    </a:cubicBezTo>
                    <a:cubicBezTo>
                      <a:pt x="23063" y="73730"/>
                      <a:pt x="19574" y="77062"/>
                      <a:pt x="16294" y="77062"/>
                    </a:cubicBezTo>
                    <a:cubicBezTo>
                      <a:pt x="14037" y="75330"/>
                      <a:pt x="10758" y="72942"/>
                      <a:pt x="6455" y="69899"/>
                    </a:cubicBezTo>
                    <a:cubicBezTo>
                      <a:pt x="2152" y="66829"/>
                      <a:pt x="0" y="64730"/>
                      <a:pt x="0" y="63602"/>
                    </a:cubicBezTo>
                    <a:lnTo>
                      <a:pt x="630" y="62447"/>
                    </a:lnTo>
                    <a:cubicBezTo>
                      <a:pt x="1863" y="59954"/>
                      <a:pt x="4119" y="55389"/>
                      <a:pt x="7399" y="48698"/>
                    </a:cubicBezTo>
                    <a:cubicBezTo>
                      <a:pt x="8213" y="47176"/>
                      <a:pt x="10259" y="43818"/>
                      <a:pt x="13565" y="38675"/>
                    </a:cubicBezTo>
                    <a:lnTo>
                      <a:pt x="14798" y="37232"/>
                    </a:lnTo>
                    <a:cubicBezTo>
                      <a:pt x="15612" y="37993"/>
                      <a:pt x="17055" y="38964"/>
                      <a:pt x="19101" y="40092"/>
                    </a:cubicBezTo>
                    <a:cubicBezTo>
                      <a:pt x="23011" y="42768"/>
                      <a:pt x="25372" y="44684"/>
                      <a:pt x="26186" y="45812"/>
                    </a:cubicBezTo>
                    <a:cubicBezTo>
                      <a:pt x="28390" y="48515"/>
                      <a:pt x="29833" y="51086"/>
                      <a:pt x="30463" y="53579"/>
                    </a:cubicBezTo>
                    <a:close/>
                    <a:moveTo>
                      <a:pt x="46153" y="16320"/>
                    </a:moveTo>
                    <a:cubicBezTo>
                      <a:pt x="46757" y="19574"/>
                      <a:pt x="45523" y="24061"/>
                      <a:pt x="42454" y="29780"/>
                    </a:cubicBezTo>
                    <a:cubicBezTo>
                      <a:pt x="38754" y="36471"/>
                      <a:pt x="35264" y="39803"/>
                      <a:pt x="31984" y="39803"/>
                    </a:cubicBezTo>
                    <a:cubicBezTo>
                      <a:pt x="31381" y="39803"/>
                      <a:pt x="28075" y="37521"/>
                      <a:pt x="22119" y="32929"/>
                    </a:cubicBezTo>
                    <a:cubicBezTo>
                      <a:pt x="17816" y="29675"/>
                      <a:pt x="15664" y="27471"/>
                      <a:pt x="15664" y="26343"/>
                    </a:cubicBezTo>
                    <a:lnTo>
                      <a:pt x="16268" y="25215"/>
                    </a:lnTo>
                    <a:cubicBezTo>
                      <a:pt x="17501" y="22722"/>
                      <a:pt x="19757" y="18157"/>
                      <a:pt x="23037" y="11466"/>
                    </a:cubicBezTo>
                    <a:cubicBezTo>
                      <a:pt x="23851" y="9944"/>
                      <a:pt x="25923" y="6586"/>
                      <a:pt x="29203" y="1443"/>
                    </a:cubicBezTo>
                    <a:lnTo>
                      <a:pt x="30436" y="0"/>
                    </a:lnTo>
                    <a:cubicBezTo>
                      <a:pt x="31250" y="761"/>
                      <a:pt x="32693" y="1732"/>
                      <a:pt x="34739" y="2860"/>
                    </a:cubicBezTo>
                    <a:cubicBezTo>
                      <a:pt x="38649" y="5536"/>
                      <a:pt x="41010" y="7452"/>
                      <a:pt x="41824" y="8580"/>
                    </a:cubicBezTo>
                    <a:cubicBezTo>
                      <a:pt x="44107" y="11256"/>
                      <a:pt x="45550" y="13828"/>
                      <a:pt x="46153" y="16320"/>
                    </a:cubicBezTo>
                    <a:close/>
                    <a:moveTo>
                      <a:pt x="62185" y="51847"/>
                    </a:moveTo>
                    <a:cubicBezTo>
                      <a:pt x="62788" y="55100"/>
                      <a:pt x="61555" y="59587"/>
                      <a:pt x="58485" y="65307"/>
                    </a:cubicBezTo>
                    <a:cubicBezTo>
                      <a:pt x="54786" y="71998"/>
                      <a:pt x="51296" y="75330"/>
                      <a:pt x="48016" y="75330"/>
                    </a:cubicBezTo>
                    <a:cubicBezTo>
                      <a:pt x="45760" y="73625"/>
                      <a:pt x="42480" y="71211"/>
                      <a:pt x="38150" y="68167"/>
                    </a:cubicBezTo>
                    <a:cubicBezTo>
                      <a:pt x="33847" y="65123"/>
                      <a:pt x="31696" y="62998"/>
                      <a:pt x="31696" y="61870"/>
                    </a:cubicBezTo>
                    <a:lnTo>
                      <a:pt x="32299" y="60715"/>
                    </a:lnTo>
                    <a:cubicBezTo>
                      <a:pt x="33533" y="58223"/>
                      <a:pt x="35789" y="53657"/>
                      <a:pt x="39069" y="46966"/>
                    </a:cubicBezTo>
                    <a:cubicBezTo>
                      <a:pt x="39882" y="45445"/>
                      <a:pt x="41955" y="42112"/>
                      <a:pt x="45235" y="36944"/>
                    </a:cubicBezTo>
                    <a:lnTo>
                      <a:pt x="46468" y="35500"/>
                    </a:lnTo>
                    <a:cubicBezTo>
                      <a:pt x="47281" y="36261"/>
                      <a:pt x="48724" y="37206"/>
                      <a:pt x="50771" y="38360"/>
                    </a:cubicBezTo>
                    <a:cubicBezTo>
                      <a:pt x="54654" y="41037"/>
                      <a:pt x="57042" y="42952"/>
                      <a:pt x="57855" y="44107"/>
                    </a:cubicBezTo>
                    <a:cubicBezTo>
                      <a:pt x="60112" y="46783"/>
                      <a:pt x="61555" y="49380"/>
                      <a:pt x="62185" y="51847"/>
                    </a:cubicBezTo>
                    <a:close/>
                  </a:path>
                </a:pathLst>
              </a:custGeom>
              <a:grpFill/>
              <a:ln w="2609"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82CEFF4C-1761-3566-0AD4-A50219905ED5}"/>
                  </a:ext>
                </a:extLst>
              </p:cNvPr>
              <p:cNvSpPr/>
              <p:nvPr/>
            </p:nvSpPr>
            <p:spPr>
              <a:xfrm>
                <a:off x="7049708" y="2913364"/>
                <a:ext cx="28429" cy="39698"/>
              </a:xfrm>
              <a:custGeom>
                <a:avLst/>
                <a:gdLst>
                  <a:gd name="connsiteX0" fmla="*/ 28285 w 28429"/>
                  <a:gd name="connsiteY0" fmla="*/ 16268 h 39698"/>
                  <a:gd name="connsiteX1" fmla="*/ 24848 w 28429"/>
                  <a:gd name="connsiteY1" fmla="*/ 29702 h 39698"/>
                  <a:gd name="connsiteX2" fmla="*/ 15139 w 28429"/>
                  <a:gd name="connsiteY2" fmla="*/ 39699 h 39698"/>
                  <a:gd name="connsiteX3" fmla="*/ 6009 w 28429"/>
                  <a:gd name="connsiteY3" fmla="*/ 32562 h 39698"/>
                  <a:gd name="connsiteX4" fmla="*/ 0 w 28429"/>
                  <a:gd name="connsiteY4" fmla="*/ 26264 h 39698"/>
                  <a:gd name="connsiteX5" fmla="*/ 577 w 28429"/>
                  <a:gd name="connsiteY5" fmla="*/ 25136 h 39698"/>
                  <a:gd name="connsiteX6" fmla="*/ 6848 w 28429"/>
                  <a:gd name="connsiteY6" fmla="*/ 11414 h 39698"/>
                  <a:gd name="connsiteX7" fmla="*/ 12568 w 28429"/>
                  <a:gd name="connsiteY7" fmla="*/ 1417 h 39698"/>
                  <a:gd name="connsiteX8" fmla="*/ 13723 w 28429"/>
                  <a:gd name="connsiteY8" fmla="*/ 0 h 39698"/>
                  <a:gd name="connsiteX9" fmla="*/ 17711 w 28429"/>
                  <a:gd name="connsiteY9" fmla="*/ 2860 h 39698"/>
                  <a:gd name="connsiteX10" fmla="*/ 24270 w 28429"/>
                  <a:gd name="connsiteY10" fmla="*/ 8580 h 39698"/>
                  <a:gd name="connsiteX11" fmla="*/ 28285 w 28429"/>
                  <a:gd name="connsiteY11" fmla="*/ 16268 h 39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8429" h="39698">
                    <a:moveTo>
                      <a:pt x="28285" y="16268"/>
                    </a:moveTo>
                    <a:cubicBezTo>
                      <a:pt x="28862" y="19495"/>
                      <a:pt x="27708" y="23982"/>
                      <a:pt x="24848" y="29702"/>
                    </a:cubicBezTo>
                    <a:cubicBezTo>
                      <a:pt x="21410" y="36366"/>
                      <a:pt x="18183" y="39699"/>
                      <a:pt x="15139" y="39699"/>
                    </a:cubicBezTo>
                    <a:cubicBezTo>
                      <a:pt x="13040" y="37993"/>
                      <a:pt x="9997" y="35605"/>
                      <a:pt x="6009" y="32562"/>
                    </a:cubicBezTo>
                    <a:cubicBezTo>
                      <a:pt x="2020" y="29518"/>
                      <a:pt x="0" y="27419"/>
                      <a:pt x="0" y="26264"/>
                    </a:cubicBezTo>
                    <a:lnTo>
                      <a:pt x="577" y="25136"/>
                    </a:lnTo>
                    <a:cubicBezTo>
                      <a:pt x="1732" y="22670"/>
                      <a:pt x="3805" y="18104"/>
                      <a:pt x="6848" y="11414"/>
                    </a:cubicBezTo>
                    <a:cubicBezTo>
                      <a:pt x="7609" y="9892"/>
                      <a:pt x="9524" y="6560"/>
                      <a:pt x="12568" y="1417"/>
                    </a:cubicBezTo>
                    <a:lnTo>
                      <a:pt x="13723" y="0"/>
                    </a:lnTo>
                    <a:cubicBezTo>
                      <a:pt x="14483" y="761"/>
                      <a:pt x="15822" y="1705"/>
                      <a:pt x="17711" y="2860"/>
                    </a:cubicBezTo>
                    <a:cubicBezTo>
                      <a:pt x="21332" y="5536"/>
                      <a:pt x="23509" y="7425"/>
                      <a:pt x="24270" y="8580"/>
                    </a:cubicBezTo>
                    <a:cubicBezTo>
                      <a:pt x="26369" y="11230"/>
                      <a:pt x="27708" y="13801"/>
                      <a:pt x="28285" y="16268"/>
                    </a:cubicBezTo>
                    <a:close/>
                  </a:path>
                </a:pathLst>
              </a:custGeom>
              <a:grpFill/>
              <a:ln w="2609"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0494CF38-BB46-71CD-DA50-EB30D1F3E138}"/>
                  </a:ext>
                </a:extLst>
              </p:cNvPr>
              <p:cNvSpPr/>
              <p:nvPr/>
            </p:nvSpPr>
            <p:spPr>
              <a:xfrm>
                <a:off x="6948061" y="2877077"/>
                <a:ext cx="50711" cy="67379"/>
              </a:xfrm>
              <a:custGeom>
                <a:avLst/>
                <a:gdLst>
                  <a:gd name="connsiteX0" fmla="*/ 24795 w 50711"/>
                  <a:gd name="connsiteY0" fmla="*/ 46835 h 67379"/>
                  <a:gd name="connsiteX1" fmla="*/ 21778 w 50711"/>
                  <a:gd name="connsiteY1" fmla="*/ 58616 h 67379"/>
                  <a:gd name="connsiteX2" fmla="*/ 13250 w 50711"/>
                  <a:gd name="connsiteY2" fmla="*/ 67380 h 67379"/>
                  <a:gd name="connsiteX3" fmla="*/ 5248 w 50711"/>
                  <a:gd name="connsiteY3" fmla="*/ 61109 h 67379"/>
                  <a:gd name="connsiteX4" fmla="*/ 0 w 50711"/>
                  <a:gd name="connsiteY4" fmla="*/ 55599 h 67379"/>
                  <a:gd name="connsiteX5" fmla="*/ 499 w 50711"/>
                  <a:gd name="connsiteY5" fmla="*/ 54602 h 67379"/>
                  <a:gd name="connsiteX6" fmla="*/ 6009 w 50711"/>
                  <a:gd name="connsiteY6" fmla="*/ 42585 h 67379"/>
                  <a:gd name="connsiteX7" fmla="*/ 11020 w 50711"/>
                  <a:gd name="connsiteY7" fmla="*/ 33821 h 67379"/>
                  <a:gd name="connsiteX8" fmla="*/ 12017 w 50711"/>
                  <a:gd name="connsiteY8" fmla="*/ 32562 h 67379"/>
                  <a:gd name="connsiteX9" fmla="*/ 15533 w 50711"/>
                  <a:gd name="connsiteY9" fmla="*/ 35054 h 67379"/>
                  <a:gd name="connsiteX10" fmla="*/ 21305 w 50711"/>
                  <a:gd name="connsiteY10" fmla="*/ 40066 h 67379"/>
                  <a:gd name="connsiteX11" fmla="*/ 24795 w 50711"/>
                  <a:gd name="connsiteY11" fmla="*/ 46835 h 67379"/>
                  <a:gd name="connsiteX12" fmla="*/ 37547 w 50711"/>
                  <a:gd name="connsiteY12" fmla="*/ 14274 h 67379"/>
                  <a:gd name="connsiteX13" fmla="*/ 34556 w 50711"/>
                  <a:gd name="connsiteY13" fmla="*/ 26055 h 67379"/>
                  <a:gd name="connsiteX14" fmla="*/ 26028 w 50711"/>
                  <a:gd name="connsiteY14" fmla="*/ 34818 h 67379"/>
                  <a:gd name="connsiteX15" fmla="*/ 17999 w 50711"/>
                  <a:gd name="connsiteY15" fmla="*/ 28810 h 67379"/>
                  <a:gd name="connsiteX16" fmla="*/ 12752 w 50711"/>
                  <a:gd name="connsiteY16" fmla="*/ 23037 h 67379"/>
                  <a:gd name="connsiteX17" fmla="*/ 13250 w 50711"/>
                  <a:gd name="connsiteY17" fmla="*/ 22040 h 67379"/>
                  <a:gd name="connsiteX18" fmla="*/ 18760 w 50711"/>
                  <a:gd name="connsiteY18" fmla="*/ 10023 h 67379"/>
                  <a:gd name="connsiteX19" fmla="*/ 23772 w 50711"/>
                  <a:gd name="connsiteY19" fmla="*/ 1259 h 67379"/>
                  <a:gd name="connsiteX20" fmla="*/ 24769 w 50711"/>
                  <a:gd name="connsiteY20" fmla="*/ 0 h 67379"/>
                  <a:gd name="connsiteX21" fmla="*/ 28285 w 50711"/>
                  <a:gd name="connsiteY21" fmla="*/ 2493 h 67379"/>
                  <a:gd name="connsiteX22" fmla="*/ 34057 w 50711"/>
                  <a:gd name="connsiteY22" fmla="*/ 7504 h 67379"/>
                  <a:gd name="connsiteX23" fmla="*/ 37547 w 50711"/>
                  <a:gd name="connsiteY23" fmla="*/ 14274 h 67379"/>
                  <a:gd name="connsiteX24" fmla="*/ 50587 w 50711"/>
                  <a:gd name="connsiteY24" fmla="*/ 45340 h 67379"/>
                  <a:gd name="connsiteX25" fmla="*/ 47570 w 50711"/>
                  <a:gd name="connsiteY25" fmla="*/ 57121 h 67379"/>
                  <a:gd name="connsiteX26" fmla="*/ 39069 w 50711"/>
                  <a:gd name="connsiteY26" fmla="*/ 65884 h 67379"/>
                  <a:gd name="connsiteX27" fmla="*/ 31066 w 50711"/>
                  <a:gd name="connsiteY27" fmla="*/ 59613 h 67379"/>
                  <a:gd name="connsiteX28" fmla="*/ 25818 w 50711"/>
                  <a:gd name="connsiteY28" fmla="*/ 54103 h 67379"/>
                  <a:gd name="connsiteX29" fmla="*/ 26317 w 50711"/>
                  <a:gd name="connsiteY29" fmla="*/ 53106 h 67379"/>
                  <a:gd name="connsiteX30" fmla="*/ 31827 w 50711"/>
                  <a:gd name="connsiteY30" fmla="*/ 41089 h 67379"/>
                  <a:gd name="connsiteX31" fmla="*/ 36839 w 50711"/>
                  <a:gd name="connsiteY31" fmla="*/ 32326 h 67379"/>
                  <a:gd name="connsiteX32" fmla="*/ 37836 w 50711"/>
                  <a:gd name="connsiteY32" fmla="*/ 31066 h 67379"/>
                  <a:gd name="connsiteX33" fmla="*/ 41352 w 50711"/>
                  <a:gd name="connsiteY33" fmla="*/ 33585 h 67379"/>
                  <a:gd name="connsiteX34" fmla="*/ 47124 w 50711"/>
                  <a:gd name="connsiteY34" fmla="*/ 38597 h 67379"/>
                  <a:gd name="connsiteX35" fmla="*/ 50587 w 50711"/>
                  <a:gd name="connsiteY35" fmla="*/ 45340 h 67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0711" h="67379">
                    <a:moveTo>
                      <a:pt x="24795" y="46835"/>
                    </a:moveTo>
                    <a:cubicBezTo>
                      <a:pt x="25294" y="49669"/>
                      <a:pt x="24297" y="53605"/>
                      <a:pt x="21778" y="58616"/>
                    </a:cubicBezTo>
                    <a:cubicBezTo>
                      <a:pt x="18787" y="64467"/>
                      <a:pt x="15927" y="67380"/>
                      <a:pt x="13250" y="67380"/>
                    </a:cubicBezTo>
                    <a:cubicBezTo>
                      <a:pt x="11414" y="65884"/>
                      <a:pt x="8737" y="63785"/>
                      <a:pt x="5248" y="61109"/>
                    </a:cubicBezTo>
                    <a:cubicBezTo>
                      <a:pt x="1732" y="58433"/>
                      <a:pt x="0" y="56596"/>
                      <a:pt x="0" y="55599"/>
                    </a:cubicBezTo>
                    <a:lnTo>
                      <a:pt x="499" y="54602"/>
                    </a:lnTo>
                    <a:cubicBezTo>
                      <a:pt x="1496" y="52424"/>
                      <a:pt x="3332" y="48436"/>
                      <a:pt x="6009" y="42585"/>
                    </a:cubicBezTo>
                    <a:cubicBezTo>
                      <a:pt x="6665" y="41247"/>
                      <a:pt x="8344" y="38334"/>
                      <a:pt x="11020" y="33821"/>
                    </a:cubicBezTo>
                    <a:lnTo>
                      <a:pt x="12017" y="32562"/>
                    </a:lnTo>
                    <a:cubicBezTo>
                      <a:pt x="12673" y="33218"/>
                      <a:pt x="13854" y="34057"/>
                      <a:pt x="15533" y="35054"/>
                    </a:cubicBezTo>
                    <a:cubicBezTo>
                      <a:pt x="18708" y="37390"/>
                      <a:pt x="20623" y="39069"/>
                      <a:pt x="21305" y="40066"/>
                    </a:cubicBezTo>
                    <a:cubicBezTo>
                      <a:pt x="23116" y="42401"/>
                      <a:pt x="24270" y="44658"/>
                      <a:pt x="24795" y="46835"/>
                    </a:cubicBezTo>
                    <a:close/>
                    <a:moveTo>
                      <a:pt x="37547" y="14274"/>
                    </a:moveTo>
                    <a:cubicBezTo>
                      <a:pt x="38045" y="17107"/>
                      <a:pt x="37048" y="21043"/>
                      <a:pt x="34556" y="26055"/>
                    </a:cubicBezTo>
                    <a:cubicBezTo>
                      <a:pt x="31538" y="31906"/>
                      <a:pt x="28705" y="34818"/>
                      <a:pt x="26028" y="34818"/>
                    </a:cubicBezTo>
                    <a:cubicBezTo>
                      <a:pt x="25530" y="34818"/>
                      <a:pt x="22854" y="32824"/>
                      <a:pt x="17999" y="28810"/>
                    </a:cubicBezTo>
                    <a:cubicBezTo>
                      <a:pt x="14484" y="25976"/>
                      <a:pt x="12752" y="24061"/>
                      <a:pt x="12752" y="23037"/>
                    </a:cubicBezTo>
                    <a:lnTo>
                      <a:pt x="13250" y="22040"/>
                    </a:lnTo>
                    <a:cubicBezTo>
                      <a:pt x="14247" y="19862"/>
                      <a:pt x="16084" y="15874"/>
                      <a:pt x="18760" y="10023"/>
                    </a:cubicBezTo>
                    <a:cubicBezTo>
                      <a:pt x="19416" y="8685"/>
                      <a:pt x="21096" y="5772"/>
                      <a:pt x="23772" y="1259"/>
                    </a:cubicBezTo>
                    <a:lnTo>
                      <a:pt x="24769" y="0"/>
                    </a:lnTo>
                    <a:cubicBezTo>
                      <a:pt x="25425" y="656"/>
                      <a:pt x="26606" y="1496"/>
                      <a:pt x="28285" y="2493"/>
                    </a:cubicBezTo>
                    <a:cubicBezTo>
                      <a:pt x="31460" y="4828"/>
                      <a:pt x="33375" y="6507"/>
                      <a:pt x="34057" y="7504"/>
                    </a:cubicBezTo>
                    <a:cubicBezTo>
                      <a:pt x="35894" y="9866"/>
                      <a:pt x="37048" y="12122"/>
                      <a:pt x="37547" y="14274"/>
                    </a:cubicBezTo>
                    <a:close/>
                    <a:moveTo>
                      <a:pt x="50587" y="45340"/>
                    </a:moveTo>
                    <a:cubicBezTo>
                      <a:pt x="51086" y="48174"/>
                      <a:pt x="50089" y="52109"/>
                      <a:pt x="47570" y="57121"/>
                    </a:cubicBezTo>
                    <a:cubicBezTo>
                      <a:pt x="44579" y="62972"/>
                      <a:pt x="41719" y="65884"/>
                      <a:pt x="39069" y="65884"/>
                    </a:cubicBezTo>
                    <a:cubicBezTo>
                      <a:pt x="37232" y="64389"/>
                      <a:pt x="34556" y="62290"/>
                      <a:pt x="31066" y="59613"/>
                    </a:cubicBezTo>
                    <a:cubicBezTo>
                      <a:pt x="27550" y="56937"/>
                      <a:pt x="25818" y="55100"/>
                      <a:pt x="25818" y="54103"/>
                    </a:cubicBezTo>
                    <a:lnTo>
                      <a:pt x="26317" y="53106"/>
                    </a:lnTo>
                    <a:cubicBezTo>
                      <a:pt x="27314" y="50929"/>
                      <a:pt x="29151" y="46940"/>
                      <a:pt x="31827" y="41089"/>
                    </a:cubicBezTo>
                    <a:cubicBezTo>
                      <a:pt x="32483" y="39751"/>
                      <a:pt x="34162" y="36839"/>
                      <a:pt x="36839" y="32326"/>
                    </a:cubicBezTo>
                    <a:lnTo>
                      <a:pt x="37836" y="31066"/>
                    </a:lnTo>
                    <a:cubicBezTo>
                      <a:pt x="38492" y="31748"/>
                      <a:pt x="39672" y="32562"/>
                      <a:pt x="41352" y="33585"/>
                    </a:cubicBezTo>
                    <a:cubicBezTo>
                      <a:pt x="44526" y="35920"/>
                      <a:pt x="46442" y="37599"/>
                      <a:pt x="47124" y="38597"/>
                    </a:cubicBezTo>
                    <a:cubicBezTo>
                      <a:pt x="48908" y="40905"/>
                      <a:pt x="50089" y="43162"/>
                      <a:pt x="50587" y="45340"/>
                    </a:cubicBezTo>
                    <a:close/>
                  </a:path>
                </a:pathLst>
              </a:custGeom>
              <a:grpFill/>
              <a:ln w="2609" cap="flat">
                <a:noFill/>
                <a:prstDash val="solid"/>
                <a:miter/>
              </a:ln>
            </p:spPr>
            <p:txBody>
              <a:bodyPr rtlCol="0" anchor="ctr"/>
              <a:lstStyle/>
              <a:p>
                <a:endParaRPr lang="en-US"/>
              </a:p>
            </p:txBody>
          </p:sp>
          <p:grpSp>
            <p:nvGrpSpPr>
              <p:cNvPr id="33" name="Group 32">
                <a:extLst>
                  <a:ext uri="{FF2B5EF4-FFF2-40B4-BE49-F238E27FC236}">
                    <a16:creationId xmlns:a16="http://schemas.microsoft.com/office/drawing/2014/main" id="{5969FA15-3FC0-0A5B-51B4-E7FF09157AF7}"/>
                  </a:ext>
                </a:extLst>
              </p:cNvPr>
              <p:cNvGrpSpPr/>
              <p:nvPr/>
            </p:nvGrpSpPr>
            <p:grpSpPr>
              <a:xfrm>
                <a:off x="6149965" y="2919189"/>
                <a:ext cx="961402" cy="261333"/>
                <a:chOff x="6149965" y="2919189"/>
                <a:chExt cx="961402" cy="261333"/>
              </a:xfrm>
              <a:grpFill/>
            </p:grpSpPr>
            <p:sp>
              <p:nvSpPr>
                <p:cNvPr id="34" name="Freeform: Shape 33">
                  <a:extLst>
                    <a:ext uri="{FF2B5EF4-FFF2-40B4-BE49-F238E27FC236}">
                      <a16:creationId xmlns:a16="http://schemas.microsoft.com/office/drawing/2014/main" id="{0A8AA88D-E5DE-1FE7-525E-28BC0A3C19C4}"/>
                    </a:ext>
                  </a:extLst>
                </p:cNvPr>
                <p:cNvSpPr/>
                <p:nvPr/>
              </p:nvSpPr>
              <p:spPr>
                <a:xfrm>
                  <a:off x="6722569" y="2983263"/>
                  <a:ext cx="25312" cy="38319"/>
                </a:xfrm>
                <a:custGeom>
                  <a:avLst/>
                  <a:gdLst>
                    <a:gd name="connsiteX0" fmla="*/ 10312 w 25312"/>
                    <a:gd name="connsiteY0" fmla="*/ 15166 h 38319"/>
                    <a:gd name="connsiteX1" fmla="*/ 19731 w 25312"/>
                    <a:gd name="connsiteY1" fmla="*/ 0 h 38319"/>
                    <a:gd name="connsiteX2" fmla="*/ 24375 w 25312"/>
                    <a:gd name="connsiteY2" fmla="*/ 16635 h 38319"/>
                    <a:gd name="connsiteX3" fmla="*/ 10443 w 25312"/>
                    <a:gd name="connsiteY3" fmla="*/ 35789 h 38319"/>
                    <a:gd name="connsiteX4" fmla="*/ 0 w 25312"/>
                    <a:gd name="connsiteY4" fmla="*/ 37048 h 38319"/>
                    <a:gd name="connsiteX5" fmla="*/ 17711 w 25312"/>
                    <a:gd name="connsiteY5" fmla="*/ 21988 h 38319"/>
                    <a:gd name="connsiteX6" fmla="*/ 10312 w 25312"/>
                    <a:gd name="connsiteY6" fmla="*/ 15166 h 383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312" h="38319">
                      <a:moveTo>
                        <a:pt x="10312" y="15166"/>
                      </a:moveTo>
                      <a:cubicBezTo>
                        <a:pt x="12621" y="9761"/>
                        <a:pt x="13250" y="1942"/>
                        <a:pt x="19731" y="0"/>
                      </a:cubicBezTo>
                      <a:cubicBezTo>
                        <a:pt x="25162" y="3621"/>
                        <a:pt x="26448" y="10758"/>
                        <a:pt x="24375" y="16635"/>
                      </a:cubicBezTo>
                      <a:cubicBezTo>
                        <a:pt x="21568" y="24061"/>
                        <a:pt x="17134" y="31276"/>
                        <a:pt x="10443" y="35789"/>
                      </a:cubicBezTo>
                      <a:cubicBezTo>
                        <a:pt x="7320" y="37573"/>
                        <a:pt x="3332" y="39751"/>
                        <a:pt x="0" y="37048"/>
                      </a:cubicBezTo>
                      <a:cubicBezTo>
                        <a:pt x="6350" y="32614"/>
                        <a:pt x="14090" y="29334"/>
                        <a:pt x="17711" y="21988"/>
                      </a:cubicBezTo>
                      <a:cubicBezTo>
                        <a:pt x="14247" y="21410"/>
                        <a:pt x="8265" y="20125"/>
                        <a:pt x="10312" y="15166"/>
                      </a:cubicBezTo>
                      <a:close/>
                    </a:path>
                  </a:pathLst>
                </a:custGeom>
                <a:grpFill/>
                <a:ln w="2609"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F8B2E70C-FF3C-229F-7A82-94A395D30009}"/>
                    </a:ext>
                  </a:extLst>
                </p:cNvPr>
                <p:cNvSpPr/>
                <p:nvPr/>
              </p:nvSpPr>
              <p:spPr>
                <a:xfrm>
                  <a:off x="6583507" y="2929379"/>
                  <a:ext cx="41246" cy="52362"/>
                </a:xfrm>
                <a:custGeom>
                  <a:avLst/>
                  <a:gdLst>
                    <a:gd name="connsiteX0" fmla="*/ 0 w 41246"/>
                    <a:gd name="connsiteY0" fmla="*/ 40608 h 52362"/>
                    <a:gd name="connsiteX1" fmla="*/ 5221 w 41246"/>
                    <a:gd name="connsiteY1" fmla="*/ 36016 h 52362"/>
                    <a:gd name="connsiteX2" fmla="*/ 12621 w 41246"/>
                    <a:gd name="connsiteY2" fmla="*/ 22844 h 52362"/>
                    <a:gd name="connsiteX3" fmla="*/ 21227 w 41246"/>
                    <a:gd name="connsiteY3" fmla="*/ 12821 h 52362"/>
                    <a:gd name="connsiteX4" fmla="*/ 28626 w 41246"/>
                    <a:gd name="connsiteY4" fmla="*/ 201 h 52362"/>
                    <a:gd name="connsiteX5" fmla="*/ 36471 w 41246"/>
                    <a:gd name="connsiteY5" fmla="*/ 7364 h 52362"/>
                    <a:gd name="connsiteX6" fmla="*/ 41247 w 41246"/>
                    <a:gd name="connsiteY6" fmla="*/ 19696 h 52362"/>
                    <a:gd name="connsiteX7" fmla="*/ 36943 w 41246"/>
                    <a:gd name="connsiteY7" fmla="*/ 29876 h 52362"/>
                    <a:gd name="connsiteX8" fmla="*/ 27104 w 41246"/>
                    <a:gd name="connsiteY8" fmla="*/ 34599 h 52362"/>
                    <a:gd name="connsiteX9" fmla="*/ 20650 w 41246"/>
                    <a:gd name="connsiteY9" fmla="*/ 33733 h 52362"/>
                    <a:gd name="connsiteX10" fmla="*/ 10784 w 41246"/>
                    <a:gd name="connsiteY10" fmla="*/ 39480 h 52362"/>
                    <a:gd name="connsiteX11" fmla="*/ 6796 w 41246"/>
                    <a:gd name="connsiteY11" fmla="*/ 45199 h 52362"/>
                    <a:gd name="connsiteX12" fmla="*/ 26 w 41246"/>
                    <a:gd name="connsiteY12" fmla="*/ 52363 h 52362"/>
                    <a:gd name="connsiteX13" fmla="*/ 26 w 41246"/>
                    <a:gd name="connsiteY13" fmla="*/ 40608 h 52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1246" h="52362">
                      <a:moveTo>
                        <a:pt x="0" y="40608"/>
                      </a:moveTo>
                      <a:cubicBezTo>
                        <a:pt x="2886" y="38325"/>
                        <a:pt x="4618" y="36777"/>
                        <a:pt x="5221" y="36016"/>
                      </a:cubicBezTo>
                      <a:lnTo>
                        <a:pt x="12621" y="22844"/>
                      </a:lnTo>
                      <a:cubicBezTo>
                        <a:pt x="15900" y="18463"/>
                        <a:pt x="18787" y="15104"/>
                        <a:pt x="21227" y="12821"/>
                      </a:cubicBezTo>
                      <a:cubicBezTo>
                        <a:pt x="24716" y="7285"/>
                        <a:pt x="27183" y="3087"/>
                        <a:pt x="28626" y="201"/>
                      </a:cubicBezTo>
                      <a:cubicBezTo>
                        <a:pt x="30673" y="-744"/>
                        <a:pt x="33296" y="1644"/>
                        <a:pt x="36471" y="7364"/>
                      </a:cubicBezTo>
                      <a:cubicBezTo>
                        <a:pt x="39646" y="13084"/>
                        <a:pt x="41247" y="17203"/>
                        <a:pt x="41247" y="19696"/>
                      </a:cubicBezTo>
                      <a:cubicBezTo>
                        <a:pt x="41247" y="23343"/>
                        <a:pt x="39803" y="26728"/>
                        <a:pt x="36943" y="29876"/>
                      </a:cubicBezTo>
                      <a:cubicBezTo>
                        <a:pt x="34057" y="33025"/>
                        <a:pt x="30777" y="34599"/>
                        <a:pt x="27104" y="34599"/>
                      </a:cubicBezTo>
                      <a:cubicBezTo>
                        <a:pt x="25267" y="34416"/>
                        <a:pt x="23116" y="34127"/>
                        <a:pt x="20650" y="33733"/>
                      </a:cubicBezTo>
                      <a:cubicBezTo>
                        <a:pt x="16950" y="33156"/>
                        <a:pt x="13670" y="35072"/>
                        <a:pt x="10784" y="39480"/>
                      </a:cubicBezTo>
                      <a:cubicBezTo>
                        <a:pt x="8737" y="42523"/>
                        <a:pt x="7399" y="44439"/>
                        <a:pt x="6796" y="45199"/>
                      </a:cubicBezTo>
                      <a:lnTo>
                        <a:pt x="26" y="52363"/>
                      </a:lnTo>
                      <a:lnTo>
                        <a:pt x="26" y="40608"/>
                      </a:lnTo>
                      <a:close/>
                    </a:path>
                  </a:pathLst>
                </a:custGeom>
                <a:grpFill/>
                <a:ln w="2609"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14A055B5-ED05-90C7-98E7-FFC55C4F36B2}"/>
                    </a:ext>
                  </a:extLst>
                </p:cNvPr>
                <p:cNvSpPr/>
                <p:nvPr/>
              </p:nvSpPr>
              <p:spPr>
                <a:xfrm>
                  <a:off x="6487238" y="2969986"/>
                  <a:ext cx="98909" cy="54444"/>
                </a:xfrm>
                <a:custGeom>
                  <a:avLst/>
                  <a:gdLst>
                    <a:gd name="connsiteX0" fmla="*/ 96347 w 98909"/>
                    <a:gd name="connsiteY0" fmla="*/ 11729 h 54444"/>
                    <a:gd name="connsiteX1" fmla="*/ 90811 w 98909"/>
                    <a:gd name="connsiteY1" fmla="*/ 15743 h 54444"/>
                    <a:gd name="connsiteX2" fmla="*/ 86193 w 98909"/>
                    <a:gd name="connsiteY2" fmla="*/ 17737 h 54444"/>
                    <a:gd name="connsiteX3" fmla="*/ 71106 w 98909"/>
                    <a:gd name="connsiteY3" fmla="*/ 27471 h 54444"/>
                    <a:gd name="connsiteX4" fmla="*/ 68639 w 98909"/>
                    <a:gd name="connsiteY4" fmla="*/ 28049 h 54444"/>
                    <a:gd name="connsiteX5" fmla="*/ 50482 w 98909"/>
                    <a:gd name="connsiteY5" fmla="*/ 36944 h 54444"/>
                    <a:gd name="connsiteX6" fmla="*/ 40013 w 98909"/>
                    <a:gd name="connsiteY6" fmla="*/ 34949 h 54444"/>
                    <a:gd name="connsiteX7" fmla="*/ 23090 w 98909"/>
                    <a:gd name="connsiteY7" fmla="*/ 39830 h 54444"/>
                    <a:gd name="connsiteX8" fmla="*/ 10469 w 98909"/>
                    <a:gd name="connsiteY8" fmla="*/ 51007 h 54444"/>
                    <a:gd name="connsiteX9" fmla="*/ 6481 w 98909"/>
                    <a:gd name="connsiteY9" fmla="*/ 54444 h 54444"/>
                    <a:gd name="connsiteX10" fmla="*/ 0 w 98909"/>
                    <a:gd name="connsiteY10" fmla="*/ 53579 h 54444"/>
                    <a:gd name="connsiteX11" fmla="*/ 3700 w 98909"/>
                    <a:gd name="connsiteY11" fmla="*/ 47859 h 54444"/>
                    <a:gd name="connsiteX12" fmla="*/ 11387 w 98909"/>
                    <a:gd name="connsiteY12" fmla="*/ 38964 h 54444"/>
                    <a:gd name="connsiteX13" fmla="*/ 23693 w 98909"/>
                    <a:gd name="connsiteY13" fmla="*/ 27498 h 54444"/>
                    <a:gd name="connsiteX14" fmla="*/ 50168 w 98909"/>
                    <a:gd name="connsiteY14" fmla="*/ 16032 h 54444"/>
                    <a:gd name="connsiteX15" fmla="*/ 56019 w 98909"/>
                    <a:gd name="connsiteY15" fmla="*/ 17475 h 54444"/>
                    <a:gd name="connsiteX16" fmla="*/ 60637 w 98909"/>
                    <a:gd name="connsiteY16" fmla="*/ 18918 h 54444"/>
                    <a:gd name="connsiteX17" fmla="*/ 65858 w 98909"/>
                    <a:gd name="connsiteY17" fmla="*/ 16609 h 54444"/>
                    <a:gd name="connsiteX18" fmla="*/ 69873 w 98909"/>
                    <a:gd name="connsiteY18" fmla="*/ 12594 h 54444"/>
                    <a:gd name="connsiteX19" fmla="*/ 72339 w 98909"/>
                    <a:gd name="connsiteY19" fmla="*/ 10023 h 54444"/>
                    <a:gd name="connsiteX20" fmla="*/ 73572 w 98909"/>
                    <a:gd name="connsiteY20" fmla="*/ 8869 h 54444"/>
                    <a:gd name="connsiteX21" fmla="*/ 76957 w 98909"/>
                    <a:gd name="connsiteY21" fmla="*/ 10023 h 54444"/>
                    <a:gd name="connsiteX22" fmla="*/ 84960 w 98909"/>
                    <a:gd name="connsiteY22" fmla="*/ 4014 h 54444"/>
                    <a:gd name="connsiteX23" fmla="*/ 88029 w 98909"/>
                    <a:gd name="connsiteY23" fmla="*/ 289 h 54444"/>
                    <a:gd name="connsiteX24" fmla="*/ 91414 w 98909"/>
                    <a:gd name="connsiteY24" fmla="*/ 1154 h 54444"/>
                    <a:gd name="connsiteX25" fmla="*/ 96347 w 98909"/>
                    <a:gd name="connsiteY25" fmla="*/ 0 h 54444"/>
                    <a:gd name="connsiteX26" fmla="*/ 97265 w 98909"/>
                    <a:gd name="connsiteY26" fmla="*/ 1417 h 54444"/>
                    <a:gd name="connsiteX27" fmla="*/ 98813 w 98909"/>
                    <a:gd name="connsiteY27" fmla="*/ 4277 h 54444"/>
                    <a:gd name="connsiteX28" fmla="*/ 96347 w 98909"/>
                    <a:gd name="connsiteY28" fmla="*/ 11729 h 54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98909" h="54444">
                      <a:moveTo>
                        <a:pt x="96347" y="11729"/>
                      </a:moveTo>
                      <a:cubicBezTo>
                        <a:pt x="94510" y="13644"/>
                        <a:pt x="92647" y="14982"/>
                        <a:pt x="90811" y="15743"/>
                      </a:cubicBezTo>
                      <a:lnTo>
                        <a:pt x="86193" y="17737"/>
                      </a:lnTo>
                      <a:cubicBezTo>
                        <a:pt x="82913" y="20020"/>
                        <a:pt x="77875" y="23273"/>
                        <a:pt x="71106" y="27471"/>
                      </a:cubicBezTo>
                      <a:lnTo>
                        <a:pt x="68639" y="28049"/>
                      </a:lnTo>
                      <a:cubicBezTo>
                        <a:pt x="61240" y="33979"/>
                        <a:pt x="55205" y="36944"/>
                        <a:pt x="50482" y="36944"/>
                      </a:cubicBezTo>
                      <a:cubicBezTo>
                        <a:pt x="47203" y="35605"/>
                        <a:pt x="43713" y="34949"/>
                        <a:pt x="40013" y="34949"/>
                      </a:cubicBezTo>
                      <a:cubicBezTo>
                        <a:pt x="34871" y="34949"/>
                        <a:pt x="29229" y="36576"/>
                        <a:pt x="23090" y="39830"/>
                      </a:cubicBezTo>
                      <a:cubicBezTo>
                        <a:pt x="16924" y="43083"/>
                        <a:pt x="12726" y="46809"/>
                        <a:pt x="10469" y="51007"/>
                      </a:cubicBezTo>
                      <a:cubicBezTo>
                        <a:pt x="9236" y="52739"/>
                        <a:pt x="7898" y="53867"/>
                        <a:pt x="6481" y="54444"/>
                      </a:cubicBezTo>
                      <a:cubicBezTo>
                        <a:pt x="4014" y="54444"/>
                        <a:pt x="1863" y="54156"/>
                        <a:pt x="0" y="53579"/>
                      </a:cubicBezTo>
                      <a:lnTo>
                        <a:pt x="3700" y="47859"/>
                      </a:lnTo>
                      <a:lnTo>
                        <a:pt x="11387" y="38964"/>
                      </a:lnTo>
                      <a:cubicBezTo>
                        <a:pt x="14457" y="35527"/>
                        <a:pt x="18577" y="31696"/>
                        <a:pt x="23693" y="27498"/>
                      </a:cubicBezTo>
                      <a:cubicBezTo>
                        <a:pt x="33139" y="19862"/>
                        <a:pt x="41955" y="16032"/>
                        <a:pt x="50168" y="16032"/>
                      </a:cubicBezTo>
                      <a:cubicBezTo>
                        <a:pt x="51611" y="16032"/>
                        <a:pt x="53552" y="16504"/>
                        <a:pt x="56019" y="17475"/>
                      </a:cubicBezTo>
                      <a:cubicBezTo>
                        <a:pt x="58485" y="18419"/>
                        <a:pt x="60007" y="18918"/>
                        <a:pt x="60637" y="18918"/>
                      </a:cubicBezTo>
                      <a:cubicBezTo>
                        <a:pt x="62290" y="18918"/>
                        <a:pt x="64021" y="18157"/>
                        <a:pt x="65858" y="16609"/>
                      </a:cubicBezTo>
                      <a:lnTo>
                        <a:pt x="69873" y="12594"/>
                      </a:lnTo>
                      <a:cubicBezTo>
                        <a:pt x="70476" y="11833"/>
                        <a:pt x="71316" y="10968"/>
                        <a:pt x="72339" y="10023"/>
                      </a:cubicBezTo>
                      <a:lnTo>
                        <a:pt x="73572" y="8869"/>
                      </a:lnTo>
                      <a:cubicBezTo>
                        <a:pt x="74595" y="9629"/>
                        <a:pt x="75724" y="10023"/>
                        <a:pt x="76957" y="10023"/>
                      </a:cubicBezTo>
                      <a:cubicBezTo>
                        <a:pt x="79607" y="10023"/>
                        <a:pt x="82283" y="8029"/>
                        <a:pt x="84960" y="4014"/>
                      </a:cubicBezTo>
                      <a:lnTo>
                        <a:pt x="88029" y="289"/>
                      </a:lnTo>
                      <a:cubicBezTo>
                        <a:pt x="88843" y="866"/>
                        <a:pt x="89971" y="1154"/>
                        <a:pt x="91414" y="1154"/>
                      </a:cubicBezTo>
                      <a:cubicBezTo>
                        <a:pt x="94090" y="761"/>
                        <a:pt x="95717" y="394"/>
                        <a:pt x="96347" y="0"/>
                      </a:cubicBezTo>
                      <a:cubicBezTo>
                        <a:pt x="96767" y="761"/>
                        <a:pt x="97055" y="1233"/>
                        <a:pt x="97265" y="1417"/>
                      </a:cubicBezTo>
                      <a:cubicBezTo>
                        <a:pt x="98289" y="2755"/>
                        <a:pt x="98813" y="3700"/>
                        <a:pt x="98813" y="4277"/>
                      </a:cubicBezTo>
                      <a:cubicBezTo>
                        <a:pt x="99207" y="6560"/>
                        <a:pt x="98394" y="9052"/>
                        <a:pt x="96347" y="11729"/>
                      </a:cubicBezTo>
                      <a:close/>
                    </a:path>
                  </a:pathLst>
                </a:custGeom>
                <a:grpFill/>
                <a:ln w="2609"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1D11491F-A2C6-548F-2A0E-4C8892CD5EE5}"/>
                    </a:ext>
                  </a:extLst>
                </p:cNvPr>
                <p:cNvSpPr/>
                <p:nvPr/>
              </p:nvSpPr>
              <p:spPr>
                <a:xfrm>
                  <a:off x="6240940" y="3014460"/>
                  <a:ext cx="277390" cy="118334"/>
                </a:xfrm>
                <a:custGeom>
                  <a:avLst/>
                  <a:gdLst>
                    <a:gd name="connsiteX0" fmla="*/ 252465 w 277390"/>
                    <a:gd name="connsiteY0" fmla="*/ 7425 h 118334"/>
                    <a:gd name="connsiteX1" fmla="*/ 258001 w 277390"/>
                    <a:gd name="connsiteY1" fmla="*/ 4565 h 118334"/>
                    <a:gd name="connsiteX2" fmla="*/ 259549 w 277390"/>
                    <a:gd name="connsiteY2" fmla="*/ 4565 h 118334"/>
                    <a:gd name="connsiteX3" fmla="*/ 265085 w 277390"/>
                    <a:gd name="connsiteY3" fmla="*/ 3411 h 118334"/>
                    <a:gd name="connsiteX4" fmla="*/ 277391 w 277390"/>
                    <a:gd name="connsiteY4" fmla="*/ 12017 h 118334"/>
                    <a:gd name="connsiteX5" fmla="*/ 269388 w 277390"/>
                    <a:gd name="connsiteY5" fmla="*/ 28652 h 118334"/>
                    <a:gd name="connsiteX6" fmla="*/ 257056 w 277390"/>
                    <a:gd name="connsiteY6" fmla="*/ 40407 h 118334"/>
                    <a:gd name="connsiteX7" fmla="*/ 245984 w 277390"/>
                    <a:gd name="connsiteY7" fmla="*/ 42978 h 118334"/>
                    <a:gd name="connsiteX8" fmla="*/ 222579 w 277390"/>
                    <a:gd name="connsiteY8" fmla="*/ 48987 h 118334"/>
                    <a:gd name="connsiteX9" fmla="*/ 190254 w 277390"/>
                    <a:gd name="connsiteY9" fmla="*/ 68482 h 118334"/>
                    <a:gd name="connsiteX10" fmla="*/ 157010 w 277390"/>
                    <a:gd name="connsiteY10" fmla="*/ 86534 h 118334"/>
                    <a:gd name="connsiteX11" fmla="*/ 26160 w 277390"/>
                    <a:gd name="connsiteY11" fmla="*/ 118335 h 118334"/>
                    <a:gd name="connsiteX12" fmla="*/ 0 w 277390"/>
                    <a:gd name="connsiteY12" fmla="*/ 116052 h 118334"/>
                    <a:gd name="connsiteX13" fmla="*/ 0 w 277390"/>
                    <a:gd name="connsiteY13" fmla="*/ 82519 h 118334"/>
                    <a:gd name="connsiteX14" fmla="*/ 40643 w 277390"/>
                    <a:gd name="connsiteY14" fmla="*/ 87977 h 118334"/>
                    <a:gd name="connsiteX15" fmla="*/ 47727 w 277390"/>
                    <a:gd name="connsiteY15" fmla="*/ 87977 h 118334"/>
                    <a:gd name="connsiteX16" fmla="*/ 82834 w 277390"/>
                    <a:gd name="connsiteY16" fmla="*/ 85117 h 118334"/>
                    <a:gd name="connsiteX17" fmla="*/ 148115 w 277390"/>
                    <a:gd name="connsiteY17" fmla="*/ 67354 h 118334"/>
                    <a:gd name="connsiteX18" fmla="*/ 196157 w 277390"/>
                    <a:gd name="connsiteY18" fmla="*/ 46153 h 118334"/>
                    <a:gd name="connsiteX19" fmla="*/ 200460 w 277390"/>
                    <a:gd name="connsiteY19" fmla="*/ 40722 h 118334"/>
                    <a:gd name="connsiteX20" fmla="*/ 215233 w 277390"/>
                    <a:gd name="connsiteY20" fmla="*/ 16058 h 118334"/>
                    <a:gd name="connsiteX21" fmla="*/ 237089 w 277390"/>
                    <a:gd name="connsiteY21" fmla="*/ 0 h 118334"/>
                    <a:gd name="connsiteX22" fmla="*/ 248791 w 277390"/>
                    <a:gd name="connsiteY22" fmla="*/ 6297 h 118334"/>
                    <a:gd name="connsiteX23" fmla="*/ 252465 w 277390"/>
                    <a:gd name="connsiteY23" fmla="*/ 7425 h 118334"/>
                    <a:gd name="connsiteX24" fmla="*/ 239844 w 277390"/>
                    <a:gd name="connsiteY24" fmla="*/ 18603 h 118334"/>
                    <a:gd name="connsiteX25" fmla="*/ 230923 w 277390"/>
                    <a:gd name="connsiteY25" fmla="*/ 13723 h 118334"/>
                    <a:gd name="connsiteX26" fmla="*/ 215836 w 277390"/>
                    <a:gd name="connsiteY26" fmla="*/ 24612 h 118334"/>
                    <a:gd name="connsiteX27" fmla="*/ 209067 w 277390"/>
                    <a:gd name="connsiteY27" fmla="*/ 35212 h 118334"/>
                    <a:gd name="connsiteX28" fmla="*/ 205078 w 277390"/>
                    <a:gd name="connsiteY28" fmla="*/ 42375 h 118334"/>
                    <a:gd name="connsiteX29" fmla="*/ 239844 w 277390"/>
                    <a:gd name="connsiteY29" fmla="*/ 18603 h 118334"/>
                    <a:gd name="connsiteX30" fmla="*/ 267867 w 277390"/>
                    <a:gd name="connsiteY30" fmla="*/ 19443 h 118334"/>
                    <a:gd name="connsiteX31" fmla="*/ 260152 w 277390"/>
                    <a:gd name="connsiteY31" fmla="*/ 15428 h 118334"/>
                    <a:gd name="connsiteX32" fmla="*/ 232445 w 277390"/>
                    <a:gd name="connsiteY32" fmla="*/ 40354 h 118334"/>
                    <a:gd name="connsiteX33" fmla="*/ 252465 w 277390"/>
                    <a:gd name="connsiteY33" fmla="*/ 31748 h 118334"/>
                    <a:gd name="connsiteX34" fmla="*/ 267867 w 277390"/>
                    <a:gd name="connsiteY34" fmla="*/ 19443 h 1183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77390" h="118334">
                      <a:moveTo>
                        <a:pt x="252465" y="7425"/>
                      </a:moveTo>
                      <a:lnTo>
                        <a:pt x="258001" y="4565"/>
                      </a:lnTo>
                      <a:cubicBezTo>
                        <a:pt x="258421" y="4775"/>
                        <a:pt x="258919" y="4775"/>
                        <a:pt x="259549" y="4565"/>
                      </a:cubicBezTo>
                      <a:cubicBezTo>
                        <a:pt x="262435" y="3805"/>
                        <a:pt x="264272" y="3411"/>
                        <a:pt x="265085" y="3411"/>
                      </a:cubicBezTo>
                      <a:cubicBezTo>
                        <a:pt x="273298" y="3411"/>
                        <a:pt x="277391" y="6271"/>
                        <a:pt x="277391" y="12017"/>
                      </a:cubicBezTo>
                      <a:cubicBezTo>
                        <a:pt x="277391" y="16032"/>
                        <a:pt x="274715" y="21568"/>
                        <a:pt x="269388" y="28652"/>
                      </a:cubicBezTo>
                      <a:cubicBezTo>
                        <a:pt x="265479" y="33821"/>
                        <a:pt x="261386" y="37731"/>
                        <a:pt x="257056" y="40407"/>
                      </a:cubicBezTo>
                      <a:lnTo>
                        <a:pt x="245984" y="42978"/>
                      </a:lnTo>
                      <a:cubicBezTo>
                        <a:pt x="241864" y="43949"/>
                        <a:pt x="234072" y="45943"/>
                        <a:pt x="222579" y="48987"/>
                      </a:cubicBezTo>
                      <a:lnTo>
                        <a:pt x="190254" y="68482"/>
                      </a:lnTo>
                      <a:cubicBezTo>
                        <a:pt x="176898" y="76511"/>
                        <a:pt x="165826" y="82519"/>
                        <a:pt x="157010" y="86534"/>
                      </a:cubicBezTo>
                      <a:cubicBezTo>
                        <a:pt x="109991" y="107734"/>
                        <a:pt x="66383" y="118335"/>
                        <a:pt x="26160" y="118335"/>
                      </a:cubicBezTo>
                      <a:cubicBezTo>
                        <a:pt x="16504" y="118335"/>
                        <a:pt x="7793" y="117574"/>
                        <a:pt x="0" y="116052"/>
                      </a:cubicBezTo>
                      <a:lnTo>
                        <a:pt x="0" y="82519"/>
                      </a:lnTo>
                      <a:cubicBezTo>
                        <a:pt x="12726" y="86140"/>
                        <a:pt x="26265" y="87977"/>
                        <a:pt x="40643" y="87977"/>
                      </a:cubicBezTo>
                      <a:lnTo>
                        <a:pt x="47727" y="87977"/>
                      </a:lnTo>
                      <a:cubicBezTo>
                        <a:pt x="60243" y="87977"/>
                        <a:pt x="71945" y="87032"/>
                        <a:pt x="82834" y="85117"/>
                      </a:cubicBezTo>
                      <a:cubicBezTo>
                        <a:pt x="100283" y="82073"/>
                        <a:pt x="122034" y="76143"/>
                        <a:pt x="148115" y="67354"/>
                      </a:cubicBezTo>
                      <a:cubicBezTo>
                        <a:pt x="169053" y="60296"/>
                        <a:pt x="185059" y="53211"/>
                        <a:pt x="196157" y="46153"/>
                      </a:cubicBezTo>
                      <a:cubicBezTo>
                        <a:pt x="197391" y="45392"/>
                        <a:pt x="198834" y="43582"/>
                        <a:pt x="200460" y="40722"/>
                      </a:cubicBezTo>
                      <a:cubicBezTo>
                        <a:pt x="208463" y="26763"/>
                        <a:pt x="213396" y="18550"/>
                        <a:pt x="215233" y="16058"/>
                      </a:cubicBezTo>
                      <a:cubicBezTo>
                        <a:pt x="222815" y="5379"/>
                        <a:pt x="230110" y="0"/>
                        <a:pt x="237089" y="0"/>
                      </a:cubicBezTo>
                      <a:cubicBezTo>
                        <a:pt x="242022" y="0"/>
                        <a:pt x="245905" y="2099"/>
                        <a:pt x="248791" y="6297"/>
                      </a:cubicBezTo>
                      <a:cubicBezTo>
                        <a:pt x="249185" y="7032"/>
                        <a:pt x="250418" y="7425"/>
                        <a:pt x="252465" y="7425"/>
                      </a:cubicBezTo>
                      <a:close/>
                      <a:moveTo>
                        <a:pt x="239844" y="18603"/>
                      </a:moveTo>
                      <a:cubicBezTo>
                        <a:pt x="239844" y="15349"/>
                        <a:pt x="236879" y="13723"/>
                        <a:pt x="230923" y="13723"/>
                      </a:cubicBezTo>
                      <a:cubicBezTo>
                        <a:pt x="225990" y="13723"/>
                        <a:pt x="220979" y="17343"/>
                        <a:pt x="215836" y="24612"/>
                      </a:cubicBezTo>
                      <a:cubicBezTo>
                        <a:pt x="213160" y="28442"/>
                        <a:pt x="210903" y="31958"/>
                        <a:pt x="209067" y="35212"/>
                      </a:cubicBezTo>
                      <a:lnTo>
                        <a:pt x="205078" y="42375"/>
                      </a:lnTo>
                      <a:cubicBezTo>
                        <a:pt x="228247" y="33218"/>
                        <a:pt x="239844" y="25294"/>
                        <a:pt x="239844" y="18603"/>
                      </a:cubicBezTo>
                      <a:close/>
                      <a:moveTo>
                        <a:pt x="267867" y="19443"/>
                      </a:moveTo>
                      <a:cubicBezTo>
                        <a:pt x="267867" y="16766"/>
                        <a:pt x="265295" y="15428"/>
                        <a:pt x="260152" y="15428"/>
                      </a:cubicBezTo>
                      <a:cubicBezTo>
                        <a:pt x="251336" y="15428"/>
                        <a:pt x="242100" y="23746"/>
                        <a:pt x="232445" y="40354"/>
                      </a:cubicBezTo>
                      <a:cubicBezTo>
                        <a:pt x="237771" y="38833"/>
                        <a:pt x="244462" y="35973"/>
                        <a:pt x="252465" y="31748"/>
                      </a:cubicBezTo>
                      <a:cubicBezTo>
                        <a:pt x="262724" y="26422"/>
                        <a:pt x="267867" y="22329"/>
                        <a:pt x="267867" y="19443"/>
                      </a:cubicBezTo>
                      <a:close/>
                    </a:path>
                  </a:pathLst>
                </a:custGeom>
                <a:grpFill/>
                <a:ln w="2609"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0A3F6B28-1C1B-D9F8-EB09-A21C5D62191D}"/>
                    </a:ext>
                  </a:extLst>
                </p:cNvPr>
                <p:cNvSpPr/>
                <p:nvPr/>
              </p:nvSpPr>
              <p:spPr>
                <a:xfrm>
                  <a:off x="6149965" y="3030938"/>
                  <a:ext cx="95277" cy="99443"/>
                </a:xfrm>
                <a:custGeom>
                  <a:avLst/>
                  <a:gdLst>
                    <a:gd name="connsiteX0" fmla="*/ 90975 w 95277"/>
                    <a:gd name="connsiteY0" fmla="*/ 99443 h 99443"/>
                    <a:gd name="connsiteX1" fmla="*/ 86042 w 95277"/>
                    <a:gd name="connsiteY1" fmla="*/ 98289 h 99443"/>
                    <a:gd name="connsiteX2" fmla="*/ 57101 w 95277"/>
                    <a:gd name="connsiteY2" fmla="*/ 80814 h 99443"/>
                    <a:gd name="connsiteX3" fmla="*/ 49702 w 95277"/>
                    <a:gd name="connsiteY3" fmla="*/ 63628 h 99443"/>
                    <a:gd name="connsiteX4" fmla="*/ 40781 w 95277"/>
                    <a:gd name="connsiteY4" fmla="*/ 80237 h 99443"/>
                    <a:gd name="connsiteX5" fmla="*/ 18006 w 95277"/>
                    <a:gd name="connsiteY5" fmla="*/ 95429 h 99443"/>
                    <a:gd name="connsiteX6" fmla="*/ 453 w 95277"/>
                    <a:gd name="connsiteY6" fmla="*/ 98866 h 99443"/>
                    <a:gd name="connsiteX7" fmla="*/ 2604 w 95277"/>
                    <a:gd name="connsiteY7" fmla="*/ 94851 h 99443"/>
                    <a:gd name="connsiteX8" fmla="*/ 19239 w 95277"/>
                    <a:gd name="connsiteY8" fmla="*/ 82231 h 99443"/>
                    <a:gd name="connsiteX9" fmla="*/ 55579 w 95277"/>
                    <a:gd name="connsiteY9" fmla="*/ 32378 h 99443"/>
                    <a:gd name="connsiteX10" fmla="*/ 61431 w 95277"/>
                    <a:gd name="connsiteY10" fmla="*/ 14903 h 99443"/>
                    <a:gd name="connsiteX11" fmla="*/ 69748 w 95277"/>
                    <a:gd name="connsiteY11" fmla="*/ 0 h 99443"/>
                    <a:gd name="connsiteX12" fmla="*/ 70666 w 95277"/>
                    <a:gd name="connsiteY12" fmla="*/ 1994 h 99443"/>
                    <a:gd name="connsiteX13" fmla="*/ 66652 w 95277"/>
                    <a:gd name="connsiteY13" fmla="*/ 19469 h 99443"/>
                    <a:gd name="connsiteX14" fmla="*/ 64186 w 95277"/>
                    <a:gd name="connsiteY14" fmla="*/ 37232 h 99443"/>
                    <a:gd name="connsiteX15" fmla="*/ 77436 w 95277"/>
                    <a:gd name="connsiteY15" fmla="*/ 60164 h 99443"/>
                    <a:gd name="connsiteX16" fmla="*/ 90975 w 95277"/>
                    <a:gd name="connsiteY16" fmla="*/ 65911 h 99443"/>
                    <a:gd name="connsiteX17" fmla="*/ 95278 w 95277"/>
                    <a:gd name="connsiteY17" fmla="*/ 81391 h 99443"/>
                    <a:gd name="connsiteX18" fmla="*/ 92497 w 95277"/>
                    <a:gd name="connsiteY18" fmla="*/ 95717 h 99443"/>
                    <a:gd name="connsiteX19" fmla="*/ 90975 w 95277"/>
                    <a:gd name="connsiteY19" fmla="*/ 99443 h 994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95277" h="99443">
                      <a:moveTo>
                        <a:pt x="90975" y="99443"/>
                      </a:moveTo>
                      <a:lnTo>
                        <a:pt x="86042" y="98289"/>
                      </a:lnTo>
                      <a:cubicBezTo>
                        <a:pt x="73107" y="95245"/>
                        <a:pt x="63451" y="89394"/>
                        <a:pt x="57101" y="80814"/>
                      </a:cubicBezTo>
                      <a:cubicBezTo>
                        <a:pt x="54215" y="76983"/>
                        <a:pt x="51749" y="71263"/>
                        <a:pt x="49702" y="63628"/>
                      </a:cubicBezTo>
                      <a:cubicBezTo>
                        <a:pt x="47839" y="66698"/>
                        <a:pt x="44874" y="72234"/>
                        <a:pt x="40781" y="80237"/>
                      </a:cubicBezTo>
                      <a:cubicBezTo>
                        <a:pt x="37501" y="86717"/>
                        <a:pt x="29892" y="91808"/>
                        <a:pt x="18006" y="95429"/>
                      </a:cubicBezTo>
                      <a:cubicBezTo>
                        <a:pt x="13703" y="96767"/>
                        <a:pt x="7852" y="97921"/>
                        <a:pt x="453" y="98866"/>
                      </a:cubicBezTo>
                      <a:cubicBezTo>
                        <a:pt x="-570" y="98105"/>
                        <a:pt x="138" y="96767"/>
                        <a:pt x="2604" y="94851"/>
                      </a:cubicBezTo>
                      <a:lnTo>
                        <a:pt x="19239" y="82231"/>
                      </a:lnTo>
                      <a:cubicBezTo>
                        <a:pt x="36898" y="68849"/>
                        <a:pt x="48994" y="52240"/>
                        <a:pt x="55579" y="32378"/>
                      </a:cubicBezTo>
                      <a:lnTo>
                        <a:pt x="61431" y="14903"/>
                      </a:lnTo>
                      <a:cubicBezTo>
                        <a:pt x="64710" y="4985"/>
                        <a:pt x="67492" y="0"/>
                        <a:pt x="69748" y="0"/>
                      </a:cubicBezTo>
                      <a:cubicBezTo>
                        <a:pt x="70561" y="0"/>
                        <a:pt x="70876" y="682"/>
                        <a:pt x="70666" y="1994"/>
                      </a:cubicBezTo>
                      <a:cubicBezTo>
                        <a:pt x="70457" y="3332"/>
                        <a:pt x="69118" y="9157"/>
                        <a:pt x="66652" y="19469"/>
                      </a:cubicBezTo>
                      <a:cubicBezTo>
                        <a:pt x="64999" y="26343"/>
                        <a:pt x="64186" y="32273"/>
                        <a:pt x="64186" y="37232"/>
                      </a:cubicBezTo>
                      <a:cubicBezTo>
                        <a:pt x="64186" y="46416"/>
                        <a:pt x="68594" y="54051"/>
                        <a:pt x="77436" y="60164"/>
                      </a:cubicBezTo>
                      <a:cubicBezTo>
                        <a:pt x="79902" y="61896"/>
                        <a:pt x="84415" y="63812"/>
                        <a:pt x="90975" y="65911"/>
                      </a:cubicBezTo>
                      <a:cubicBezTo>
                        <a:pt x="93835" y="72024"/>
                        <a:pt x="95278" y="77193"/>
                        <a:pt x="95278" y="81391"/>
                      </a:cubicBezTo>
                      <a:cubicBezTo>
                        <a:pt x="95278" y="86560"/>
                        <a:pt x="94360" y="91335"/>
                        <a:pt x="92497" y="95717"/>
                      </a:cubicBezTo>
                      <a:cubicBezTo>
                        <a:pt x="92313" y="96688"/>
                        <a:pt x="91788" y="97921"/>
                        <a:pt x="90975" y="99443"/>
                      </a:cubicBezTo>
                      <a:close/>
                    </a:path>
                  </a:pathLst>
                </a:custGeom>
                <a:grpFill/>
                <a:ln w="2609"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0BB5C5D7-861E-100F-058E-06CF2569B67A}"/>
                    </a:ext>
                  </a:extLst>
                </p:cNvPr>
                <p:cNvSpPr/>
                <p:nvPr/>
              </p:nvSpPr>
              <p:spPr>
                <a:xfrm>
                  <a:off x="6302259" y="2970275"/>
                  <a:ext cx="132109" cy="102644"/>
                </a:xfrm>
                <a:custGeom>
                  <a:avLst/>
                  <a:gdLst>
                    <a:gd name="connsiteX0" fmla="*/ 90365 w 132109"/>
                    <a:gd name="connsiteY0" fmla="*/ 18236 h 102644"/>
                    <a:gd name="connsiteX1" fmla="*/ 132110 w 132109"/>
                    <a:gd name="connsiteY1" fmla="*/ 0 h 102644"/>
                    <a:gd name="connsiteX2" fmla="*/ 128909 w 132109"/>
                    <a:gd name="connsiteY2" fmla="*/ 5667 h 102644"/>
                    <a:gd name="connsiteX3" fmla="*/ 129145 w 132109"/>
                    <a:gd name="connsiteY3" fmla="*/ 8029 h 102644"/>
                    <a:gd name="connsiteX4" fmla="*/ 127754 w 132109"/>
                    <a:gd name="connsiteY4" fmla="*/ 8265 h 102644"/>
                    <a:gd name="connsiteX5" fmla="*/ 118098 w 132109"/>
                    <a:gd name="connsiteY5" fmla="*/ 18944 h 102644"/>
                    <a:gd name="connsiteX6" fmla="*/ 91965 w 132109"/>
                    <a:gd name="connsiteY6" fmla="*/ 30489 h 102644"/>
                    <a:gd name="connsiteX7" fmla="*/ 87819 w 132109"/>
                    <a:gd name="connsiteY7" fmla="*/ 32824 h 102644"/>
                    <a:gd name="connsiteX8" fmla="*/ 29229 w 132109"/>
                    <a:gd name="connsiteY8" fmla="*/ 57094 h 102644"/>
                    <a:gd name="connsiteX9" fmla="*/ 22145 w 132109"/>
                    <a:gd name="connsiteY9" fmla="*/ 62211 h 102644"/>
                    <a:gd name="connsiteX10" fmla="*/ 22539 w 132109"/>
                    <a:gd name="connsiteY10" fmla="*/ 79869 h 102644"/>
                    <a:gd name="connsiteX11" fmla="*/ 10312 w 132109"/>
                    <a:gd name="connsiteY11" fmla="*/ 95822 h 102644"/>
                    <a:gd name="connsiteX12" fmla="*/ 0 w 132109"/>
                    <a:gd name="connsiteY12" fmla="*/ 102644 h 102644"/>
                    <a:gd name="connsiteX13" fmla="*/ 13434 w 132109"/>
                    <a:gd name="connsiteY13" fmla="*/ 83910 h 102644"/>
                    <a:gd name="connsiteX14" fmla="*/ 10653 w 132109"/>
                    <a:gd name="connsiteY14" fmla="*/ 68351 h 102644"/>
                    <a:gd name="connsiteX15" fmla="*/ 20964 w 132109"/>
                    <a:gd name="connsiteY15" fmla="*/ 51873 h 102644"/>
                    <a:gd name="connsiteX16" fmla="*/ 90365 w 132109"/>
                    <a:gd name="connsiteY16" fmla="*/ 18236 h 102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2109" h="102644">
                      <a:moveTo>
                        <a:pt x="90365" y="18236"/>
                      </a:moveTo>
                      <a:cubicBezTo>
                        <a:pt x="104769" y="13355"/>
                        <a:pt x="117994" y="5589"/>
                        <a:pt x="132110" y="0"/>
                      </a:cubicBezTo>
                      <a:cubicBezTo>
                        <a:pt x="131139" y="1942"/>
                        <a:pt x="130457" y="4067"/>
                        <a:pt x="128909" y="5667"/>
                      </a:cubicBezTo>
                      <a:cubicBezTo>
                        <a:pt x="128961" y="6271"/>
                        <a:pt x="129066" y="7425"/>
                        <a:pt x="129145" y="8029"/>
                      </a:cubicBezTo>
                      <a:lnTo>
                        <a:pt x="127754" y="8265"/>
                      </a:lnTo>
                      <a:cubicBezTo>
                        <a:pt x="125052" y="12227"/>
                        <a:pt x="122664" y="16819"/>
                        <a:pt x="118098" y="18944"/>
                      </a:cubicBezTo>
                      <a:cubicBezTo>
                        <a:pt x="109335" y="22670"/>
                        <a:pt x="101096" y="27655"/>
                        <a:pt x="91965" y="30489"/>
                      </a:cubicBezTo>
                      <a:cubicBezTo>
                        <a:pt x="90601" y="31250"/>
                        <a:pt x="89210" y="32037"/>
                        <a:pt x="87819" y="32824"/>
                      </a:cubicBezTo>
                      <a:cubicBezTo>
                        <a:pt x="68036" y="40223"/>
                        <a:pt x="48462" y="48331"/>
                        <a:pt x="29229" y="57094"/>
                      </a:cubicBezTo>
                      <a:cubicBezTo>
                        <a:pt x="26684" y="58459"/>
                        <a:pt x="23562" y="59456"/>
                        <a:pt x="22145" y="62211"/>
                      </a:cubicBezTo>
                      <a:cubicBezTo>
                        <a:pt x="22119" y="68062"/>
                        <a:pt x="24402" y="74097"/>
                        <a:pt x="22539" y="79869"/>
                      </a:cubicBezTo>
                      <a:cubicBezTo>
                        <a:pt x="19784" y="86062"/>
                        <a:pt x="14982" y="91047"/>
                        <a:pt x="10312" y="95822"/>
                      </a:cubicBezTo>
                      <a:cubicBezTo>
                        <a:pt x="7294" y="98630"/>
                        <a:pt x="4303" y="102041"/>
                        <a:pt x="0" y="102644"/>
                      </a:cubicBezTo>
                      <a:cubicBezTo>
                        <a:pt x="1522" y="94773"/>
                        <a:pt x="11965" y="91939"/>
                        <a:pt x="13434" y="83910"/>
                      </a:cubicBezTo>
                      <a:cubicBezTo>
                        <a:pt x="13277" y="78584"/>
                        <a:pt x="8869" y="73756"/>
                        <a:pt x="10653" y="68351"/>
                      </a:cubicBezTo>
                      <a:cubicBezTo>
                        <a:pt x="13014" y="62316"/>
                        <a:pt x="16320" y="56465"/>
                        <a:pt x="20964" y="51873"/>
                      </a:cubicBezTo>
                      <a:cubicBezTo>
                        <a:pt x="41509" y="35946"/>
                        <a:pt x="66566" y="27917"/>
                        <a:pt x="90365" y="18236"/>
                      </a:cubicBezTo>
                      <a:close/>
                    </a:path>
                  </a:pathLst>
                </a:custGeom>
                <a:grpFill/>
                <a:ln w="2609"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8389DDF3-CE67-B743-04CC-7AD91266ACF9}"/>
                    </a:ext>
                  </a:extLst>
                </p:cNvPr>
                <p:cNvSpPr/>
                <p:nvPr/>
              </p:nvSpPr>
              <p:spPr>
                <a:xfrm>
                  <a:off x="7065687" y="3049725"/>
                  <a:ext cx="45680" cy="84246"/>
                </a:xfrm>
                <a:custGeom>
                  <a:avLst/>
                  <a:gdLst>
                    <a:gd name="connsiteX0" fmla="*/ 45681 w 45680"/>
                    <a:gd name="connsiteY0" fmla="*/ 29151 h 84246"/>
                    <a:gd name="connsiteX1" fmla="*/ 34556 w 45680"/>
                    <a:gd name="connsiteY1" fmla="*/ 64861 h 84246"/>
                    <a:gd name="connsiteX2" fmla="*/ 10285 w 45680"/>
                    <a:gd name="connsiteY2" fmla="*/ 81417 h 84246"/>
                    <a:gd name="connsiteX3" fmla="*/ 2860 w 45680"/>
                    <a:gd name="connsiteY3" fmla="*/ 83989 h 84246"/>
                    <a:gd name="connsiteX4" fmla="*/ 0 w 45680"/>
                    <a:gd name="connsiteY4" fmla="*/ 82834 h 84246"/>
                    <a:gd name="connsiteX5" fmla="*/ 289 w 45680"/>
                    <a:gd name="connsiteY5" fmla="*/ 81706 h 84246"/>
                    <a:gd name="connsiteX6" fmla="*/ 6297 w 45680"/>
                    <a:gd name="connsiteY6" fmla="*/ 75697 h 84246"/>
                    <a:gd name="connsiteX7" fmla="*/ 15428 w 45680"/>
                    <a:gd name="connsiteY7" fmla="*/ 67983 h 84246"/>
                    <a:gd name="connsiteX8" fmla="*/ 29990 w 45680"/>
                    <a:gd name="connsiteY8" fmla="*/ 51427 h 84246"/>
                    <a:gd name="connsiteX9" fmla="*/ 17711 w 45680"/>
                    <a:gd name="connsiteY9" fmla="*/ 32299 h 84246"/>
                    <a:gd name="connsiteX10" fmla="*/ 14274 w 45680"/>
                    <a:gd name="connsiteY10" fmla="*/ 28862 h 84246"/>
                    <a:gd name="connsiteX11" fmla="*/ 19128 w 45680"/>
                    <a:gd name="connsiteY11" fmla="*/ 17448 h 84246"/>
                    <a:gd name="connsiteX12" fmla="*/ 25399 w 45680"/>
                    <a:gd name="connsiteY12" fmla="*/ 3437 h 84246"/>
                    <a:gd name="connsiteX13" fmla="*/ 27681 w 45680"/>
                    <a:gd name="connsiteY13" fmla="*/ 577 h 84246"/>
                    <a:gd name="connsiteX14" fmla="*/ 27970 w 45680"/>
                    <a:gd name="connsiteY14" fmla="*/ 0 h 84246"/>
                    <a:gd name="connsiteX15" fmla="*/ 33979 w 45680"/>
                    <a:gd name="connsiteY15" fmla="*/ 5431 h 84246"/>
                    <a:gd name="connsiteX16" fmla="*/ 41981 w 45680"/>
                    <a:gd name="connsiteY16" fmla="*/ 14562 h 84246"/>
                    <a:gd name="connsiteX17" fmla="*/ 45681 w 45680"/>
                    <a:gd name="connsiteY17" fmla="*/ 29151 h 84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5680" h="84246">
                      <a:moveTo>
                        <a:pt x="45681" y="29151"/>
                      </a:moveTo>
                      <a:cubicBezTo>
                        <a:pt x="45681" y="39436"/>
                        <a:pt x="41981" y="51322"/>
                        <a:pt x="34556" y="64861"/>
                      </a:cubicBezTo>
                      <a:cubicBezTo>
                        <a:pt x="30935" y="71525"/>
                        <a:pt x="22854" y="77036"/>
                        <a:pt x="10285" y="81417"/>
                      </a:cubicBezTo>
                      <a:lnTo>
                        <a:pt x="2860" y="83989"/>
                      </a:lnTo>
                      <a:cubicBezTo>
                        <a:pt x="971" y="84566"/>
                        <a:pt x="0" y="84172"/>
                        <a:pt x="0" y="82834"/>
                      </a:cubicBezTo>
                      <a:cubicBezTo>
                        <a:pt x="0" y="82467"/>
                        <a:pt x="105" y="82073"/>
                        <a:pt x="289" y="81706"/>
                      </a:cubicBezTo>
                      <a:cubicBezTo>
                        <a:pt x="1627" y="80000"/>
                        <a:pt x="3621" y="77980"/>
                        <a:pt x="6297" y="75697"/>
                      </a:cubicBezTo>
                      <a:lnTo>
                        <a:pt x="15428" y="67983"/>
                      </a:lnTo>
                      <a:cubicBezTo>
                        <a:pt x="25136" y="59797"/>
                        <a:pt x="29990" y="54287"/>
                        <a:pt x="29990" y="51427"/>
                      </a:cubicBezTo>
                      <a:cubicBezTo>
                        <a:pt x="29990" y="44946"/>
                        <a:pt x="25897" y="38570"/>
                        <a:pt x="17711" y="32299"/>
                      </a:cubicBezTo>
                      <a:cubicBezTo>
                        <a:pt x="15428" y="30594"/>
                        <a:pt x="14274" y="29439"/>
                        <a:pt x="14274" y="28862"/>
                      </a:cubicBezTo>
                      <a:lnTo>
                        <a:pt x="19128" y="17448"/>
                      </a:lnTo>
                      <a:lnTo>
                        <a:pt x="25399" y="3437"/>
                      </a:lnTo>
                      <a:cubicBezTo>
                        <a:pt x="25976" y="2283"/>
                        <a:pt x="26737" y="1338"/>
                        <a:pt x="27681" y="577"/>
                      </a:cubicBezTo>
                      <a:cubicBezTo>
                        <a:pt x="27681" y="394"/>
                        <a:pt x="27786" y="210"/>
                        <a:pt x="27970" y="0"/>
                      </a:cubicBezTo>
                      <a:lnTo>
                        <a:pt x="33979" y="5431"/>
                      </a:lnTo>
                      <a:cubicBezTo>
                        <a:pt x="37967" y="9052"/>
                        <a:pt x="40643" y="12096"/>
                        <a:pt x="41981" y="14562"/>
                      </a:cubicBezTo>
                      <a:cubicBezTo>
                        <a:pt x="44448" y="19128"/>
                        <a:pt x="45681" y="23982"/>
                        <a:pt x="45681" y="29151"/>
                      </a:cubicBezTo>
                      <a:close/>
                    </a:path>
                  </a:pathLst>
                </a:custGeom>
                <a:grpFill/>
                <a:ln w="2609"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233759C4-8ADD-020E-F878-7A53303275A7}"/>
                    </a:ext>
                  </a:extLst>
                </p:cNvPr>
                <p:cNvSpPr/>
                <p:nvPr/>
              </p:nvSpPr>
              <p:spPr>
                <a:xfrm>
                  <a:off x="7040472" y="3015064"/>
                  <a:ext cx="29964" cy="105399"/>
                </a:xfrm>
                <a:custGeom>
                  <a:avLst/>
                  <a:gdLst>
                    <a:gd name="connsiteX0" fmla="*/ 25084 w 29964"/>
                    <a:gd name="connsiteY0" fmla="*/ 5982 h 105399"/>
                    <a:gd name="connsiteX1" fmla="*/ 27655 w 29964"/>
                    <a:gd name="connsiteY1" fmla="*/ 1706 h 105399"/>
                    <a:gd name="connsiteX2" fmla="*/ 29098 w 29964"/>
                    <a:gd name="connsiteY2" fmla="*/ 0 h 105399"/>
                    <a:gd name="connsiteX3" fmla="*/ 29964 w 29964"/>
                    <a:gd name="connsiteY3" fmla="*/ 2283 h 105399"/>
                    <a:gd name="connsiteX4" fmla="*/ 28547 w 29964"/>
                    <a:gd name="connsiteY4" fmla="*/ 11991 h 105399"/>
                    <a:gd name="connsiteX5" fmla="*/ 26842 w 29964"/>
                    <a:gd name="connsiteY5" fmla="*/ 27996 h 105399"/>
                    <a:gd name="connsiteX6" fmla="*/ 23693 w 29964"/>
                    <a:gd name="connsiteY6" fmla="*/ 53421 h 105399"/>
                    <a:gd name="connsiteX7" fmla="*/ 16845 w 29964"/>
                    <a:gd name="connsiteY7" fmla="*/ 79423 h 105399"/>
                    <a:gd name="connsiteX8" fmla="*/ 10285 w 29964"/>
                    <a:gd name="connsiteY8" fmla="*/ 93120 h 105399"/>
                    <a:gd name="connsiteX9" fmla="*/ 866 w 29964"/>
                    <a:gd name="connsiteY9" fmla="*/ 105399 h 105399"/>
                    <a:gd name="connsiteX10" fmla="*/ 0 w 29964"/>
                    <a:gd name="connsiteY10" fmla="*/ 103405 h 105399"/>
                    <a:gd name="connsiteX11" fmla="*/ 11125 w 29964"/>
                    <a:gd name="connsiteY11" fmla="*/ 53710 h 105399"/>
                    <a:gd name="connsiteX12" fmla="*/ 13119 w 29964"/>
                    <a:gd name="connsiteY12" fmla="*/ 35710 h 105399"/>
                    <a:gd name="connsiteX13" fmla="*/ 16268 w 29964"/>
                    <a:gd name="connsiteY13" fmla="*/ 26842 h 105399"/>
                    <a:gd name="connsiteX14" fmla="*/ 25084 w 29964"/>
                    <a:gd name="connsiteY14" fmla="*/ 5982 h 105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9964" h="105399">
                      <a:moveTo>
                        <a:pt x="25084" y="5982"/>
                      </a:moveTo>
                      <a:cubicBezTo>
                        <a:pt x="25451" y="5221"/>
                        <a:pt x="26317" y="3805"/>
                        <a:pt x="27655" y="1706"/>
                      </a:cubicBezTo>
                      <a:cubicBezTo>
                        <a:pt x="27839" y="1312"/>
                        <a:pt x="28311" y="761"/>
                        <a:pt x="29098" y="0"/>
                      </a:cubicBezTo>
                      <a:cubicBezTo>
                        <a:pt x="29675" y="971"/>
                        <a:pt x="29964" y="1706"/>
                        <a:pt x="29964" y="2283"/>
                      </a:cubicBezTo>
                      <a:lnTo>
                        <a:pt x="28547" y="11991"/>
                      </a:lnTo>
                      <a:lnTo>
                        <a:pt x="26842" y="27996"/>
                      </a:lnTo>
                      <a:lnTo>
                        <a:pt x="23693" y="53421"/>
                      </a:lnTo>
                      <a:cubicBezTo>
                        <a:pt x="22355" y="63890"/>
                        <a:pt x="20072" y="72549"/>
                        <a:pt x="16845" y="79423"/>
                      </a:cubicBezTo>
                      <a:lnTo>
                        <a:pt x="10285" y="93120"/>
                      </a:lnTo>
                      <a:cubicBezTo>
                        <a:pt x="6297" y="101306"/>
                        <a:pt x="3149" y="105399"/>
                        <a:pt x="866" y="105399"/>
                      </a:cubicBezTo>
                      <a:lnTo>
                        <a:pt x="0" y="103405"/>
                      </a:lnTo>
                      <a:cubicBezTo>
                        <a:pt x="5904" y="83228"/>
                        <a:pt x="9603" y="66671"/>
                        <a:pt x="11125" y="53710"/>
                      </a:cubicBezTo>
                      <a:lnTo>
                        <a:pt x="13119" y="35710"/>
                      </a:lnTo>
                      <a:lnTo>
                        <a:pt x="16268" y="26842"/>
                      </a:lnTo>
                      <a:lnTo>
                        <a:pt x="25084" y="5982"/>
                      </a:lnTo>
                      <a:close/>
                    </a:path>
                  </a:pathLst>
                </a:custGeom>
                <a:grpFill/>
                <a:ln w="2609"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1EEE0FD2-F45A-C287-1E1F-67D7CBCEBCDC}"/>
                    </a:ext>
                  </a:extLst>
                </p:cNvPr>
                <p:cNvSpPr/>
                <p:nvPr/>
              </p:nvSpPr>
              <p:spPr>
                <a:xfrm>
                  <a:off x="7019245" y="3008189"/>
                  <a:ext cx="17133" cy="55415"/>
                </a:xfrm>
                <a:custGeom>
                  <a:avLst/>
                  <a:gdLst>
                    <a:gd name="connsiteX0" fmla="*/ 26 w 17133"/>
                    <a:gd name="connsiteY0" fmla="*/ 43713 h 55415"/>
                    <a:gd name="connsiteX1" fmla="*/ 4014 w 17133"/>
                    <a:gd name="connsiteY1" fmla="*/ 36288 h 55415"/>
                    <a:gd name="connsiteX2" fmla="*/ 4014 w 17133"/>
                    <a:gd name="connsiteY2" fmla="*/ 33139 h 55415"/>
                    <a:gd name="connsiteX3" fmla="*/ 3726 w 17133"/>
                    <a:gd name="connsiteY3" fmla="*/ 29151 h 55415"/>
                    <a:gd name="connsiteX4" fmla="*/ 3726 w 17133"/>
                    <a:gd name="connsiteY4" fmla="*/ 23719 h 55415"/>
                    <a:gd name="connsiteX5" fmla="*/ 10285 w 17133"/>
                    <a:gd name="connsiteY5" fmla="*/ 9997 h 55415"/>
                    <a:gd name="connsiteX6" fmla="*/ 15140 w 17133"/>
                    <a:gd name="connsiteY6" fmla="*/ 1417 h 55415"/>
                    <a:gd name="connsiteX7" fmla="*/ 16556 w 17133"/>
                    <a:gd name="connsiteY7" fmla="*/ 0 h 55415"/>
                    <a:gd name="connsiteX8" fmla="*/ 17134 w 17133"/>
                    <a:gd name="connsiteY8" fmla="*/ 5431 h 55415"/>
                    <a:gd name="connsiteX9" fmla="*/ 17134 w 17133"/>
                    <a:gd name="connsiteY9" fmla="*/ 12279 h 55415"/>
                    <a:gd name="connsiteX10" fmla="*/ 16425 w 17133"/>
                    <a:gd name="connsiteY10" fmla="*/ 23431 h 55415"/>
                    <a:gd name="connsiteX11" fmla="*/ 10705 w 17133"/>
                    <a:gd name="connsiteY11" fmla="*/ 40564 h 55415"/>
                    <a:gd name="connsiteX12" fmla="*/ 0 w 17133"/>
                    <a:gd name="connsiteY12" fmla="*/ 55415 h 55415"/>
                    <a:gd name="connsiteX13" fmla="*/ 0 w 17133"/>
                    <a:gd name="connsiteY13" fmla="*/ 43713 h 55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133" h="55415">
                      <a:moveTo>
                        <a:pt x="26" y="43713"/>
                      </a:moveTo>
                      <a:cubicBezTo>
                        <a:pt x="2676" y="42008"/>
                        <a:pt x="4014" y="39541"/>
                        <a:pt x="4014" y="36288"/>
                      </a:cubicBezTo>
                      <a:lnTo>
                        <a:pt x="4014" y="33139"/>
                      </a:lnTo>
                      <a:cubicBezTo>
                        <a:pt x="3831" y="31617"/>
                        <a:pt x="3726" y="30279"/>
                        <a:pt x="3726" y="29151"/>
                      </a:cubicBezTo>
                      <a:lnTo>
                        <a:pt x="3726" y="23719"/>
                      </a:lnTo>
                      <a:cubicBezTo>
                        <a:pt x="5248" y="19705"/>
                        <a:pt x="7452" y="15140"/>
                        <a:pt x="10285" y="9997"/>
                      </a:cubicBezTo>
                      <a:lnTo>
                        <a:pt x="15140" y="1417"/>
                      </a:lnTo>
                      <a:cubicBezTo>
                        <a:pt x="15323" y="1050"/>
                        <a:pt x="15795" y="551"/>
                        <a:pt x="16556" y="0"/>
                      </a:cubicBezTo>
                      <a:cubicBezTo>
                        <a:pt x="16950" y="0"/>
                        <a:pt x="17134" y="1810"/>
                        <a:pt x="17134" y="5431"/>
                      </a:cubicBezTo>
                      <a:lnTo>
                        <a:pt x="17134" y="12279"/>
                      </a:lnTo>
                      <a:cubicBezTo>
                        <a:pt x="17134" y="14746"/>
                        <a:pt x="16897" y="18472"/>
                        <a:pt x="16425" y="23431"/>
                      </a:cubicBezTo>
                      <a:cubicBezTo>
                        <a:pt x="15953" y="28390"/>
                        <a:pt x="14037" y="34110"/>
                        <a:pt x="10705" y="40564"/>
                      </a:cubicBezTo>
                      <a:cubicBezTo>
                        <a:pt x="7373" y="47045"/>
                        <a:pt x="3805" y="51978"/>
                        <a:pt x="0" y="55415"/>
                      </a:cubicBezTo>
                      <a:lnTo>
                        <a:pt x="0" y="43713"/>
                      </a:lnTo>
                      <a:close/>
                    </a:path>
                  </a:pathLst>
                </a:custGeom>
                <a:grpFill/>
                <a:ln w="2609"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20666A34-25F5-94ED-AAEB-C36E28E653AB}"/>
                    </a:ext>
                  </a:extLst>
                </p:cNvPr>
                <p:cNvSpPr/>
                <p:nvPr/>
              </p:nvSpPr>
              <p:spPr>
                <a:xfrm>
                  <a:off x="6926729" y="3051378"/>
                  <a:ext cx="92542" cy="48829"/>
                </a:xfrm>
                <a:custGeom>
                  <a:avLst/>
                  <a:gdLst>
                    <a:gd name="connsiteX0" fmla="*/ 83674 w 92542"/>
                    <a:gd name="connsiteY0" fmla="*/ 18577 h 48829"/>
                    <a:gd name="connsiteX1" fmla="*/ 74832 w 92542"/>
                    <a:gd name="connsiteY1" fmla="*/ 24848 h 48829"/>
                    <a:gd name="connsiteX2" fmla="*/ 69978 w 92542"/>
                    <a:gd name="connsiteY2" fmla="*/ 26842 h 48829"/>
                    <a:gd name="connsiteX3" fmla="*/ 64258 w 92542"/>
                    <a:gd name="connsiteY3" fmla="*/ 31407 h 48829"/>
                    <a:gd name="connsiteX4" fmla="*/ 55704 w 92542"/>
                    <a:gd name="connsiteY4" fmla="*/ 36261 h 48829"/>
                    <a:gd name="connsiteX5" fmla="*/ 49984 w 92542"/>
                    <a:gd name="connsiteY5" fmla="*/ 41693 h 48829"/>
                    <a:gd name="connsiteX6" fmla="*/ 38570 w 92542"/>
                    <a:gd name="connsiteY6" fmla="*/ 48829 h 48829"/>
                    <a:gd name="connsiteX7" fmla="*/ 32299 w 92542"/>
                    <a:gd name="connsiteY7" fmla="*/ 46258 h 48829"/>
                    <a:gd name="connsiteX8" fmla="*/ 28285 w 92542"/>
                    <a:gd name="connsiteY8" fmla="*/ 45392 h 48829"/>
                    <a:gd name="connsiteX9" fmla="*/ 0 w 92542"/>
                    <a:gd name="connsiteY9" fmla="*/ 23405 h 48829"/>
                    <a:gd name="connsiteX10" fmla="*/ 21699 w 92542"/>
                    <a:gd name="connsiteY10" fmla="*/ 27970 h 48829"/>
                    <a:gd name="connsiteX11" fmla="*/ 29990 w 92542"/>
                    <a:gd name="connsiteY11" fmla="*/ 30253 h 48829"/>
                    <a:gd name="connsiteX12" fmla="*/ 42270 w 92542"/>
                    <a:gd name="connsiteY12" fmla="*/ 32824 h 48829"/>
                    <a:gd name="connsiteX13" fmla="*/ 52267 w 92542"/>
                    <a:gd name="connsiteY13" fmla="*/ 24821 h 48829"/>
                    <a:gd name="connsiteX14" fmla="*/ 57698 w 92542"/>
                    <a:gd name="connsiteY14" fmla="*/ 17973 h 48829"/>
                    <a:gd name="connsiteX15" fmla="*/ 60269 w 92542"/>
                    <a:gd name="connsiteY15" fmla="*/ 17685 h 48829"/>
                    <a:gd name="connsiteX16" fmla="*/ 62263 w 92542"/>
                    <a:gd name="connsiteY16" fmla="*/ 18262 h 48829"/>
                    <a:gd name="connsiteX17" fmla="*/ 64546 w 92542"/>
                    <a:gd name="connsiteY17" fmla="*/ 17973 h 48829"/>
                    <a:gd name="connsiteX18" fmla="*/ 67983 w 92542"/>
                    <a:gd name="connsiteY18" fmla="*/ 15691 h 48829"/>
                    <a:gd name="connsiteX19" fmla="*/ 74254 w 92542"/>
                    <a:gd name="connsiteY19" fmla="*/ 8265 h 48829"/>
                    <a:gd name="connsiteX20" fmla="*/ 79108 w 92542"/>
                    <a:gd name="connsiteY20" fmla="*/ 9420 h 48829"/>
                    <a:gd name="connsiteX21" fmla="*/ 84251 w 92542"/>
                    <a:gd name="connsiteY21" fmla="*/ 4277 h 48829"/>
                    <a:gd name="connsiteX22" fmla="*/ 87400 w 92542"/>
                    <a:gd name="connsiteY22" fmla="*/ 0 h 48829"/>
                    <a:gd name="connsiteX23" fmla="*/ 91126 w 92542"/>
                    <a:gd name="connsiteY23" fmla="*/ 1154 h 48829"/>
                    <a:gd name="connsiteX24" fmla="*/ 92542 w 92542"/>
                    <a:gd name="connsiteY24" fmla="*/ 577 h 48829"/>
                    <a:gd name="connsiteX25" fmla="*/ 92542 w 92542"/>
                    <a:gd name="connsiteY25" fmla="*/ 12280 h 48829"/>
                    <a:gd name="connsiteX26" fmla="*/ 83674 w 92542"/>
                    <a:gd name="connsiteY26" fmla="*/ 18577 h 48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92542" h="48829">
                      <a:moveTo>
                        <a:pt x="83674" y="18577"/>
                      </a:moveTo>
                      <a:cubicBezTo>
                        <a:pt x="79869" y="21253"/>
                        <a:pt x="76904" y="23326"/>
                        <a:pt x="74832" y="24848"/>
                      </a:cubicBezTo>
                      <a:lnTo>
                        <a:pt x="69978" y="26842"/>
                      </a:lnTo>
                      <a:lnTo>
                        <a:pt x="64258" y="31407"/>
                      </a:lnTo>
                      <a:lnTo>
                        <a:pt x="55704" y="36261"/>
                      </a:lnTo>
                      <a:cubicBezTo>
                        <a:pt x="54733" y="36839"/>
                        <a:pt x="52844" y="38649"/>
                        <a:pt x="49984" y="41693"/>
                      </a:cubicBezTo>
                      <a:cubicBezTo>
                        <a:pt x="45602" y="46442"/>
                        <a:pt x="41798" y="48829"/>
                        <a:pt x="38570" y="48829"/>
                      </a:cubicBezTo>
                      <a:cubicBezTo>
                        <a:pt x="38177" y="48829"/>
                        <a:pt x="36104" y="47964"/>
                        <a:pt x="32299" y="46258"/>
                      </a:cubicBezTo>
                      <a:cubicBezTo>
                        <a:pt x="30961" y="45681"/>
                        <a:pt x="29623" y="45392"/>
                        <a:pt x="28285" y="45392"/>
                      </a:cubicBezTo>
                      <a:lnTo>
                        <a:pt x="0" y="23405"/>
                      </a:lnTo>
                      <a:lnTo>
                        <a:pt x="21699" y="27970"/>
                      </a:lnTo>
                      <a:cubicBezTo>
                        <a:pt x="25504" y="28731"/>
                        <a:pt x="28259" y="29492"/>
                        <a:pt x="29990" y="30253"/>
                      </a:cubicBezTo>
                      <a:cubicBezTo>
                        <a:pt x="35500" y="31958"/>
                        <a:pt x="39594" y="32824"/>
                        <a:pt x="42270" y="32824"/>
                      </a:cubicBezTo>
                      <a:cubicBezTo>
                        <a:pt x="44553" y="32824"/>
                        <a:pt x="47885" y="30174"/>
                        <a:pt x="52267" y="24821"/>
                      </a:cubicBezTo>
                      <a:cubicBezTo>
                        <a:pt x="54943" y="21594"/>
                        <a:pt x="56753" y="19311"/>
                        <a:pt x="57698" y="17973"/>
                      </a:cubicBezTo>
                      <a:cubicBezTo>
                        <a:pt x="58275" y="17606"/>
                        <a:pt x="59115" y="17501"/>
                        <a:pt x="60269" y="17685"/>
                      </a:cubicBezTo>
                      <a:cubicBezTo>
                        <a:pt x="61214" y="18078"/>
                        <a:pt x="61896" y="18262"/>
                        <a:pt x="62263" y="18262"/>
                      </a:cubicBezTo>
                      <a:lnTo>
                        <a:pt x="64546" y="17973"/>
                      </a:lnTo>
                      <a:cubicBezTo>
                        <a:pt x="65884" y="17606"/>
                        <a:pt x="67013" y="16845"/>
                        <a:pt x="67983" y="15691"/>
                      </a:cubicBezTo>
                      <a:cubicBezTo>
                        <a:pt x="71421" y="10941"/>
                        <a:pt x="73493" y="8449"/>
                        <a:pt x="74254" y="8265"/>
                      </a:cubicBezTo>
                      <a:cubicBezTo>
                        <a:pt x="75776" y="8659"/>
                        <a:pt x="77403" y="9026"/>
                        <a:pt x="79108" y="9420"/>
                      </a:cubicBezTo>
                      <a:cubicBezTo>
                        <a:pt x="80053" y="9236"/>
                        <a:pt x="81785" y="7530"/>
                        <a:pt x="84251" y="4277"/>
                      </a:cubicBezTo>
                      <a:lnTo>
                        <a:pt x="87400" y="0"/>
                      </a:lnTo>
                      <a:cubicBezTo>
                        <a:pt x="88344" y="0"/>
                        <a:pt x="89577" y="394"/>
                        <a:pt x="91126" y="1154"/>
                      </a:cubicBezTo>
                      <a:lnTo>
                        <a:pt x="92542" y="577"/>
                      </a:lnTo>
                      <a:lnTo>
                        <a:pt x="92542" y="12280"/>
                      </a:lnTo>
                      <a:cubicBezTo>
                        <a:pt x="88712" y="15349"/>
                        <a:pt x="85747" y="17449"/>
                        <a:pt x="83674" y="18577"/>
                      </a:cubicBezTo>
                      <a:close/>
                    </a:path>
                  </a:pathLst>
                </a:custGeom>
                <a:grpFill/>
                <a:ln w="2609"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B5999A3A-9C02-CCD2-6811-213157FEEBD5}"/>
                    </a:ext>
                  </a:extLst>
                </p:cNvPr>
                <p:cNvSpPr/>
                <p:nvPr/>
              </p:nvSpPr>
              <p:spPr>
                <a:xfrm>
                  <a:off x="6895821" y="2919189"/>
                  <a:ext cx="147642" cy="230240"/>
                </a:xfrm>
                <a:custGeom>
                  <a:avLst/>
                  <a:gdLst>
                    <a:gd name="connsiteX0" fmla="*/ 59403 w 147642"/>
                    <a:gd name="connsiteY0" fmla="*/ 177686 h 230240"/>
                    <a:gd name="connsiteX1" fmla="*/ 56544 w 147642"/>
                    <a:gd name="connsiteY1" fmla="*/ 184245 h 230240"/>
                    <a:gd name="connsiteX2" fmla="*/ 53972 w 147642"/>
                    <a:gd name="connsiteY2" fmla="*/ 192825 h 230240"/>
                    <a:gd name="connsiteX3" fmla="*/ 44264 w 147642"/>
                    <a:gd name="connsiteY3" fmla="*/ 215390 h 230240"/>
                    <a:gd name="connsiteX4" fmla="*/ 20282 w 147642"/>
                    <a:gd name="connsiteY4" fmla="*/ 230241 h 230240"/>
                    <a:gd name="connsiteX5" fmla="*/ 0 w 147642"/>
                    <a:gd name="connsiteY5" fmla="*/ 192825 h 230240"/>
                    <a:gd name="connsiteX6" fmla="*/ 7714 w 147642"/>
                    <a:gd name="connsiteY6" fmla="*/ 135704 h 230240"/>
                    <a:gd name="connsiteX7" fmla="*/ 11991 w 147642"/>
                    <a:gd name="connsiteY7" fmla="*/ 112274 h 230240"/>
                    <a:gd name="connsiteX8" fmla="*/ 15979 w 147642"/>
                    <a:gd name="connsiteY8" fmla="*/ 96557 h 230240"/>
                    <a:gd name="connsiteX9" fmla="*/ 25399 w 147642"/>
                    <a:gd name="connsiteY9" fmla="*/ 76852 h 230240"/>
                    <a:gd name="connsiteX10" fmla="*/ 26816 w 147642"/>
                    <a:gd name="connsiteY10" fmla="*/ 76275 h 230240"/>
                    <a:gd name="connsiteX11" fmla="*/ 27104 w 147642"/>
                    <a:gd name="connsiteY11" fmla="*/ 78557 h 230240"/>
                    <a:gd name="connsiteX12" fmla="*/ 25950 w 147642"/>
                    <a:gd name="connsiteY12" fmla="*/ 85983 h 230240"/>
                    <a:gd name="connsiteX13" fmla="*/ 19941 w 147642"/>
                    <a:gd name="connsiteY13" fmla="*/ 127098 h 230240"/>
                    <a:gd name="connsiteX14" fmla="*/ 15953 w 147642"/>
                    <a:gd name="connsiteY14" fmla="*/ 155094 h 230240"/>
                    <a:gd name="connsiteX15" fmla="*/ 41955 w 147642"/>
                    <a:gd name="connsiteY15" fmla="*/ 127387 h 230240"/>
                    <a:gd name="connsiteX16" fmla="*/ 92516 w 147642"/>
                    <a:gd name="connsiteY16" fmla="*/ 69400 h 230240"/>
                    <a:gd name="connsiteX17" fmla="*/ 113087 w 147642"/>
                    <a:gd name="connsiteY17" fmla="*/ 45969 h 230240"/>
                    <a:gd name="connsiteX18" fmla="*/ 144494 w 147642"/>
                    <a:gd name="connsiteY18" fmla="*/ 3700 h 230240"/>
                    <a:gd name="connsiteX19" fmla="*/ 147066 w 147642"/>
                    <a:gd name="connsiteY19" fmla="*/ 0 h 230240"/>
                    <a:gd name="connsiteX20" fmla="*/ 147643 w 147642"/>
                    <a:gd name="connsiteY20" fmla="*/ 2283 h 230240"/>
                    <a:gd name="connsiteX21" fmla="*/ 145071 w 147642"/>
                    <a:gd name="connsiteY21" fmla="*/ 11702 h 230240"/>
                    <a:gd name="connsiteX22" fmla="*/ 98813 w 147642"/>
                    <a:gd name="connsiteY22" fmla="*/ 78242 h 230240"/>
                    <a:gd name="connsiteX23" fmla="*/ 83385 w 147642"/>
                    <a:gd name="connsiteY23" fmla="*/ 95376 h 230240"/>
                    <a:gd name="connsiteX24" fmla="*/ 63969 w 147642"/>
                    <a:gd name="connsiteY24" fmla="*/ 117941 h 230240"/>
                    <a:gd name="connsiteX25" fmla="*/ 46835 w 147642"/>
                    <a:gd name="connsiteY25" fmla="*/ 137935 h 230240"/>
                    <a:gd name="connsiteX26" fmla="*/ 31119 w 147642"/>
                    <a:gd name="connsiteY26" fmla="*/ 155645 h 230240"/>
                    <a:gd name="connsiteX27" fmla="*/ 57383 w 147642"/>
                    <a:gd name="connsiteY27" fmla="*/ 174222 h 230240"/>
                    <a:gd name="connsiteX28" fmla="*/ 59403 w 147642"/>
                    <a:gd name="connsiteY28" fmla="*/ 177686 h 230240"/>
                    <a:gd name="connsiteX29" fmla="*/ 49695 w 147642"/>
                    <a:gd name="connsiteY29" fmla="*/ 179417 h 230240"/>
                    <a:gd name="connsiteX30" fmla="*/ 26553 w 147642"/>
                    <a:gd name="connsiteY30" fmla="*/ 168843 h 230240"/>
                    <a:gd name="connsiteX31" fmla="*/ 19416 w 147642"/>
                    <a:gd name="connsiteY31" fmla="*/ 169709 h 230240"/>
                    <a:gd name="connsiteX32" fmla="*/ 13696 w 147642"/>
                    <a:gd name="connsiteY32" fmla="*/ 181123 h 230240"/>
                    <a:gd name="connsiteX33" fmla="*/ 28259 w 147642"/>
                    <a:gd name="connsiteY33" fmla="*/ 198545 h 230240"/>
                    <a:gd name="connsiteX34" fmla="*/ 43110 w 147642"/>
                    <a:gd name="connsiteY34" fmla="*/ 192982 h 230240"/>
                    <a:gd name="connsiteX35" fmla="*/ 49695 w 147642"/>
                    <a:gd name="connsiteY35" fmla="*/ 179417 h 230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47642" h="230240">
                      <a:moveTo>
                        <a:pt x="59403" y="177686"/>
                      </a:moveTo>
                      <a:cubicBezTo>
                        <a:pt x="58826" y="177686"/>
                        <a:pt x="57882" y="179890"/>
                        <a:pt x="56544" y="184245"/>
                      </a:cubicBezTo>
                      <a:cubicBezTo>
                        <a:pt x="56150" y="185767"/>
                        <a:pt x="55310" y="188627"/>
                        <a:pt x="53972" y="192825"/>
                      </a:cubicBezTo>
                      <a:cubicBezTo>
                        <a:pt x="49774" y="204239"/>
                        <a:pt x="46547" y="211769"/>
                        <a:pt x="44264" y="215390"/>
                      </a:cubicBezTo>
                      <a:cubicBezTo>
                        <a:pt x="37993" y="225282"/>
                        <a:pt x="29990" y="230241"/>
                        <a:pt x="20282" y="230241"/>
                      </a:cubicBezTo>
                      <a:cubicBezTo>
                        <a:pt x="6770" y="230241"/>
                        <a:pt x="0" y="217778"/>
                        <a:pt x="0" y="192825"/>
                      </a:cubicBezTo>
                      <a:cubicBezTo>
                        <a:pt x="0" y="182933"/>
                        <a:pt x="2571" y="163884"/>
                        <a:pt x="7714" y="135704"/>
                      </a:cubicBezTo>
                      <a:lnTo>
                        <a:pt x="11991" y="112274"/>
                      </a:lnTo>
                      <a:cubicBezTo>
                        <a:pt x="13513" y="104271"/>
                        <a:pt x="14851" y="99049"/>
                        <a:pt x="15979" y="96557"/>
                      </a:cubicBezTo>
                      <a:lnTo>
                        <a:pt x="25399" y="76852"/>
                      </a:lnTo>
                      <a:cubicBezTo>
                        <a:pt x="26160" y="76275"/>
                        <a:pt x="26632" y="76091"/>
                        <a:pt x="26816" y="76275"/>
                      </a:cubicBezTo>
                      <a:cubicBezTo>
                        <a:pt x="26999" y="76668"/>
                        <a:pt x="27104" y="77403"/>
                        <a:pt x="27104" y="78557"/>
                      </a:cubicBezTo>
                      <a:cubicBezTo>
                        <a:pt x="27104" y="81234"/>
                        <a:pt x="26737" y="83700"/>
                        <a:pt x="25950" y="85983"/>
                      </a:cubicBezTo>
                      <a:cubicBezTo>
                        <a:pt x="25950" y="87137"/>
                        <a:pt x="23956" y="100834"/>
                        <a:pt x="19941" y="127098"/>
                      </a:cubicBezTo>
                      <a:cubicBezTo>
                        <a:pt x="17658" y="141582"/>
                        <a:pt x="16320" y="150896"/>
                        <a:pt x="15953" y="155094"/>
                      </a:cubicBezTo>
                      <a:cubicBezTo>
                        <a:pt x="17107" y="155094"/>
                        <a:pt x="25766" y="145859"/>
                        <a:pt x="41955" y="127387"/>
                      </a:cubicBezTo>
                      <a:lnTo>
                        <a:pt x="92516" y="69400"/>
                      </a:lnTo>
                      <a:cubicBezTo>
                        <a:pt x="96504" y="64835"/>
                        <a:pt x="103379" y="57016"/>
                        <a:pt x="113087" y="45969"/>
                      </a:cubicBezTo>
                      <a:cubicBezTo>
                        <a:pt x="125655" y="31302"/>
                        <a:pt x="136124" y="17212"/>
                        <a:pt x="144494" y="3700"/>
                      </a:cubicBezTo>
                      <a:cubicBezTo>
                        <a:pt x="145649" y="1233"/>
                        <a:pt x="146488" y="0"/>
                        <a:pt x="147066" y="0"/>
                      </a:cubicBezTo>
                      <a:lnTo>
                        <a:pt x="147643" y="2283"/>
                      </a:lnTo>
                      <a:cubicBezTo>
                        <a:pt x="146488" y="6664"/>
                        <a:pt x="145649" y="9813"/>
                        <a:pt x="145071" y="11702"/>
                      </a:cubicBezTo>
                      <a:cubicBezTo>
                        <a:pt x="139535" y="27130"/>
                        <a:pt x="124133" y="49302"/>
                        <a:pt x="98813" y="78242"/>
                      </a:cubicBezTo>
                      <a:cubicBezTo>
                        <a:pt x="96347" y="80919"/>
                        <a:pt x="91204" y="86612"/>
                        <a:pt x="83385" y="95376"/>
                      </a:cubicBezTo>
                      <a:cubicBezTo>
                        <a:pt x="81863" y="96898"/>
                        <a:pt x="75383" y="104428"/>
                        <a:pt x="63969" y="117941"/>
                      </a:cubicBezTo>
                      <a:lnTo>
                        <a:pt x="46835" y="137935"/>
                      </a:lnTo>
                      <a:lnTo>
                        <a:pt x="31119" y="155645"/>
                      </a:lnTo>
                      <a:cubicBezTo>
                        <a:pt x="42532" y="158899"/>
                        <a:pt x="51296" y="165065"/>
                        <a:pt x="57383" y="174222"/>
                      </a:cubicBezTo>
                      <a:cubicBezTo>
                        <a:pt x="57777" y="175036"/>
                        <a:pt x="58459" y="176190"/>
                        <a:pt x="59403" y="177686"/>
                      </a:cubicBezTo>
                      <a:close/>
                      <a:moveTo>
                        <a:pt x="49695" y="179417"/>
                      </a:moveTo>
                      <a:cubicBezTo>
                        <a:pt x="49695" y="172385"/>
                        <a:pt x="41981" y="168843"/>
                        <a:pt x="26553" y="168843"/>
                      </a:cubicBezTo>
                      <a:cubicBezTo>
                        <a:pt x="22932" y="168843"/>
                        <a:pt x="20545" y="169132"/>
                        <a:pt x="19416" y="169709"/>
                      </a:cubicBezTo>
                      <a:cubicBezTo>
                        <a:pt x="15612" y="171415"/>
                        <a:pt x="13696" y="175219"/>
                        <a:pt x="13696" y="181123"/>
                      </a:cubicBezTo>
                      <a:cubicBezTo>
                        <a:pt x="13696" y="192746"/>
                        <a:pt x="18550" y="198545"/>
                        <a:pt x="28259" y="198545"/>
                      </a:cubicBezTo>
                      <a:cubicBezTo>
                        <a:pt x="33769" y="198545"/>
                        <a:pt x="38728" y="196682"/>
                        <a:pt x="43110" y="192982"/>
                      </a:cubicBezTo>
                      <a:cubicBezTo>
                        <a:pt x="47518" y="189257"/>
                        <a:pt x="49695" y="184744"/>
                        <a:pt x="49695" y="179417"/>
                      </a:cubicBezTo>
                      <a:close/>
                    </a:path>
                  </a:pathLst>
                </a:custGeom>
                <a:grpFill/>
                <a:ln w="2609"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06B0B899-E81C-4E21-3165-B071F4ACFE9F}"/>
                    </a:ext>
                  </a:extLst>
                </p:cNvPr>
                <p:cNvSpPr/>
                <p:nvPr/>
              </p:nvSpPr>
              <p:spPr>
                <a:xfrm>
                  <a:off x="6980570" y="2941282"/>
                  <a:ext cx="34009" cy="44290"/>
                </a:xfrm>
                <a:custGeom>
                  <a:avLst/>
                  <a:gdLst>
                    <a:gd name="connsiteX0" fmla="*/ 23693 w 34009"/>
                    <a:gd name="connsiteY0" fmla="*/ 15743 h 44290"/>
                    <a:gd name="connsiteX1" fmla="*/ 12279 w 34009"/>
                    <a:gd name="connsiteY1" fmla="*/ 32299 h 44290"/>
                    <a:gd name="connsiteX2" fmla="*/ 0 w 34009"/>
                    <a:gd name="connsiteY2" fmla="*/ 44290 h 44290"/>
                    <a:gd name="connsiteX3" fmla="*/ 7714 w 34009"/>
                    <a:gd name="connsiteY3" fmla="*/ 30856 h 44290"/>
                    <a:gd name="connsiteX4" fmla="*/ 34005 w 34009"/>
                    <a:gd name="connsiteY4" fmla="*/ 0 h 44290"/>
                    <a:gd name="connsiteX5" fmla="*/ 23693 w 34009"/>
                    <a:gd name="connsiteY5" fmla="*/ 15743 h 44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009" h="44290">
                      <a:moveTo>
                        <a:pt x="23693" y="15743"/>
                      </a:moveTo>
                      <a:cubicBezTo>
                        <a:pt x="16635" y="26212"/>
                        <a:pt x="12830" y="31748"/>
                        <a:pt x="12279" y="32299"/>
                      </a:cubicBezTo>
                      <a:cubicBezTo>
                        <a:pt x="7530" y="37048"/>
                        <a:pt x="3411" y="41063"/>
                        <a:pt x="0" y="44290"/>
                      </a:cubicBezTo>
                      <a:cubicBezTo>
                        <a:pt x="1889" y="38964"/>
                        <a:pt x="4460" y="34477"/>
                        <a:pt x="7714" y="30856"/>
                      </a:cubicBezTo>
                      <a:cubicBezTo>
                        <a:pt x="21804" y="15061"/>
                        <a:pt x="30568" y="4775"/>
                        <a:pt x="34005" y="0"/>
                      </a:cubicBezTo>
                      <a:cubicBezTo>
                        <a:pt x="34162" y="26"/>
                        <a:pt x="30725" y="5274"/>
                        <a:pt x="23693" y="15743"/>
                      </a:cubicBezTo>
                      <a:close/>
                    </a:path>
                  </a:pathLst>
                </a:custGeom>
                <a:grpFill/>
                <a:ln w="2609"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7A0F6DC8-845D-DE01-7FC0-63D371A36B8C}"/>
                    </a:ext>
                  </a:extLst>
                </p:cNvPr>
                <p:cNvSpPr/>
                <p:nvPr/>
              </p:nvSpPr>
              <p:spPr>
                <a:xfrm>
                  <a:off x="6835263" y="3064602"/>
                  <a:ext cx="39698" cy="71709"/>
                </a:xfrm>
                <a:custGeom>
                  <a:avLst/>
                  <a:gdLst>
                    <a:gd name="connsiteX0" fmla="*/ 39699 w 39698"/>
                    <a:gd name="connsiteY0" fmla="*/ 25162 h 71709"/>
                    <a:gd name="connsiteX1" fmla="*/ 32562 w 39698"/>
                    <a:gd name="connsiteY1" fmla="*/ 52004 h 71709"/>
                    <a:gd name="connsiteX2" fmla="*/ 10285 w 39698"/>
                    <a:gd name="connsiteY2" fmla="*/ 71709 h 71709"/>
                    <a:gd name="connsiteX3" fmla="*/ 0 w 39698"/>
                    <a:gd name="connsiteY3" fmla="*/ 59141 h 71709"/>
                    <a:gd name="connsiteX4" fmla="*/ 1417 w 39698"/>
                    <a:gd name="connsiteY4" fmla="*/ 50010 h 71709"/>
                    <a:gd name="connsiteX5" fmla="*/ 5982 w 39698"/>
                    <a:gd name="connsiteY5" fmla="*/ 40302 h 71709"/>
                    <a:gd name="connsiteX6" fmla="*/ 10259 w 39698"/>
                    <a:gd name="connsiteY6" fmla="*/ 32877 h 71709"/>
                    <a:gd name="connsiteX7" fmla="*/ 8265 w 39698"/>
                    <a:gd name="connsiteY7" fmla="*/ 32011 h 71709"/>
                    <a:gd name="connsiteX8" fmla="*/ 7399 w 39698"/>
                    <a:gd name="connsiteY8" fmla="*/ 32011 h 71709"/>
                    <a:gd name="connsiteX9" fmla="*/ 9105 w 39698"/>
                    <a:gd name="connsiteY9" fmla="*/ 26291 h 71709"/>
                    <a:gd name="connsiteX10" fmla="*/ 19101 w 39698"/>
                    <a:gd name="connsiteY10" fmla="*/ 3437 h 71709"/>
                    <a:gd name="connsiteX11" fmla="*/ 22250 w 39698"/>
                    <a:gd name="connsiteY11" fmla="*/ 0 h 71709"/>
                    <a:gd name="connsiteX12" fmla="*/ 31381 w 39698"/>
                    <a:gd name="connsiteY12" fmla="*/ 4854 h 71709"/>
                    <a:gd name="connsiteX13" fmla="*/ 39699 w 39698"/>
                    <a:gd name="connsiteY13" fmla="*/ 25162 h 71709"/>
                    <a:gd name="connsiteX14" fmla="*/ 26291 w 39698"/>
                    <a:gd name="connsiteY14" fmla="*/ 47150 h 71709"/>
                    <a:gd name="connsiteX15" fmla="*/ 19443 w 39698"/>
                    <a:gd name="connsiteY15" fmla="*/ 37442 h 71709"/>
                    <a:gd name="connsiteX16" fmla="*/ 15166 w 39698"/>
                    <a:gd name="connsiteY16" fmla="*/ 36025 h 71709"/>
                    <a:gd name="connsiteX17" fmla="*/ 10600 w 39698"/>
                    <a:gd name="connsiteY17" fmla="*/ 41299 h 71709"/>
                    <a:gd name="connsiteX18" fmla="*/ 7740 w 39698"/>
                    <a:gd name="connsiteY18" fmla="*/ 48856 h 71709"/>
                    <a:gd name="connsiteX19" fmla="*/ 15166 w 39698"/>
                    <a:gd name="connsiteY19" fmla="*/ 55153 h 71709"/>
                    <a:gd name="connsiteX20" fmla="*/ 22460 w 39698"/>
                    <a:gd name="connsiteY20" fmla="*/ 52713 h 71709"/>
                    <a:gd name="connsiteX21" fmla="*/ 26291 w 39698"/>
                    <a:gd name="connsiteY21" fmla="*/ 47150 h 717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9698" h="71709">
                      <a:moveTo>
                        <a:pt x="39699" y="25162"/>
                      </a:moveTo>
                      <a:cubicBezTo>
                        <a:pt x="39699" y="33926"/>
                        <a:pt x="37311" y="42873"/>
                        <a:pt x="32562" y="52004"/>
                      </a:cubicBezTo>
                      <a:cubicBezTo>
                        <a:pt x="25713" y="65150"/>
                        <a:pt x="18288" y="71709"/>
                        <a:pt x="10285" y="71709"/>
                      </a:cubicBezTo>
                      <a:cubicBezTo>
                        <a:pt x="3437" y="71709"/>
                        <a:pt x="0" y="67511"/>
                        <a:pt x="0" y="59141"/>
                      </a:cubicBezTo>
                      <a:cubicBezTo>
                        <a:pt x="0" y="56281"/>
                        <a:pt x="472" y="53237"/>
                        <a:pt x="1417" y="50010"/>
                      </a:cubicBezTo>
                      <a:lnTo>
                        <a:pt x="5982" y="40302"/>
                      </a:lnTo>
                      <a:lnTo>
                        <a:pt x="10259" y="32877"/>
                      </a:lnTo>
                      <a:lnTo>
                        <a:pt x="8265" y="32011"/>
                      </a:lnTo>
                      <a:lnTo>
                        <a:pt x="7399" y="32011"/>
                      </a:lnTo>
                      <a:cubicBezTo>
                        <a:pt x="7216" y="31250"/>
                        <a:pt x="7767" y="29361"/>
                        <a:pt x="9105" y="26291"/>
                      </a:cubicBezTo>
                      <a:lnTo>
                        <a:pt x="19101" y="3437"/>
                      </a:lnTo>
                      <a:cubicBezTo>
                        <a:pt x="20046" y="1154"/>
                        <a:pt x="21096" y="0"/>
                        <a:pt x="22250" y="0"/>
                      </a:cubicBezTo>
                      <a:cubicBezTo>
                        <a:pt x="23772" y="0"/>
                        <a:pt x="26816" y="1627"/>
                        <a:pt x="31381" y="4854"/>
                      </a:cubicBezTo>
                      <a:cubicBezTo>
                        <a:pt x="36943" y="10023"/>
                        <a:pt x="39699" y="16792"/>
                        <a:pt x="39699" y="25162"/>
                      </a:cubicBezTo>
                      <a:close/>
                      <a:moveTo>
                        <a:pt x="26291" y="47150"/>
                      </a:moveTo>
                      <a:cubicBezTo>
                        <a:pt x="26291" y="43529"/>
                        <a:pt x="24008" y="40302"/>
                        <a:pt x="19443" y="37442"/>
                      </a:cubicBezTo>
                      <a:cubicBezTo>
                        <a:pt x="17921" y="36497"/>
                        <a:pt x="16478" y="36025"/>
                        <a:pt x="15166" y="36025"/>
                      </a:cubicBezTo>
                      <a:cubicBezTo>
                        <a:pt x="14037" y="36025"/>
                        <a:pt x="12489" y="37783"/>
                        <a:pt x="10600" y="41299"/>
                      </a:cubicBezTo>
                      <a:cubicBezTo>
                        <a:pt x="8685" y="44815"/>
                        <a:pt x="7740" y="47334"/>
                        <a:pt x="7740" y="48856"/>
                      </a:cubicBezTo>
                      <a:cubicBezTo>
                        <a:pt x="7740" y="53054"/>
                        <a:pt x="10207" y="55153"/>
                        <a:pt x="15166" y="55153"/>
                      </a:cubicBezTo>
                      <a:cubicBezTo>
                        <a:pt x="17448" y="55153"/>
                        <a:pt x="19889" y="54339"/>
                        <a:pt x="22460" y="52713"/>
                      </a:cubicBezTo>
                      <a:cubicBezTo>
                        <a:pt x="25005" y="51112"/>
                        <a:pt x="26291" y="49249"/>
                        <a:pt x="26291" y="47150"/>
                      </a:cubicBezTo>
                      <a:close/>
                    </a:path>
                  </a:pathLst>
                </a:custGeom>
                <a:grpFill/>
                <a:ln w="2609"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919D705B-5B05-F8EE-2D65-E959CCA21A75}"/>
                    </a:ext>
                  </a:extLst>
                </p:cNvPr>
                <p:cNvSpPr/>
                <p:nvPr/>
              </p:nvSpPr>
              <p:spPr>
                <a:xfrm>
                  <a:off x="6739231" y="2984050"/>
                  <a:ext cx="121981" cy="155802"/>
                </a:xfrm>
                <a:custGeom>
                  <a:avLst/>
                  <a:gdLst>
                    <a:gd name="connsiteX0" fmla="*/ 53001 w 121981"/>
                    <a:gd name="connsiteY0" fmla="*/ 99705 h 155802"/>
                    <a:gd name="connsiteX1" fmla="*/ 76511 w 121981"/>
                    <a:gd name="connsiteY1" fmla="*/ 69295 h 155802"/>
                    <a:gd name="connsiteX2" fmla="*/ 97528 w 121981"/>
                    <a:gd name="connsiteY2" fmla="*/ 55494 h 155802"/>
                    <a:gd name="connsiteX3" fmla="*/ 106003 w 121981"/>
                    <a:gd name="connsiteY3" fmla="*/ 47019 h 155802"/>
                    <a:gd name="connsiteX4" fmla="*/ 100676 w 121981"/>
                    <a:gd name="connsiteY4" fmla="*/ 40433 h 155802"/>
                    <a:gd name="connsiteX5" fmla="*/ 94720 w 121981"/>
                    <a:gd name="connsiteY5" fmla="*/ 42007 h 155802"/>
                    <a:gd name="connsiteX6" fmla="*/ 86718 w 121981"/>
                    <a:gd name="connsiteY6" fmla="*/ 38413 h 155802"/>
                    <a:gd name="connsiteX7" fmla="*/ 84041 w 121981"/>
                    <a:gd name="connsiteY7" fmla="*/ 30410 h 155802"/>
                    <a:gd name="connsiteX8" fmla="*/ 92831 w 121981"/>
                    <a:gd name="connsiteY8" fmla="*/ 11282 h 155802"/>
                    <a:gd name="connsiteX9" fmla="*/ 103484 w 121981"/>
                    <a:gd name="connsiteY9" fmla="*/ 0 h 155802"/>
                    <a:gd name="connsiteX10" fmla="*/ 117285 w 121981"/>
                    <a:gd name="connsiteY10" fmla="*/ 10338 h 155802"/>
                    <a:gd name="connsiteX11" fmla="*/ 121982 w 121981"/>
                    <a:gd name="connsiteY11" fmla="*/ 27891 h 155802"/>
                    <a:gd name="connsiteX12" fmla="*/ 116813 w 121981"/>
                    <a:gd name="connsiteY12" fmla="*/ 49984 h 155802"/>
                    <a:gd name="connsiteX13" fmla="*/ 105058 w 121981"/>
                    <a:gd name="connsiteY13" fmla="*/ 69269 h 155802"/>
                    <a:gd name="connsiteX14" fmla="*/ 76852 w 121981"/>
                    <a:gd name="connsiteY14" fmla="*/ 85878 h 155802"/>
                    <a:gd name="connsiteX15" fmla="*/ 67747 w 121981"/>
                    <a:gd name="connsiteY15" fmla="*/ 94641 h 155802"/>
                    <a:gd name="connsiteX16" fmla="*/ 21961 w 121981"/>
                    <a:gd name="connsiteY16" fmla="*/ 146383 h 155802"/>
                    <a:gd name="connsiteX17" fmla="*/ 1889 w 121981"/>
                    <a:gd name="connsiteY17" fmla="*/ 155803 h 155802"/>
                    <a:gd name="connsiteX18" fmla="*/ 0 w 121981"/>
                    <a:gd name="connsiteY18" fmla="*/ 154858 h 155802"/>
                    <a:gd name="connsiteX19" fmla="*/ 53001 w 121981"/>
                    <a:gd name="connsiteY19" fmla="*/ 99705 h 1558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21981" h="155802">
                      <a:moveTo>
                        <a:pt x="53001" y="99705"/>
                      </a:moveTo>
                      <a:cubicBezTo>
                        <a:pt x="60112" y="86534"/>
                        <a:pt x="67957" y="76406"/>
                        <a:pt x="76511" y="69295"/>
                      </a:cubicBezTo>
                      <a:cubicBezTo>
                        <a:pt x="77350" y="68456"/>
                        <a:pt x="84356" y="63864"/>
                        <a:pt x="97528" y="55494"/>
                      </a:cubicBezTo>
                      <a:cubicBezTo>
                        <a:pt x="103169" y="51952"/>
                        <a:pt x="106003" y="49118"/>
                        <a:pt x="106003" y="47019"/>
                      </a:cubicBezTo>
                      <a:cubicBezTo>
                        <a:pt x="106003" y="43897"/>
                        <a:pt x="104218" y="41693"/>
                        <a:pt x="100676" y="40433"/>
                      </a:cubicBezTo>
                      <a:cubicBezTo>
                        <a:pt x="98157" y="41483"/>
                        <a:pt x="96190" y="42007"/>
                        <a:pt x="94720" y="42007"/>
                      </a:cubicBezTo>
                      <a:cubicBezTo>
                        <a:pt x="91781" y="42007"/>
                        <a:pt x="89131" y="40800"/>
                        <a:pt x="86718" y="38413"/>
                      </a:cubicBezTo>
                      <a:cubicBezTo>
                        <a:pt x="84304" y="35999"/>
                        <a:pt x="83438" y="33349"/>
                        <a:pt x="84041" y="30410"/>
                      </a:cubicBezTo>
                      <a:cubicBezTo>
                        <a:pt x="84881" y="26658"/>
                        <a:pt x="87793" y="20282"/>
                        <a:pt x="92831" y="11282"/>
                      </a:cubicBezTo>
                      <a:cubicBezTo>
                        <a:pt x="97003" y="3752"/>
                        <a:pt x="100571" y="0"/>
                        <a:pt x="103484" y="0"/>
                      </a:cubicBezTo>
                      <a:cubicBezTo>
                        <a:pt x="108915" y="0"/>
                        <a:pt x="113507" y="3463"/>
                        <a:pt x="117285" y="10338"/>
                      </a:cubicBezTo>
                      <a:cubicBezTo>
                        <a:pt x="120434" y="15979"/>
                        <a:pt x="121982" y="21830"/>
                        <a:pt x="121982" y="27891"/>
                      </a:cubicBezTo>
                      <a:cubicBezTo>
                        <a:pt x="121982" y="34162"/>
                        <a:pt x="120250" y="41535"/>
                        <a:pt x="116813" y="49984"/>
                      </a:cubicBezTo>
                      <a:cubicBezTo>
                        <a:pt x="113376" y="58459"/>
                        <a:pt x="109440" y="64887"/>
                        <a:pt x="105058" y="69269"/>
                      </a:cubicBezTo>
                      <a:cubicBezTo>
                        <a:pt x="103169" y="71158"/>
                        <a:pt x="93776" y="76694"/>
                        <a:pt x="76852" y="85878"/>
                      </a:cubicBezTo>
                      <a:cubicBezTo>
                        <a:pt x="73100" y="87977"/>
                        <a:pt x="70056" y="90889"/>
                        <a:pt x="67747" y="94641"/>
                      </a:cubicBezTo>
                      <a:cubicBezTo>
                        <a:pt x="52083" y="120145"/>
                        <a:pt x="36812" y="137384"/>
                        <a:pt x="21961" y="146383"/>
                      </a:cubicBezTo>
                      <a:cubicBezTo>
                        <a:pt x="11729" y="152654"/>
                        <a:pt x="5038" y="155803"/>
                        <a:pt x="1889" y="155803"/>
                      </a:cubicBezTo>
                      <a:cubicBezTo>
                        <a:pt x="840" y="155803"/>
                        <a:pt x="210" y="155488"/>
                        <a:pt x="0" y="154858"/>
                      </a:cubicBezTo>
                      <a:cubicBezTo>
                        <a:pt x="22801" y="141293"/>
                        <a:pt x="40459" y="122900"/>
                        <a:pt x="53001" y="99705"/>
                      </a:cubicBezTo>
                      <a:close/>
                    </a:path>
                  </a:pathLst>
                </a:custGeom>
                <a:grpFill/>
                <a:ln w="2609"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91DBF99A-54AF-4FB4-A1E0-F8BD9C3E3869}"/>
                    </a:ext>
                  </a:extLst>
                </p:cNvPr>
                <p:cNvSpPr/>
                <p:nvPr/>
              </p:nvSpPr>
              <p:spPr>
                <a:xfrm>
                  <a:off x="6782839" y="2922968"/>
                  <a:ext cx="31171" cy="43607"/>
                </a:xfrm>
                <a:custGeom>
                  <a:avLst/>
                  <a:gdLst>
                    <a:gd name="connsiteX0" fmla="*/ 31014 w 31171"/>
                    <a:gd name="connsiteY0" fmla="*/ 17894 h 43607"/>
                    <a:gd name="connsiteX1" fmla="*/ 27262 w 31171"/>
                    <a:gd name="connsiteY1" fmla="*/ 32640 h 43607"/>
                    <a:gd name="connsiteX2" fmla="*/ 16609 w 31171"/>
                    <a:gd name="connsiteY2" fmla="*/ 43608 h 43607"/>
                    <a:gd name="connsiteX3" fmla="*/ 6586 w 31171"/>
                    <a:gd name="connsiteY3" fmla="*/ 35763 h 43607"/>
                    <a:gd name="connsiteX4" fmla="*/ 0 w 31171"/>
                    <a:gd name="connsiteY4" fmla="*/ 28862 h 43607"/>
                    <a:gd name="connsiteX5" fmla="*/ 630 w 31171"/>
                    <a:gd name="connsiteY5" fmla="*/ 27603 h 43607"/>
                    <a:gd name="connsiteX6" fmla="*/ 7530 w 31171"/>
                    <a:gd name="connsiteY6" fmla="*/ 12542 h 43607"/>
                    <a:gd name="connsiteX7" fmla="*/ 13801 w 31171"/>
                    <a:gd name="connsiteY7" fmla="*/ 1574 h 43607"/>
                    <a:gd name="connsiteX8" fmla="*/ 15061 w 31171"/>
                    <a:gd name="connsiteY8" fmla="*/ 0 h 43607"/>
                    <a:gd name="connsiteX9" fmla="*/ 19443 w 31171"/>
                    <a:gd name="connsiteY9" fmla="*/ 3149 h 43607"/>
                    <a:gd name="connsiteX10" fmla="*/ 26658 w 31171"/>
                    <a:gd name="connsiteY10" fmla="*/ 9420 h 43607"/>
                    <a:gd name="connsiteX11" fmla="*/ 31014 w 31171"/>
                    <a:gd name="connsiteY11" fmla="*/ 17894 h 43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171" h="43607">
                      <a:moveTo>
                        <a:pt x="31014" y="17894"/>
                      </a:moveTo>
                      <a:cubicBezTo>
                        <a:pt x="31643" y="21437"/>
                        <a:pt x="30384" y="26369"/>
                        <a:pt x="27262" y="32640"/>
                      </a:cubicBezTo>
                      <a:cubicBezTo>
                        <a:pt x="23510" y="39961"/>
                        <a:pt x="19941" y="43608"/>
                        <a:pt x="16609" y="43608"/>
                      </a:cubicBezTo>
                      <a:cubicBezTo>
                        <a:pt x="14300" y="41719"/>
                        <a:pt x="10968" y="39121"/>
                        <a:pt x="6586" y="35763"/>
                      </a:cubicBezTo>
                      <a:cubicBezTo>
                        <a:pt x="2204" y="32430"/>
                        <a:pt x="0" y="30121"/>
                        <a:pt x="0" y="28862"/>
                      </a:cubicBezTo>
                      <a:lnTo>
                        <a:pt x="630" y="27603"/>
                      </a:lnTo>
                      <a:cubicBezTo>
                        <a:pt x="1889" y="24874"/>
                        <a:pt x="4172" y="19862"/>
                        <a:pt x="7530" y="12542"/>
                      </a:cubicBezTo>
                      <a:cubicBezTo>
                        <a:pt x="8370" y="10863"/>
                        <a:pt x="10469" y="7216"/>
                        <a:pt x="13801" y="1574"/>
                      </a:cubicBezTo>
                      <a:lnTo>
                        <a:pt x="15061" y="0"/>
                      </a:lnTo>
                      <a:cubicBezTo>
                        <a:pt x="15900" y="840"/>
                        <a:pt x="17370" y="1889"/>
                        <a:pt x="19443" y="3149"/>
                      </a:cubicBezTo>
                      <a:cubicBezTo>
                        <a:pt x="23405" y="6087"/>
                        <a:pt x="25818" y="8160"/>
                        <a:pt x="26658" y="9420"/>
                      </a:cubicBezTo>
                      <a:cubicBezTo>
                        <a:pt x="28915" y="12358"/>
                        <a:pt x="30384" y="15166"/>
                        <a:pt x="31014" y="17894"/>
                      </a:cubicBezTo>
                      <a:close/>
                    </a:path>
                  </a:pathLst>
                </a:custGeom>
                <a:grpFill/>
                <a:ln w="2609"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E835B3A2-80AD-A526-74E5-28F648AA72F0}"/>
                    </a:ext>
                  </a:extLst>
                </p:cNvPr>
                <p:cNvSpPr/>
                <p:nvPr/>
              </p:nvSpPr>
              <p:spPr>
                <a:xfrm>
                  <a:off x="6691923" y="3043900"/>
                  <a:ext cx="50193" cy="92484"/>
                </a:xfrm>
                <a:custGeom>
                  <a:avLst/>
                  <a:gdLst>
                    <a:gd name="connsiteX0" fmla="*/ 50194 w 50193"/>
                    <a:gd name="connsiteY0" fmla="*/ 31984 h 92484"/>
                    <a:gd name="connsiteX1" fmla="*/ 37967 w 50193"/>
                    <a:gd name="connsiteY1" fmla="*/ 71184 h 92484"/>
                    <a:gd name="connsiteX2" fmla="*/ 11309 w 50193"/>
                    <a:gd name="connsiteY2" fmla="*/ 89368 h 92484"/>
                    <a:gd name="connsiteX3" fmla="*/ 3149 w 50193"/>
                    <a:gd name="connsiteY3" fmla="*/ 92201 h 92484"/>
                    <a:gd name="connsiteX4" fmla="*/ 0 w 50193"/>
                    <a:gd name="connsiteY4" fmla="*/ 90942 h 92484"/>
                    <a:gd name="connsiteX5" fmla="*/ 315 w 50193"/>
                    <a:gd name="connsiteY5" fmla="*/ 89682 h 92484"/>
                    <a:gd name="connsiteX6" fmla="*/ 6901 w 50193"/>
                    <a:gd name="connsiteY6" fmla="*/ 83097 h 92484"/>
                    <a:gd name="connsiteX7" fmla="*/ 16924 w 50193"/>
                    <a:gd name="connsiteY7" fmla="*/ 74622 h 92484"/>
                    <a:gd name="connsiteX8" fmla="*/ 32903 w 50193"/>
                    <a:gd name="connsiteY8" fmla="*/ 56438 h 92484"/>
                    <a:gd name="connsiteX9" fmla="*/ 19416 w 50193"/>
                    <a:gd name="connsiteY9" fmla="*/ 35422 h 92484"/>
                    <a:gd name="connsiteX10" fmla="*/ 15664 w 50193"/>
                    <a:gd name="connsiteY10" fmla="*/ 31670 h 92484"/>
                    <a:gd name="connsiteX11" fmla="*/ 20991 w 50193"/>
                    <a:gd name="connsiteY11" fmla="*/ 19128 h 92484"/>
                    <a:gd name="connsiteX12" fmla="*/ 27891 w 50193"/>
                    <a:gd name="connsiteY12" fmla="*/ 3752 h 92484"/>
                    <a:gd name="connsiteX13" fmla="*/ 30410 w 50193"/>
                    <a:gd name="connsiteY13" fmla="*/ 630 h 92484"/>
                    <a:gd name="connsiteX14" fmla="*/ 30725 w 50193"/>
                    <a:gd name="connsiteY14" fmla="*/ 0 h 92484"/>
                    <a:gd name="connsiteX15" fmla="*/ 37311 w 50193"/>
                    <a:gd name="connsiteY15" fmla="*/ 5956 h 92484"/>
                    <a:gd name="connsiteX16" fmla="*/ 46101 w 50193"/>
                    <a:gd name="connsiteY16" fmla="*/ 15979 h 92484"/>
                    <a:gd name="connsiteX17" fmla="*/ 50194 w 50193"/>
                    <a:gd name="connsiteY17" fmla="*/ 31984 h 92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0193" h="92484">
                      <a:moveTo>
                        <a:pt x="50194" y="31984"/>
                      </a:moveTo>
                      <a:cubicBezTo>
                        <a:pt x="50194" y="43267"/>
                        <a:pt x="46127" y="56334"/>
                        <a:pt x="37967" y="71184"/>
                      </a:cubicBezTo>
                      <a:cubicBezTo>
                        <a:pt x="34005" y="78505"/>
                        <a:pt x="25110" y="84566"/>
                        <a:pt x="11309" y="89368"/>
                      </a:cubicBezTo>
                      <a:lnTo>
                        <a:pt x="3149" y="92201"/>
                      </a:lnTo>
                      <a:cubicBezTo>
                        <a:pt x="1050" y="92831"/>
                        <a:pt x="0" y="92411"/>
                        <a:pt x="0" y="90942"/>
                      </a:cubicBezTo>
                      <a:cubicBezTo>
                        <a:pt x="0" y="90522"/>
                        <a:pt x="105" y="90102"/>
                        <a:pt x="315" y="89682"/>
                      </a:cubicBezTo>
                      <a:cubicBezTo>
                        <a:pt x="1784" y="87793"/>
                        <a:pt x="3962" y="85616"/>
                        <a:pt x="6901" y="83097"/>
                      </a:cubicBezTo>
                      <a:lnTo>
                        <a:pt x="16924" y="74622"/>
                      </a:lnTo>
                      <a:cubicBezTo>
                        <a:pt x="27576" y="65648"/>
                        <a:pt x="32903" y="59561"/>
                        <a:pt x="32903" y="56438"/>
                      </a:cubicBezTo>
                      <a:cubicBezTo>
                        <a:pt x="32903" y="49328"/>
                        <a:pt x="28416" y="42322"/>
                        <a:pt x="19416" y="35422"/>
                      </a:cubicBezTo>
                      <a:cubicBezTo>
                        <a:pt x="16897" y="33533"/>
                        <a:pt x="15664" y="32273"/>
                        <a:pt x="15664" y="31670"/>
                      </a:cubicBezTo>
                      <a:lnTo>
                        <a:pt x="20991" y="19128"/>
                      </a:lnTo>
                      <a:lnTo>
                        <a:pt x="27891" y="3752"/>
                      </a:lnTo>
                      <a:cubicBezTo>
                        <a:pt x="28521" y="2493"/>
                        <a:pt x="29361" y="1443"/>
                        <a:pt x="30410" y="630"/>
                      </a:cubicBezTo>
                      <a:cubicBezTo>
                        <a:pt x="30410" y="420"/>
                        <a:pt x="30515" y="210"/>
                        <a:pt x="30725" y="0"/>
                      </a:cubicBezTo>
                      <a:lnTo>
                        <a:pt x="37311" y="5956"/>
                      </a:lnTo>
                      <a:cubicBezTo>
                        <a:pt x="41693" y="9918"/>
                        <a:pt x="44631" y="13277"/>
                        <a:pt x="46101" y="15979"/>
                      </a:cubicBezTo>
                      <a:cubicBezTo>
                        <a:pt x="48829" y="20991"/>
                        <a:pt x="50194" y="26343"/>
                        <a:pt x="50194" y="31984"/>
                      </a:cubicBezTo>
                      <a:close/>
                    </a:path>
                  </a:pathLst>
                </a:custGeom>
                <a:grpFill/>
                <a:ln w="2609"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C509D4A4-3490-84F0-3FD8-949E8C42EE26}"/>
                    </a:ext>
                  </a:extLst>
                </p:cNvPr>
                <p:cNvSpPr/>
                <p:nvPr/>
              </p:nvSpPr>
              <p:spPr>
                <a:xfrm>
                  <a:off x="6634645" y="3047389"/>
                  <a:ext cx="60190" cy="88685"/>
                </a:xfrm>
                <a:custGeom>
                  <a:avLst/>
                  <a:gdLst>
                    <a:gd name="connsiteX0" fmla="*/ 54864 w 60190"/>
                    <a:gd name="connsiteY0" fmla="*/ 45733 h 88685"/>
                    <a:gd name="connsiteX1" fmla="*/ 50482 w 60190"/>
                    <a:gd name="connsiteY1" fmla="*/ 57331 h 88685"/>
                    <a:gd name="connsiteX2" fmla="*/ 37311 w 60190"/>
                    <a:gd name="connsiteY2" fmla="*/ 76143 h 88685"/>
                    <a:gd name="connsiteX3" fmla="*/ 21332 w 60190"/>
                    <a:gd name="connsiteY3" fmla="*/ 83044 h 88685"/>
                    <a:gd name="connsiteX4" fmla="*/ 11309 w 60190"/>
                    <a:gd name="connsiteY4" fmla="*/ 86481 h 88685"/>
                    <a:gd name="connsiteX5" fmla="*/ 1259 w 60190"/>
                    <a:gd name="connsiteY5" fmla="*/ 88685 h 88685"/>
                    <a:gd name="connsiteX6" fmla="*/ 0 w 60190"/>
                    <a:gd name="connsiteY6" fmla="*/ 88056 h 88685"/>
                    <a:gd name="connsiteX7" fmla="*/ 11282 w 60190"/>
                    <a:gd name="connsiteY7" fmla="*/ 78662 h 88685"/>
                    <a:gd name="connsiteX8" fmla="*/ 23510 w 60190"/>
                    <a:gd name="connsiteY8" fmla="*/ 69899 h 88685"/>
                    <a:gd name="connsiteX9" fmla="*/ 44212 w 60190"/>
                    <a:gd name="connsiteY9" fmla="*/ 47019 h 88685"/>
                    <a:gd name="connsiteX10" fmla="*/ 44526 w 60190"/>
                    <a:gd name="connsiteY10" fmla="*/ 45130 h 88685"/>
                    <a:gd name="connsiteX11" fmla="*/ 36366 w 60190"/>
                    <a:gd name="connsiteY11" fmla="*/ 45760 h 88685"/>
                    <a:gd name="connsiteX12" fmla="*/ 27262 w 60190"/>
                    <a:gd name="connsiteY12" fmla="*/ 42480 h 88685"/>
                    <a:gd name="connsiteX13" fmla="*/ 23824 w 60190"/>
                    <a:gd name="connsiteY13" fmla="*/ 34162 h 88685"/>
                    <a:gd name="connsiteX14" fmla="*/ 31040 w 60190"/>
                    <a:gd name="connsiteY14" fmla="*/ 15664 h 88685"/>
                    <a:gd name="connsiteX15" fmla="*/ 44526 w 60190"/>
                    <a:gd name="connsiteY15" fmla="*/ 0 h 88685"/>
                    <a:gd name="connsiteX16" fmla="*/ 55809 w 60190"/>
                    <a:gd name="connsiteY16" fmla="*/ 5484 h 88685"/>
                    <a:gd name="connsiteX17" fmla="*/ 60191 w 60190"/>
                    <a:gd name="connsiteY17" fmla="*/ 18183 h 88685"/>
                    <a:gd name="connsiteX18" fmla="*/ 59561 w 60190"/>
                    <a:gd name="connsiteY18" fmla="*/ 25714 h 88685"/>
                    <a:gd name="connsiteX19" fmla="*/ 58616 w 60190"/>
                    <a:gd name="connsiteY19" fmla="*/ 32299 h 88685"/>
                    <a:gd name="connsiteX20" fmla="*/ 54864 w 60190"/>
                    <a:gd name="connsiteY20" fmla="*/ 45733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60190" h="88685">
                      <a:moveTo>
                        <a:pt x="54864" y="45733"/>
                      </a:moveTo>
                      <a:lnTo>
                        <a:pt x="50482" y="57331"/>
                      </a:lnTo>
                      <a:cubicBezTo>
                        <a:pt x="47124" y="66120"/>
                        <a:pt x="42742" y="72391"/>
                        <a:pt x="37311" y="76143"/>
                      </a:cubicBezTo>
                      <a:cubicBezTo>
                        <a:pt x="34582" y="78033"/>
                        <a:pt x="29256" y="80342"/>
                        <a:pt x="21332" y="83044"/>
                      </a:cubicBezTo>
                      <a:lnTo>
                        <a:pt x="11309" y="86481"/>
                      </a:lnTo>
                      <a:cubicBezTo>
                        <a:pt x="7111" y="87951"/>
                        <a:pt x="3778" y="88685"/>
                        <a:pt x="1259" y="88685"/>
                      </a:cubicBezTo>
                      <a:lnTo>
                        <a:pt x="0" y="88056"/>
                      </a:lnTo>
                      <a:cubicBezTo>
                        <a:pt x="0" y="87216"/>
                        <a:pt x="3752" y="84094"/>
                        <a:pt x="11282" y="78662"/>
                      </a:cubicBezTo>
                      <a:lnTo>
                        <a:pt x="23510" y="69899"/>
                      </a:lnTo>
                      <a:cubicBezTo>
                        <a:pt x="35212" y="61529"/>
                        <a:pt x="42112" y="53920"/>
                        <a:pt x="44212" y="47019"/>
                      </a:cubicBezTo>
                      <a:cubicBezTo>
                        <a:pt x="44212" y="46389"/>
                        <a:pt x="44316" y="45760"/>
                        <a:pt x="44526" y="45130"/>
                      </a:cubicBezTo>
                      <a:lnTo>
                        <a:pt x="36366" y="45760"/>
                      </a:lnTo>
                      <a:cubicBezTo>
                        <a:pt x="33008" y="45969"/>
                        <a:pt x="29990" y="44867"/>
                        <a:pt x="27262" y="42480"/>
                      </a:cubicBezTo>
                      <a:cubicBezTo>
                        <a:pt x="24533" y="40066"/>
                        <a:pt x="23405" y="37311"/>
                        <a:pt x="23824" y="34162"/>
                      </a:cubicBezTo>
                      <a:cubicBezTo>
                        <a:pt x="24244" y="31014"/>
                        <a:pt x="26658" y="24874"/>
                        <a:pt x="31040" y="15664"/>
                      </a:cubicBezTo>
                      <a:cubicBezTo>
                        <a:pt x="36051" y="5221"/>
                        <a:pt x="40538" y="0"/>
                        <a:pt x="44526" y="0"/>
                      </a:cubicBezTo>
                      <a:cubicBezTo>
                        <a:pt x="49118" y="0"/>
                        <a:pt x="52896" y="1837"/>
                        <a:pt x="55809" y="5484"/>
                      </a:cubicBezTo>
                      <a:cubicBezTo>
                        <a:pt x="58721" y="9131"/>
                        <a:pt x="60191" y="13382"/>
                        <a:pt x="60191" y="18183"/>
                      </a:cubicBezTo>
                      <a:cubicBezTo>
                        <a:pt x="60191" y="20282"/>
                        <a:pt x="59981" y="22775"/>
                        <a:pt x="59561" y="25714"/>
                      </a:cubicBezTo>
                      <a:lnTo>
                        <a:pt x="58616" y="32299"/>
                      </a:lnTo>
                      <a:cubicBezTo>
                        <a:pt x="57987" y="35999"/>
                        <a:pt x="56727" y="40512"/>
                        <a:pt x="54864" y="45733"/>
                      </a:cubicBezTo>
                      <a:close/>
                    </a:path>
                  </a:pathLst>
                </a:custGeom>
                <a:grpFill/>
                <a:ln w="2609"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2CEA96D3-3629-FF6A-6E99-0CC6B5007990}"/>
                    </a:ext>
                  </a:extLst>
                </p:cNvPr>
                <p:cNvSpPr/>
                <p:nvPr/>
              </p:nvSpPr>
              <p:spPr>
                <a:xfrm>
                  <a:off x="6518567" y="2998639"/>
                  <a:ext cx="163516" cy="181883"/>
                </a:xfrm>
                <a:custGeom>
                  <a:avLst/>
                  <a:gdLst>
                    <a:gd name="connsiteX0" fmla="*/ 162703 w 163516"/>
                    <a:gd name="connsiteY0" fmla="*/ 7294 h 181883"/>
                    <a:gd name="connsiteX1" fmla="*/ 154229 w 163516"/>
                    <a:gd name="connsiteY1" fmla="*/ 24533 h 181883"/>
                    <a:gd name="connsiteX2" fmla="*/ 130719 w 163516"/>
                    <a:gd name="connsiteY2" fmla="*/ 40197 h 181883"/>
                    <a:gd name="connsiteX3" fmla="*/ 123818 w 163516"/>
                    <a:gd name="connsiteY3" fmla="*/ 42401 h 181883"/>
                    <a:gd name="connsiteX4" fmla="*/ 115973 w 163516"/>
                    <a:gd name="connsiteY4" fmla="*/ 41142 h 181883"/>
                    <a:gd name="connsiteX5" fmla="*/ 97475 w 163516"/>
                    <a:gd name="connsiteY5" fmla="*/ 50535 h 181883"/>
                    <a:gd name="connsiteX6" fmla="*/ 89630 w 163516"/>
                    <a:gd name="connsiteY6" fmla="*/ 62447 h 181883"/>
                    <a:gd name="connsiteX7" fmla="*/ 104376 w 163516"/>
                    <a:gd name="connsiteY7" fmla="*/ 73100 h 181883"/>
                    <a:gd name="connsiteX8" fmla="*/ 110647 w 163516"/>
                    <a:gd name="connsiteY8" fmla="*/ 85012 h 181883"/>
                    <a:gd name="connsiteX9" fmla="*/ 110647 w 163516"/>
                    <a:gd name="connsiteY9" fmla="*/ 88764 h 181883"/>
                    <a:gd name="connsiteX10" fmla="*/ 104218 w 163516"/>
                    <a:gd name="connsiteY10" fmla="*/ 120906 h 181883"/>
                    <a:gd name="connsiteX11" fmla="*/ 89341 w 163516"/>
                    <a:gd name="connsiteY11" fmla="*/ 151159 h 181883"/>
                    <a:gd name="connsiteX12" fmla="*/ 35422 w 163516"/>
                    <a:gd name="connsiteY12" fmla="*/ 181884 h 181883"/>
                    <a:gd name="connsiteX13" fmla="*/ 7530 w 163516"/>
                    <a:gd name="connsiteY13" fmla="*/ 165275 h 181883"/>
                    <a:gd name="connsiteX14" fmla="*/ 0 w 163516"/>
                    <a:gd name="connsiteY14" fmla="*/ 132057 h 181883"/>
                    <a:gd name="connsiteX15" fmla="*/ 21017 w 163516"/>
                    <a:gd name="connsiteY15" fmla="*/ 61817 h 181883"/>
                    <a:gd name="connsiteX16" fmla="*/ 31984 w 163516"/>
                    <a:gd name="connsiteY16" fmla="*/ 40171 h 181883"/>
                    <a:gd name="connsiteX17" fmla="*/ 32299 w 163516"/>
                    <a:gd name="connsiteY17" fmla="*/ 46442 h 181883"/>
                    <a:gd name="connsiteX18" fmla="*/ 24769 w 163516"/>
                    <a:gd name="connsiteY18" fmla="*/ 66829 h 181883"/>
                    <a:gd name="connsiteX19" fmla="*/ 14116 w 163516"/>
                    <a:gd name="connsiteY19" fmla="*/ 93802 h 181883"/>
                    <a:gd name="connsiteX20" fmla="*/ 10679 w 163516"/>
                    <a:gd name="connsiteY20" fmla="*/ 113244 h 181883"/>
                    <a:gd name="connsiteX21" fmla="*/ 18524 w 163516"/>
                    <a:gd name="connsiteY21" fmla="*/ 138328 h 181883"/>
                    <a:gd name="connsiteX22" fmla="*/ 42349 w 163516"/>
                    <a:gd name="connsiteY22" fmla="*/ 148666 h 181883"/>
                    <a:gd name="connsiteX23" fmla="*/ 75907 w 163516"/>
                    <a:gd name="connsiteY23" fmla="*/ 140191 h 181883"/>
                    <a:gd name="connsiteX24" fmla="*/ 90653 w 163516"/>
                    <a:gd name="connsiteY24" fmla="*/ 127020 h 181883"/>
                    <a:gd name="connsiteX25" fmla="*/ 98498 w 163516"/>
                    <a:gd name="connsiteY25" fmla="*/ 109466 h 181883"/>
                    <a:gd name="connsiteX26" fmla="*/ 84697 w 163516"/>
                    <a:gd name="connsiteY26" fmla="*/ 99443 h 181883"/>
                    <a:gd name="connsiteX27" fmla="*/ 75592 w 163516"/>
                    <a:gd name="connsiteY27" fmla="*/ 84067 h 181883"/>
                    <a:gd name="connsiteX28" fmla="*/ 85012 w 163516"/>
                    <a:gd name="connsiteY28" fmla="*/ 54917 h 181883"/>
                    <a:gd name="connsiteX29" fmla="*/ 100073 w 163516"/>
                    <a:gd name="connsiteY29" fmla="*/ 37363 h 181883"/>
                    <a:gd name="connsiteX30" fmla="*/ 118256 w 163516"/>
                    <a:gd name="connsiteY30" fmla="*/ 23877 h 181883"/>
                    <a:gd name="connsiteX31" fmla="*/ 125157 w 163516"/>
                    <a:gd name="connsiteY31" fmla="*/ 21988 h 181883"/>
                    <a:gd name="connsiteX32" fmla="*/ 133002 w 163516"/>
                    <a:gd name="connsiteY32" fmla="*/ 24165 h 181883"/>
                    <a:gd name="connsiteX33" fmla="*/ 146803 w 163516"/>
                    <a:gd name="connsiteY33" fmla="*/ 14142 h 181883"/>
                    <a:gd name="connsiteX34" fmla="*/ 149925 w 163516"/>
                    <a:gd name="connsiteY34" fmla="*/ 10390 h 181883"/>
                    <a:gd name="connsiteX35" fmla="*/ 153074 w 163516"/>
                    <a:gd name="connsiteY35" fmla="*/ 10390 h 181883"/>
                    <a:gd name="connsiteX36" fmla="*/ 157771 w 163516"/>
                    <a:gd name="connsiteY36" fmla="*/ 6953 h 181883"/>
                    <a:gd name="connsiteX37" fmla="*/ 160919 w 163516"/>
                    <a:gd name="connsiteY37" fmla="*/ 1312 h 181883"/>
                    <a:gd name="connsiteX38" fmla="*/ 162808 w 163516"/>
                    <a:gd name="connsiteY38" fmla="*/ 52 h 181883"/>
                    <a:gd name="connsiteX39" fmla="*/ 163438 w 163516"/>
                    <a:gd name="connsiteY39" fmla="*/ 2886 h 181883"/>
                    <a:gd name="connsiteX40" fmla="*/ 162703 w 163516"/>
                    <a:gd name="connsiteY40" fmla="*/ 7294 h 181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63516" h="181883">
                      <a:moveTo>
                        <a:pt x="162703" y="7294"/>
                      </a:moveTo>
                      <a:cubicBezTo>
                        <a:pt x="160604" y="15034"/>
                        <a:pt x="157797" y="20781"/>
                        <a:pt x="154229" y="24533"/>
                      </a:cubicBezTo>
                      <a:cubicBezTo>
                        <a:pt x="148377" y="28285"/>
                        <a:pt x="140532" y="33533"/>
                        <a:pt x="130719" y="40197"/>
                      </a:cubicBezTo>
                      <a:cubicBezTo>
                        <a:pt x="128830" y="41666"/>
                        <a:pt x="126547" y="42401"/>
                        <a:pt x="123818" y="42401"/>
                      </a:cubicBezTo>
                      <a:cubicBezTo>
                        <a:pt x="120696" y="41561"/>
                        <a:pt x="118072" y="41142"/>
                        <a:pt x="115973" y="41142"/>
                      </a:cubicBezTo>
                      <a:cubicBezTo>
                        <a:pt x="110752" y="41142"/>
                        <a:pt x="104586" y="44264"/>
                        <a:pt x="97475" y="50535"/>
                      </a:cubicBezTo>
                      <a:cubicBezTo>
                        <a:pt x="92254" y="55127"/>
                        <a:pt x="89630" y="59115"/>
                        <a:pt x="89630" y="62447"/>
                      </a:cubicBezTo>
                      <a:cubicBezTo>
                        <a:pt x="89630" y="64756"/>
                        <a:pt x="94536" y="68298"/>
                        <a:pt x="104376" y="73100"/>
                      </a:cubicBezTo>
                      <a:cubicBezTo>
                        <a:pt x="108548" y="76038"/>
                        <a:pt x="110647" y="80000"/>
                        <a:pt x="110647" y="85012"/>
                      </a:cubicBezTo>
                      <a:lnTo>
                        <a:pt x="110647" y="88764"/>
                      </a:lnTo>
                      <a:cubicBezTo>
                        <a:pt x="110647" y="98157"/>
                        <a:pt x="108495" y="108889"/>
                        <a:pt x="104218" y="120906"/>
                      </a:cubicBezTo>
                      <a:cubicBezTo>
                        <a:pt x="99942" y="132923"/>
                        <a:pt x="94983" y="142999"/>
                        <a:pt x="89341" y="151159"/>
                      </a:cubicBezTo>
                      <a:cubicBezTo>
                        <a:pt x="74910" y="171651"/>
                        <a:pt x="56937" y="181884"/>
                        <a:pt x="35422" y="181884"/>
                      </a:cubicBezTo>
                      <a:cubicBezTo>
                        <a:pt x="23090" y="181884"/>
                        <a:pt x="13801" y="176347"/>
                        <a:pt x="7530" y="165275"/>
                      </a:cubicBezTo>
                      <a:cubicBezTo>
                        <a:pt x="2519" y="156511"/>
                        <a:pt x="0" y="145412"/>
                        <a:pt x="0" y="132057"/>
                      </a:cubicBezTo>
                      <a:cubicBezTo>
                        <a:pt x="0" y="116393"/>
                        <a:pt x="7006" y="92962"/>
                        <a:pt x="21017" y="61817"/>
                      </a:cubicBezTo>
                      <a:cubicBezTo>
                        <a:pt x="23116" y="57016"/>
                        <a:pt x="26763" y="49800"/>
                        <a:pt x="31984" y="40171"/>
                      </a:cubicBezTo>
                      <a:cubicBezTo>
                        <a:pt x="32194" y="42270"/>
                        <a:pt x="32299" y="44343"/>
                        <a:pt x="32299" y="46442"/>
                      </a:cubicBezTo>
                      <a:cubicBezTo>
                        <a:pt x="31040" y="51033"/>
                        <a:pt x="28547" y="57829"/>
                        <a:pt x="24769" y="66829"/>
                      </a:cubicBezTo>
                      <a:cubicBezTo>
                        <a:pt x="18708" y="81260"/>
                        <a:pt x="15166" y="90233"/>
                        <a:pt x="14116" y="93802"/>
                      </a:cubicBezTo>
                      <a:cubicBezTo>
                        <a:pt x="11807" y="101542"/>
                        <a:pt x="10679" y="108023"/>
                        <a:pt x="10679" y="113244"/>
                      </a:cubicBezTo>
                      <a:cubicBezTo>
                        <a:pt x="10679" y="123687"/>
                        <a:pt x="13303" y="132057"/>
                        <a:pt x="18524" y="138328"/>
                      </a:cubicBezTo>
                      <a:cubicBezTo>
                        <a:pt x="24165" y="145229"/>
                        <a:pt x="32116" y="148666"/>
                        <a:pt x="42349" y="148666"/>
                      </a:cubicBezTo>
                      <a:cubicBezTo>
                        <a:pt x="55310" y="148666"/>
                        <a:pt x="66488" y="145832"/>
                        <a:pt x="75907" y="140191"/>
                      </a:cubicBezTo>
                      <a:cubicBezTo>
                        <a:pt x="81339" y="137042"/>
                        <a:pt x="86245" y="132661"/>
                        <a:pt x="90653" y="127020"/>
                      </a:cubicBezTo>
                      <a:cubicBezTo>
                        <a:pt x="95875" y="120539"/>
                        <a:pt x="98498" y="114687"/>
                        <a:pt x="98498" y="109466"/>
                      </a:cubicBezTo>
                      <a:cubicBezTo>
                        <a:pt x="98498" y="107393"/>
                        <a:pt x="93907" y="104035"/>
                        <a:pt x="84697" y="99443"/>
                      </a:cubicBezTo>
                      <a:cubicBezTo>
                        <a:pt x="78636" y="96504"/>
                        <a:pt x="75592" y="91388"/>
                        <a:pt x="75592" y="84067"/>
                      </a:cubicBezTo>
                      <a:cubicBezTo>
                        <a:pt x="75592" y="75278"/>
                        <a:pt x="78741" y="65569"/>
                        <a:pt x="85012" y="54917"/>
                      </a:cubicBezTo>
                      <a:cubicBezTo>
                        <a:pt x="88134" y="49695"/>
                        <a:pt x="93172" y="43844"/>
                        <a:pt x="100073" y="37363"/>
                      </a:cubicBezTo>
                      <a:cubicBezTo>
                        <a:pt x="106973" y="30882"/>
                        <a:pt x="113034" y="26396"/>
                        <a:pt x="118256" y="23877"/>
                      </a:cubicBezTo>
                      <a:cubicBezTo>
                        <a:pt x="120355" y="22617"/>
                        <a:pt x="122638" y="21988"/>
                        <a:pt x="125157" y="21988"/>
                      </a:cubicBezTo>
                      <a:cubicBezTo>
                        <a:pt x="126626" y="21988"/>
                        <a:pt x="129223" y="22722"/>
                        <a:pt x="133002" y="24165"/>
                      </a:cubicBezTo>
                      <a:cubicBezTo>
                        <a:pt x="136544" y="24165"/>
                        <a:pt x="141162" y="20833"/>
                        <a:pt x="146803" y="14142"/>
                      </a:cubicBezTo>
                      <a:lnTo>
                        <a:pt x="149925" y="10390"/>
                      </a:lnTo>
                      <a:lnTo>
                        <a:pt x="153074" y="10390"/>
                      </a:lnTo>
                      <a:cubicBezTo>
                        <a:pt x="154753" y="10810"/>
                        <a:pt x="156301" y="9656"/>
                        <a:pt x="157771" y="6953"/>
                      </a:cubicBezTo>
                      <a:lnTo>
                        <a:pt x="160919" y="1312"/>
                      </a:lnTo>
                      <a:cubicBezTo>
                        <a:pt x="161549" y="262"/>
                        <a:pt x="162179" y="-157"/>
                        <a:pt x="162808" y="52"/>
                      </a:cubicBezTo>
                      <a:cubicBezTo>
                        <a:pt x="163438" y="262"/>
                        <a:pt x="163648" y="1207"/>
                        <a:pt x="163438" y="2886"/>
                      </a:cubicBezTo>
                      <a:cubicBezTo>
                        <a:pt x="163123" y="3752"/>
                        <a:pt x="162913" y="5221"/>
                        <a:pt x="162703" y="7294"/>
                      </a:cubicBezTo>
                      <a:close/>
                    </a:path>
                  </a:pathLst>
                </a:custGeom>
                <a:grpFill/>
                <a:ln w="2609" cap="flat">
                  <a:noFill/>
                  <a:prstDash val="solid"/>
                  <a:miter/>
                </a:ln>
              </p:spPr>
              <p:txBody>
                <a:bodyPr rtlCol="0" anchor="ctr"/>
                <a:lstStyle/>
                <a:p>
                  <a:endParaRPr lang="en-US"/>
                </a:p>
              </p:txBody>
            </p:sp>
          </p:grpSp>
        </p:grpSp>
        <p:cxnSp>
          <p:nvCxnSpPr>
            <p:cNvPr id="29" name="Straight Connector 28">
              <a:extLst>
                <a:ext uri="{FF2B5EF4-FFF2-40B4-BE49-F238E27FC236}">
                  <a16:creationId xmlns:a16="http://schemas.microsoft.com/office/drawing/2014/main" id="{D3A7BAFA-C699-6619-998A-644F3726C242}"/>
                </a:ext>
              </a:extLst>
            </p:cNvPr>
            <p:cNvCxnSpPr>
              <a:cxnSpLocks/>
            </p:cNvCxnSpPr>
            <p:nvPr/>
          </p:nvCxnSpPr>
          <p:spPr>
            <a:xfrm flipH="1">
              <a:off x="5701681" y="3777655"/>
              <a:ext cx="1147059" cy="0"/>
            </a:xfrm>
            <a:prstGeom prst="line">
              <a:avLst/>
            </a:prstGeom>
            <a:grpFill/>
            <a:ln w="9525">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63" name="TextBox 62">
            <a:extLst>
              <a:ext uri="{FF2B5EF4-FFF2-40B4-BE49-F238E27FC236}">
                <a16:creationId xmlns:a16="http://schemas.microsoft.com/office/drawing/2014/main" id="{C2DF9FFA-7C7D-E41F-6B5D-A19A10B4958C}"/>
              </a:ext>
            </a:extLst>
          </p:cNvPr>
          <p:cNvSpPr txBox="1"/>
          <p:nvPr/>
        </p:nvSpPr>
        <p:spPr>
          <a:xfrm>
            <a:off x="455173" y="576358"/>
            <a:ext cx="1248298" cy="276999"/>
          </a:xfrm>
          <a:prstGeom prst="rect">
            <a:avLst/>
          </a:prstGeom>
          <a:noFill/>
          <a:ln>
            <a:noFill/>
          </a:ln>
        </p:spPr>
        <p:txBody>
          <a:bodyPr wrap="square" rtlCol="0">
            <a:spAutoFit/>
          </a:bodyPr>
          <a:lstStyle/>
          <a:p>
            <a:r>
              <a:rPr lang="fa-IR" sz="1200" dirty="0">
                <a:solidFill>
                  <a:schemeClr val="bg1"/>
                </a:solidFill>
                <a:latin typeface="IranNastaliq" panose="02020505000000020003" pitchFamily="18" charset="0"/>
                <a:cs typeface="IranNastaliq" panose="02020505000000020003" pitchFamily="18" charset="0"/>
              </a:rPr>
              <a:t>دانشجوی کارشناسی ارشد دانشگاه فردوسی مشهد</a:t>
            </a:r>
            <a:endParaRPr lang="en-US" sz="1200" dirty="0">
              <a:solidFill>
                <a:schemeClr val="bg1"/>
              </a:solidFill>
              <a:latin typeface="IranNastaliq" panose="02020505000000020003" pitchFamily="18" charset="0"/>
              <a:cs typeface="IranNastaliq" panose="02020505000000020003" pitchFamily="18" charset="0"/>
            </a:endParaRPr>
          </a:p>
        </p:txBody>
      </p:sp>
      <p:sp>
        <p:nvSpPr>
          <p:cNvPr id="64" name="TextBox 63">
            <a:extLst>
              <a:ext uri="{FF2B5EF4-FFF2-40B4-BE49-F238E27FC236}">
                <a16:creationId xmlns:a16="http://schemas.microsoft.com/office/drawing/2014/main" id="{2A986386-D733-ED4A-C374-922837EC7C81}"/>
              </a:ext>
            </a:extLst>
          </p:cNvPr>
          <p:cNvSpPr txBox="1"/>
          <p:nvPr/>
        </p:nvSpPr>
        <p:spPr>
          <a:xfrm>
            <a:off x="4465913" y="24113"/>
            <a:ext cx="2471152" cy="307777"/>
          </a:xfrm>
          <a:prstGeom prst="rect">
            <a:avLst/>
          </a:prstGeom>
          <a:noFill/>
        </p:spPr>
        <p:txBody>
          <a:bodyPr wrap="square">
            <a:spAutoFit/>
          </a:bodyPr>
          <a:lstStyle/>
          <a:p>
            <a:r>
              <a:rPr lang="fa-IR" sz="1400" dirty="0">
                <a:solidFill>
                  <a:schemeClr val="bg1"/>
                </a:solidFill>
                <a:cs typeface="B Yekan" panose="00000400000000000000" pitchFamily="2" charset="-78"/>
              </a:rPr>
              <a:t>چهارشنبه 09 فروردین ماه 1402</a:t>
            </a:r>
            <a:endParaRPr lang="en-US" sz="1400" dirty="0">
              <a:solidFill>
                <a:schemeClr val="bg1"/>
              </a:solidFill>
            </a:endParaRPr>
          </a:p>
        </p:txBody>
      </p:sp>
      <p:sp>
        <p:nvSpPr>
          <p:cNvPr id="65" name="Freeform: Shape 64">
            <a:extLst>
              <a:ext uri="{FF2B5EF4-FFF2-40B4-BE49-F238E27FC236}">
                <a16:creationId xmlns:a16="http://schemas.microsoft.com/office/drawing/2014/main" id="{CD43F263-8DAE-A628-56ED-BF04F1ACE803}"/>
              </a:ext>
            </a:extLst>
          </p:cNvPr>
          <p:cNvSpPr/>
          <p:nvPr/>
        </p:nvSpPr>
        <p:spPr>
          <a:xfrm>
            <a:off x="1294539" y="2739226"/>
            <a:ext cx="1204258" cy="1354494"/>
          </a:xfrm>
          <a:custGeom>
            <a:avLst/>
            <a:gdLst>
              <a:gd name="connsiteX0" fmla="*/ 602098 w 1204258"/>
              <a:gd name="connsiteY0" fmla="*/ 0 h 1354494"/>
              <a:gd name="connsiteX1" fmla="*/ 1204196 w 1204258"/>
              <a:gd name="connsiteY1" fmla="*/ 602098 h 1354494"/>
              <a:gd name="connsiteX2" fmla="*/ 602098 w 1204258"/>
              <a:gd name="connsiteY2" fmla="*/ 1354494 h 1354494"/>
              <a:gd name="connsiteX3" fmla="*/ 0 w 1204258"/>
              <a:gd name="connsiteY3" fmla="*/ 602098 h 1354494"/>
              <a:gd name="connsiteX4" fmla="*/ 602098 w 1204258"/>
              <a:gd name="connsiteY4" fmla="*/ 0 h 1354494"/>
              <a:gd name="connsiteX5" fmla="*/ 602098 w 1204258"/>
              <a:gd name="connsiteY5" fmla="*/ 0 h 1354494"/>
              <a:gd name="connsiteX6" fmla="*/ 602098 w 1204258"/>
              <a:gd name="connsiteY6" fmla="*/ 170785 h 1354494"/>
              <a:gd name="connsiteX7" fmla="*/ 1029302 w 1204258"/>
              <a:gd name="connsiteY7" fmla="*/ 597989 h 1354494"/>
              <a:gd name="connsiteX8" fmla="*/ 602098 w 1204258"/>
              <a:gd name="connsiteY8" fmla="*/ 1025193 h 1354494"/>
              <a:gd name="connsiteX9" fmla="*/ 174894 w 1204258"/>
              <a:gd name="connsiteY9" fmla="*/ 597989 h 1354494"/>
              <a:gd name="connsiteX10" fmla="*/ 602098 w 1204258"/>
              <a:gd name="connsiteY10" fmla="*/ 170785 h 1354494"/>
              <a:gd name="connsiteX11" fmla="*/ 602098 w 1204258"/>
              <a:gd name="connsiteY11" fmla="*/ 170785 h 1354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04258" h="1354494">
                <a:moveTo>
                  <a:pt x="602098" y="0"/>
                </a:moveTo>
                <a:cubicBezTo>
                  <a:pt x="934603" y="0"/>
                  <a:pt x="1199362" y="269594"/>
                  <a:pt x="1204196" y="602098"/>
                </a:cubicBezTo>
                <a:cubicBezTo>
                  <a:pt x="1211207" y="1081637"/>
                  <a:pt x="623673" y="1354494"/>
                  <a:pt x="602098" y="1354494"/>
                </a:cubicBezTo>
                <a:cubicBezTo>
                  <a:pt x="578892" y="1354494"/>
                  <a:pt x="0" y="1032626"/>
                  <a:pt x="0" y="602098"/>
                </a:cubicBezTo>
                <a:cubicBezTo>
                  <a:pt x="0" y="269594"/>
                  <a:pt x="269533" y="0"/>
                  <a:pt x="602098" y="0"/>
                </a:cubicBezTo>
                <a:lnTo>
                  <a:pt x="602098" y="0"/>
                </a:lnTo>
                <a:close/>
                <a:moveTo>
                  <a:pt x="602098" y="170785"/>
                </a:moveTo>
                <a:cubicBezTo>
                  <a:pt x="838030" y="170785"/>
                  <a:pt x="1029302" y="362057"/>
                  <a:pt x="1029302" y="597989"/>
                </a:cubicBezTo>
                <a:cubicBezTo>
                  <a:pt x="1029302" y="833921"/>
                  <a:pt x="838030" y="1025193"/>
                  <a:pt x="602098" y="1025193"/>
                </a:cubicBezTo>
                <a:cubicBezTo>
                  <a:pt x="366166" y="1025193"/>
                  <a:pt x="174894" y="833921"/>
                  <a:pt x="174894" y="597989"/>
                </a:cubicBezTo>
                <a:cubicBezTo>
                  <a:pt x="174894" y="362057"/>
                  <a:pt x="366166" y="170785"/>
                  <a:pt x="602098" y="170785"/>
                </a:cubicBezTo>
                <a:lnTo>
                  <a:pt x="602098" y="170785"/>
                </a:lnTo>
                <a:close/>
              </a:path>
            </a:pathLst>
          </a:custGeom>
          <a:solidFill>
            <a:srgbClr val="2967CA"/>
          </a:solidFill>
          <a:ln w="6039"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E3802211-9C56-F72D-2AE0-08272E7C966D}"/>
              </a:ext>
            </a:extLst>
          </p:cNvPr>
          <p:cNvSpPr/>
          <p:nvPr/>
        </p:nvSpPr>
        <p:spPr>
          <a:xfrm>
            <a:off x="3444881" y="2739226"/>
            <a:ext cx="1204258" cy="1354494"/>
          </a:xfrm>
          <a:custGeom>
            <a:avLst/>
            <a:gdLst>
              <a:gd name="connsiteX0" fmla="*/ 602098 w 1204258"/>
              <a:gd name="connsiteY0" fmla="*/ 0 h 1354494"/>
              <a:gd name="connsiteX1" fmla="*/ 1204196 w 1204258"/>
              <a:gd name="connsiteY1" fmla="*/ 602098 h 1354494"/>
              <a:gd name="connsiteX2" fmla="*/ 602098 w 1204258"/>
              <a:gd name="connsiteY2" fmla="*/ 1354494 h 1354494"/>
              <a:gd name="connsiteX3" fmla="*/ 0 w 1204258"/>
              <a:gd name="connsiteY3" fmla="*/ 602098 h 1354494"/>
              <a:gd name="connsiteX4" fmla="*/ 602098 w 1204258"/>
              <a:gd name="connsiteY4" fmla="*/ 0 h 1354494"/>
              <a:gd name="connsiteX5" fmla="*/ 602098 w 1204258"/>
              <a:gd name="connsiteY5" fmla="*/ 0 h 1354494"/>
              <a:gd name="connsiteX6" fmla="*/ 602098 w 1204258"/>
              <a:gd name="connsiteY6" fmla="*/ 170785 h 1354494"/>
              <a:gd name="connsiteX7" fmla="*/ 1029302 w 1204258"/>
              <a:gd name="connsiteY7" fmla="*/ 597989 h 1354494"/>
              <a:gd name="connsiteX8" fmla="*/ 602098 w 1204258"/>
              <a:gd name="connsiteY8" fmla="*/ 1025193 h 1354494"/>
              <a:gd name="connsiteX9" fmla="*/ 174894 w 1204258"/>
              <a:gd name="connsiteY9" fmla="*/ 597989 h 1354494"/>
              <a:gd name="connsiteX10" fmla="*/ 602098 w 1204258"/>
              <a:gd name="connsiteY10" fmla="*/ 170785 h 1354494"/>
              <a:gd name="connsiteX11" fmla="*/ 602098 w 1204258"/>
              <a:gd name="connsiteY11" fmla="*/ 170785 h 1354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04258" h="1354494">
                <a:moveTo>
                  <a:pt x="602098" y="0"/>
                </a:moveTo>
                <a:cubicBezTo>
                  <a:pt x="934603" y="0"/>
                  <a:pt x="1199362" y="269594"/>
                  <a:pt x="1204196" y="602098"/>
                </a:cubicBezTo>
                <a:cubicBezTo>
                  <a:pt x="1211207" y="1081637"/>
                  <a:pt x="623733" y="1354494"/>
                  <a:pt x="602098" y="1354494"/>
                </a:cubicBezTo>
                <a:cubicBezTo>
                  <a:pt x="578892" y="1354494"/>
                  <a:pt x="0" y="1032626"/>
                  <a:pt x="0" y="602098"/>
                </a:cubicBezTo>
                <a:cubicBezTo>
                  <a:pt x="0" y="269594"/>
                  <a:pt x="269593" y="0"/>
                  <a:pt x="602098" y="0"/>
                </a:cubicBezTo>
                <a:lnTo>
                  <a:pt x="602098" y="0"/>
                </a:lnTo>
                <a:close/>
                <a:moveTo>
                  <a:pt x="602098" y="170785"/>
                </a:moveTo>
                <a:cubicBezTo>
                  <a:pt x="838030" y="170785"/>
                  <a:pt x="1029302" y="362057"/>
                  <a:pt x="1029302" y="597989"/>
                </a:cubicBezTo>
                <a:cubicBezTo>
                  <a:pt x="1029302" y="833921"/>
                  <a:pt x="838030" y="1025193"/>
                  <a:pt x="602098" y="1025193"/>
                </a:cubicBezTo>
                <a:cubicBezTo>
                  <a:pt x="366166" y="1025193"/>
                  <a:pt x="174894" y="833921"/>
                  <a:pt x="174894" y="597989"/>
                </a:cubicBezTo>
                <a:cubicBezTo>
                  <a:pt x="174955" y="362057"/>
                  <a:pt x="366166" y="170785"/>
                  <a:pt x="602098" y="170785"/>
                </a:cubicBezTo>
                <a:lnTo>
                  <a:pt x="602098" y="170785"/>
                </a:lnTo>
                <a:close/>
              </a:path>
            </a:pathLst>
          </a:custGeom>
          <a:solidFill>
            <a:srgbClr val="013D9D"/>
          </a:solidFill>
          <a:ln w="6039"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8A683F79-8925-61A5-846F-9D93C358FB1D}"/>
              </a:ext>
            </a:extLst>
          </p:cNvPr>
          <p:cNvSpPr/>
          <p:nvPr/>
        </p:nvSpPr>
        <p:spPr>
          <a:xfrm>
            <a:off x="5595223" y="2739226"/>
            <a:ext cx="1204258" cy="1354494"/>
          </a:xfrm>
          <a:custGeom>
            <a:avLst/>
            <a:gdLst>
              <a:gd name="connsiteX0" fmla="*/ 602098 w 1204258"/>
              <a:gd name="connsiteY0" fmla="*/ 0 h 1354494"/>
              <a:gd name="connsiteX1" fmla="*/ 1204196 w 1204258"/>
              <a:gd name="connsiteY1" fmla="*/ 602098 h 1354494"/>
              <a:gd name="connsiteX2" fmla="*/ 602098 w 1204258"/>
              <a:gd name="connsiteY2" fmla="*/ 1354494 h 1354494"/>
              <a:gd name="connsiteX3" fmla="*/ 0 w 1204258"/>
              <a:gd name="connsiteY3" fmla="*/ 602098 h 1354494"/>
              <a:gd name="connsiteX4" fmla="*/ 602098 w 1204258"/>
              <a:gd name="connsiteY4" fmla="*/ 0 h 1354494"/>
              <a:gd name="connsiteX5" fmla="*/ 602098 w 1204258"/>
              <a:gd name="connsiteY5" fmla="*/ 0 h 1354494"/>
              <a:gd name="connsiteX6" fmla="*/ 602159 w 1204258"/>
              <a:gd name="connsiteY6" fmla="*/ 170785 h 1354494"/>
              <a:gd name="connsiteX7" fmla="*/ 1029362 w 1204258"/>
              <a:gd name="connsiteY7" fmla="*/ 597989 h 1354494"/>
              <a:gd name="connsiteX8" fmla="*/ 602159 w 1204258"/>
              <a:gd name="connsiteY8" fmla="*/ 1025193 h 1354494"/>
              <a:gd name="connsiteX9" fmla="*/ 174955 w 1204258"/>
              <a:gd name="connsiteY9" fmla="*/ 597989 h 1354494"/>
              <a:gd name="connsiteX10" fmla="*/ 602159 w 1204258"/>
              <a:gd name="connsiteY10" fmla="*/ 170785 h 1354494"/>
              <a:gd name="connsiteX11" fmla="*/ 602159 w 1204258"/>
              <a:gd name="connsiteY11" fmla="*/ 170785 h 1354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04258" h="1354494">
                <a:moveTo>
                  <a:pt x="602098" y="0"/>
                </a:moveTo>
                <a:cubicBezTo>
                  <a:pt x="934603" y="0"/>
                  <a:pt x="1199362" y="269594"/>
                  <a:pt x="1204196" y="602098"/>
                </a:cubicBezTo>
                <a:cubicBezTo>
                  <a:pt x="1211207" y="1081637"/>
                  <a:pt x="623673" y="1354494"/>
                  <a:pt x="602098" y="1354494"/>
                </a:cubicBezTo>
                <a:cubicBezTo>
                  <a:pt x="578892" y="1354494"/>
                  <a:pt x="0" y="1032626"/>
                  <a:pt x="0" y="602098"/>
                </a:cubicBezTo>
                <a:cubicBezTo>
                  <a:pt x="0" y="269594"/>
                  <a:pt x="269593" y="0"/>
                  <a:pt x="602098" y="0"/>
                </a:cubicBezTo>
                <a:lnTo>
                  <a:pt x="602098" y="0"/>
                </a:lnTo>
                <a:close/>
                <a:moveTo>
                  <a:pt x="602159" y="170785"/>
                </a:moveTo>
                <a:cubicBezTo>
                  <a:pt x="838091" y="170785"/>
                  <a:pt x="1029362" y="362057"/>
                  <a:pt x="1029362" y="597989"/>
                </a:cubicBezTo>
                <a:cubicBezTo>
                  <a:pt x="1029362" y="833921"/>
                  <a:pt x="838091" y="1025193"/>
                  <a:pt x="602159" y="1025193"/>
                </a:cubicBezTo>
                <a:cubicBezTo>
                  <a:pt x="366227" y="1025193"/>
                  <a:pt x="174955" y="833921"/>
                  <a:pt x="174955" y="597989"/>
                </a:cubicBezTo>
                <a:cubicBezTo>
                  <a:pt x="174955" y="362057"/>
                  <a:pt x="366227" y="170785"/>
                  <a:pt x="602159" y="170785"/>
                </a:cubicBezTo>
                <a:lnTo>
                  <a:pt x="602159" y="170785"/>
                </a:lnTo>
                <a:close/>
              </a:path>
            </a:pathLst>
          </a:custGeom>
          <a:solidFill>
            <a:srgbClr val="2967CA"/>
          </a:solidFill>
          <a:ln w="6039"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F411C973-0F01-774E-4F21-1F1EC6C19F3B}"/>
              </a:ext>
            </a:extLst>
          </p:cNvPr>
          <p:cNvSpPr/>
          <p:nvPr/>
        </p:nvSpPr>
        <p:spPr>
          <a:xfrm>
            <a:off x="7745624" y="2739226"/>
            <a:ext cx="1204198" cy="1354494"/>
          </a:xfrm>
          <a:custGeom>
            <a:avLst/>
            <a:gdLst>
              <a:gd name="connsiteX0" fmla="*/ 602038 w 1204198"/>
              <a:gd name="connsiteY0" fmla="*/ 0 h 1354494"/>
              <a:gd name="connsiteX1" fmla="*/ 1204136 w 1204198"/>
              <a:gd name="connsiteY1" fmla="*/ 602098 h 1354494"/>
              <a:gd name="connsiteX2" fmla="*/ 602038 w 1204198"/>
              <a:gd name="connsiteY2" fmla="*/ 1354494 h 1354494"/>
              <a:gd name="connsiteX3" fmla="*/ 0 w 1204198"/>
              <a:gd name="connsiteY3" fmla="*/ 602098 h 1354494"/>
              <a:gd name="connsiteX4" fmla="*/ 602038 w 1204198"/>
              <a:gd name="connsiteY4" fmla="*/ 0 h 1354494"/>
              <a:gd name="connsiteX5" fmla="*/ 602038 w 1204198"/>
              <a:gd name="connsiteY5" fmla="*/ 0 h 1354494"/>
              <a:gd name="connsiteX6" fmla="*/ 602098 w 1204198"/>
              <a:gd name="connsiteY6" fmla="*/ 170785 h 1354494"/>
              <a:gd name="connsiteX7" fmla="*/ 1029302 w 1204198"/>
              <a:gd name="connsiteY7" fmla="*/ 597989 h 1354494"/>
              <a:gd name="connsiteX8" fmla="*/ 602098 w 1204198"/>
              <a:gd name="connsiteY8" fmla="*/ 1025193 h 1354494"/>
              <a:gd name="connsiteX9" fmla="*/ 174895 w 1204198"/>
              <a:gd name="connsiteY9" fmla="*/ 597989 h 1354494"/>
              <a:gd name="connsiteX10" fmla="*/ 602098 w 1204198"/>
              <a:gd name="connsiteY10" fmla="*/ 170785 h 1354494"/>
              <a:gd name="connsiteX11" fmla="*/ 602098 w 1204198"/>
              <a:gd name="connsiteY11" fmla="*/ 170785 h 1354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04198" h="1354494">
                <a:moveTo>
                  <a:pt x="602038" y="0"/>
                </a:moveTo>
                <a:cubicBezTo>
                  <a:pt x="934603" y="0"/>
                  <a:pt x="1199302" y="269594"/>
                  <a:pt x="1204136" y="602098"/>
                </a:cubicBezTo>
                <a:cubicBezTo>
                  <a:pt x="1211146" y="1081637"/>
                  <a:pt x="623673" y="1354494"/>
                  <a:pt x="602038" y="1354494"/>
                </a:cubicBezTo>
                <a:cubicBezTo>
                  <a:pt x="578831" y="1354494"/>
                  <a:pt x="0" y="1032626"/>
                  <a:pt x="0" y="602098"/>
                </a:cubicBezTo>
                <a:cubicBezTo>
                  <a:pt x="0" y="269594"/>
                  <a:pt x="269534" y="0"/>
                  <a:pt x="602038" y="0"/>
                </a:cubicBezTo>
                <a:lnTo>
                  <a:pt x="602038" y="0"/>
                </a:lnTo>
                <a:close/>
                <a:moveTo>
                  <a:pt x="602098" y="170785"/>
                </a:moveTo>
                <a:cubicBezTo>
                  <a:pt x="838030" y="170785"/>
                  <a:pt x="1029302" y="362057"/>
                  <a:pt x="1029302" y="597989"/>
                </a:cubicBezTo>
                <a:cubicBezTo>
                  <a:pt x="1029302" y="833921"/>
                  <a:pt x="838030" y="1025193"/>
                  <a:pt x="602098" y="1025193"/>
                </a:cubicBezTo>
                <a:cubicBezTo>
                  <a:pt x="366167" y="1025193"/>
                  <a:pt x="174895" y="833921"/>
                  <a:pt x="174895" y="597989"/>
                </a:cubicBezTo>
                <a:cubicBezTo>
                  <a:pt x="174895" y="362057"/>
                  <a:pt x="366167" y="170785"/>
                  <a:pt x="602098" y="170785"/>
                </a:cubicBezTo>
                <a:lnTo>
                  <a:pt x="602098" y="170785"/>
                </a:lnTo>
                <a:close/>
              </a:path>
            </a:pathLst>
          </a:custGeom>
          <a:solidFill>
            <a:srgbClr val="013D9D"/>
          </a:solidFill>
          <a:ln w="6039"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D4A64F67-B3FF-F946-B962-1D0AB53DFA36}"/>
              </a:ext>
            </a:extLst>
          </p:cNvPr>
          <p:cNvSpPr/>
          <p:nvPr/>
        </p:nvSpPr>
        <p:spPr>
          <a:xfrm>
            <a:off x="9895906" y="2739226"/>
            <a:ext cx="1204258" cy="1354494"/>
          </a:xfrm>
          <a:custGeom>
            <a:avLst/>
            <a:gdLst>
              <a:gd name="connsiteX0" fmla="*/ 602098 w 1204258"/>
              <a:gd name="connsiteY0" fmla="*/ 0 h 1354494"/>
              <a:gd name="connsiteX1" fmla="*/ 1204196 w 1204258"/>
              <a:gd name="connsiteY1" fmla="*/ 602098 h 1354494"/>
              <a:gd name="connsiteX2" fmla="*/ 602098 w 1204258"/>
              <a:gd name="connsiteY2" fmla="*/ 1354494 h 1354494"/>
              <a:gd name="connsiteX3" fmla="*/ 0 w 1204258"/>
              <a:gd name="connsiteY3" fmla="*/ 602098 h 1354494"/>
              <a:gd name="connsiteX4" fmla="*/ 602098 w 1204258"/>
              <a:gd name="connsiteY4" fmla="*/ 0 h 1354494"/>
              <a:gd name="connsiteX5" fmla="*/ 602098 w 1204258"/>
              <a:gd name="connsiteY5" fmla="*/ 0 h 1354494"/>
              <a:gd name="connsiteX6" fmla="*/ 602159 w 1204258"/>
              <a:gd name="connsiteY6" fmla="*/ 170785 h 1354494"/>
              <a:gd name="connsiteX7" fmla="*/ 1029362 w 1204258"/>
              <a:gd name="connsiteY7" fmla="*/ 597989 h 1354494"/>
              <a:gd name="connsiteX8" fmla="*/ 602159 w 1204258"/>
              <a:gd name="connsiteY8" fmla="*/ 1025193 h 1354494"/>
              <a:gd name="connsiteX9" fmla="*/ 174954 w 1204258"/>
              <a:gd name="connsiteY9" fmla="*/ 597989 h 1354494"/>
              <a:gd name="connsiteX10" fmla="*/ 602159 w 1204258"/>
              <a:gd name="connsiteY10" fmla="*/ 170785 h 1354494"/>
              <a:gd name="connsiteX11" fmla="*/ 602159 w 1204258"/>
              <a:gd name="connsiteY11" fmla="*/ 170785 h 1354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04258" h="1354494">
                <a:moveTo>
                  <a:pt x="602098" y="0"/>
                </a:moveTo>
                <a:cubicBezTo>
                  <a:pt x="934603" y="0"/>
                  <a:pt x="1199361" y="269594"/>
                  <a:pt x="1204196" y="602098"/>
                </a:cubicBezTo>
                <a:cubicBezTo>
                  <a:pt x="1211207" y="1081637"/>
                  <a:pt x="623673" y="1354494"/>
                  <a:pt x="602098" y="1354494"/>
                </a:cubicBezTo>
                <a:cubicBezTo>
                  <a:pt x="578892" y="1354494"/>
                  <a:pt x="0" y="1032626"/>
                  <a:pt x="0" y="602098"/>
                </a:cubicBezTo>
                <a:cubicBezTo>
                  <a:pt x="60" y="269594"/>
                  <a:pt x="269593" y="0"/>
                  <a:pt x="602098" y="0"/>
                </a:cubicBezTo>
                <a:lnTo>
                  <a:pt x="602098" y="0"/>
                </a:lnTo>
                <a:close/>
                <a:moveTo>
                  <a:pt x="602159" y="170785"/>
                </a:moveTo>
                <a:cubicBezTo>
                  <a:pt x="838091" y="170785"/>
                  <a:pt x="1029362" y="362057"/>
                  <a:pt x="1029362" y="597989"/>
                </a:cubicBezTo>
                <a:cubicBezTo>
                  <a:pt x="1029362" y="833921"/>
                  <a:pt x="838091" y="1025193"/>
                  <a:pt x="602159" y="1025193"/>
                </a:cubicBezTo>
                <a:cubicBezTo>
                  <a:pt x="366226" y="1025193"/>
                  <a:pt x="174954" y="833921"/>
                  <a:pt x="174954" y="597989"/>
                </a:cubicBezTo>
                <a:cubicBezTo>
                  <a:pt x="174954" y="362057"/>
                  <a:pt x="366226" y="170785"/>
                  <a:pt x="602159" y="170785"/>
                </a:cubicBezTo>
                <a:lnTo>
                  <a:pt x="602159" y="170785"/>
                </a:lnTo>
                <a:close/>
              </a:path>
            </a:pathLst>
          </a:custGeom>
          <a:solidFill>
            <a:srgbClr val="2967CA"/>
          </a:solidFill>
          <a:ln w="6039" cap="flat">
            <a:noFill/>
            <a:prstDash val="solid"/>
            <a:miter/>
          </a:ln>
        </p:spPr>
        <p:txBody>
          <a:bodyPr rtlCol="0" anchor="ctr"/>
          <a:lstStyle/>
          <a:p>
            <a:endParaRPr lang="en-US"/>
          </a:p>
        </p:txBody>
      </p:sp>
      <p:grpSp>
        <p:nvGrpSpPr>
          <p:cNvPr id="70" name="Graphic 2">
            <a:extLst>
              <a:ext uri="{FF2B5EF4-FFF2-40B4-BE49-F238E27FC236}">
                <a16:creationId xmlns:a16="http://schemas.microsoft.com/office/drawing/2014/main" id="{68710695-2035-EC61-01EA-3CB9D8335C23}"/>
              </a:ext>
            </a:extLst>
          </p:cNvPr>
          <p:cNvGrpSpPr/>
          <p:nvPr/>
        </p:nvGrpSpPr>
        <p:grpSpPr>
          <a:xfrm>
            <a:off x="1734555" y="3087742"/>
            <a:ext cx="349365" cy="463345"/>
            <a:chOff x="1734555" y="3249109"/>
            <a:chExt cx="349365" cy="463345"/>
          </a:xfrm>
          <a:solidFill>
            <a:schemeClr val="tx1"/>
          </a:solidFill>
        </p:grpSpPr>
        <p:sp>
          <p:nvSpPr>
            <p:cNvPr id="71" name="Freeform: Shape 70">
              <a:extLst>
                <a:ext uri="{FF2B5EF4-FFF2-40B4-BE49-F238E27FC236}">
                  <a16:creationId xmlns:a16="http://schemas.microsoft.com/office/drawing/2014/main" id="{FE75051F-1703-AD3D-5A87-577496A8153E}"/>
                </a:ext>
              </a:extLst>
            </p:cNvPr>
            <p:cNvSpPr/>
            <p:nvPr/>
          </p:nvSpPr>
          <p:spPr>
            <a:xfrm>
              <a:off x="1877178" y="3491752"/>
              <a:ext cx="22602" cy="37227"/>
            </a:xfrm>
            <a:custGeom>
              <a:avLst/>
              <a:gdLst>
                <a:gd name="connsiteX0" fmla="*/ 0 w 22602"/>
                <a:gd name="connsiteY0" fmla="*/ 18734 h 37227"/>
                <a:gd name="connsiteX1" fmla="*/ 22602 w 22602"/>
                <a:gd name="connsiteY1" fmla="*/ 37227 h 37227"/>
                <a:gd name="connsiteX2" fmla="*/ 22602 w 22602"/>
                <a:gd name="connsiteY2" fmla="*/ 0 h 37227"/>
                <a:gd name="connsiteX3" fmla="*/ 6466 w 22602"/>
                <a:gd name="connsiteY3" fmla="*/ 4835 h 37227"/>
                <a:gd name="connsiteX4" fmla="*/ 0 w 22602"/>
                <a:gd name="connsiteY4" fmla="*/ 18734 h 37227"/>
                <a:gd name="connsiteX5" fmla="*/ 0 w 22602"/>
                <a:gd name="connsiteY5" fmla="*/ 18734 h 37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602" h="37227">
                  <a:moveTo>
                    <a:pt x="0" y="18734"/>
                  </a:moveTo>
                  <a:cubicBezTo>
                    <a:pt x="0" y="29068"/>
                    <a:pt x="7554" y="35233"/>
                    <a:pt x="22602" y="37227"/>
                  </a:cubicBezTo>
                  <a:lnTo>
                    <a:pt x="22602" y="0"/>
                  </a:lnTo>
                  <a:cubicBezTo>
                    <a:pt x="16196" y="60"/>
                    <a:pt x="10818" y="1692"/>
                    <a:pt x="6466" y="4835"/>
                  </a:cubicBezTo>
                  <a:cubicBezTo>
                    <a:pt x="2176" y="7977"/>
                    <a:pt x="0" y="12631"/>
                    <a:pt x="0" y="18734"/>
                  </a:cubicBezTo>
                  <a:lnTo>
                    <a:pt x="0" y="18734"/>
                  </a:lnTo>
                  <a:close/>
                </a:path>
              </a:pathLst>
            </a:custGeom>
            <a:grpFill/>
            <a:ln w="6039"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44613C06-65BB-466E-3AFC-173859825A6E}"/>
                </a:ext>
              </a:extLst>
            </p:cNvPr>
            <p:cNvSpPr/>
            <p:nvPr/>
          </p:nvSpPr>
          <p:spPr>
            <a:xfrm>
              <a:off x="1914767" y="3557746"/>
              <a:ext cx="24535" cy="42484"/>
            </a:xfrm>
            <a:custGeom>
              <a:avLst/>
              <a:gdLst>
                <a:gd name="connsiteX0" fmla="*/ 0 w 24535"/>
                <a:gd name="connsiteY0" fmla="*/ 0 h 42484"/>
                <a:gd name="connsiteX1" fmla="*/ 0 w 24535"/>
                <a:gd name="connsiteY1" fmla="*/ 42485 h 42484"/>
                <a:gd name="connsiteX2" fmla="*/ 17465 w 24535"/>
                <a:gd name="connsiteY2" fmla="*/ 36381 h 42484"/>
                <a:gd name="connsiteX3" fmla="*/ 24536 w 24535"/>
                <a:gd name="connsiteY3" fmla="*/ 20729 h 42484"/>
                <a:gd name="connsiteX4" fmla="*/ 0 w 24535"/>
                <a:gd name="connsiteY4" fmla="*/ 0 h 42484"/>
                <a:gd name="connsiteX5" fmla="*/ 0 w 24535"/>
                <a:gd name="connsiteY5" fmla="*/ 0 h 42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535" h="42484">
                  <a:moveTo>
                    <a:pt x="0" y="0"/>
                  </a:moveTo>
                  <a:lnTo>
                    <a:pt x="0" y="42485"/>
                  </a:lnTo>
                  <a:cubicBezTo>
                    <a:pt x="6950" y="42364"/>
                    <a:pt x="12751" y="40370"/>
                    <a:pt x="17465" y="36381"/>
                  </a:cubicBezTo>
                  <a:cubicBezTo>
                    <a:pt x="22179" y="32392"/>
                    <a:pt x="24536" y="27195"/>
                    <a:pt x="24536" y="20729"/>
                  </a:cubicBezTo>
                  <a:cubicBezTo>
                    <a:pt x="24475" y="9911"/>
                    <a:pt x="16317" y="3022"/>
                    <a:pt x="0" y="0"/>
                  </a:cubicBezTo>
                  <a:lnTo>
                    <a:pt x="0" y="0"/>
                  </a:lnTo>
                  <a:close/>
                </a:path>
              </a:pathLst>
            </a:custGeom>
            <a:grpFill/>
            <a:ln w="6039"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758E0E29-170A-CE08-22FA-61F32E8BBAE9}"/>
                </a:ext>
              </a:extLst>
            </p:cNvPr>
            <p:cNvSpPr/>
            <p:nvPr/>
          </p:nvSpPr>
          <p:spPr>
            <a:xfrm>
              <a:off x="1827591" y="3249109"/>
              <a:ext cx="163435" cy="87450"/>
            </a:xfrm>
            <a:custGeom>
              <a:avLst/>
              <a:gdLst>
                <a:gd name="connsiteX0" fmla="*/ 126579 w 163435"/>
                <a:gd name="connsiteY0" fmla="*/ 86483 h 87450"/>
                <a:gd name="connsiteX1" fmla="*/ 128392 w 163435"/>
                <a:gd name="connsiteY1" fmla="*/ 86846 h 87450"/>
                <a:gd name="connsiteX2" fmla="*/ 158186 w 163435"/>
                <a:gd name="connsiteY2" fmla="*/ 39345 h 87450"/>
                <a:gd name="connsiteX3" fmla="*/ 81677 w 163435"/>
                <a:gd name="connsiteY3" fmla="*/ 3 h 87450"/>
                <a:gd name="connsiteX4" fmla="*/ 4322 w 163435"/>
                <a:gd name="connsiteY4" fmla="*/ 39345 h 87450"/>
                <a:gd name="connsiteX5" fmla="*/ 34297 w 163435"/>
                <a:gd name="connsiteY5" fmla="*/ 87450 h 87450"/>
                <a:gd name="connsiteX6" fmla="*/ 37561 w 163435"/>
                <a:gd name="connsiteY6" fmla="*/ 86543 h 87450"/>
                <a:gd name="connsiteX7" fmla="*/ 126579 w 163435"/>
                <a:gd name="connsiteY7" fmla="*/ 86483 h 87450"/>
                <a:gd name="connsiteX8" fmla="*/ 126579 w 163435"/>
                <a:gd name="connsiteY8" fmla="*/ 86483 h 87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3435" h="87450">
                  <a:moveTo>
                    <a:pt x="126579" y="86483"/>
                  </a:moveTo>
                  <a:cubicBezTo>
                    <a:pt x="127183" y="86483"/>
                    <a:pt x="127848" y="86664"/>
                    <a:pt x="128392" y="86846"/>
                  </a:cubicBezTo>
                  <a:cubicBezTo>
                    <a:pt x="136913" y="75182"/>
                    <a:pt x="146462" y="59651"/>
                    <a:pt x="158186" y="39345"/>
                  </a:cubicBezTo>
                  <a:cubicBezTo>
                    <a:pt x="181090" y="-239"/>
                    <a:pt x="124162" y="3"/>
                    <a:pt x="81677" y="3"/>
                  </a:cubicBezTo>
                  <a:cubicBezTo>
                    <a:pt x="39192" y="3"/>
                    <a:pt x="-15923" y="-1085"/>
                    <a:pt x="4322" y="39345"/>
                  </a:cubicBezTo>
                  <a:cubicBezTo>
                    <a:pt x="14233" y="59107"/>
                    <a:pt x="24326" y="75122"/>
                    <a:pt x="34297" y="87450"/>
                  </a:cubicBezTo>
                  <a:cubicBezTo>
                    <a:pt x="35325" y="86906"/>
                    <a:pt x="36412" y="86543"/>
                    <a:pt x="37561" y="86543"/>
                  </a:cubicBezTo>
                  <a:lnTo>
                    <a:pt x="126579" y="86483"/>
                  </a:lnTo>
                  <a:lnTo>
                    <a:pt x="126579" y="86483"/>
                  </a:lnTo>
                  <a:close/>
                </a:path>
              </a:pathLst>
            </a:custGeom>
            <a:grpFill/>
            <a:ln w="6039"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356CBF15-ED3E-7989-D943-6FCE250B7FFE}"/>
                </a:ext>
              </a:extLst>
            </p:cNvPr>
            <p:cNvSpPr/>
            <p:nvPr/>
          </p:nvSpPr>
          <p:spPr>
            <a:xfrm>
              <a:off x="1734555" y="3359343"/>
              <a:ext cx="349365" cy="353112"/>
            </a:xfrm>
            <a:custGeom>
              <a:avLst/>
              <a:gdLst>
                <a:gd name="connsiteX0" fmla="*/ 216593 w 349365"/>
                <a:gd name="connsiteY0" fmla="*/ 246871 h 353112"/>
                <a:gd name="connsiteX1" fmla="*/ 180212 w 349365"/>
                <a:gd name="connsiteY1" fmla="*/ 261193 h 353112"/>
                <a:gd name="connsiteX2" fmla="*/ 180212 w 349365"/>
                <a:gd name="connsiteY2" fmla="*/ 281680 h 353112"/>
                <a:gd name="connsiteX3" fmla="*/ 165225 w 349365"/>
                <a:gd name="connsiteY3" fmla="*/ 281680 h 353112"/>
                <a:gd name="connsiteX4" fmla="*/ 165225 w 349365"/>
                <a:gd name="connsiteY4" fmla="*/ 261193 h 353112"/>
                <a:gd name="connsiteX5" fmla="*/ 112406 w 349365"/>
                <a:gd name="connsiteY5" fmla="*/ 221307 h 353112"/>
                <a:gd name="connsiteX6" fmla="*/ 136277 w 349365"/>
                <a:gd name="connsiteY6" fmla="*/ 215747 h 353112"/>
                <a:gd name="connsiteX7" fmla="*/ 165225 w 349365"/>
                <a:gd name="connsiteY7" fmla="*/ 240948 h 353112"/>
                <a:gd name="connsiteX8" fmla="*/ 165225 w 349365"/>
                <a:gd name="connsiteY8" fmla="*/ 197134 h 353112"/>
                <a:gd name="connsiteX9" fmla="*/ 126971 w 349365"/>
                <a:gd name="connsiteY9" fmla="*/ 180031 h 353112"/>
                <a:gd name="connsiteX10" fmla="*/ 118087 w 349365"/>
                <a:gd name="connsiteY10" fmla="*/ 155253 h 353112"/>
                <a:gd name="connsiteX11" fmla="*/ 165225 w 349365"/>
                <a:gd name="connsiteY11" fmla="*/ 112104 h 353112"/>
                <a:gd name="connsiteX12" fmla="*/ 165225 w 349365"/>
                <a:gd name="connsiteY12" fmla="*/ 96029 h 353112"/>
                <a:gd name="connsiteX13" fmla="*/ 180212 w 349365"/>
                <a:gd name="connsiteY13" fmla="*/ 96029 h 353112"/>
                <a:gd name="connsiteX14" fmla="*/ 180212 w 349365"/>
                <a:gd name="connsiteY14" fmla="*/ 111983 h 353112"/>
                <a:gd name="connsiteX15" fmla="*/ 223785 w 349365"/>
                <a:gd name="connsiteY15" fmla="*/ 146007 h 353112"/>
                <a:gd name="connsiteX16" fmla="*/ 201243 w 349365"/>
                <a:gd name="connsiteY16" fmla="*/ 150781 h 353112"/>
                <a:gd name="connsiteX17" fmla="*/ 180152 w 349365"/>
                <a:gd name="connsiteY17" fmla="*/ 132410 h 353112"/>
                <a:gd name="connsiteX18" fmla="*/ 180152 w 349365"/>
                <a:gd name="connsiteY18" fmla="*/ 171087 h 353112"/>
                <a:gd name="connsiteX19" fmla="*/ 209402 w 349365"/>
                <a:gd name="connsiteY19" fmla="*/ 180635 h 353112"/>
                <a:gd name="connsiteX20" fmla="*/ 222999 w 349365"/>
                <a:gd name="connsiteY20" fmla="*/ 193629 h 353112"/>
                <a:gd name="connsiteX21" fmla="*/ 229043 w 349365"/>
                <a:gd name="connsiteY21" fmla="*/ 216291 h 353112"/>
                <a:gd name="connsiteX22" fmla="*/ 216593 w 349365"/>
                <a:gd name="connsiteY22" fmla="*/ 246871 h 353112"/>
                <a:gd name="connsiteX23" fmla="*/ 216593 w 349365"/>
                <a:gd name="connsiteY23" fmla="*/ 246871 h 353112"/>
                <a:gd name="connsiteX24" fmla="*/ 230251 w 349365"/>
                <a:gd name="connsiteY24" fmla="*/ 3263 h 353112"/>
                <a:gd name="connsiteX25" fmla="*/ 219615 w 349365"/>
                <a:gd name="connsiteY25" fmla="*/ 16015 h 353112"/>
                <a:gd name="connsiteX26" fmla="*/ 130718 w 349365"/>
                <a:gd name="connsiteY26" fmla="*/ 16015 h 353112"/>
                <a:gd name="connsiteX27" fmla="*/ 119477 w 349365"/>
                <a:gd name="connsiteY27" fmla="*/ 0 h 353112"/>
                <a:gd name="connsiteX28" fmla="*/ 0 w 349365"/>
                <a:gd name="connsiteY28" fmla="*/ 222516 h 353112"/>
                <a:gd name="connsiteX29" fmla="*/ 174653 w 349365"/>
                <a:gd name="connsiteY29" fmla="*/ 353112 h 353112"/>
                <a:gd name="connsiteX30" fmla="*/ 349366 w 349365"/>
                <a:gd name="connsiteY30" fmla="*/ 222516 h 353112"/>
                <a:gd name="connsiteX31" fmla="*/ 230251 w 349365"/>
                <a:gd name="connsiteY31" fmla="*/ 3263 h 353112"/>
                <a:gd name="connsiteX32" fmla="*/ 230251 w 349365"/>
                <a:gd name="connsiteY32" fmla="*/ 3263 h 353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349365" h="353112">
                  <a:moveTo>
                    <a:pt x="216593" y="246871"/>
                  </a:moveTo>
                  <a:cubicBezTo>
                    <a:pt x="208254" y="255029"/>
                    <a:pt x="196106" y="259803"/>
                    <a:pt x="180212" y="261193"/>
                  </a:cubicBezTo>
                  <a:lnTo>
                    <a:pt x="180212" y="281680"/>
                  </a:lnTo>
                  <a:lnTo>
                    <a:pt x="165225" y="281680"/>
                  </a:lnTo>
                  <a:lnTo>
                    <a:pt x="165225" y="261193"/>
                  </a:lnTo>
                  <a:cubicBezTo>
                    <a:pt x="137728" y="258897"/>
                    <a:pt x="120142" y="245601"/>
                    <a:pt x="112406" y="221307"/>
                  </a:cubicBezTo>
                  <a:lnTo>
                    <a:pt x="136277" y="215747"/>
                  </a:lnTo>
                  <a:cubicBezTo>
                    <a:pt x="140568" y="231339"/>
                    <a:pt x="150177" y="239739"/>
                    <a:pt x="165225" y="240948"/>
                  </a:cubicBezTo>
                  <a:lnTo>
                    <a:pt x="165225" y="197134"/>
                  </a:lnTo>
                  <a:cubicBezTo>
                    <a:pt x="145645" y="192662"/>
                    <a:pt x="132893" y="186921"/>
                    <a:pt x="126971" y="180031"/>
                  </a:cubicBezTo>
                  <a:cubicBezTo>
                    <a:pt x="121048" y="173142"/>
                    <a:pt x="118087" y="164862"/>
                    <a:pt x="118087" y="155253"/>
                  </a:cubicBezTo>
                  <a:cubicBezTo>
                    <a:pt x="118087" y="130355"/>
                    <a:pt x="133800" y="115972"/>
                    <a:pt x="165225" y="112104"/>
                  </a:cubicBezTo>
                  <a:lnTo>
                    <a:pt x="165225" y="96029"/>
                  </a:lnTo>
                  <a:lnTo>
                    <a:pt x="180212" y="96029"/>
                  </a:lnTo>
                  <a:lnTo>
                    <a:pt x="180212" y="111983"/>
                  </a:lnTo>
                  <a:cubicBezTo>
                    <a:pt x="203177" y="114944"/>
                    <a:pt x="217742" y="126306"/>
                    <a:pt x="223785" y="146007"/>
                  </a:cubicBezTo>
                  <a:lnTo>
                    <a:pt x="201243" y="150781"/>
                  </a:lnTo>
                  <a:cubicBezTo>
                    <a:pt x="197376" y="139420"/>
                    <a:pt x="190365" y="133256"/>
                    <a:pt x="180152" y="132410"/>
                  </a:cubicBezTo>
                  <a:lnTo>
                    <a:pt x="180152" y="171087"/>
                  </a:lnTo>
                  <a:cubicBezTo>
                    <a:pt x="194596" y="175257"/>
                    <a:pt x="204386" y="178399"/>
                    <a:pt x="209402" y="180635"/>
                  </a:cubicBezTo>
                  <a:cubicBezTo>
                    <a:pt x="214418" y="182872"/>
                    <a:pt x="218950" y="187223"/>
                    <a:pt x="222999" y="193629"/>
                  </a:cubicBezTo>
                  <a:cubicBezTo>
                    <a:pt x="226988" y="200095"/>
                    <a:pt x="229043" y="207649"/>
                    <a:pt x="229043" y="216291"/>
                  </a:cubicBezTo>
                  <a:cubicBezTo>
                    <a:pt x="229103" y="228559"/>
                    <a:pt x="224933" y="238772"/>
                    <a:pt x="216593" y="246871"/>
                  </a:cubicBezTo>
                  <a:lnTo>
                    <a:pt x="216593" y="246871"/>
                  </a:lnTo>
                  <a:close/>
                  <a:moveTo>
                    <a:pt x="230251" y="3263"/>
                  </a:moveTo>
                  <a:cubicBezTo>
                    <a:pt x="228620" y="10697"/>
                    <a:pt x="224450" y="16015"/>
                    <a:pt x="219615" y="16015"/>
                  </a:cubicBezTo>
                  <a:lnTo>
                    <a:pt x="130718" y="16015"/>
                  </a:lnTo>
                  <a:cubicBezTo>
                    <a:pt x="125158" y="16015"/>
                    <a:pt x="120504" y="9125"/>
                    <a:pt x="119477" y="0"/>
                  </a:cubicBezTo>
                  <a:cubicBezTo>
                    <a:pt x="53725" y="39886"/>
                    <a:pt x="0" y="142019"/>
                    <a:pt x="0" y="222516"/>
                  </a:cubicBezTo>
                  <a:cubicBezTo>
                    <a:pt x="0" y="324769"/>
                    <a:pt x="78201" y="353112"/>
                    <a:pt x="174653" y="353112"/>
                  </a:cubicBezTo>
                  <a:cubicBezTo>
                    <a:pt x="271165" y="353112"/>
                    <a:pt x="349366" y="324769"/>
                    <a:pt x="349366" y="222516"/>
                  </a:cubicBezTo>
                  <a:cubicBezTo>
                    <a:pt x="349366" y="144134"/>
                    <a:pt x="291652" y="45265"/>
                    <a:pt x="230251" y="3263"/>
                  </a:cubicBezTo>
                  <a:lnTo>
                    <a:pt x="230251" y="3263"/>
                  </a:lnTo>
                  <a:close/>
                </a:path>
              </a:pathLst>
            </a:custGeom>
            <a:grpFill/>
            <a:ln w="6039" cap="flat">
              <a:noFill/>
              <a:prstDash val="solid"/>
              <a:miter/>
            </a:ln>
          </p:spPr>
          <p:txBody>
            <a:bodyPr rtlCol="0" anchor="ctr"/>
            <a:lstStyle/>
            <a:p>
              <a:endParaRPr lang="en-US"/>
            </a:p>
          </p:txBody>
        </p:sp>
      </p:grpSp>
      <p:grpSp>
        <p:nvGrpSpPr>
          <p:cNvPr id="75" name="Graphic 2">
            <a:extLst>
              <a:ext uri="{FF2B5EF4-FFF2-40B4-BE49-F238E27FC236}">
                <a16:creationId xmlns:a16="http://schemas.microsoft.com/office/drawing/2014/main" id="{D79AC5D3-9245-AF55-837E-1F8E3C06F217}"/>
              </a:ext>
            </a:extLst>
          </p:cNvPr>
          <p:cNvGrpSpPr/>
          <p:nvPr/>
        </p:nvGrpSpPr>
        <p:grpSpPr>
          <a:xfrm>
            <a:off x="3854824" y="3100255"/>
            <a:ext cx="409826" cy="447143"/>
            <a:chOff x="3854824" y="3261622"/>
            <a:chExt cx="409826" cy="447143"/>
          </a:xfrm>
          <a:solidFill>
            <a:schemeClr val="tx1"/>
          </a:solidFill>
        </p:grpSpPr>
        <p:sp>
          <p:nvSpPr>
            <p:cNvPr id="76" name="Freeform: Shape 75">
              <a:extLst>
                <a:ext uri="{FF2B5EF4-FFF2-40B4-BE49-F238E27FC236}">
                  <a16:creationId xmlns:a16="http://schemas.microsoft.com/office/drawing/2014/main" id="{8084F9CE-C2C8-6B35-AA04-97D5149A33ED}"/>
                </a:ext>
              </a:extLst>
            </p:cNvPr>
            <p:cNvSpPr/>
            <p:nvPr/>
          </p:nvSpPr>
          <p:spPr>
            <a:xfrm>
              <a:off x="3945406" y="3261622"/>
              <a:ext cx="319244" cy="319390"/>
            </a:xfrm>
            <a:custGeom>
              <a:avLst/>
              <a:gdLst>
                <a:gd name="connsiteX0" fmla="*/ 159649 w 319244"/>
                <a:gd name="connsiteY0" fmla="*/ 43814 h 319390"/>
                <a:gd name="connsiteX1" fmla="*/ 71235 w 319244"/>
                <a:gd name="connsiteY1" fmla="*/ 84728 h 319390"/>
                <a:gd name="connsiteX2" fmla="*/ 84530 w 319244"/>
                <a:gd name="connsiteY2" fmla="*/ 248140 h 319390"/>
                <a:gd name="connsiteX3" fmla="*/ 159528 w 319244"/>
                <a:gd name="connsiteY3" fmla="*/ 275697 h 319390"/>
                <a:gd name="connsiteX4" fmla="*/ 247943 w 319244"/>
                <a:gd name="connsiteY4" fmla="*/ 234784 h 319390"/>
                <a:gd name="connsiteX5" fmla="*/ 275138 w 319244"/>
                <a:gd name="connsiteY5" fmla="*/ 150358 h 319390"/>
                <a:gd name="connsiteX6" fmla="*/ 234647 w 319244"/>
                <a:gd name="connsiteY6" fmla="*/ 71432 h 319390"/>
                <a:gd name="connsiteX7" fmla="*/ 159649 w 319244"/>
                <a:gd name="connsiteY7" fmla="*/ 43814 h 319390"/>
                <a:gd name="connsiteX8" fmla="*/ 159649 w 319244"/>
                <a:gd name="connsiteY8" fmla="*/ 43814 h 319390"/>
                <a:gd name="connsiteX9" fmla="*/ 159528 w 319244"/>
                <a:gd name="connsiteY9" fmla="*/ 319391 h 319390"/>
                <a:gd name="connsiteX10" fmla="*/ 56248 w 319244"/>
                <a:gd name="connsiteY10" fmla="*/ 281378 h 319390"/>
                <a:gd name="connsiteX11" fmla="*/ 37876 w 319244"/>
                <a:gd name="connsiteY11" fmla="*/ 56324 h 319390"/>
                <a:gd name="connsiteX12" fmla="*/ 159649 w 319244"/>
                <a:gd name="connsiteY12" fmla="*/ 0 h 319390"/>
                <a:gd name="connsiteX13" fmla="*/ 262930 w 319244"/>
                <a:gd name="connsiteY13" fmla="*/ 37952 h 319390"/>
                <a:gd name="connsiteX14" fmla="*/ 318710 w 319244"/>
                <a:gd name="connsiteY14" fmla="*/ 146672 h 319390"/>
                <a:gd name="connsiteX15" fmla="*/ 281241 w 319244"/>
                <a:gd name="connsiteY15" fmla="*/ 263006 h 319390"/>
                <a:gd name="connsiteX16" fmla="*/ 159528 w 319244"/>
                <a:gd name="connsiteY16" fmla="*/ 319391 h 319390"/>
                <a:gd name="connsiteX17" fmla="*/ 159528 w 319244"/>
                <a:gd name="connsiteY17" fmla="*/ 319391 h 319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19244" h="319390">
                  <a:moveTo>
                    <a:pt x="159649" y="43814"/>
                  </a:moveTo>
                  <a:cubicBezTo>
                    <a:pt x="125504" y="43814"/>
                    <a:pt x="93293" y="58741"/>
                    <a:pt x="71235" y="84728"/>
                  </a:cubicBezTo>
                  <a:cubicBezTo>
                    <a:pt x="29838" y="133437"/>
                    <a:pt x="35821" y="206743"/>
                    <a:pt x="84530" y="248140"/>
                  </a:cubicBezTo>
                  <a:cubicBezTo>
                    <a:pt x="105441" y="265907"/>
                    <a:pt x="132091" y="275697"/>
                    <a:pt x="159528" y="275697"/>
                  </a:cubicBezTo>
                  <a:cubicBezTo>
                    <a:pt x="193673" y="275697"/>
                    <a:pt x="225884" y="260831"/>
                    <a:pt x="247943" y="234784"/>
                  </a:cubicBezTo>
                  <a:cubicBezTo>
                    <a:pt x="268007" y="211215"/>
                    <a:pt x="277615" y="181179"/>
                    <a:pt x="275138" y="150358"/>
                  </a:cubicBezTo>
                  <a:cubicBezTo>
                    <a:pt x="272599" y="119477"/>
                    <a:pt x="258276" y="91436"/>
                    <a:pt x="234647" y="71432"/>
                  </a:cubicBezTo>
                  <a:cubicBezTo>
                    <a:pt x="213677" y="53604"/>
                    <a:pt x="187086" y="43814"/>
                    <a:pt x="159649" y="43814"/>
                  </a:cubicBezTo>
                  <a:lnTo>
                    <a:pt x="159649" y="43814"/>
                  </a:lnTo>
                  <a:close/>
                  <a:moveTo>
                    <a:pt x="159528" y="319391"/>
                  </a:moveTo>
                  <a:cubicBezTo>
                    <a:pt x="121758" y="319391"/>
                    <a:pt x="85074" y="305914"/>
                    <a:pt x="56248" y="281378"/>
                  </a:cubicBezTo>
                  <a:cubicBezTo>
                    <a:pt x="-10833" y="224389"/>
                    <a:pt x="-19113" y="123405"/>
                    <a:pt x="37876" y="56324"/>
                  </a:cubicBezTo>
                  <a:cubicBezTo>
                    <a:pt x="68274" y="20547"/>
                    <a:pt x="112693" y="0"/>
                    <a:pt x="159649" y="0"/>
                  </a:cubicBezTo>
                  <a:cubicBezTo>
                    <a:pt x="197420" y="0"/>
                    <a:pt x="234103" y="13477"/>
                    <a:pt x="262930" y="37952"/>
                  </a:cubicBezTo>
                  <a:cubicBezTo>
                    <a:pt x="295443" y="65570"/>
                    <a:pt x="315266" y="104187"/>
                    <a:pt x="318710" y="146672"/>
                  </a:cubicBezTo>
                  <a:cubicBezTo>
                    <a:pt x="322155" y="189157"/>
                    <a:pt x="308859" y="230493"/>
                    <a:pt x="281241" y="263006"/>
                  </a:cubicBezTo>
                  <a:cubicBezTo>
                    <a:pt x="250904" y="298843"/>
                    <a:pt x="206485" y="319391"/>
                    <a:pt x="159528" y="319391"/>
                  </a:cubicBezTo>
                  <a:lnTo>
                    <a:pt x="159528" y="319391"/>
                  </a:lnTo>
                  <a:close/>
                </a:path>
              </a:pathLst>
            </a:custGeom>
            <a:grpFill/>
            <a:ln w="6039"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1F450EBA-CCE7-55C8-E3A1-6897BCCCEA7D}"/>
                </a:ext>
              </a:extLst>
            </p:cNvPr>
            <p:cNvSpPr/>
            <p:nvPr/>
          </p:nvSpPr>
          <p:spPr>
            <a:xfrm>
              <a:off x="3952401" y="3512239"/>
              <a:ext cx="80074" cy="83277"/>
            </a:xfrm>
            <a:custGeom>
              <a:avLst/>
              <a:gdLst>
                <a:gd name="connsiteX0" fmla="*/ 33299 w 80074"/>
                <a:gd name="connsiteY0" fmla="*/ 83277 h 83277"/>
                <a:gd name="connsiteX1" fmla="*/ 0 w 80074"/>
                <a:gd name="connsiteY1" fmla="*/ 54994 h 83277"/>
                <a:gd name="connsiteX2" fmla="*/ 46715 w 80074"/>
                <a:gd name="connsiteY2" fmla="*/ 0 h 83277"/>
                <a:gd name="connsiteX3" fmla="*/ 80074 w 80074"/>
                <a:gd name="connsiteY3" fmla="*/ 28283 h 83277"/>
                <a:gd name="connsiteX4" fmla="*/ 33299 w 80074"/>
                <a:gd name="connsiteY4" fmla="*/ 83277 h 832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074" h="83277">
                  <a:moveTo>
                    <a:pt x="33299" y="83277"/>
                  </a:moveTo>
                  <a:lnTo>
                    <a:pt x="0" y="54994"/>
                  </a:lnTo>
                  <a:lnTo>
                    <a:pt x="46715" y="0"/>
                  </a:lnTo>
                  <a:lnTo>
                    <a:pt x="80074" y="28283"/>
                  </a:lnTo>
                  <a:lnTo>
                    <a:pt x="33299" y="83277"/>
                  </a:lnTo>
                  <a:close/>
                </a:path>
              </a:pathLst>
            </a:custGeom>
            <a:grpFill/>
            <a:ln w="6039"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44761932-8317-780E-C2C4-C4AD68B99BD8}"/>
                </a:ext>
              </a:extLst>
            </p:cNvPr>
            <p:cNvSpPr/>
            <p:nvPr/>
          </p:nvSpPr>
          <p:spPr>
            <a:xfrm>
              <a:off x="3854824" y="3561103"/>
              <a:ext cx="138214" cy="147662"/>
            </a:xfrm>
            <a:custGeom>
              <a:avLst/>
              <a:gdLst>
                <a:gd name="connsiteX0" fmla="*/ 60833 w 138214"/>
                <a:gd name="connsiteY0" fmla="*/ 139930 h 147662"/>
                <a:gd name="connsiteX1" fmla="*/ 30012 w 138214"/>
                <a:gd name="connsiteY1" fmla="*/ 142468 h 147662"/>
                <a:gd name="connsiteX2" fmla="*/ 7712 w 138214"/>
                <a:gd name="connsiteY2" fmla="*/ 123553 h 147662"/>
                <a:gd name="connsiteX3" fmla="*/ 5174 w 138214"/>
                <a:gd name="connsiteY3" fmla="*/ 92732 h 147662"/>
                <a:gd name="connsiteX4" fmla="*/ 77392 w 138214"/>
                <a:gd name="connsiteY4" fmla="*/ 7702 h 147662"/>
                <a:gd name="connsiteX5" fmla="*/ 108213 w 138214"/>
                <a:gd name="connsiteY5" fmla="*/ 5224 h 147662"/>
                <a:gd name="connsiteX6" fmla="*/ 130513 w 138214"/>
                <a:gd name="connsiteY6" fmla="*/ 24140 h 147662"/>
                <a:gd name="connsiteX7" fmla="*/ 132991 w 138214"/>
                <a:gd name="connsiteY7" fmla="*/ 54961 h 147662"/>
                <a:gd name="connsiteX8" fmla="*/ 60833 w 138214"/>
                <a:gd name="connsiteY8" fmla="*/ 139930 h 147662"/>
                <a:gd name="connsiteX9" fmla="*/ 60833 w 138214"/>
                <a:gd name="connsiteY9" fmla="*/ 139930 h 147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8214" h="147662">
                  <a:moveTo>
                    <a:pt x="60833" y="139930"/>
                  </a:moveTo>
                  <a:cubicBezTo>
                    <a:pt x="53037" y="149177"/>
                    <a:pt x="39198" y="150264"/>
                    <a:pt x="30012" y="142468"/>
                  </a:cubicBezTo>
                  <a:lnTo>
                    <a:pt x="7712" y="123553"/>
                  </a:lnTo>
                  <a:cubicBezTo>
                    <a:pt x="-1474" y="115696"/>
                    <a:pt x="-2622" y="101918"/>
                    <a:pt x="5174" y="92732"/>
                  </a:cubicBezTo>
                  <a:lnTo>
                    <a:pt x="77392" y="7702"/>
                  </a:lnTo>
                  <a:cubicBezTo>
                    <a:pt x="85188" y="-1484"/>
                    <a:pt x="98967" y="-2632"/>
                    <a:pt x="108213" y="5224"/>
                  </a:cubicBezTo>
                  <a:lnTo>
                    <a:pt x="130513" y="24140"/>
                  </a:lnTo>
                  <a:cubicBezTo>
                    <a:pt x="139699" y="31996"/>
                    <a:pt x="140847" y="45775"/>
                    <a:pt x="132991" y="54961"/>
                  </a:cubicBezTo>
                  <a:lnTo>
                    <a:pt x="60833" y="139930"/>
                  </a:lnTo>
                  <a:lnTo>
                    <a:pt x="60833" y="139930"/>
                  </a:lnTo>
                  <a:close/>
                </a:path>
              </a:pathLst>
            </a:custGeom>
            <a:grpFill/>
            <a:ln w="6039"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789D8B35-2FEF-2B53-299F-DA7F5C3B235B}"/>
                </a:ext>
              </a:extLst>
            </p:cNvPr>
            <p:cNvSpPr/>
            <p:nvPr/>
          </p:nvSpPr>
          <p:spPr>
            <a:xfrm>
              <a:off x="4034819" y="3323644"/>
              <a:ext cx="101615" cy="47569"/>
            </a:xfrm>
            <a:custGeom>
              <a:avLst/>
              <a:gdLst>
                <a:gd name="connsiteX0" fmla="*/ 101239 w 101615"/>
                <a:gd name="connsiteY0" fmla="*/ 18475 h 47569"/>
                <a:gd name="connsiteX1" fmla="*/ 51562 w 101615"/>
                <a:gd name="connsiteY1" fmla="*/ 25606 h 47569"/>
                <a:gd name="connsiteX2" fmla="*/ 315 w 101615"/>
                <a:gd name="connsiteY2" fmla="*/ 42528 h 47569"/>
                <a:gd name="connsiteX3" fmla="*/ 43887 w 101615"/>
                <a:gd name="connsiteY3" fmla="*/ 1796 h 47569"/>
                <a:gd name="connsiteX4" fmla="*/ 101239 w 101615"/>
                <a:gd name="connsiteY4" fmla="*/ 18475 h 47569"/>
                <a:gd name="connsiteX5" fmla="*/ 101239 w 101615"/>
                <a:gd name="connsiteY5" fmla="*/ 18475 h 475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1615" h="47569">
                  <a:moveTo>
                    <a:pt x="101239" y="18475"/>
                  </a:moveTo>
                  <a:cubicBezTo>
                    <a:pt x="105046" y="34309"/>
                    <a:pt x="79422" y="18959"/>
                    <a:pt x="51562" y="25606"/>
                  </a:cubicBezTo>
                  <a:cubicBezTo>
                    <a:pt x="23703" y="32254"/>
                    <a:pt x="4122" y="58422"/>
                    <a:pt x="315" y="42528"/>
                  </a:cubicBezTo>
                  <a:cubicBezTo>
                    <a:pt x="-3432" y="26694"/>
                    <a:pt x="27148" y="6268"/>
                    <a:pt x="43887" y="1796"/>
                  </a:cubicBezTo>
                  <a:cubicBezTo>
                    <a:pt x="63045" y="-3341"/>
                    <a:pt x="97492" y="2642"/>
                    <a:pt x="101239" y="18475"/>
                  </a:cubicBezTo>
                  <a:lnTo>
                    <a:pt x="101239" y="18475"/>
                  </a:lnTo>
                  <a:close/>
                </a:path>
              </a:pathLst>
            </a:custGeom>
            <a:grpFill/>
            <a:ln w="6039"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993EF819-2EF3-98C7-1061-5F24B426DF2B}"/>
                </a:ext>
              </a:extLst>
            </p:cNvPr>
            <p:cNvSpPr/>
            <p:nvPr/>
          </p:nvSpPr>
          <p:spPr>
            <a:xfrm>
              <a:off x="4142747" y="3337838"/>
              <a:ext cx="25940" cy="21439"/>
            </a:xfrm>
            <a:custGeom>
              <a:avLst/>
              <a:gdLst>
                <a:gd name="connsiteX0" fmla="*/ 25583 w 25940"/>
                <a:gd name="connsiteY0" fmla="*/ 16972 h 21439"/>
                <a:gd name="connsiteX1" fmla="*/ 8419 w 25940"/>
                <a:gd name="connsiteY1" fmla="*/ 18966 h 21439"/>
                <a:gd name="connsiteX2" fmla="*/ 745 w 25940"/>
                <a:gd name="connsiteY2" fmla="*/ 8451 h 21439"/>
                <a:gd name="connsiteX3" fmla="*/ 11260 w 25940"/>
                <a:gd name="connsiteY3" fmla="*/ 776 h 21439"/>
                <a:gd name="connsiteX4" fmla="*/ 25583 w 25940"/>
                <a:gd name="connsiteY4" fmla="*/ 16972 h 21439"/>
                <a:gd name="connsiteX5" fmla="*/ 25583 w 25940"/>
                <a:gd name="connsiteY5" fmla="*/ 16972 h 21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940" h="21439">
                  <a:moveTo>
                    <a:pt x="25583" y="16972"/>
                  </a:moveTo>
                  <a:cubicBezTo>
                    <a:pt x="23286" y="23861"/>
                    <a:pt x="15248" y="21323"/>
                    <a:pt x="8419" y="18966"/>
                  </a:cubicBezTo>
                  <a:cubicBezTo>
                    <a:pt x="1591" y="16609"/>
                    <a:pt x="-1552" y="15340"/>
                    <a:pt x="745" y="8451"/>
                  </a:cubicBezTo>
                  <a:cubicBezTo>
                    <a:pt x="3102" y="1561"/>
                    <a:pt x="4370" y="-1581"/>
                    <a:pt x="11260" y="776"/>
                  </a:cubicBezTo>
                  <a:cubicBezTo>
                    <a:pt x="18149" y="3193"/>
                    <a:pt x="27940" y="10143"/>
                    <a:pt x="25583" y="16972"/>
                  </a:cubicBezTo>
                  <a:lnTo>
                    <a:pt x="25583" y="16972"/>
                  </a:lnTo>
                  <a:close/>
                </a:path>
              </a:pathLst>
            </a:custGeom>
            <a:grpFill/>
            <a:ln w="6039" cap="flat">
              <a:noFill/>
              <a:prstDash val="solid"/>
              <a:miter/>
            </a:ln>
          </p:spPr>
          <p:txBody>
            <a:bodyPr rtlCol="0" anchor="ctr"/>
            <a:lstStyle/>
            <a:p>
              <a:endParaRPr lang="en-US"/>
            </a:p>
          </p:txBody>
        </p:sp>
      </p:grpSp>
      <p:grpSp>
        <p:nvGrpSpPr>
          <p:cNvPr id="81" name="Graphic 2">
            <a:extLst>
              <a:ext uri="{FF2B5EF4-FFF2-40B4-BE49-F238E27FC236}">
                <a16:creationId xmlns:a16="http://schemas.microsoft.com/office/drawing/2014/main" id="{CF1CCD5B-41DD-0C6E-6C39-57ED1882EEBF}"/>
              </a:ext>
            </a:extLst>
          </p:cNvPr>
          <p:cNvGrpSpPr/>
          <p:nvPr/>
        </p:nvGrpSpPr>
        <p:grpSpPr>
          <a:xfrm>
            <a:off x="5953472" y="3093305"/>
            <a:ext cx="487818" cy="487818"/>
            <a:chOff x="5953472" y="3254672"/>
            <a:chExt cx="487818" cy="487818"/>
          </a:xfrm>
          <a:solidFill>
            <a:schemeClr val="tx1"/>
          </a:solidFill>
        </p:grpSpPr>
        <p:sp>
          <p:nvSpPr>
            <p:cNvPr id="82" name="Freeform: Shape 81">
              <a:extLst>
                <a:ext uri="{FF2B5EF4-FFF2-40B4-BE49-F238E27FC236}">
                  <a16:creationId xmlns:a16="http://schemas.microsoft.com/office/drawing/2014/main" id="{6AEC4AE6-96E2-C0DD-9280-FA457FDC5D38}"/>
                </a:ext>
              </a:extLst>
            </p:cNvPr>
            <p:cNvSpPr/>
            <p:nvPr/>
          </p:nvSpPr>
          <p:spPr>
            <a:xfrm>
              <a:off x="5953472" y="3254672"/>
              <a:ext cx="487818" cy="487818"/>
            </a:xfrm>
            <a:custGeom>
              <a:avLst/>
              <a:gdLst>
                <a:gd name="connsiteX0" fmla="*/ 243909 w 487818"/>
                <a:gd name="connsiteY0" fmla="*/ 451679 h 487818"/>
                <a:gd name="connsiteX1" fmla="*/ 36139 w 487818"/>
                <a:gd name="connsiteY1" fmla="*/ 243909 h 487818"/>
                <a:gd name="connsiteX2" fmla="*/ 243909 w 487818"/>
                <a:gd name="connsiteY2" fmla="*/ 36139 h 487818"/>
                <a:gd name="connsiteX3" fmla="*/ 451679 w 487818"/>
                <a:gd name="connsiteY3" fmla="*/ 243909 h 487818"/>
                <a:gd name="connsiteX4" fmla="*/ 243909 w 487818"/>
                <a:gd name="connsiteY4" fmla="*/ 451679 h 487818"/>
                <a:gd name="connsiteX5" fmla="*/ 243909 w 487818"/>
                <a:gd name="connsiteY5" fmla="*/ 451679 h 487818"/>
                <a:gd name="connsiteX6" fmla="*/ 243909 w 487818"/>
                <a:gd name="connsiteY6" fmla="*/ 0 h 487818"/>
                <a:gd name="connsiteX7" fmla="*/ 0 w 487818"/>
                <a:gd name="connsiteY7" fmla="*/ 243909 h 487818"/>
                <a:gd name="connsiteX8" fmla="*/ 243909 w 487818"/>
                <a:gd name="connsiteY8" fmla="*/ 487819 h 487818"/>
                <a:gd name="connsiteX9" fmla="*/ 487818 w 487818"/>
                <a:gd name="connsiteY9" fmla="*/ 243909 h 487818"/>
                <a:gd name="connsiteX10" fmla="*/ 243909 w 487818"/>
                <a:gd name="connsiteY10" fmla="*/ 0 h 487818"/>
                <a:gd name="connsiteX11" fmla="*/ 243909 w 487818"/>
                <a:gd name="connsiteY11" fmla="*/ 0 h 487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87818" h="487818">
                  <a:moveTo>
                    <a:pt x="243909" y="451679"/>
                  </a:moveTo>
                  <a:cubicBezTo>
                    <a:pt x="129327" y="451679"/>
                    <a:pt x="36139" y="358491"/>
                    <a:pt x="36139" y="243909"/>
                  </a:cubicBezTo>
                  <a:cubicBezTo>
                    <a:pt x="36139" y="129328"/>
                    <a:pt x="129327" y="36139"/>
                    <a:pt x="243909" y="36139"/>
                  </a:cubicBezTo>
                  <a:cubicBezTo>
                    <a:pt x="358491" y="36139"/>
                    <a:pt x="451679" y="129328"/>
                    <a:pt x="451679" y="243909"/>
                  </a:cubicBezTo>
                  <a:cubicBezTo>
                    <a:pt x="451619" y="358491"/>
                    <a:pt x="358491" y="451679"/>
                    <a:pt x="243909" y="451679"/>
                  </a:cubicBezTo>
                  <a:lnTo>
                    <a:pt x="243909" y="451679"/>
                  </a:lnTo>
                  <a:close/>
                  <a:moveTo>
                    <a:pt x="243909" y="0"/>
                  </a:moveTo>
                  <a:cubicBezTo>
                    <a:pt x="109384" y="0"/>
                    <a:pt x="0" y="109445"/>
                    <a:pt x="0" y="243909"/>
                  </a:cubicBezTo>
                  <a:cubicBezTo>
                    <a:pt x="0" y="378374"/>
                    <a:pt x="109445" y="487819"/>
                    <a:pt x="243909" y="487819"/>
                  </a:cubicBezTo>
                  <a:cubicBezTo>
                    <a:pt x="378434" y="487819"/>
                    <a:pt x="487818" y="378374"/>
                    <a:pt x="487818" y="243909"/>
                  </a:cubicBezTo>
                  <a:cubicBezTo>
                    <a:pt x="487818" y="109445"/>
                    <a:pt x="378374" y="0"/>
                    <a:pt x="243909" y="0"/>
                  </a:cubicBezTo>
                  <a:lnTo>
                    <a:pt x="243909" y="0"/>
                  </a:lnTo>
                  <a:close/>
                </a:path>
              </a:pathLst>
            </a:custGeom>
            <a:grpFill/>
            <a:ln w="6039"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D96827AC-66F5-277B-24EA-D549E9305890}"/>
                </a:ext>
              </a:extLst>
            </p:cNvPr>
            <p:cNvSpPr/>
            <p:nvPr/>
          </p:nvSpPr>
          <p:spPr>
            <a:xfrm>
              <a:off x="6185415" y="3302716"/>
              <a:ext cx="23931" cy="47863"/>
            </a:xfrm>
            <a:custGeom>
              <a:avLst/>
              <a:gdLst>
                <a:gd name="connsiteX0" fmla="*/ 11966 w 23931"/>
                <a:gd name="connsiteY0" fmla="*/ 47863 h 47863"/>
                <a:gd name="connsiteX1" fmla="*/ 23932 w 23931"/>
                <a:gd name="connsiteY1" fmla="*/ 35897 h 47863"/>
                <a:gd name="connsiteX2" fmla="*/ 23932 w 23931"/>
                <a:gd name="connsiteY2" fmla="*/ 11966 h 47863"/>
                <a:gd name="connsiteX3" fmla="*/ 11966 w 23931"/>
                <a:gd name="connsiteY3" fmla="*/ 0 h 47863"/>
                <a:gd name="connsiteX4" fmla="*/ 1 w 23931"/>
                <a:gd name="connsiteY4" fmla="*/ 11966 h 47863"/>
                <a:gd name="connsiteX5" fmla="*/ 1 w 23931"/>
                <a:gd name="connsiteY5" fmla="*/ 35897 h 47863"/>
                <a:gd name="connsiteX6" fmla="*/ 11966 w 23931"/>
                <a:gd name="connsiteY6" fmla="*/ 47863 h 47863"/>
                <a:gd name="connsiteX7" fmla="*/ 11966 w 23931"/>
                <a:gd name="connsiteY7" fmla="*/ 47863 h 47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931" h="47863">
                  <a:moveTo>
                    <a:pt x="11966" y="47863"/>
                  </a:moveTo>
                  <a:cubicBezTo>
                    <a:pt x="18554" y="47863"/>
                    <a:pt x="23932" y="42485"/>
                    <a:pt x="23932" y="35897"/>
                  </a:cubicBezTo>
                  <a:lnTo>
                    <a:pt x="23932" y="11966"/>
                  </a:lnTo>
                  <a:cubicBezTo>
                    <a:pt x="23932" y="5379"/>
                    <a:pt x="18554" y="0"/>
                    <a:pt x="11966" y="0"/>
                  </a:cubicBezTo>
                  <a:cubicBezTo>
                    <a:pt x="5379" y="0"/>
                    <a:pt x="1" y="5379"/>
                    <a:pt x="1" y="11966"/>
                  </a:cubicBezTo>
                  <a:lnTo>
                    <a:pt x="1" y="35897"/>
                  </a:lnTo>
                  <a:cubicBezTo>
                    <a:pt x="-60" y="42485"/>
                    <a:pt x="5319" y="47863"/>
                    <a:pt x="11966" y="47863"/>
                  </a:cubicBezTo>
                  <a:lnTo>
                    <a:pt x="11966" y="47863"/>
                  </a:lnTo>
                  <a:close/>
                </a:path>
              </a:pathLst>
            </a:custGeom>
            <a:grpFill/>
            <a:ln w="6039"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D88C2334-79E6-F84B-DD1B-1D69D2F692B5}"/>
                </a:ext>
              </a:extLst>
            </p:cNvPr>
            <p:cNvSpPr/>
            <p:nvPr/>
          </p:nvSpPr>
          <p:spPr>
            <a:xfrm>
              <a:off x="6185416" y="3643863"/>
              <a:ext cx="23931" cy="47863"/>
            </a:xfrm>
            <a:custGeom>
              <a:avLst/>
              <a:gdLst>
                <a:gd name="connsiteX0" fmla="*/ 11966 w 23931"/>
                <a:gd name="connsiteY0" fmla="*/ 0 h 47863"/>
                <a:gd name="connsiteX1" fmla="*/ 0 w 23931"/>
                <a:gd name="connsiteY1" fmla="*/ 11966 h 47863"/>
                <a:gd name="connsiteX2" fmla="*/ 0 w 23931"/>
                <a:gd name="connsiteY2" fmla="*/ 35897 h 47863"/>
                <a:gd name="connsiteX3" fmla="*/ 11966 w 23931"/>
                <a:gd name="connsiteY3" fmla="*/ 47863 h 47863"/>
                <a:gd name="connsiteX4" fmla="*/ 23931 w 23931"/>
                <a:gd name="connsiteY4" fmla="*/ 35897 h 47863"/>
                <a:gd name="connsiteX5" fmla="*/ 23931 w 23931"/>
                <a:gd name="connsiteY5" fmla="*/ 11966 h 47863"/>
                <a:gd name="connsiteX6" fmla="*/ 11966 w 23931"/>
                <a:gd name="connsiteY6" fmla="*/ 0 h 47863"/>
                <a:gd name="connsiteX7" fmla="*/ 11966 w 23931"/>
                <a:gd name="connsiteY7" fmla="*/ 0 h 47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931" h="47863">
                  <a:moveTo>
                    <a:pt x="11966" y="0"/>
                  </a:moveTo>
                  <a:cubicBezTo>
                    <a:pt x="5378" y="0"/>
                    <a:pt x="0" y="5379"/>
                    <a:pt x="0" y="11966"/>
                  </a:cubicBezTo>
                  <a:lnTo>
                    <a:pt x="0" y="35897"/>
                  </a:lnTo>
                  <a:cubicBezTo>
                    <a:pt x="0" y="42485"/>
                    <a:pt x="5378" y="47863"/>
                    <a:pt x="11966" y="47863"/>
                  </a:cubicBezTo>
                  <a:cubicBezTo>
                    <a:pt x="18553" y="47863"/>
                    <a:pt x="23931" y="42485"/>
                    <a:pt x="23931" y="35897"/>
                  </a:cubicBezTo>
                  <a:lnTo>
                    <a:pt x="23931" y="11966"/>
                  </a:lnTo>
                  <a:cubicBezTo>
                    <a:pt x="23931" y="5379"/>
                    <a:pt x="18553" y="0"/>
                    <a:pt x="11966" y="0"/>
                  </a:cubicBezTo>
                  <a:lnTo>
                    <a:pt x="11966" y="0"/>
                  </a:lnTo>
                  <a:close/>
                </a:path>
              </a:pathLst>
            </a:custGeom>
            <a:grpFill/>
            <a:ln w="6039"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4EFC626D-9EF1-9FA3-5009-E98C36AC8F2F}"/>
                </a:ext>
              </a:extLst>
            </p:cNvPr>
            <p:cNvSpPr/>
            <p:nvPr/>
          </p:nvSpPr>
          <p:spPr>
            <a:xfrm>
              <a:off x="6002846" y="3485225"/>
              <a:ext cx="47863" cy="23931"/>
            </a:xfrm>
            <a:custGeom>
              <a:avLst/>
              <a:gdLst>
                <a:gd name="connsiteX0" fmla="*/ 35897 w 47863"/>
                <a:gd name="connsiteY0" fmla="*/ 0 h 23931"/>
                <a:gd name="connsiteX1" fmla="*/ 11966 w 47863"/>
                <a:gd name="connsiteY1" fmla="*/ 0 h 23931"/>
                <a:gd name="connsiteX2" fmla="*/ 0 w 47863"/>
                <a:gd name="connsiteY2" fmla="*/ 11966 h 23931"/>
                <a:gd name="connsiteX3" fmla="*/ 11966 w 47863"/>
                <a:gd name="connsiteY3" fmla="*/ 23932 h 23931"/>
                <a:gd name="connsiteX4" fmla="*/ 35897 w 47863"/>
                <a:gd name="connsiteY4" fmla="*/ 23932 h 23931"/>
                <a:gd name="connsiteX5" fmla="*/ 47863 w 47863"/>
                <a:gd name="connsiteY5" fmla="*/ 11966 h 23931"/>
                <a:gd name="connsiteX6" fmla="*/ 35897 w 47863"/>
                <a:gd name="connsiteY6" fmla="*/ 0 h 23931"/>
                <a:gd name="connsiteX7" fmla="*/ 35897 w 47863"/>
                <a:gd name="connsiteY7" fmla="*/ 0 h 239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7863" h="23931">
                  <a:moveTo>
                    <a:pt x="35897" y="0"/>
                  </a:moveTo>
                  <a:lnTo>
                    <a:pt x="11966" y="0"/>
                  </a:lnTo>
                  <a:cubicBezTo>
                    <a:pt x="5379" y="0"/>
                    <a:pt x="0" y="5379"/>
                    <a:pt x="0" y="11966"/>
                  </a:cubicBezTo>
                  <a:cubicBezTo>
                    <a:pt x="0" y="18553"/>
                    <a:pt x="5379" y="23932"/>
                    <a:pt x="11966" y="23932"/>
                  </a:cubicBezTo>
                  <a:lnTo>
                    <a:pt x="35897" y="23932"/>
                  </a:lnTo>
                  <a:cubicBezTo>
                    <a:pt x="42545" y="23932"/>
                    <a:pt x="47863" y="18553"/>
                    <a:pt x="47863" y="11966"/>
                  </a:cubicBezTo>
                  <a:cubicBezTo>
                    <a:pt x="47863" y="5379"/>
                    <a:pt x="42485" y="0"/>
                    <a:pt x="35897" y="0"/>
                  </a:cubicBezTo>
                  <a:lnTo>
                    <a:pt x="35897" y="0"/>
                  </a:lnTo>
                  <a:close/>
                </a:path>
              </a:pathLst>
            </a:custGeom>
            <a:grpFill/>
            <a:ln w="6039"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5FFDD5D4-7A55-FC0E-7562-40DD4906E53B}"/>
                </a:ext>
              </a:extLst>
            </p:cNvPr>
            <p:cNvSpPr/>
            <p:nvPr/>
          </p:nvSpPr>
          <p:spPr>
            <a:xfrm>
              <a:off x="6344053" y="3485225"/>
              <a:ext cx="47863" cy="23931"/>
            </a:xfrm>
            <a:custGeom>
              <a:avLst/>
              <a:gdLst>
                <a:gd name="connsiteX0" fmla="*/ 35897 w 47863"/>
                <a:gd name="connsiteY0" fmla="*/ 0 h 23931"/>
                <a:gd name="connsiteX1" fmla="*/ 11966 w 47863"/>
                <a:gd name="connsiteY1" fmla="*/ 0 h 23931"/>
                <a:gd name="connsiteX2" fmla="*/ 0 w 47863"/>
                <a:gd name="connsiteY2" fmla="*/ 11966 h 23931"/>
                <a:gd name="connsiteX3" fmla="*/ 11966 w 47863"/>
                <a:gd name="connsiteY3" fmla="*/ 23932 h 23931"/>
                <a:gd name="connsiteX4" fmla="*/ 35897 w 47863"/>
                <a:gd name="connsiteY4" fmla="*/ 23932 h 23931"/>
                <a:gd name="connsiteX5" fmla="*/ 47863 w 47863"/>
                <a:gd name="connsiteY5" fmla="*/ 11966 h 23931"/>
                <a:gd name="connsiteX6" fmla="*/ 35897 w 47863"/>
                <a:gd name="connsiteY6" fmla="*/ 0 h 23931"/>
                <a:gd name="connsiteX7" fmla="*/ 35897 w 47863"/>
                <a:gd name="connsiteY7" fmla="*/ 0 h 239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7863" h="23931">
                  <a:moveTo>
                    <a:pt x="35897" y="0"/>
                  </a:moveTo>
                  <a:lnTo>
                    <a:pt x="11966" y="0"/>
                  </a:lnTo>
                  <a:cubicBezTo>
                    <a:pt x="5318" y="0"/>
                    <a:pt x="0" y="5379"/>
                    <a:pt x="0" y="11966"/>
                  </a:cubicBezTo>
                  <a:cubicBezTo>
                    <a:pt x="0" y="18553"/>
                    <a:pt x="5378" y="23932"/>
                    <a:pt x="11966" y="23932"/>
                  </a:cubicBezTo>
                  <a:lnTo>
                    <a:pt x="35897" y="23932"/>
                  </a:lnTo>
                  <a:cubicBezTo>
                    <a:pt x="42484" y="23932"/>
                    <a:pt x="47863" y="18553"/>
                    <a:pt x="47863" y="11966"/>
                  </a:cubicBezTo>
                  <a:cubicBezTo>
                    <a:pt x="47863" y="5379"/>
                    <a:pt x="42484" y="0"/>
                    <a:pt x="35897" y="0"/>
                  </a:cubicBezTo>
                  <a:lnTo>
                    <a:pt x="35897" y="0"/>
                  </a:lnTo>
                  <a:close/>
                </a:path>
              </a:pathLst>
            </a:custGeom>
            <a:grpFill/>
            <a:ln w="6039"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17ABF890-ECF4-362F-B47D-47110C34361F}"/>
                </a:ext>
              </a:extLst>
            </p:cNvPr>
            <p:cNvSpPr/>
            <p:nvPr/>
          </p:nvSpPr>
          <p:spPr>
            <a:xfrm>
              <a:off x="6066938" y="3383516"/>
              <a:ext cx="158002" cy="224375"/>
            </a:xfrm>
            <a:custGeom>
              <a:avLst/>
              <a:gdLst>
                <a:gd name="connsiteX0" fmla="*/ 142409 w 158002"/>
                <a:gd name="connsiteY0" fmla="*/ 88535 h 224375"/>
                <a:gd name="connsiteX1" fmla="*/ 142409 w 158002"/>
                <a:gd name="connsiteY1" fmla="*/ 11966 h 224375"/>
                <a:gd name="connsiteX2" fmla="*/ 130443 w 158002"/>
                <a:gd name="connsiteY2" fmla="*/ 0 h 224375"/>
                <a:gd name="connsiteX3" fmla="*/ 118478 w 158002"/>
                <a:gd name="connsiteY3" fmla="*/ 11966 h 224375"/>
                <a:gd name="connsiteX4" fmla="*/ 118478 w 158002"/>
                <a:gd name="connsiteY4" fmla="*/ 88716 h 224375"/>
                <a:gd name="connsiteX5" fmla="*/ 105605 w 158002"/>
                <a:gd name="connsiteY5" fmla="*/ 124432 h 224375"/>
                <a:gd name="connsiteX6" fmla="*/ 4621 w 158002"/>
                <a:gd name="connsiteY6" fmla="*/ 202935 h 224375"/>
                <a:gd name="connsiteX7" fmla="*/ 2506 w 158002"/>
                <a:gd name="connsiteY7" fmla="*/ 219736 h 224375"/>
                <a:gd name="connsiteX8" fmla="*/ 19306 w 158002"/>
                <a:gd name="connsiteY8" fmla="*/ 221851 h 224375"/>
                <a:gd name="connsiteX9" fmla="*/ 124641 w 158002"/>
                <a:gd name="connsiteY9" fmla="*/ 140024 h 224375"/>
                <a:gd name="connsiteX10" fmla="*/ 142409 w 158002"/>
                <a:gd name="connsiteY10" fmla="*/ 88535 h 224375"/>
                <a:gd name="connsiteX11" fmla="*/ 142409 w 158002"/>
                <a:gd name="connsiteY11" fmla="*/ 88535 h 22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8002" h="224375">
                  <a:moveTo>
                    <a:pt x="142409" y="88535"/>
                  </a:moveTo>
                  <a:lnTo>
                    <a:pt x="142409" y="11966"/>
                  </a:lnTo>
                  <a:cubicBezTo>
                    <a:pt x="142409" y="5379"/>
                    <a:pt x="137031" y="0"/>
                    <a:pt x="130443" y="0"/>
                  </a:cubicBezTo>
                  <a:cubicBezTo>
                    <a:pt x="123856" y="0"/>
                    <a:pt x="118478" y="5379"/>
                    <a:pt x="118478" y="11966"/>
                  </a:cubicBezTo>
                  <a:lnTo>
                    <a:pt x="118478" y="88716"/>
                  </a:lnTo>
                  <a:cubicBezTo>
                    <a:pt x="105424" y="95183"/>
                    <a:pt x="99380" y="110654"/>
                    <a:pt x="105605" y="124432"/>
                  </a:cubicBezTo>
                  <a:lnTo>
                    <a:pt x="4621" y="202935"/>
                  </a:lnTo>
                  <a:cubicBezTo>
                    <a:pt x="-576" y="206984"/>
                    <a:pt x="-1544" y="214539"/>
                    <a:pt x="2506" y="219736"/>
                  </a:cubicBezTo>
                  <a:cubicBezTo>
                    <a:pt x="6555" y="224994"/>
                    <a:pt x="14109" y="225900"/>
                    <a:pt x="19306" y="221851"/>
                  </a:cubicBezTo>
                  <a:lnTo>
                    <a:pt x="124641" y="140024"/>
                  </a:lnTo>
                  <a:cubicBezTo>
                    <a:pt x="156248" y="146974"/>
                    <a:pt x="171719" y="102676"/>
                    <a:pt x="142409" y="88535"/>
                  </a:cubicBezTo>
                  <a:lnTo>
                    <a:pt x="142409" y="88535"/>
                  </a:lnTo>
                  <a:close/>
                </a:path>
              </a:pathLst>
            </a:custGeom>
            <a:grpFill/>
            <a:ln w="6039" cap="flat">
              <a:noFill/>
              <a:prstDash val="solid"/>
              <a:miter/>
            </a:ln>
          </p:spPr>
          <p:txBody>
            <a:bodyPr rtlCol="0" anchor="ctr"/>
            <a:lstStyle/>
            <a:p>
              <a:endParaRPr lang="en-US"/>
            </a:p>
          </p:txBody>
        </p:sp>
      </p:grpSp>
      <p:grpSp>
        <p:nvGrpSpPr>
          <p:cNvPr id="88" name="Graphic 2">
            <a:extLst>
              <a:ext uri="{FF2B5EF4-FFF2-40B4-BE49-F238E27FC236}">
                <a16:creationId xmlns:a16="http://schemas.microsoft.com/office/drawing/2014/main" id="{2DDDC69C-F75A-EF99-D73A-924BF3AFD1FD}"/>
              </a:ext>
            </a:extLst>
          </p:cNvPr>
          <p:cNvGrpSpPr/>
          <p:nvPr/>
        </p:nvGrpSpPr>
        <p:grpSpPr>
          <a:xfrm>
            <a:off x="8172621" y="3116753"/>
            <a:ext cx="348184" cy="410282"/>
            <a:chOff x="8172621" y="3278120"/>
            <a:chExt cx="348184" cy="410282"/>
          </a:xfrm>
          <a:solidFill>
            <a:schemeClr val="tx1"/>
          </a:solidFill>
        </p:grpSpPr>
        <p:sp>
          <p:nvSpPr>
            <p:cNvPr id="89" name="Freeform: Shape 88">
              <a:extLst>
                <a:ext uri="{FF2B5EF4-FFF2-40B4-BE49-F238E27FC236}">
                  <a16:creationId xmlns:a16="http://schemas.microsoft.com/office/drawing/2014/main" id="{FE363D11-35CD-60D7-6CFF-807A8315FC1A}"/>
                </a:ext>
              </a:extLst>
            </p:cNvPr>
            <p:cNvSpPr/>
            <p:nvPr/>
          </p:nvSpPr>
          <p:spPr>
            <a:xfrm>
              <a:off x="8172621" y="3278120"/>
              <a:ext cx="348184" cy="410282"/>
            </a:xfrm>
            <a:custGeom>
              <a:avLst/>
              <a:gdLst>
                <a:gd name="connsiteX0" fmla="*/ 122706 w 348184"/>
                <a:gd name="connsiteY0" fmla="*/ 18493 h 410282"/>
                <a:gd name="connsiteX1" fmla="*/ 114849 w 348184"/>
                <a:gd name="connsiteY1" fmla="*/ 25624 h 410282"/>
                <a:gd name="connsiteX2" fmla="*/ 119805 w 348184"/>
                <a:gd name="connsiteY2" fmla="*/ 33964 h 410282"/>
                <a:gd name="connsiteX3" fmla="*/ 126755 w 348184"/>
                <a:gd name="connsiteY3" fmla="*/ 35716 h 410282"/>
                <a:gd name="connsiteX4" fmla="*/ 126755 w 348184"/>
                <a:gd name="connsiteY4" fmla="*/ 126366 h 410282"/>
                <a:gd name="connsiteX5" fmla="*/ 103126 w 348184"/>
                <a:gd name="connsiteY5" fmla="*/ 217621 h 410282"/>
                <a:gd name="connsiteX6" fmla="*/ 20634 w 348184"/>
                <a:gd name="connsiteY6" fmla="*/ 366650 h 410282"/>
                <a:gd name="connsiteX7" fmla="*/ 20876 w 348184"/>
                <a:gd name="connsiteY7" fmla="*/ 383390 h 410282"/>
                <a:gd name="connsiteX8" fmla="*/ 35440 w 348184"/>
                <a:gd name="connsiteY8" fmla="*/ 391729 h 410282"/>
                <a:gd name="connsiteX9" fmla="*/ 312769 w 348184"/>
                <a:gd name="connsiteY9" fmla="*/ 391729 h 410282"/>
                <a:gd name="connsiteX10" fmla="*/ 327334 w 348184"/>
                <a:gd name="connsiteY10" fmla="*/ 383390 h 410282"/>
                <a:gd name="connsiteX11" fmla="*/ 327515 w 348184"/>
                <a:gd name="connsiteY11" fmla="*/ 366650 h 410282"/>
                <a:gd name="connsiteX12" fmla="*/ 245567 w 348184"/>
                <a:gd name="connsiteY12" fmla="*/ 220099 h 410282"/>
                <a:gd name="connsiteX13" fmla="*/ 221636 w 348184"/>
                <a:gd name="connsiteY13" fmla="*/ 128179 h 410282"/>
                <a:gd name="connsiteX14" fmla="*/ 221636 w 348184"/>
                <a:gd name="connsiteY14" fmla="*/ 35535 h 410282"/>
                <a:gd name="connsiteX15" fmla="*/ 229311 w 348184"/>
                <a:gd name="connsiteY15" fmla="*/ 34205 h 410282"/>
                <a:gd name="connsiteX16" fmla="*/ 235112 w 348184"/>
                <a:gd name="connsiteY16" fmla="*/ 25563 h 410282"/>
                <a:gd name="connsiteX17" fmla="*/ 227437 w 348184"/>
                <a:gd name="connsiteY17" fmla="*/ 18493 h 410282"/>
                <a:gd name="connsiteX18" fmla="*/ 122706 w 348184"/>
                <a:gd name="connsiteY18" fmla="*/ 18493 h 410282"/>
                <a:gd name="connsiteX19" fmla="*/ 122706 w 348184"/>
                <a:gd name="connsiteY19" fmla="*/ 18493 h 410282"/>
                <a:gd name="connsiteX20" fmla="*/ 312829 w 348184"/>
                <a:gd name="connsiteY20" fmla="*/ 410283 h 410282"/>
                <a:gd name="connsiteX21" fmla="*/ 35500 w 348184"/>
                <a:gd name="connsiteY21" fmla="*/ 410283 h 410282"/>
                <a:gd name="connsiteX22" fmla="*/ 4982 w 348184"/>
                <a:gd name="connsiteY22" fmla="*/ 392817 h 410282"/>
                <a:gd name="connsiteX23" fmla="*/ 4498 w 348184"/>
                <a:gd name="connsiteY23" fmla="*/ 357705 h 410282"/>
                <a:gd name="connsiteX24" fmla="*/ 87050 w 348184"/>
                <a:gd name="connsiteY24" fmla="*/ 208677 h 410282"/>
                <a:gd name="connsiteX25" fmla="*/ 108262 w 348184"/>
                <a:gd name="connsiteY25" fmla="*/ 126427 h 410282"/>
                <a:gd name="connsiteX26" fmla="*/ 108262 w 348184"/>
                <a:gd name="connsiteY26" fmla="*/ 49012 h 410282"/>
                <a:gd name="connsiteX27" fmla="*/ 96478 w 348184"/>
                <a:gd name="connsiteY27" fmla="*/ 23327 h 410282"/>
                <a:gd name="connsiteX28" fmla="*/ 122646 w 348184"/>
                <a:gd name="connsiteY28" fmla="*/ 0 h 410282"/>
                <a:gd name="connsiteX29" fmla="*/ 227437 w 348184"/>
                <a:gd name="connsiteY29" fmla="*/ 0 h 410282"/>
                <a:gd name="connsiteX30" fmla="*/ 253605 w 348184"/>
                <a:gd name="connsiteY30" fmla="*/ 23992 h 410282"/>
                <a:gd name="connsiteX31" fmla="*/ 240128 w 348184"/>
                <a:gd name="connsiteY31" fmla="*/ 49918 h 410282"/>
                <a:gd name="connsiteX32" fmla="*/ 240128 w 348184"/>
                <a:gd name="connsiteY32" fmla="*/ 128179 h 410282"/>
                <a:gd name="connsiteX33" fmla="*/ 261703 w 348184"/>
                <a:gd name="connsiteY33" fmla="*/ 211034 h 410282"/>
                <a:gd name="connsiteX34" fmla="*/ 343650 w 348184"/>
                <a:gd name="connsiteY34" fmla="*/ 357585 h 410282"/>
                <a:gd name="connsiteX35" fmla="*/ 343288 w 348184"/>
                <a:gd name="connsiteY35" fmla="*/ 392757 h 410282"/>
                <a:gd name="connsiteX36" fmla="*/ 312829 w 348184"/>
                <a:gd name="connsiteY36" fmla="*/ 410283 h 410282"/>
                <a:gd name="connsiteX37" fmla="*/ 312829 w 348184"/>
                <a:gd name="connsiteY37" fmla="*/ 410283 h 4102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348184" h="410282">
                  <a:moveTo>
                    <a:pt x="122706" y="18493"/>
                  </a:moveTo>
                  <a:cubicBezTo>
                    <a:pt x="116300" y="18493"/>
                    <a:pt x="115091" y="23932"/>
                    <a:pt x="114849" y="25624"/>
                  </a:cubicBezTo>
                  <a:cubicBezTo>
                    <a:pt x="114728" y="26772"/>
                    <a:pt x="114306" y="32574"/>
                    <a:pt x="119805" y="33964"/>
                  </a:cubicBezTo>
                  <a:lnTo>
                    <a:pt x="126755" y="35716"/>
                  </a:lnTo>
                  <a:lnTo>
                    <a:pt x="126755" y="126366"/>
                  </a:lnTo>
                  <a:cubicBezTo>
                    <a:pt x="126755" y="158215"/>
                    <a:pt x="118596" y="189761"/>
                    <a:pt x="103126" y="217621"/>
                  </a:cubicBezTo>
                  <a:lnTo>
                    <a:pt x="20634" y="366650"/>
                  </a:lnTo>
                  <a:cubicBezTo>
                    <a:pt x="17673" y="371907"/>
                    <a:pt x="17794" y="378192"/>
                    <a:pt x="20876" y="383390"/>
                  </a:cubicBezTo>
                  <a:cubicBezTo>
                    <a:pt x="23958" y="388587"/>
                    <a:pt x="29397" y="391729"/>
                    <a:pt x="35440" y="391729"/>
                  </a:cubicBezTo>
                  <a:lnTo>
                    <a:pt x="312769" y="391729"/>
                  </a:lnTo>
                  <a:cubicBezTo>
                    <a:pt x="318873" y="391729"/>
                    <a:pt x="324251" y="388587"/>
                    <a:pt x="327334" y="383390"/>
                  </a:cubicBezTo>
                  <a:cubicBezTo>
                    <a:pt x="330416" y="378192"/>
                    <a:pt x="330476" y="371907"/>
                    <a:pt x="327515" y="366650"/>
                  </a:cubicBezTo>
                  <a:lnTo>
                    <a:pt x="245567" y="220099"/>
                  </a:lnTo>
                  <a:cubicBezTo>
                    <a:pt x="229915" y="192057"/>
                    <a:pt x="221636" y="160269"/>
                    <a:pt x="221636" y="128179"/>
                  </a:cubicBezTo>
                  <a:lnTo>
                    <a:pt x="221636" y="35535"/>
                  </a:lnTo>
                  <a:lnTo>
                    <a:pt x="229311" y="34205"/>
                  </a:lnTo>
                  <a:cubicBezTo>
                    <a:pt x="235595" y="33117"/>
                    <a:pt x="235233" y="26349"/>
                    <a:pt x="235112" y="25563"/>
                  </a:cubicBezTo>
                  <a:cubicBezTo>
                    <a:pt x="234870" y="22965"/>
                    <a:pt x="233601" y="18493"/>
                    <a:pt x="227437" y="18493"/>
                  </a:cubicBezTo>
                  <a:lnTo>
                    <a:pt x="122706" y="18493"/>
                  </a:lnTo>
                  <a:lnTo>
                    <a:pt x="122706" y="18493"/>
                  </a:lnTo>
                  <a:close/>
                  <a:moveTo>
                    <a:pt x="312829" y="410283"/>
                  </a:moveTo>
                  <a:lnTo>
                    <a:pt x="35500" y="410283"/>
                  </a:lnTo>
                  <a:cubicBezTo>
                    <a:pt x="22809" y="410283"/>
                    <a:pt x="11387" y="403756"/>
                    <a:pt x="4982" y="392817"/>
                  </a:cubicBezTo>
                  <a:cubicBezTo>
                    <a:pt x="-1485" y="381939"/>
                    <a:pt x="-1666" y="368765"/>
                    <a:pt x="4498" y="357705"/>
                  </a:cubicBezTo>
                  <a:lnTo>
                    <a:pt x="87050" y="208677"/>
                  </a:lnTo>
                  <a:cubicBezTo>
                    <a:pt x="100950" y="183597"/>
                    <a:pt x="108262" y="155133"/>
                    <a:pt x="108262" y="126427"/>
                  </a:cubicBezTo>
                  <a:lnTo>
                    <a:pt x="108262" y="49012"/>
                  </a:lnTo>
                  <a:cubicBezTo>
                    <a:pt x="99802" y="43875"/>
                    <a:pt x="95088" y="34205"/>
                    <a:pt x="96478" y="23327"/>
                  </a:cubicBezTo>
                  <a:cubicBezTo>
                    <a:pt x="98230" y="9609"/>
                    <a:pt x="108988" y="0"/>
                    <a:pt x="122646" y="0"/>
                  </a:cubicBezTo>
                  <a:lnTo>
                    <a:pt x="227437" y="0"/>
                  </a:lnTo>
                  <a:cubicBezTo>
                    <a:pt x="241639" y="0"/>
                    <a:pt x="252396" y="9851"/>
                    <a:pt x="253605" y="23992"/>
                  </a:cubicBezTo>
                  <a:cubicBezTo>
                    <a:pt x="254451" y="33843"/>
                    <a:pt x="250039" y="44781"/>
                    <a:pt x="240128" y="49918"/>
                  </a:cubicBezTo>
                  <a:lnTo>
                    <a:pt x="240128" y="128179"/>
                  </a:lnTo>
                  <a:cubicBezTo>
                    <a:pt x="240128" y="157127"/>
                    <a:pt x="247562" y="185772"/>
                    <a:pt x="261703" y="211034"/>
                  </a:cubicBezTo>
                  <a:lnTo>
                    <a:pt x="343650" y="357585"/>
                  </a:lnTo>
                  <a:cubicBezTo>
                    <a:pt x="349815" y="368644"/>
                    <a:pt x="349694" y="381818"/>
                    <a:pt x="343288" y="392757"/>
                  </a:cubicBezTo>
                  <a:cubicBezTo>
                    <a:pt x="337003" y="403756"/>
                    <a:pt x="325581" y="410283"/>
                    <a:pt x="312829" y="410283"/>
                  </a:cubicBezTo>
                  <a:lnTo>
                    <a:pt x="312829" y="410283"/>
                  </a:lnTo>
                  <a:close/>
                </a:path>
              </a:pathLst>
            </a:custGeom>
            <a:grpFill/>
            <a:ln w="6039"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3C3A9E3E-2A8D-AFFD-0B59-DE5F17A034CD}"/>
                </a:ext>
              </a:extLst>
            </p:cNvPr>
            <p:cNvSpPr/>
            <p:nvPr/>
          </p:nvSpPr>
          <p:spPr>
            <a:xfrm>
              <a:off x="8218634" y="3511333"/>
              <a:ext cx="256339" cy="137909"/>
            </a:xfrm>
            <a:custGeom>
              <a:avLst/>
              <a:gdLst>
                <a:gd name="connsiteX0" fmla="*/ 164019 w 256339"/>
                <a:gd name="connsiteY0" fmla="*/ 120021 h 137909"/>
                <a:gd name="connsiteX1" fmla="*/ 154350 w 256339"/>
                <a:gd name="connsiteY1" fmla="*/ 110351 h 137909"/>
                <a:gd name="connsiteX2" fmla="*/ 164019 w 256339"/>
                <a:gd name="connsiteY2" fmla="*/ 100682 h 137909"/>
                <a:gd name="connsiteX3" fmla="*/ 173688 w 256339"/>
                <a:gd name="connsiteY3" fmla="*/ 110351 h 137909"/>
                <a:gd name="connsiteX4" fmla="*/ 164019 w 256339"/>
                <a:gd name="connsiteY4" fmla="*/ 120021 h 137909"/>
                <a:gd name="connsiteX5" fmla="*/ 164019 w 256339"/>
                <a:gd name="connsiteY5" fmla="*/ 120021 h 137909"/>
                <a:gd name="connsiteX6" fmla="*/ 141719 w 256339"/>
                <a:gd name="connsiteY6" fmla="*/ 34205 h 137909"/>
                <a:gd name="connsiteX7" fmla="*/ 151389 w 256339"/>
                <a:gd name="connsiteY7" fmla="*/ 24536 h 137909"/>
                <a:gd name="connsiteX8" fmla="*/ 161058 w 256339"/>
                <a:gd name="connsiteY8" fmla="*/ 34205 h 137909"/>
                <a:gd name="connsiteX9" fmla="*/ 151389 w 256339"/>
                <a:gd name="connsiteY9" fmla="*/ 43875 h 137909"/>
                <a:gd name="connsiteX10" fmla="*/ 141719 w 256339"/>
                <a:gd name="connsiteY10" fmla="*/ 34205 h 137909"/>
                <a:gd name="connsiteX11" fmla="*/ 141719 w 256339"/>
                <a:gd name="connsiteY11" fmla="*/ 34205 h 137909"/>
                <a:gd name="connsiteX12" fmla="*/ 79654 w 256339"/>
                <a:gd name="connsiteY12" fmla="*/ 85090 h 137909"/>
                <a:gd name="connsiteX13" fmla="*/ 69985 w 256339"/>
                <a:gd name="connsiteY13" fmla="*/ 75421 h 137909"/>
                <a:gd name="connsiteX14" fmla="*/ 79654 w 256339"/>
                <a:gd name="connsiteY14" fmla="*/ 65752 h 137909"/>
                <a:gd name="connsiteX15" fmla="*/ 89323 w 256339"/>
                <a:gd name="connsiteY15" fmla="*/ 75421 h 137909"/>
                <a:gd name="connsiteX16" fmla="*/ 79654 w 256339"/>
                <a:gd name="connsiteY16" fmla="*/ 85090 h 137909"/>
                <a:gd name="connsiteX17" fmla="*/ 79654 w 256339"/>
                <a:gd name="connsiteY17" fmla="*/ 85090 h 137909"/>
                <a:gd name="connsiteX18" fmla="*/ 250197 w 256339"/>
                <a:gd name="connsiteY18" fmla="*/ 110351 h 137909"/>
                <a:gd name="connsiteX19" fmla="*/ 190549 w 256339"/>
                <a:gd name="connsiteY19" fmla="*/ 0 h 137909"/>
                <a:gd name="connsiteX20" fmla="*/ 65211 w 256339"/>
                <a:gd name="connsiteY20" fmla="*/ 0 h 137909"/>
                <a:gd name="connsiteX21" fmla="*/ 6106 w 256339"/>
                <a:gd name="connsiteY21" fmla="*/ 110412 h 137909"/>
                <a:gd name="connsiteX22" fmla="*/ 12573 w 256339"/>
                <a:gd name="connsiteY22" fmla="*/ 137909 h 137909"/>
                <a:gd name="connsiteX23" fmla="*/ 243852 w 256339"/>
                <a:gd name="connsiteY23" fmla="*/ 137909 h 137909"/>
                <a:gd name="connsiteX24" fmla="*/ 250197 w 256339"/>
                <a:gd name="connsiteY24" fmla="*/ 110351 h 137909"/>
                <a:gd name="connsiteX25" fmla="*/ 250197 w 256339"/>
                <a:gd name="connsiteY25" fmla="*/ 110351 h 1379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56339" h="137909">
                  <a:moveTo>
                    <a:pt x="164019" y="120021"/>
                  </a:moveTo>
                  <a:cubicBezTo>
                    <a:pt x="158701" y="120021"/>
                    <a:pt x="154350" y="115670"/>
                    <a:pt x="154350" y="110351"/>
                  </a:cubicBezTo>
                  <a:cubicBezTo>
                    <a:pt x="154350" y="105033"/>
                    <a:pt x="158701" y="100682"/>
                    <a:pt x="164019" y="100682"/>
                  </a:cubicBezTo>
                  <a:cubicBezTo>
                    <a:pt x="169398" y="100682"/>
                    <a:pt x="173688" y="105033"/>
                    <a:pt x="173688" y="110351"/>
                  </a:cubicBezTo>
                  <a:cubicBezTo>
                    <a:pt x="173688" y="115730"/>
                    <a:pt x="169337" y="120021"/>
                    <a:pt x="164019" y="120021"/>
                  </a:cubicBezTo>
                  <a:lnTo>
                    <a:pt x="164019" y="120021"/>
                  </a:lnTo>
                  <a:close/>
                  <a:moveTo>
                    <a:pt x="141719" y="34205"/>
                  </a:moveTo>
                  <a:cubicBezTo>
                    <a:pt x="141719" y="28887"/>
                    <a:pt x="146010" y="24536"/>
                    <a:pt x="151389" y="24536"/>
                  </a:cubicBezTo>
                  <a:cubicBezTo>
                    <a:pt x="156707" y="24536"/>
                    <a:pt x="161058" y="28887"/>
                    <a:pt x="161058" y="34205"/>
                  </a:cubicBezTo>
                  <a:cubicBezTo>
                    <a:pt x="161058" y="39523"/>
                    <a:pt x="156707" y="43875"/>
                    <a:pt x="151389" y="43875"/>
                  </a:cubicBezTo>
                  <a:cubicBezTo>
                    <a:pt x="146010" y="43875"/>
                    <a:pt x="141719" y="39584"/>
                    <a:pt x="141719" y="34205"/>
                  </a:cubicBezTo>
                  <a:lnTo>
                    <a:pt x="141719" y="34205"/>
                  </a:lnTo>
                  <a:close/>
                  <a:moveTo>
                    <a:pt x="79654" y="85090"/>
                  </a:moveTo>
                  <a:cubicBezTo>
                    <a:pt x="74336" y="85090"/>
                    <a:pt x="69985" y="80739"/>
                    <a:pt x="69985" y="75421"/>
                  </a:cubicBezTo>
                  <a:cubicBezTo>
                    <a:pt x="69985" y="70103"/>
                    <a:pt x="74336" y="65752"/>
                    <a:pt x="79654" y="65752"/>
                  </a:cubicBezTo>
                  <a:cubicBezTo>
                    <a:pt x="85033" y="65752"/>
                    <a:pt x="89323" y="70103"/>
                    <a:pt x="89323" y="75421"/>
                  </a:cubicBezTo>
                  <a:cubicBezTo>
                    <a:pt x="89323" y="80800"/>
                    <a:pt x="85033" y="85151"/>
                    <a:pt x="79654" y="85090"/>
                  </a:cubicBezTo>
                  <a:lnTo>
                    <a:pt x="79654" y="85090"/>
                  </a:lnTo>
                  <a:close/>
                  <a:moveTo>
                    <a:pt x="250197" y="110351"/>
                  </a:moveTo>
                  <a:cubicBezTo>
                    <a:pt x="250197" y="110351"/>
                    <a:pt x="191818" y="2236"/>
                    <a:pt x="190549" y="0"/>
                  </a:cubicBezTo>
                  <a:lnTo>
                    <a:pt x="65211" y="0"/>
                  </a:lnTo>
                  <a:cubicBezTo>
                    <a:pt x="64243" y="1632"/>
                    <a:pt x="6106" y="110412"/>
                    <a:pt x="6106" y="110412"/>
                  </a:cubicBezTo>
                  <a:cubicBezTo>
                    <a:pt x="-1931" y="122740"/>
                    <a:pt x="-4106" y="137909"/>
                    <a:pt x="12573" y="137909"/>
                  </a:cubicBezTo>
                  <a:lnTo>
                    <a:pt x="243852" y="137909"/>
                  </a:lnTo>
                  <a:cubicBezTo>
                    <a:pt x="260411" y="137909"/>
                    <a:pt x="258295" y="122680"/>
                    <a:pt x="250197" y="110351"/>
                  </a:cubicBezTo>
                  <a:lnTo>
                    <a:pt x="250197" y="110351"/>
                  </a:lnTo>
                  <a:close/>
                </a:path>
              </a:pathLst>
            </a:custGeom>
            <a:grpFill/>
            <a:ln w="6039" cap="flat">
              <a:noFill/>
              <a:prstDash val="solid"/>
              <a:miter/>
            </a:ln>
          </p:spPr>
          <p:txBody>
            <a:bodyPr rtlCol="0" anchor="ctr"/>
            <a:lstStyle/>
            <a:p>
              <a:endParaRPr lang="en-US"/>
            </a:p>
          </p:txBody>
        </p:sp>
      </p:grpSp>
      <p:grpSp>
        <p:nvGrpSpPr>
          <p:cNvPr id="91" name="Graphic 2">
            <a:extLst>
              <a:ext uri="{FF2B5EF4-FFF2-40B4-BE49-F238E27FC236}">
                <a16:creationId xmlns:a16="http://schemas.microsoft.com/office/drawing/2014/main" id="{750340D1-265C-BFFE-B85D-8FF2CA0E3AD2}"/>
              </a:ext>
            </a:extLst>
          </p:cNvPr>
          <p:cNvGrpSpPr/>
          <p:nvPr/>
        </p:nvGrpSpPr>
        <p:grpSpPr>
          <a:xfrm>
            <a:off x="10249333" y="3058616"/>
            <a:ext cx="513176" cy="520271"/>
            <a:chOff x="10249333" y="3219983"/>
            <a:chExt cx="513176" cy="520271"/>
          </a:xfrm>
          <a:solidFill>
            <a:schemeClr val="tx1"/>
          </a:solidFill>
        </p:grpSpPr>
        <p:sp>
          <p:nvSpPr>
            <p:cNvPr id="92" name="Freeform: Shape 91">
              <a:extLst>
                <a:ext uri="{FF2B5EF4-FFF2-40B4-BE49-F238E27FC236}">
                  <a16:creationId xmlns:a16="http://schemas.microsoft.com/office/drawing/2014/main" id="{C9CB6273-2E8A-02EE-2CE0-49C609600CF8}"/>
                </a:ext>
              </a:extLst>
            </p:cNvPr>
            <p:cNvSpPr/>
            <p:nvPr/>
          </p:nvSpPr>
          <p:spPr>
            <a:xfrm>
              <a:off x="10491236" y="3219983"/>
              <a:ext cx="14805" cy="56626"/>
            </a:xfrm>
            <a:custGeom>
              <a:avLst/>
              <a:gdLst>
                <a:gd name="connsiteX0" fmla="*/ 14806 w 14805"/>
                <a:gd name="connsiteY0" fmla="*/ 50462 h 56626"/>
                <a:gd name="connsiteX1" fmla="*/ 7433 w 14805"/>
                <a:gd name="connsiteY1" fmla="*/ 56626 h 56626"/>
                <a:gd name="connsiteX2" fmla="*/ 7433 w 14805"/>
                <a:gd name="connsiteY2" fmla="*/ 56626 h 56626"/>
                <a:gd name="connsiteX3" fmla="*/ 0 w 14805"/>
                <a:gd name="connsiteY3" fmla="*/ 50462 h 56626"/>
                <a:gd name="connsiteX4" fmla="*/ 0 w 14805"/>
                <a:gd name="connsiteY4" fmla="*/ 6225 h 56626"/>
                <a:gd name="connsiteX5" fmla="*/ 7433 w 14805"/>
                <a:gd name="connsiteY5" fmla="*/ 0 h 56626"/>
                <a:gd name="connsiteX6" fmla="*/ 7433 w 14805"/>
                <a:gd name="connsiteY6" fmla="*/ 0 h 56626"/>
                <a:gd name="connsiteX7" fmla="*/ 14806 w 14805"/>
                <a:gd name="connsiteY7" fmla="*/ 6225 h 56626"/>
                <a:gd name="connsiteX8" fmla="*/ 14806 w 14805"/>
                <a:gd name="connsiteY8" fmla="*/ 50462 h 56626"/>
                <a:gd name="connsiteX9" fmla="*/ 14806 w 14805"/>
                <a:gd name="connsiteY9" fmla="*/ 50462 h 56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805" h="56626">
                  <a:moveTo>
                    <a:pt x="14806" y="50462"/>
                  </a:moveTo>
                  <a:cubicBezTo>
                    <a:pt x="14806" y="53907"/>
                    <a:pt x="11543" y="56626"/>
                    <a:pt x="7433" y="56626"/>
                  </a:cubicBezTo>
                  <a:lnTo>
                    <a:pt x="7433" y="56626"/>
                  </a:lnTo>
                  <a:cubicBezTo>
                    <a:pt x="3324" y="56626"/>
                    <a:pt x="0" y="53907"/>
                    <a:pt x="0" y="50462"/>
                  </a:cubicBezTo>
                  <a:lnTo>
                    <a:pt x="0" y="6225"/>
                  </a:lnTo>
                  <a:cubicBezTo>
                    <a:pt x="0" y="2780"/>
                    <a:pt x="3264" y="0"/>
                    <a:pt x="7433" y="0"/>
                  </a:cubicBezTo>
                  <a:lnTo>
                    <a:pt x="7433" y="0"/>
                  </a:lnTo>
                  <a:cubicBezTo>
                    <a:pt x="11543" y="0"/>
                    <a:pt x="14806" y="2780"/>
                    <a:pt x="14806" y="6225"/>
                  </a:cubicBezTo>
                  <a:lnTo>
                    <a:pt x="14806" y="50462"/>
                  </a:lnTo>
                  <a:lnTo>
                    <a:pt x="14806" y="50462"/>
                  </a:lnTo>
                  <a:close/>
                </a:path>
              </a:pathLst>
            </a:custGeom>
            <a:grpFill/>
            <a:ln w="6039"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DC62703E-C179-88A5-B4AE-B51334104CF1}"/>
                </a:ext>
              </a:extLst>
            </p:cNvPr>
            <p:cNvSpPr/>
            <p:nvPr/>
          </p:nvSpPr>
          <p:spPr>
            <a:xfrm>
              <a:off x="10306970" y="3307533"/>
              <a:ext cx="46339" cy="43366"/>
            </a:xfrm>
            <a:custGeom>
              <a:avLst/>
              <a:gdLst>
                <a:gd name="connsiteX0" fmla="*/ 44544 w 46339"/>
                <a:gd name="connsiteY0" fmla="*/ 30960 h 43366"/>
                <a:gd name="connsiteX1" fmla="*/ 44181 w 46339"/>
                <a:gd name="connsiteY1" fmla="*/ 40629 h 43366"/>
                <a:gd name="connsiteX2" fmla="*/ 44181 w 46339"/>
                <a:gd name="connsiteY2" fmla="*/ 40629 h 43366"/>
                <a:gd name="connsiteX3" fmla="*/ 34632 w 46339"/>
                <a:gd name="connsiteY3" fmla="*/ 42019 h 43366"/>
                <a:gd name="connsiteX4" fmla="*/ 1817 w 46339"/>
                <a:gd name="connsiteY4" fmla="*/ 12407 h 43366"/>
                <a:gd name="connsiteX5" fmla="*/ 2180 w 46339"/>
                <a:gd name="connsiteY5" fmla="*/ 2737 h 43366"/>
                <a:gd name="connsiteX6" fmla="*/ 2180 w 46339"/>
                <a:gd name="connsiteY6" fmla="*/ 2737 h 43366"/>
                <a:gd name="connsiteX7" fmla="*/ 11728 w 46339"/>
                <a:gd name="connsiteY7" fmla="*/ 1347 h 43366"/>
                <a:gd name="connsiteX8" fmla="*/ 44544 w 46339"/>
                <a:gd name="connsiteY8" fmla="*/ 30960 h 43366"/>
                <a:gd name="connsiteX9" fmla="*/ 44544 w 46339"/>
                <a:gd name="connsiteY9" fmla="*/ 30960 h 43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339" h="43366">
                  <a:moveTo>
                    <a:pt x="44544" y="30960"/>
                  </a:moveTo>
                  <a:cubicBezTo>
                    <a:pt x="47082" y="33256"/>
                    <a:pt x="46901" y="37547"/>
                    <a:pt x="44181" y="40629"/>
                  </a:cubicBezTo>
                  <a:lnTo>
                    <a:pt x="44181" y="40629"/>
                  </a:lnTo>
                  <a:cubicBezTo>
                    <a:pt x="41461" y="43651"/>
                    <a:pt x="37171" y="44255"/>
                    <a:pt x="34632" y="42019"/>
                  </a:cubicBezTo>
                  <a:lnTo>
                    <a:pt x="1817" y="12407"/>
                  </a:lnTo>
                  <a:cubicBezTo>
                    <a:pt x="-721" y="10110"/>
                    <a:pt x="-600" y="5819"/>
                    <a:pt x="2180" y="2737"/>
                  </a:cubicBezTo>
                  <a:lnTo>
                    <a:pt x="2180" y="2737"/>
                  </a:lnTo>
                  <a:cubicBezTo>
                    <a:pt x="4959" y="-284"/>
                    <a:pt x="9190" y="-889"/>
                    <a:pt x="11728" y="1347"/>
                  </a:cubicBezTo>
                  <a:lnTo>
                    <a:pt x="44544" y="30960"/>
                  </a:lnTo>
                  <a:lnTo>
                    <a:pt x="44544" y="30960"/>
                  </a:lnTo>
                  <a:close/>
                </a:path>
              </a:pathLst>
            </a:custGeom>
            <a:grpFill/>
            <a:ln w="6039" cap="flat">
              <a:noFill/>
              <a:prstDash val="solid"/>
              <a:miter/>
            </a:ln>
          </p:spPr>
          <p:txBody>
            <a:bodyPr rtlCol="0" anchor="ctr"/>
            <a:lstStyle/>
            <a:p>
              <a:endParaRPr lang="en-US"/>
            </a:p>
          </p:txBody>
        </p:sp>
        <p:sp>
          <p:nvSpPr>
            <p:cNvPr id="94" name="Freeform: Shape 93">
              <a:extLst>
                <a:ext uri="{FF2B5EF4-FFF2-40B4-BE49-F238E27FC236}">
                  <a16:creationId xmlns:a16="http://schemas.microsoft.com/office/drawing/2014/main" id="{D0710A7E-E967-3CEA-DD50-0693C970BC54}"/>
                </a:ext>
              </a:extLst>
            </p:cNvPr>
            <p:cNvSpPr/>
            <p:nvPr/>
          </p:nvSpPr>
          <p:spPr>
            <a:xfrm>
              <a:off x="10249333" y="3498854"/>
              <a:ext cx="56420" cy="19397"/>
            </a:xfrm>
            <a:custGeom>
              <a:avLst/>
              <a:gdLst>
                <a:gd name="connsiteX0" fmla="*/ 49422 w 56420"/>
                <a:gd name="connsiteY0" fmla="*/ 30 h 19397"/>
                <a:gd name="connsiteX1" fmla="*/ 56372 w 56420"/>
                <a:gd name="connsiteY1" fmla="*/ 6738 h 19397"/>
                <a:gd name="connsiteX2" fmla="*/ 56372 w 56420"/>
                <a:gd name="connsiteY2" fmla="*/ 6738 h 19397"/>
                <a:gd name="connsiteX3" fmla="*/ 50994 w 56420"/>
                <a:gd name="connsiteY3" fmla="*/ 14775 h 19397"/>
                <a:gd name="connsiteX4" fmla="*/ 6998 w 56420"/>
                <a:gd name="connsiteY4" fmla="*/ 19368 h 19397"/>
                <a:gd name="connsiteX5" fmla="*/ 48 w 56420"/>
                <a:gd name="connsiteY5" fmla="*/ 12600 h 19397"/>
                <a:gd name="connsiteX6" fmla="*/ 48 w 56420"/>
                <a:gd name="connsiteY6" fmla="*/ 12600 h 19397"/>
                <a:gd name="connsiteX7" fmla="*/ 5427 w 56420"/>
                <a:gd name="connsiteY7" fmla="*/ 4622 h 19397"/>
                <a:gd name="connsiteX8" fmla="*/ 49422 w 56420"/>
                <a:gd name="connsiteY8" fmla="*/ 30 h 19397"/>
                <a:gd name="connsiteX9" fmla="*/ 49422 w 56420"/>
                <a:gd name="connsiteY9" fmla="*/ 30 h 19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420" h="19397">
                  <a:moveTo>
                    <a:pt x="49422" y="30"/>
                  </a:moveTo>
                  <a:cubicBezTo>
                    <a:pt x="52806" y="-333"/>
                    <a:pt x="55888" y="2689"/>
                    <a:pt x="56372" y="6738"/>
                  </a:cubicBezTo>
                  <a:lnTo>
                    <a:pt x="56372" y="6738"/>
                  </a:lnTo>
                  <a:cubicBezTo>
                    <a:pt x="56795" y="10847"/>
                    <a:pt x="54378" y="14413"/>
                    <a:pt x="50994" y="14775"/>
                  </a:cubicBezTo>
                  <a:lnTo>
                    <a:pt x="6998" y="19368"/>
                  </a:lnTo>
                  <a:cubicBezTo>
                    <a:pt x="3553" y="19731"/>
                    <a:pt x="471" y="16709"/>
                    <a:pt x="48" y="12600"/>
                  </a:cubicBezTo>
                  <a:lnTo>
                    <a:pt x="48" y="12600"/>
                  </a:lnTo>
                  <a:cubicBezTo>
                    <a:pt x="-375" y="8551"/>
                    <a:pt x="2042" y="4985"/>
                    <a:pt x="5427" y="4622"/>
                  </a:cubicBezTo>
                  <a:lnTo>
                    <a:pt x="49422" y="30"/>
                  </a:lnTo>
                  <a:lnTo>
                    <a:pt x="49422" y="30"/>
                  </a:lnTo>
                  <a:close/>
                </a:path>
              </a:pathLst>
            </a:custGeom>
            <a:grpFill/>
            <a:ln w="6039" cap="flat">
              <a:noFill/>
              <a:prstDash val="solid"/>
              <a:miter/>
            </a:ln>
          </p:spPr>
          <p:txBody>
            <a:bodyPr rtlCol="0" anchor="ctr"/>
            <a:lstStyle/>
            <a:p>
              <a:endParaRPr lang="en-US"/>
            </a:p>
          </p:txBody>
        </p:sp>
        <p:sp>
          <p:nvSpPr>
            <p:cNvPr id="95" name="Freeform: Shape 94">
              <a:extLst>
                <a:ext uri="{FF2B5EF4-FFF2-40B4-BE49-F238E27FC236}">
                  <a16:creationId xmlns:a16="http://schemas.microsoft.com/office/drawing/2014/main" id="{52C9F70F-68F7-EBF0-FFD5-E5C64AAA08CC}"/>
                </a:ext>
              </a:extLst>
            </p:cNvPr>
            <p:cNvSpPr/>
            <p:nvPr/>
          </p:nvSpPr>
          <p:spPr>
            <a:xfrm>
              <a:off x="10706149" y="3485740"/>
              <a:ext cx="56360" cy="19458"/>
            </a:xfrm>
            <a:custGeom>
              <a:avLst/>
              <a:gdLst>
                <a:gd name="connsiteX0" fmla="*/ 5427 w 56360"/>
                <a:gd name="connsiteY0" fmla="*/ 14775 h 19458"/>
                <a:gd name="connsiteX1" fmla="*/ 48 w 56360"/>
                <a:gd name="connsiteY1" fmla="*/ 6798 h 19458"/>
                <a:gd name="connsiteX2" fmla="*/ 48 w 56360"/>
                <a:gd name="connsiteY2" fmla="*/ 6798 h 19458"/>
                <a:gd name="connsiteX3" fmla="*/ 6998 w 56360"/>
                <a:gd name="connsiteY3" fmla="*/ 30 h 19458"/>
                <a:gd name="connsiteX4" fmla="*/ 50933 w 56360"/>
                <a:gd name="connsiteY4" fmla="*/ 4683 h 19458"/>
                <a:gd name="connsiteX5" fmla="*/ 56312 w 56360"/>
                <a:gd name="connsiteY5" fmla="*/ 12660 h 19458"/>
                <a:gd name="connsiteX6" fmla="*/ 56312 w 56360"/>
                <a:gd name="connsiteY6" fmla="*/ 12660 h 19458"/>
                <a:gd name="connsiteX7" fmla="*/ 49362 w 56360"/>
                <a:gd name="connsiteY7" fmla="*/ 19429 h 19458"/>
                <a:gd name="connsiteX8" fmla="*/ 5427 w 56360"/>
                <a:gd name="connsiteY8" fmla="*/ 14775 h 19458"/>
                <a:gd name="connsiteX9" fmla="*/ 5427 w 56360"/>
                <a:gd name="connsiteY9" fmla="*/ 14775 h 19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360" h="19458">
                  <a:moveTo>
                    <a:pt x="5427" y="14775"/>
                  </a:moveTo>
                  <a:cubicBezTo>
                    <a:pt x="2043" y="14413"/>
                    <a:pt x="-375" y="10847"/>
                    <a:pt x="48" y="6798"/>
                  </a:cubicBezTo>
                  <a:lnTo>
                    <a:pt x="48" y="6798"/>
                  </a:lnTo>
                  <a:cubicBezTo>
                    <a:pt x="532" y="2689"/>
                    <a:pt x="3614" y="-333"/>
                    <a:pt x="6998" y="30"/>
                  </a:cubicBezTo>
                  <a:lnTo>
                    <a:pt x="50933" y="4683"/>
                  </a:lnTo>
                  <a:cubicBezTo>
                    <a:pt x="54378" y="5045"/>
                    <a:pt x="56735" y="8611"/>
                    <a:pt x="56312" y="12660"/>
                  </a:cubicBezTo>
                  <a:lnTo>
                    <a:pt x="56312" y="12660"/>
                  </a:lnTo>
                  <a:cubicBezTo>
                    <a:pt x="55888" y="16770"/>
                    <a:pt x="52807" y="19791"/>
                    <a:pt x="49362" y="19429"/>
                  </a:cubicBezTo>
                  <a:lnTo>
                    <a:pt x="5427" y="14775"/>
                  </a:lnTo>
                  <a:lnTo>
                    <a:pt x="5427" y="14775"/>
                  </a:lnTo>
                  <a:close/>
                </a:path>
              </a:pathLst>
            </a:custGeom>
            <a:grpFill/>
            <a:ln w="6039"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13FBDB34-75CA-A13E-4250-4B717D9B5814}"/>
                </a:ext>
              </a:extLst>
            </p:cNvPr>
            <p:cNvSpPr/>
            <p:nvPr/>
          </p:nvSpPr>
          <p:spPr>
            <a:xfrm>
              <a:off x="10648268" y="3297700"/>
              <a:ext cx="46460" cy="43393"/>
            </a:xfrm>
            <a:custGeom>
              <a:avLst/>
              <a:gdLst>
                <a:gd name="connsiteX0" fmla="*/ 11758 w 46460"/>
                <a:gd name="connsiteY0" fmla="*/ 42002 h 43393"/>
                <a:gd name="connsiteX1" fmla="*/ 2149 w 46460"/>
                <a:gd name="connsiteY1" fmla="*/ 40612 h 43393"/>
                <a:gd name="connsiteX2" fmla="*/ 2149 w 46460"/>
                <a:gd name="connsiteY2" fmla="*/ 40612 h 43393"/>
                <a:gd name="connsiteX3" fmla="*/ 1848 w 46460"/>
                <a:gd name="connsiteY3" fmla="*/ 31003 h 43393"/>
                <a:gd name="connsiteX4" fmla="*/ 34723 w 46460"/>
                <a:gd name="connsiteY4" fmla="*/ 1391 h 43393"/>
                <a:gd name="connsiteX5" fmla="*/ 44271 w 46460"/>
                <a:gd name="connsiteY5" fmla="*/ 2781 h 43393"/>
                <a:gd name="connsiteX6" fmla="*/ 44271 w 46460"/>
                <a:gd name="connsiteY6" fmla="*/ 2781 h 43393"/>
                <a:gd name="connsiteX7" fmla="*/ 44695 w 46460"/>
                <a:gd name="connsiteY7" fmla="*/ 12450 h 43393"/>
                <a:gd name="connsiteX8" fmla="*/ 11758 w 46460"/>
                <a:gd name="connsiteY8" fmla="*/ 42002 h 43393"/>
                <a:gd name="connsiteX9" fmla="*/ 11758 w 46460"/>
                <a:gd name="connsiteY9" fmla="*/ 42002 h 43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460" h="43393">
                  <a:moveTo>
                    <a:pt x="11758" y="42002"/>
                  </a:moveTo>
                  <a:cubicBezTo>
                    <a:pt x="9220" y="44299"/>
                    <a:pt x="4930" y="43694"/>
                    <a:pt x="2149" y="40612"/>
                  </a:cubicBezTo>
                  <a:lnTo>
                    <a:pt x="2149" y="40612"/>
                  </a:lnTo>
                  <a:cubicBezTo>
                    <a:pt x="-570" y="37530"/>
                    <a:pt x="-751" y="33239"/>
                    <a:pt x="1848" y="31003"/>
                  </a:cubicBezTo>
                  <a:lnTo>
                    <a:pt x="34723" y="1391"/>
                  </a:lnTo>
                  <a:cubicBezTo>
                    <a:pt x="37261" y="-906"/>
                    <a:pt x="41552" y="-301"/>
                    <a:pt x="44271" y="2781"/>
                  </a:cubicBezTo>
                  <a:lnTo>
                    <a:pt x="44271" y="2781"/>
                  </a:lnTo>
                  <a:cubicBezTo>
                    <a:pt x="47052" y="5863"/>
                    <a:pt x="47173" y="10154"/>
                    <a:pt x="44695" y="12450"/>
                  </a:cubicBezTo>
                  <a:lnTo>
                    <a:pt x="11758" y="42002"/>
                  </a:lnTo>
                  <a:lnTo>
                    <a:pt x="11758" y="42002"/>
                  </a:lnTo>
                  <a:close/>
                </a:path>
              </a:pathLst>
            </a:custGeom>
            <a:grpFill/>
            <a:ln w="6039" cap="flat">
              <a:noFill/>
              <a:prstDash val="solid"/>
              <a:miter/>
            </a:ln>
          </p:spPr>
          <p:txBody>
            <a:bodyPr rtlCol="0" anchor="ctr"/>
            <a:lstStyle/>
            <a:p>
              <a:endParaRPr lang="en-US"/>
            </a:p>
          </p:txBody>
        </p:sp>
        <p:sp>
          <p:nvSpPr>
            <p:cNvPr id="97" name="Freeform: Shape 96">
              <a:extLst>
                <a:ext uri="{FF2B5EF4-FFF2-40B4-BE49-F238E27FC236}">
                  <a16:creationId xmlns:a16="http://schemas.microsoft.com/office/drawing/2014/main" id="{D2F75DF4-39A8-8639-BF7D-2ECC528FCA39}"/>
                </a:ext>
              </a:extLst>
            </p:cNvPr>
            <p:cNvSpPr/>
            <p:nvPr/>
          </p:nvSpPr>
          <p:spPr>
            <a:xfrm>
              <a:off x="10340213" y="3299937"/>
              <a:ext cx="315462" cy="440317"/>
            </a:xfrm>
            <a:custGeom>
              <a:avLst/>
              <a:gdLst>
                <a:gd name="connsiteX0" fmla="*/ 207831 w 315462"/>
                <a:gd name="connsiteY0" fmla="*/ 376682 h 440317"/>
                <a:gd name="connsiteX1" fmla="*/ 202210 w 315462"/>
                <a:gd name="connsiteY1" fmla="*/ 388285 h 440317"/>
                <a:gd name="connsiteX2" fmla="*/ 195683 w 315462"/>
                <a:gd name="connsiteY2" fmla="*/ 390460 h 440317"/>
                <a:gd name="connsiteX3" fmla="*/ 119839 w 315462"/>
                <a:gd name="connsiteY3" fmla="*/ 390460 h 440317"/>
                <a:gd name="connsiteX4" fmla="*/ 113313 w 315462"/>
                <a:gd name="connsiteY4" fmla="*/ 388285 h 440317"/>
                <a:gd name="connsiteX5" fmla="*/ 107692 w 315462"/>
                <a:gd name="connsiteY5" fmla="*/ 376682 h 440317"/>
                <a:gd name="connsiteX6" fmla="*/ 107692 w 315462"/>
                <a:gd name="connsiteY6" fmla="*/ 334016 h 440317"/>
                <a:gd name="connsiteX7" fmla="*/ 207891 w 315462"/>
                <a:gd name="connsiteY7" fmla="*/ 334016 h 440317"/>
                <a:gd name="connsiteX8" fmla="*/ 207891 w 315462"/>
                <a:gd name="connsiteY8" fmla="*/ 376682 h 440317"/>
                <a:gd name="connsiteX9" fmla="*/ 207831 w 315462"/>
                <a:gd name="connsiteY9" fmla="*/ 376682 h 440317"/>
                <a:gd name="connsiteX10" fmla="*/ 98990 w 315462"/>
                <a:gd name="connsiteY10" fmla="*/ 78866 h 440317"/>
                <a:gd name="connsiteX11" fmla="*/ 59345 w 315462"/>
                <a:gd name="connsiteY11" fmla="*/ 157731 h 440317"/>
                <a:gd name="connsiteX12" fmla="*/ 94518 w 315462"/>
                <a:gd name="connsiteY12" fmla="*/ 233092 h 440317"/>
                <a:gd name="connsiteX13" fmla="*/ 95726 w 315462"/>
                <a:gd name="connsiteY13" fmla="*/ 242761 h 440317"/>
                <a:gd name="connsiteX14" fmla="*/ 95605 w 315462"/>
                <a:gd name="connsiteY14" fmla="*/ 242882 h 440317"/>
                <a:gd name="connsiteX15" fmla="*/ 84788 w 315462"/>
                <a:gd name="connsiteY15" fmla="*/ 244332 h 440317"/>
                <a:gd name="connsiteX16" fmla="*/ 44479 w 315462"/>
                <a:gd name="connsiteY16" fmla="*/ 157731 h 440317"/>
                <a:gd name="connsiteX17" fmla="*/ 89925 w 315462"/>
                <a:gd name="connsiteY17" fmla="*/ 67081 h 440317"/>
                <a:gd name="connsiteX18" fmla="*/ 100380 w 315462"/>
                <a:gd name="connsiteY18" fmla="*/ 68773 h 440317"/>
                <a:gd name="connsiteX19" fmla="*/ 100440 w 315462"/>
                <a:gd name="connsiteY19" fmla="*/ 68894 h 440317"/>
                <a:gd name="connsiteX20" fmla="*/ 98990 w 315462"/>
                <a:gd name="connsiteY20" fmla="*/ 78866 h 440317"/>
                <a:gd name="connsiteX21" fmla="*/ 98990 w 315462"/>
                <a:gd name="connsiteY21" fmla="*/ 78866 h 440317"/>
                <a:gd name="connsiteX22" fmla="*/ 315462 w 315462"/>
                <a:gd name="connsiteY22" fmla="*/ 157731 h 440317"/>
                <a:gd name="connsiteX23" fmla="*/ 157731 w 315462"/>
                <a:gd name="connsiteY23" fmla="*/ 0 h 440317"/>
                <a:gd name="connsiteX24" fmla="*/ 0 w 315462"/>
                <a:gd name="connsiteY24" fmla="*/ 157731 h 440317"/>
                <a:gd name="connsiteX25" fmla="*/ 92765 w 315462"/>
                <a:gd name="connsiteY25" fmla="*/ 301442 h 440317"/>
                <a:gd name="connsiteX26" fmla="*/ 92765 w 315462"/>
                <a:gd name="connsiteY26" fmla="*/ 334016 h 440317"/>
                <a:gd name="connsiteX27" fmla="*/ 92765 w 315462"/>
                <a:gd name="connsiteY27" fmla="*/ 376682 h 440317"/>
                <a:gd name="connsiteX28" fmla="*/ 115367 w 315462"/>
                <a:gd name="connsiteY28" fmla="*/ 404844 h 440317"/>
                <a:gd name="connsiteX29" fmla="*/ 119296 w 315462"/>
                <a:gd name="connsiteY29" fmla="*/ 416145 h 440317"/>
                <a:gd name="connsiteX30" fmla="*/ 147034 w 315462"/>
                <a:gd name="connsiteY30" fmla="*/ 440318 h 440317"/>
                <a:gd name="connsiteX31" fmla="*/ 168367 w 315462"/>
                <a:gd name="connsiteY31" fmla="*/ 440318 h 440317"/>
                <a:gd name="connsiteX32" fmla="*/ 196167 w 315462"/>
                <a:gd name="connsiteY32" fmla="*/ 416145 h 440317"/>
                <a:gd name="connsiteX33" fmla="*/ 200095 w 315462"/>
                <a:gd name="connsiteY33" fmla="*/ 404844 h 440317"/>
                <a:gd name="connsiteX34" fmla="*/ 222697 w 315462"/>
                <a:gd name="connsiteY34" fmla="*/ 376682 h 440317"/>
                <a:gd name="connsiteX35" fmla="*/ 222697 w 315462"/>
                <a:gd name="connsiteY35" fmla="*/ 318968 h 440317"/>
                <a:gd name="connsiteX36" fmla="*/ 222697 w 315462"/>
                <a:gd name="connsiteY36" fmla="*/ 301442 h 440317"/>
                <a:gd name="connsiteX37" fmla="*/ 315462 w 315462"/>
                <a:gd name="connsiteY37" fmla="*/ 157731 h 440317"/>
                <a:gd name="connsiteX38" fmla="*/ 315462 w 315462"/>
                <a:gd name="connsiteY38" fmla="*/ 157731 h 4403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315462" h="440317">
                  <a:moveTo>
                    <a:pt x="207831" y="376682"/>
                  </a:moveTo>
                  <a:cubicBezTo>
                    <a:pt x="207831" y="381516"/>
                    <a:pt x="205595" y="385867"/>
                    <a:pt x="202210" y="388285"/>
                  </a:cubicBezTo>
                  <a:cubicBezTo>
                    <a:pt x="200337" y="389614"/>
                    <a:pt x="198101" y="390460"/>
                    <a:pt x="195683" y="390460"/>
                  </a:cubicBezTo>
                  <a:lnTo>
                    <a:pt x="119839" y="390460"/>
                  </a:lnTo>
                  <a:cubicBezTo>
                    <a:pt x="117482" y="390460"/>
                    <a:pt x="115186" y="389675"/>
                    <a:pt x="113313" y="388285"/>
                  </a:cubicBezTo>
                  <a:cubicBezTo>
                    <a:pt x="109928" y="385867"/>
                    <a:pt x="107692" y="381516"/>
                    <a:pt x="107692" y="376682"/>
                  </a:cubicBezTo>
                  <a:lnTo>
                    <a:pt x="107692" y="334016"/>
                  </a:lnTo>
                  <a:lnTo>
                    <a:pt x="207891" y="334016"/>
                  </a:lnTo>
                  <a:lnTo>
                    <a:pt x="207891" y="376682"/>
                  </a:lnTo>
                  <a:lnTo>
                    <a:pt x="207831" y="376682"/>
                  </a:lnTo>
                  <a:close/>
                  <a:moveTo>
                    <a:pt x="98990" y="78866"/>
                  </a:moveTo>
                  <a:cubicBezTo>
                    <a:pt x="74938" y="96814"/>
                    <a:pt x="59345" y="125460"/>
                    <a:pt x="59345" y="157731"/>
                  </a:cubicBezTo>
                  <a:cubicBezTo>
                    <a:pt x="59345" y="187948"/>
                    <a:pt x="73064" y="215022"/>
                    <a:pt x="94518" y="233092"/>
                  </a:cubicBezTo>
                  <a:cubicBezTo>
                    <a:pt x="97358" y="235449"/>
                    <a:pt x="97841" y="239679"/>
                    <a:pt x="95726" y="242761"/>
                  </a:cubicBezTo>
                  <a:lnTo>
                    <a:pt x="95605" y="242882"/>
                  </a:lnTo>
                  <a:cubicBezTo>
                    <a:pt x="93128" y="246447"/>
                    <a:pt x="88112" y="247112"/>
                    <a:pt x="84788" y="244332"/>
                  </a:cubicBezTo>
                  <a:cubicBezTo>
                    <a:pt x="60131" y="223543"/>
                    <a:pt x="44479" y="192480"/>
                    <a:pt x="44479" y="157731"/>
                  </a:cubicBezTo>
                  <a:cubicBezTo>
                    <a:pt x="44479" y="120686"/>
                    <a:pt x="62367" y="87749"/>
                    <a:pt x="89925" y="67081"/>
                  </a:cubicBezTo>
                  <a:cubicBezTo>
                    <a:pt x="93248" y="64603"/>
                    <a:pt x="98023" y="65329"/>
                    <a:pt x="100380" y="68773"/>
                  </a:cubicBezTo>
                  <a:lnTo>
                    <a:pt x="100440" y="68894"/>
                  </a:lnTo>
                  <a:cubicBezTo>
                    <a:pt x="102797" y="72097"/>
                    <a:pt x="102133" y="76569"/>
                    <a:pt x="98990" y="78866"/>
                  </a:cubicBezTo>
                  <a:lnTo>
                    <a:pt x="98990" y="78866"/>
                  </a:lnTo>
                  <a:close/>
                  <a:moveTo>
                    <a:pt x="315462" y="157731"/>
                  </a:moveTo>
                  <a:cubicBezTo>
                    <a:pt x="315462" y="70647"/>
                    <a:pt x="244876" y="0"/>
                    <a:pt x="157731" y="0"/>
                  </a:cubicBezTo>
                  <a:cubicBezTo>
                    <a:pt x="70646" y="0"/>
                    <a:pt x="0" y="70586"/>
                    <a:pt x="0" y="157731"/>
                  </a:cubicBezTo>
                  <a:cubicBezTo>
                    <a:pt x="60" y="221670"/>
                    <a:pt x="38073" y="276725"/>
                    <a:pt x="92765" y="301442"/>
                  </a:cubicBezTo>
                  <a:lnTo>
                    <a:pt x="92765" y="334016"/>
                  </a:lnTo>
                  <a:lnTo>
                    <a:pt x="92765" y="376682"/>
                  </a:lnTo>
                  <a:cubicBezTo>
                    <a:pt x="92765" y="390883"/>
                    <a:pt x="102495" y="402728"/>
                    <a:pt x="115367" y="404844"/>
                  </a:cubicBezTo>
                  <a:cubicBezTo>
                    <a:pt x="116334" y="408711"/>
                    <a:pt x="117603" y="412519"/>
                    <a:pt x="119296" y="416145"/>
                  </a:cubicBezTo>
                  <a:cubicBezTo>
                    <a:pt x="126185" y="431434"/>
                    <a:pt x="137728" y="440318"/>
                    <a:pt x="147034" y="440318"/>
                  </a:cubicBezTo>
                  <a:lnTo>
                    <a:pt x="168367" y="440318"/>
                  </a:lnTo>
                  <a:cubicBezTo>
                    <a:pt x="177674" y="440318"/>
                    <a:pt x="189277" y="431434"/>
                    <a:pt x="196167" y="416145"/>
                  </a:cubicBezTo>
                  <a:cubicBezTo>
                    <a:pt x="197798" y="412519"/>
                    <a:pt x="199188" y="408711"/>
                    <a:pt x="200095" y="404844"/>
                  </a:cubicBezTo>
                  <a:cubicBezTo>
                    <a:pt x="212907" y="402668"/>
                    <a:pt x="222697" y="390883"/>
                    <a:pt x="222697" y="376682"/>
                  </a:cubicBezTo>
                  <a:lnTo>
                    <a:pt x="222697" y="318968"/>
                  </a:lnTo>
                  <a:lnTo>
                    <a:pt x="222697" y="301442"/>
                  </a:lnTo>
                  <a:cubicBezTo>
                    <a:pt x="277390" y="276725"/>
                    <a:pt x="315462" y="221670"/>
                    <a:pt x="315462" y="157731"/>
                  </a:cubicBezTo>
                  <a:lnTo>
                    <a:pt x="315462" y="157731"/>
                  </a:lnTo>
                  <a:close/>
                </a:path>
              </a:pathLst>
            </a:custGeom>
            <a:grpFill/>
            <a:ln w="6039" cap="flat">
              <a:noFill/>
              <a:prstDash val="solid"/>
              <a:miter/>
            </a:ln>
          </p:spPr>
          <p:txBody>
            <a:bodyPr rtlCol="0" anchor="ctr"/>
            <a:lstStyle/>
            <a:p>
              <a:endParaRPr lang="en-US"/>
            </a:p>
          </p:txBody>
        </p:sp>
      </p:grpSp>
      <p:sp>
        <p:nvSpPr>
          <p:cNvPr id="98" name="Freeform: Shape 97">
            <a:extLst>
              <a:ext uri="{FF2B5EF4-FFF2-40B4-BE49-F238E27FC236}">
                <a16:creationId xmlns:a16="http://schemas.microsoft.com/office/drawing/2014/main" id="{87549267-0345-DF85-1C38-83676EB1FB93}"/>
              </a:ext>
            </a:extLst>
          </p:cNvPr>
          <p:cNvSpPr/>
          <p:nvPr/>
        </p:nvSpPr>
        <p:spPr>
          <a:xfrm>
            <a:off x="3836912" y="5732191"/>
            <a:ext cx="4720876" cy="448839"/>
          </a:xfrm>
          <a:custGeom>
            <a:avLst/>
            <a:gdLst>
              <a:gd name="connsiteX0" fmla="*/ 4542055 w 4720876"/>
              <a:gd name="connsiteY0" fmla="*/ 0 h 448839"/>
              <a:gd name="connsiteX1" fmla="*/ 4720877 w 4720876"/>
              <a:gd name="connsiteY1" fmla="*/ 224691 h 448839"/>
              <a:gd name="connsiteX2" fmla="*/ 4542055 w 4720876"/>
              <a:gd name="connsiteY2" fmla="*/ 448839 h 448839"/>
              <a:gd name="connsiteX3" fmla="*/ 178823 w 4720876"/>
              <a:gd name="connsiteY3" fmla="*/ 448839 h 448839"/>
              <a:gd name="connsiteX4" fmla="*/ 0 w 4720876"/>
              <a:gd name="connsiteY4" fmla="*/ 224148 h 448839"/>
              <a:gd name="connsiteX5" fmla="*/ 178823 w 4720876"/>
              <a:gd name="connsiteY5" fmla="*/ 0 h 448839"/>
              <a:gd name="connsiteX6" fmla="*/ 4542055 w 4720876"/>
              <a:gd name="connsiteY6" fmla="*/ 0 h 448839"/>
              <a:gd name="connsiteX7" fmla="*/ 4542055 w 4720876"/>
              <a:gd name="connsiteY7" fmla="*/ 0 h 448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720876" h="448839">
                <a:moveTo>
                  <a:pt x="4542055" y="0"/>
                </a:moveTo>
                <a:cubicBezTo>
                  <a:pt x="4601642" y="0"/>
                  <a:pt x="4687216" y="172417"/>
                  <a:pt x="4720877" y="224691"/>
                </a:cubicBezTo>
                <a:cubicBezTo>
                  <a:pt x="4687156" y="276785"/>
                  <a:pt x="4601340" y="448839"/>
                  <a:pt x="4542055" y="448839"/>
                </a:cubicBezTo>
                <a:lnTo>
                  <a:pt x="178823" y="448839"/>
                </a:lnTo>
                <a:cubicBezTo>
                  <a:pt x="119235" y="448839"/>
                  <a:pt x="33661" y="276422"/>
                  <a:pt x="0" y="224148"/>
                </a:cubicBezTo>
                <a:cubicBezTo>
                  <a:pt x="33722" y="172054"/>
                  <a:pt x="119537" y="0"/>
                  <a:pt x="178823" y="0"/>
                </a:cubicBezTo>
                <a:lnTo>
                  <a:pt x="4542055" y="0"/>
                </a:lnTo>
                <a:lnTo>
                  <a:pt x="4542055" y="0"/>
                </a:lnTo>
                <a:close/>
              </a:path>
            </a:pathLst>
          </a:custGeom>
          <a:solidFill>
            <a:srgbClr val="013D9D"/>
          </a:solidFill>
          <a:ln w="6039" cap="flat">
            <a:noFill/>
            <a:prstDash val="solid"/>
            <a:miter/>
          </a:ln>
        </p:spPr>
        <p:txBody>
          <a:bodyPr rtlCol="0" anchor="ctr"/>
          <a:lstStyle/>
          <a:p>
            <a:endParaRPr lang="en-US"/>
          </a:p>
        </p:txBody>
      </p:sp>
      <p:grpSp>
        <p:nvGrpSpPr>
          <p:cNvPr id="99" name="Graphic 2">
            <a:extLst>
              <a:ext uri="{FF2B5EF4-FFF2-40B4-BE49-F238E27FC236}">
                <a16:creationId xmlns:a16="http://schemas.microsoft.com/office/drawing/2014/main" id="{825C13DC-72A4-D8E7-217D-283A34874EDC}"/>
              </a:ext>
            </a:extLst>
          </p:cNvPr>
          <p:cNvGrpSpPr/>
          <p:nvPr/>
        </p:nvGrpSpPr>
        <p:grpSpPr>
          <a:xfrm>
            <a:off x="9031897" y="3270737"/>
            <a:ext cx="780731" cy="185228"/>
            <a:chOff x="9031897" y="3432104"/>
            <a:chExt cx="780731" cy="185228"/>
          </a:xfrm>
          <a:solidFill>
            <a:srgbClr val="013D9D"/>
          </a:solidFill>
        </p:grpSpPr>
        <p:sp>
          <p:nvSpPr>
            <p:cNvPr id="100" name="Freeform: Shape 99">
              <a:extLst>
                <a:ext uri="{FF2B5EF4-FFF2-40B4-BE49-F238E27FC236}">
                  <a16:creationId xmlns:a16="http://schemas.microsoft.com/office/drawing/2014/main" id="{2F40F6EE-9E8C-4590-6571-3CBDC7A6C5B6}"/>
                </a:ext>
              </a:extLst>
            </p:cNvPr>
            <p:cNvSpPr/>
            <p:nvPr/>
          </p:nvSpPr>
          <p:spPr>
            <a:xfrm>
              <a:off x="9720045" y="3432104"/>
              <a:ext cx="92583" cy="185228"/>
            </a:xfrm>
            <a:custGeom>
              <a:avLst/>
              <a:gdLst>
                <a:gd name="connsiteX0" fmla="*/ 0 w 92583"/>
                <a:gd name="connsiteY0" fmla="*/ 0 h 185228"/>
                <a:gd name="connsiteX1" fmla="*/ 92584 w 92583"/>
                <a:gd name="connsiteY1" fmla="*/ 92644 h 185228"/>
                <a:gd name="connsiteX2" fmla="*/ 0 w 92583"/>
                <a:gd name="connsiteY2" fmla="*/ 185228 h 185228"/>
                <a:gd name="connsiteX3" fmla="*/ 0 w 92583"/>
                <a:gd name="connsiteY3" fmla="*/ 0 h 185228"/>
              </a:gdLst>
              <a:ahLst/>
              <a:cxnLst>
                <a:cxn ang="0">
                  <a:pos x="connsiteX0" y="connsiteY0"/>
                </a:cxn>
                <a:cxn ang="0">
                  <a:pos x="connsiteX1" y="connsiteY1"/>
                </a:cxn>
                <a:cxn ang="0">
                  <a:pos x="connsiteX2" y="connsiteY2"/>
                </a:cxn>
                <a:cxn ang="0">
                  <a:pos x="connsiteX3" y="connsiteY3"/>
                </a:cxn>
              </a:cxnLst>
              <a:rect l="l" t="t" r="r" b="b"/>
              <a:pathLst>
                <a:path w="92583" h="185228">
                  <a:moveTo>
                    <a:pt x="0" y="0"/>
                  </a:moveTo>
                  <a:lnTo>
                    <a:pt x="92584" y="92644"/>
                  </a:lnTo>
                  <a:lnTo>
                    <a:pt x="0" y="185228"/>
                  </a:lnTo>
                  <a:lnTo>
                    <a:pt x="0" y="0"/>
                  </a:lnTo>
                  <a:close/>
                </a:path>
              </a:pathLst>
            </a:custGeom>
            <a:grpFill/>
            <a:ln w="6039" cap="flat">
              <a:noFill/>
              <a:prstDash val="solid"/>
              <a:miter/>
            </a:ln>
          </p:spPr>
          <p:txBody>
            <a:bodyPr rtlCol="0" anchor="ctr"/>
            <a:lstStyle/>
            <a:p>
              <a:endParaRPr lang="en-US"/>
            </a:p>
          </p:txBody>
        </p:sp>
        <p:sp>
          <p:nvSpPr>
            <p:cNvPr id="101" name="Freeform: Shape 100">
              <a:extLst>
                <a:ext uri="{FF2B5EF4-FFF2-40B4-BE49-F238E27FC236}">
                  <a16:creationId xmlns:a16="http://schemas.microsoft.com/office/drawing/2014/main" id="{DBD2E53C-4FCB-5119-B22C-2630AF7DC07D}"/>
                </a:ext>
              </a:extLst>
            </p:cNvPr>
            <p:cNvSpPr/>
            <p:nvPr/>
          </p:nvSpPr>
          <p:spPr>
            <a:xfrm>
              <a:off x="9031897" y="3504020"/>
              <a:ext cx="630312" cy="41396"/>
            </a:xfrm>
            <a:custGeom>
              <a:avLst/>
              <a:gdLst>
                <a:gd name="connsiteX0" fmla="*/ 21809 w 630312"/>
                <a:gd name="connsiteY0" fmla="*/ 41397 h 41396"/>
                <a:gd name="connsiteX1" fmla="*/ 20419 w 630312"/>
                <a:gd name="connsiteY1" fmla="*/ 41397 h 41396"/>
                <a:gd name="connsiteX2" fmla="*/ 20419 w 630312"/>
                <a:gd name="connsiteY2" fmla="*/ 0 h 41396"/>
                <a:gd name="connsiteX3" fmla="*/ 41812 w 630312"/>
                <a:gd name="connsiteY3" fmla="*/ 20668 h 41396"/>
                <a:gd name="connsiteX4" fmla="*/ 21809 w 630312"/>
                <a:gd name="connsiteY4" fmla="*/ 41397 h 41396"/>
                <a:gd name="connsiteX5" fmla="*/ 21809 w 630312"/>
                <a:gd name="connsiteY5" fmla="*/ 41397 h 41396"/>
                <a:gd name="connsiteX6" fmla="*/ 119771 w 630312"/>
                <a:gd name="connsiteY6" fmla="*/ 41397 h 41396"/>
                <a:gd name="connsiteX7" fmla="*/ 118381 w 630312"/>
                <a:gd name="connsiteY7" fmla="*/ 41397 h 41396"/>
                <a:gd name="connsiteX8" fmla="*/ 97713 w 630312"/>
                <a:gd name="connsiteY8" fmla="*/ 20729 h 41396"/>
                <a:gd name="connsiteX9" fmla="*/ 118381 w 630312"/>
                <a:gd name="connsiteY9" fmla="*/ 60 h 41396"/>
                <a:gd name="connsiteX10" fmla="*/ 139775 w 630312"/>
                <a:gd name="connsiteY10" fmla="*/ 20729 h 41396"/>
                <a:gd name="connsiteX11" fmla="*/ 119771 w 630312"/>
                <a:gd name="connsiteY11" fmla="*/ 41397 h 41396"/>
                <a:gd name="connsiteX12" fmla="*/ 119771 w 630312"/>
                <a:gd name="connsiteY12" fmla="*/ 41397 h 41396"/>
                <a:gd name="connsiteX13" fmla="*/ 217794 w 630312"/>
                <a:gd name="connsiteY13" fmla="*/ 41397 h 41396"/>
                <a:gd name="connsiteX14" fmla="*/ 216404 w 630312"/>
                <a:gd name="connsiteY14" fmla="*/ 41397 h 41396"/>
                <a:gd name="connsiteX15" fmla="*/ 195736 w 630312"/>
                <a:gd name="connsiteY15" fmla="*/ 20729 h 41396"/>
                <a:gd name="connsiteX16" fmla="*/ 216404 w 630312"/>
                <a:gd name="connsiteY16" fmla="*/ 60 h 41396"/>
                <a:gd name="connsiteX17" fmla="*/ 217794 w 630312"/>
                <a:gd name="connsiteY17" fmla="*/ 60 h 41396"/>
                <a:gd name="connsiteX18" fmla="*/ 238462 w 630312"/>
                <a:gd name="connsiteY18" fmla="*/ 20729 h 41396"/>
                <a:gd name="connsiteX19" fmla="*/ 217794 w 630312"/>
                <a:gd name="connsiteY19" fmla="*/ 41397 h 41396"/>
                <a:gd name="connsiteX20" fmla="*/ 217794 w 630312"/>
                <a:gd name="connsiteY20" fmla="*/ 41397 h 41396"/>
                <a:gd name="connsiteX21" fmla="*/ 315757 w 630312"/>
                <a:gd name="connsiteY21" fmla="*/ 41397 h 41396"/>
                <a:gd name="connsiteX22" fmla="*/ 314367 w 630312"/>
                <a:gd name="connsiteY22" fmla="*/ 41397 h 41396"/>
                <a:gd name="connsiteX23" fmla="*/ 293699 w 630312"/>
                <a:gd name="connsiteY23" fmla="*/ 20729 h 41396"/>
                <a:gd name="connsiteX24" fmla="*/ 314367 w 630312"/>
                <a:gd name="connsiteY24" fmla="*/ 60 h 41396"/>
                <a:gd name="connsiteX25" fmla="*/ 315757 w 630312"/>
                <a:gd name="connsiteY25" fmla="*/ 60 h 41396"/>
                <a:gd name="connsiteX26" fmla="*/ 336425 w 630312"/>
                <a:gd name="connsiteY26" fmla="*/ 20729 h 41396"/>
                <a:gd name="connsiteX27" fmla="*/ 315757 w 630312"/>
                <a:gd name="connsiteY27" fmla="*/ 41397 h 41396"/>
                <a:gd name="connsiteX28" fmla="*/ 315757 w 630312"/>
                <a:gd name="connsiteY28" fmla="*/ 41397 h 41396"/>
                <a:gd name="connsiteX29" fmla="*/ 413719 w 630312"/>
                <a:gd name="connsiteY29" fmla="*/ 41397 h 41396"/>
                <a:gd name="connsiteX30" fmla="*/ 412330 w 630312"/>
                <a:gd name="connsiteY30" fmla="*/ 41397 h 41396"/>
                <a:gd name="connsiteX31" fmla="*/ 391661 w 630312"/>
                <a:gd name="connsiteY31" fmla="*/ 20729 h 41396"/>
                <a:gd name="connsiteX32" fmla="*/ 412330 w 630312"/>
                <a:gd name="connsiteY32" fmla="*/ 60 h 41396"/>
                <a:gd name="connsiteX33" fmla="*/ 433723 w 630312"/>
                <a:gd name="connsiteY33" fmla="*/ 20729 h 41396"/>
                <a:gd name="connsiteX34" fmla="*/ 413719 w 630312"/>
                <a:gd name="connsiteY34" fmla="*/ 41397 h 41396"/>
                <a:gd name="connsiteX35" fmla="*/ 413719 w 630312"/>
                <a:gd name="connsiteY35" fmla="*/ 41397 h 41396"/>
                <a:gd name="connsiteX36" fmla="*/ 511682 w 630312"/>
                <a:gd name="connsiteY36" fmla="*/ 41397 h 41396"/>
                <a:gd name="connsiteX37" fmla="*/ 510292 w 630312"/>
                <a:gd name="connsiteY37" fmla="*/ 41397 h 41396"/>
                <a:gd name="connsiteX38" fmla="*/ 489624 w 630312"/>
                <a:gd name="connsiteY38" fmla="*/ 20729 h 41396"/>
                <a:gd name="connsiteX39" fmla="*/ 510292 w 630312"/>
                <a:gd name="connsiteY39" fmla="*/ 60 h 41396"/>
                <a:gd name="connsiteX40" fmla="*/ 531686 w 630312"/>
                <a:gd name="connsiteY40" fmla="*/ 20729 h 41396"/>
                <a:gd name="connsiteX41" fmla="*/ 511682 w 630312"/>
                <a:gd name="connsiteY41" fmla="*/ 41397 h 41396"/>
                <a:gd name="connsiteX42" fmla="*/ 511682 w 630312"/>
                <a:gd name="connsiteY42" fmla="*/ 41397 h 41396"/>
                <a:gd name="connsiteX43" fmla="*/ 609645 w 630312"/>
                <a:gd name="connsiteY43" fmla="*/ 41397 h 41396"/>
                <a:gd name="connsiteX44" fmla="*/ 608255 w 630312"/>
                <a:gd name="connsiteY44" fmla="*/ 41397 h 41396"/>
                <a:gd name="connsiteX45" fmla="*/ 587526 w 630312"/>
                <a:gd name="connsiteY45" fmla="*/ 20729 h 41396"/>
                <a:gd name="connsiteX46" fmla="*/ 608255 w 630312"/>
                <a:gd name="connsiteY46" fmla="*/ 60 h 41396"/>
                <a:gd name="connsiteX47" fmla="*/ 609645 w 630312"/>
                <a:gd name="connsiteY47" fmla="*/ 60 h 41396"/>
                <a:gd name="connsiteX48" fmla="*/ 630313 w 630312"/>
                <a:gd name="connsiteY48" fmla="*/ 20729 h 41396"/>
                <a:gd name="connsiteX49" fmla="*/ 609645 w 630312"/>
                <a:gd name="connsiteY49" fmla="*/ 41397 h 41396"/>
                <a:gd name="connsiteX50" fmla="*/ 609645 w 630312"/>
                <a:gd name="connsiteY50" fmla="*/ 41397 h 41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630312" h="41396">
                  <a:moveTo>
                    <a:pt x="21809" y="41397"/>
                  </a:moveTo>
                  <a:lnTo>
                    <a:pt x="20419" y="41397"/>
                  </a:lnTo>
                  <a:cubicBezTo>
                    <a:pt x="-6776" y="41397"/>
                    <a:pt x="-6837" y="0"/>
                    <a:pt x="20419" y="0"/>
                  </a:cubicBezTo>
                  <a:cubicBezTo>
                    <a:pt x="31841" y="0"/>
                    <a:pt x="41812" y="9246"/>
                    <a:pt x="41812" y="20668"/>
                  </a:cubicBezTo>
                  <a:cubicBezTo>
                    <a:pt x="41812" y="32090"/>
                    <a:pt x="33231" y="41397"/>
                    <a:pt x="21809" y="41397"/>
                  </a:cubicBezTo>
                  <a:lnTo>
                    <a:pt x="21809" y="41397"/>
                  </a:lnTo>
                  <a:close/>
                  <a:moveTo>
                    <a:pt x="119771" y="41397"/>
                  </a:moveTo>
                  <a:lnTo>
                    <a:pt x="118381" y="41397"/>
                  </a:lnTo>
                  <a:cubicBezTo>
                    <a:pt x="106959" y="41397"/>
                    <a:pt x="97713" y="32151"/>
                    <a:pt x="97713" y="20729"/>
                  </a:cubicBezTo>
                  <a:cubicBezTo>
                    <a:pt x="97713" y="9307"/>
                    <a:pt x="106959" y="60"/>
                    <a:pt x="118381" y="60"/>
                  </a:cubicBezTo>
                  <a:cubicBezTo>
                    <a:pt x="129803" y="60"/>
                    <a:pt x="139775" y="9307"/>
                    <a:pt x="139775" y="20729"/>
                  </a:cubicBezTo>
                  <a:cubicBezTo>
                    <a:pt x="139775" y="32090"/>
                    <a:pt x="131193" y="41397"/>
                    <a:pt x="119771" y="41397"/>
                  </a:cubicBezTo>
                  <a:lnTo>
                    <a:pt x="119771" y="41397"/>
                  </a:lnTo>
                  <a:close/>
                  <a:moveTo>
                    <a:pt x="217794" y="41397"/>
                  </a:moveTo>
                  <a:lnTo>
                    <a:pt x="216404" y="41397"/>
                  </a:lnTo>
                  <a:cubicBezTo>
                    <a:pt x="204982" y="41397"/>
                    <a:pt x="195736" y="32151"/>
                    <a:pt x="195736" y="20729"/>
                  </a:cubicBezTo>
                  <a:cubicBezTo>
                    <a:pt x="195736" y="9307"/>
                    <a:pt x="204982" y="60"/>
                    <a:pt x="216404" y="60"/>
                  </a:cubicBezTo>
                  <a:lnTo>
                    <a:pt x="217794" y="60"/>
                  </a:lnTo>
                  <a:cubicBezTo>
                    <a:pt x="229216" y="60"/>
                    <a:pt x="238462" y="9307"/>
                    <a:pt x="238462" y="20729"/>
                  </a:cubicBezTo>
                  <a:cubicBezTo>
                    <a:pt x="238462" y="32090"/>
                    <a:pt x="229216" y="41397"/>
                    <a:pt x="217794" y="41397"/>
                  </a:cubicBezTo>
                  <a:lnTo>
                    <a:pt x="217794" y="41397"/>
                  </a:lnTo>
                  <a:close/>
                  <a:moveTo>
                    <a:pt x="315757" y="41397"/>
                  </a:moveTo>
                  <a:lnTo>
                    <a:pt x="314367" y="41397"/>
                  </a:lnTo>
                  <a:cubicBezTo>
                    <a:pt x="302945" y="41397"/>
                    <a:pt x="293699" y="32151"/>
                    <a:pt x="293699" y="20729"/>
                  </a:cubicBezTo>
                  <a:cubicBezTo>
                    <a:pt x="293699" y="9307"/>
                    <a:pt x="302945" y="60"/>
                    <a:pt x="314367" y="60"/>
                  </a:cubicBezTo>
                  <a:lnTo>
                    <a:pt x="315757" y="60"/>
                  </a:lnTo>
                  <a:cubicBezTo>
                    <a:pt x="327179" y="60"/>
                    <a:pt x="336425" y="9307"/>
                    <a:pt x="336425" y="20729"/>
                  </a:cubicBezTo>
                  <a:cubicBezTo>
                    <a:pt x="336425" y="32090"/>
                    <a:pt x="327179" y="41397"/>
                    <a:pt x="315757" y="41397"/>
                  </a:cubicBezTo>
                  <a:lnTo>
                    <a:pt x="315757" y="41397"/>
                  </a:lnTo>
                  <a:close/>
                  <a:moveTo>
                    <a:pt x="413719" y="41397"/>
                  </a:moveTo>
                  <a:lnTo>
                    <a:pt x="412330" y="41397"/>
                  </a:lnTo>
                  <a:cubicBezTo>
                    <a:pt x="400908" y="41397"/>
                    <a:pt x="391661" y="32151"/>
                    <a:pt x="391661" y="20729"/>
                  </a:cubicBezTo>
                  <a:cubicBezTo>
                    <a:pt x="391661" y="9307"/>
                    <a:pt x="400908" y="60"/>
                    <a:pt x="412330" y="60"/>
                  </a:cubicBezTo>
                  <a:cubicBezTo>
                    <a:pt x="423752" y="60"/>
                    <a:pt x="433723" y="9307"/>
                    <a:pt x="433723" y="20729"/>
                  </a:cubicBezTo>
                  <a:cubicBezTo>
                    <a:pt x="433723" y="32090"/>
                    <a:pt x="425141" y="41397"/>
                    <a:pt x="413719" y="41397"/>
                  </a:cubicBezTo>
                  <a:lnTo>
                    <a:pt x="413719" y="41397"/>
                  </a:lnTo>
                  <a:close/>
                  <a:moveTo>
                    <a:pt x="511682" y="41397"/>
                  </a:moveTo>
                  <a:lnTo>
                    <a:pt x="510292" y="41397"/>
                  </a:lnTo>
                  <a:cubicBezTo>
                    <a:pt x="498870" y="41397"/>
                    <a:pt x="489624" y="32151"/>
                    <a:pt x="489624" y="20729"/>
                  </a:cubicBezTo>
                  <a:cubicBezTo>
                    <a:pt x="489624" y="9307"/>
                    <a:pt x="498870" y="60"/>
                    <a:pt x="510292" y="60"/>
                  </a:cubicBezTo>
                  <a:cubicBezTo>
                    <a:pt x="521714" y="60"/>
                    <a:pt x="531686" y="9307"/>
                    <a:pt x="531686" y="20729"/>
                  </a:cubicBezTo>
                  <a:cubicBezTo>
                    <a:pt x="531686" y="32090"/>
                    <a:pt x="523104" y="41397"/>
                    <a:pt x="511682" y="41397"/>
                  </a:cubicBezTo>
                  <a:lnTo>
                    <a:pt x="511682" y="41397"/>
                  </a:lnTo>
                  <a:close/>
                  <a:moveTo>
                    <a:pt x="609645" y="41397"/>
                  </a:moveTo>
                  <a:lnTo>
                    <a:pt x="608255" y="41397"/>
                  </a:lnTo>
                  <a:cubicBezTo>
                    <a:pt x="596833" y="41397"/>
                    <a:pt x="587526" y="32151"/>
                    <a:pt x="587526" y="20729"/>
                  </a:cubicBezTo>
                  <a:cubicBezTo>
                    <a:pt x="587526" y="9307"/>
                    <a:pt x="596833" y="60"/>
                    <a:pt x="608255" y="60"/>
                  </a:cubicBezTo>
                  <a:lnTo>
                    <a:pt x="609645" y="60"/>
                  </a:lnTo>
                  <a:cubicBezTo>
                    <a:pt x="621067" y="60"/>
                    <a:pt x="630313" y="9307"/>
                    <a:pt x="630313" y="20729"/>
                  </a:cubicBezTo>
                  <a:cubicBezTo>
                    <a:pt x="630313" y="32090"/>
                    <a:pt x="621067" y="41397"/>
                    <a:pt x="609645" y="41397"/>
                  </a:cubicBezTo>
                  <a:lnTo>
                    <a:pt x="609645" y="41397"/>
                  </a:lnTo>
                  <a:close/>
                </a:path>
              </a:pathLst>
            </a:custGeom>
            <a:grpFill/>
            <a:ln w="6039" cap="flat">
              <a:noFill/>
              <a:prstDash val="solid"/>
              <a:miter/>
            </a:ln>
          </p:spPr>
          <p:txBody>
            <a:bodyPr rtlCol="0" anchor="ctr"/>
            <a:lstStyle/>
            <a:p>
              <a:endParaRPr lang="en-US"/>
            </a:p>
          </p:txBody>
        </p:sp>
      </p:grpSp>
      <p:grpSp>
        <p:nvGrpSpPr>
          <p:cNvPr id="102" name="Graphic 2">
            <a:extLst>
              <a:ext uri="{FF2B5EF4-FFF2-40B4-BE49-F238E27FC236}">
                <a16:creationId xmlns:a16="http://schemas.microsoft.com/office/drawing/2014/main" id="{D80304BA-4D8A-AB4D-C507-4C57A51A52D7}"/>
              </a:ext>
            </a:extLst>
          </p:cNvPr>
          <p:cNvGrpSpPr/>
          <p:nvPr/>
        </p:nvGrpSpPr>
        <p:grpSpPr>
          <a:xfrm>
            <a:off x="6896264" y="3270737"/>
            <a:ext cx="780708" cy="185228"/>
            <a:chOff x="6896264" y="3432104"/>
            <a:chExt cx="780708" cy="185228"/>
          </a:xfrm>
          <a:solidFill>
            <a:srgbClr val="013D9D"/>
          </a:solidFill>
        </p:grpSpPr>
        <p:sp>
          <p:nvSpPr>
            <p:cNvPr id="103" name="Freeform: Shape 102">
              <a:extLst>
                <a:ext uri="{FF2B5EF4-FFF2-40B4-BE49-F238E27FC236}">
                  <a16:creationId xmlns:a16="http://schemas.microsoft.com/office/drawing/2014/main" id="{7B1CFCED-3D85-4F41-5969-5E840F5C626F}"/>
                </a:ext>
              </a:extLst>
            </p:cNvPr>
            <p:cNvSpPr/>
            <p:nvPr/>
          </p:nvSpPr>
          <p:spPr>
            <a:xfrm>
              <a:off x="7584328" y="3432104"/>
              <a:ext cx="92644" cy="185228"/>
            </a:xfrm>
            <a:custGeom>
              <a:avLst/>
              <a:gdLst>
                <a:gd name="connsiteX0" fmla="*/ 0 w 92644"/>
                <a:gd name="connsiteY0" fmla="*/ 0 h 185228"/>
                <a:gd name="connsiteX1" fmla="*/ 92644 w 92644"/>
                <a:gd name="connsiteY1" fmla="*/ 92644 h 185228"/>
                <a:gd name="connsiteX2" fmla="*/ 0 w 92644"/>
                <a:gd name="connsiteY2" fmla="*/ 185228 h 185228"/>
                <a:gd name="connsiteX3" fmla="*/ 0 w 92644"/>
                <a:gd name="connsiteY3" fmla="*/ 0 h 185228"/>
              </a:gdLst>
              <a:ahLst/>
              <a:cxnLst>
                <a:cxn ang="0">
                  <a:pos x="connsiteX0" y="connsiteY0"/>
                </a:cxn>
                <a:cxn ang="0">
                  <a:pos x="connsiteX1" y="connsiteY1"/>
                </a:cxn>
                <a:cxn ang="0">
                  <a:pos x="connsiteX2" y="connsiteY2"/>
                </a:cxn>
                <a:cxn ang="0">
                  <a:pos x="connsiteX3" y="connsiteY3"/>
                </a:cxn>
              </a:cxnLst>
              <a:rect l="l" t="t" r="r" b="b"/>
              <a:pathLst>
                <a:path w="92644" h="185228">
                  <a:moveTo>
                    <a:pt x="0" y="0"/>
                  </a:moveTo>
                  <a:lnTo>
                    <a:pt x="92644" y="92644"/>
                  </a:lnTo>
                  <a:lnTo>
                    <a:pt x="0" y="185228"/>
                  </a:lnTo>
                  <a:lnTo>
                    <a:pt x="0" y="0"/>
                  </a:lnTo>
                  <a:close/>
                </a:path>
              </a:pathLst>
            </a:custGeom>
            <a:grpFill/>
            <a:ln w="6039"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ABFE4846-F012-CED1-1105-A172B81D72FE}"/>
                </a:ext>
              </a:extLst>
            </p:cNvPr>
            <p:cNvSpPr/>
            <p:nvPr/>
          </p:nvSpPr>
          <p:spPr>
            <a:xfrm>
              <a:off x="6896264" y="3504020"/>
              <a:ext cx="630289" cy="41396"/>
            </a:xfrm>
            <a:custGeom>
              <a:avLst/>
              <a:gdLst>
                <a:gd name="connsiteX0" fmla="*/ 21786 w 630289"/>
                <a:gd name="connsiteY0" fmla="*/ 41397 h 41396"/>
                <a:gd name="connsiteX1" fmla="*/ 20396 w 630289"/>
                <a:gd name="connsiteY1" fmla="*/ 41397 h 41396"/>
                <a:gd name="connsiteX2" fmla="*/ 20396 w 630289"/>
                <a:gd name="connsiteY2" fmla="*/ 0 h 41396"/>
                <a:gd name="connsiteX3" fmla="*/ 41790 w 630289"/>
                <a:gd name="connsiteY3" fmla="*/ 20668 h 41396"/>
                <a:gd name="connsiteX4" fmla="*/ 21786 w 630289"/>
                <a:gd name="connsiteY4" fmla="*/ 41397 h 41396"/>
                <a:gd name="connsiteX5" fmla="*/ 21786 w 630289"/>
                <a:gd name="connsiteY5" fmla="*/ 41397 h 41396"/>
                <a:gd name="connsiteX6" fmla="*/ 119688 w 630289"/>
                <a:gd name="connsiteY6" fmla="*/ 41397 h 41396"/>
                <a:gd name="connsiteX7" fmla="*/ 118359 w 630289"/>
                <a:gd name="connsiteY7" fmla="*/ 41397 h 41396"/>
                <a:gd name="connsiteX8" fmla="*/ 97691 w 630289"/>
                <a:gd name="connsiteY8" fmla="*/ 20729 h 41396"/>
                <a:gd name="connsiteX9" fmla="*/ 118359 w 630289"/>
                <a:gd name="connsiteY9" fmla="*/ 60 h 41396"/>
                <a:gd name="connsiteX10" fmla="*/ 139752 w 630289"/>
                <a:gd name="connsiteY10" fmla="*/ 20729 h 41396"/>
                <a:gd name="connsiteX11" fmla="*/ 119688 w 630289"/>
                <a:gd name="connsiteY11" fmla="*/ 41397 h 41396"/>
                <a:gd name="connsiteX12" fmla="*/ 119688 w 630289"/>
                <a:gd name="connsiteY12" fmla="*/ 41397 h 41396"/>
                <a:gd name="connsiteX13" fmla="*/ 217712 w 630289"/>
                <a:gd name="connsiteY13" fmla="*/ 41397 h 41396"/>
                <a:gd name="connsiteX14" fmla="*/ 216321 w 630289"/>
                <a:gd name="connsiteY14" fmla="*/ 41397 h 41396"/>
                <a:gd name="connsiteX15" fmla="*/ 195653 w 630289"/>
                <a:gd name="connsiteY15" fmla="*/ 20729 h 41396"/>
                <a:gd name="connsiteX16" fmla="*/ 216321 w 630289"/>
                <a:gd name="connsiteY16" fmla="*/ 60 h 41396"/>
                <a:gd name="connsiteX17" fmla="*/ 217712 w 630289"/>
                <a:gd name="connsiteY17" fmla="*/ 60 h 41396"/>
                <a:gd name="connsiteX18" fmla="*/ 238379 w 630289"/>
                <a:gd name="connsiteY18" fmla="*/ 20729 h 41396"/>
                <a:gd name="connsiteX19" fmla="*/ 217712 w 630289"/>
                <a:gd name="connsiteY19" fmla="*/ 41397 h 41396"/>
                <a:gd name="connsiteX20" fmla="*/ 217712 w 630289"/>
                <a:gd name="connsiteY20" fmla="*/ 41397 h 41396"/>
                <a:gd name="connsiteX21" fmla="*/ 315674 w 630289"/>
                <a:gd name="connsiteY21" fmla="*/ 41397 h 41396"/>
                <a:gd name="connsiteX22" fmla="*/ 314284 w 630289"/>
                <a:gd name="connsiteY22" fmla="*/ 41397 h 41396"/>
                <a:gd name="connsiteX23" fmla="*/ 293616 w 630289"/>
                <a:gd name="connsiteY23" fmla="*/ 20729 h 41396"/>
                <a:gd name="connsiteX24" fmla="*/ 314284 w 630289"/>
                <a:gd name="connsiteY24" fmla="*/ 60 h 41396"/>
                <a:gd name="connsiteX25" fmla="*/ 315674 w 630289"/>
                <a:gd name="connsiteY25" fmla="*/ 60 h 41396"/>
                <a:gd name="connsiteX26" fmla="*/ 336342 w 630289"/>
                <a:gd name="connsiteY26" fmla="*/ 20729 h 41396"/>
                <a:gd name="connsiteX27" fmla="*/ 315674 w 630289"/>
                <a:gd name="connsiteY27" fmla="*/ 41397 h 41396"/>
                <a:gd name="connsiteX28" fmla="*/ 315674 w 630289"/>
                <a:gd name="connsiteY28" fmla="*/ 41397 h 41396"/>
                <a:gd name="connsiteX29" fmla="*/ 413636 w 630289"/>
                <a:gd name="connsiteY29" fmla="*/ 41397 h 41396"/>
                <a:gd name="connsiteX30" fmla="*/ 412246 w 630289"/>
                <a:gd name="connsiteY30" fmla="*/ 41397 h 41396"/>
                <a:gd name="connsiteX31" fmla="*/ 391578 w 630289"/>
                <a:gd name="connsiteY31" fmla="*/ 20729 h 41396"/>
                <a:gd name="connsiteX32" fmla="*/ 412246 w 630289"/>
                <a:gd name="connsiteY32" fmla="*/ 60 h 41396"/>
                <a:gd name="connsiteX33" fmla="*/ 433580 w 630289"/>
                <a:gd name="connsiteY33" fmla="*/ 20729 h 41396"/>
                <a:gd name="connsiteX34" fmla="*/ 413636 w 630289"/>
                <a:gd name="connsiteY34" fmla="*/ 41397 h 41396"/>
                <a:gd name="connsiteX35" fmla="*/ 413636 w 630289"/>
                <a:gd name="connsiteY35" fmla="*/ 41397 h 41396"/>
                <a:gd name="connsiteX36" fmla="*/ 511599 w 630289"/>
                <a:gd name="connsiteY36" fmla="*/ 41397 h 41396"/>
                <a:gd name="connsiteX37" fmla="*/ 510209 w 630289"/>
                <a:gd name="connsiteY37" fmla="*/ 41397 h 41396"/>
                <a:gd name="connsiteX38" fmla="*/ 489541 w 630289"/>
                <a:gd name="connsiteY38" fmla="*/ 20729 h 41396"/>
                <a:gd name="connsiteX39" fmla="*/ 510209 w 630289"/>
                <a:gd name="connsiteY39" fmla="*/ 60 h 41396"/>
                <a:gd name="connsiteX40" fmla="*/ 531602 w 630289"/>
                <a:gd name="connsiteY40" fmla="*/ 20729 h 41396"/>
                <a:gd name="connsiteX41" fmla="*/ 511599 w 630289"/>
                <a:gd name="connsiteY41" fmla="*/ 41397 h 41396"/>
                <a:gd name="connsiteX42" fmla="*/ 511599 w 630289"/>
                <a:gd name="connsiteY42" fmla="*/ 41397 h 41396"/>
                <a:gd name="connsiteX43" fmla="*/ 609622 w 630289"/>
                <a:gd name="connsiteY43" fmla="*/ 41397 h 41396"/>
                <a:gd name="connsiteX44" fmla="*/ 608232 w 630289"/>
                <a:gd name="connsiteY44" fmla="*/ 41397 h 41396"/>
                <a:gd name="connsiteX45" fmla="*/ 587564 w 630289"/>
                <a:gd name="connsiteY45" fmla="*/ 20729 h 41396"/>
                <a:gd name="connsiteX46" fmla="*/ 608232 w 630289"/>
                <a:gd name="connsiteY46" fmla="*/ 60 h 41396"/>
                <a:gd name="connsiteX47" fmla="*/ 609622 w 630289"/>
                <a:gd name="connsiteY47" fmla="*/ 60 h 41396"/>
                <a:gd name="connsiteX48" fmla="*/ 630290 w 630289"/>
                <a:gd name="connsiteY48" fmla="*/ 20729 h 41396"/>
                <a:gd name="connsiteX49" fmla="*/ 609622 w 630289"/>
                <a:gd name="connsiteY49" fmla="*/ 41397 h 41396"/>
                <a:gd name="connsiteX50" fmla="*/ 609622 w 630289"/>
                <a:gd name="connsiteY50" fmla="*/ 41397 h 41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630289" h="41396">
                  <a:moveTo>
                    <a:pt x="21786" y="41397"/>
                  </a:moveTo>
                  <a:lnTo>
                    <a:pt x="20396" y="41397"/>
                  </a:lnTo>
                  <a:cubicBezTo>
                    <a:pt x="-6799" y="41397"/>
                    <a:pt x="-6799" y="0"/>
                    <a:pt x="20396" y="0"/>
                  </a:cubicBezTo>
                  <a:cubicBezTo>
                    <a:pt x="31818" y="0"/>
                    <a:pt x="41790" y="9246"/>
                    <a:pt x="41790" y="20668"/>
                  </a:cubicBezTo>
                  <a:cubicBezTo>
                    <a:pt x="41729" y="32090"/>
                    <a:pt x="33148" y="41397"/>
                    <a:pt x="21786" y="41397"/>
                  </a:cubicBezTo>
                  <a:lnTo>
                    <a:pt x="21786" y="41397"/>
                  </a:lnTo>
                  <a:close/>
                  <a:moveTo>
                    <a:pt x="119688" y="41397"/>
                  </a:moveTo>
                  <a:lnTo>
                    <a:pt x="118359" y="41397"/>
                  </a:lnTo>
                  <a:cubicBezTo>
                    <a:pt x="106937" y="41397"/>
                    <a:pt x="97691" y="32151"/>
                    <a:pt x="97691" y="20729"/>
                  </a:cubicBezTo>
                  <a:cubicBezTo>
                    <a:pt x="97691" y="9307"/>
                    <a:pt x="106937" y="60"/>
                    <a:pt x="118359" y="60"/>
                  </a:cubicBezTo>
                  <a:cubicBezTo>
                    <a:pt x="129781" y="60"/>
                    <a:pt x="139752" y="9307"/>
                    <a:pt x="139752" y="20729"/>
                  </a:cubicBezTo>
                  <a:cubicBezTo>
                    <a:pt x="139752" y="32090"/>
                    <a:pt x="131170" y="41397"/>
                    <a:pt x="119688" y="41397"/>
                  </a:cubicBezTo>
                  <a:lnTo>
                    <a:pt x="119688" y="41397"/>
                  </a:lnTo>
                  <a:close/>
                  <a:moveTo>
                    <a:pt x="217712" y="41397"/>
                  </a:moveTo>
                  <a:lnTo>
                    <a:pt x="216321" y="41397"/>
                  </a:lnTo>
                  <a:cubicBezTo>
                    <a:pt x="204900" y="41397"/>
                    <a:pt x="195653" y="32151"/>
                    <a:pt x="195653" y="20729"/>
                  </a:cubicBezTo>
                  <a:cubicBezTo>
                    <a:pt x="195653" y="9307"/>
                    <a:pt x="204900" y="60"/>
                    <a:pt x="216321" y="60"/>
                  </a:cubicBezTo>
                  <a:lnTo>
                    <a:pt x="217712" y="60"/>
                  </a:lnTo>
                  <a:cubicBezTo>
                    <a:pt x="229134" y="60"/>
                    <a:pt x="238379" y="9307"/>
                    <a:pt x="238379" y="20729"/>
                  </a:cubicBezTo>
                  <a:cubicBezTo>
                    <a:pt x="238379" y="32090"/>
                    <a:pt x="229134" y="41397"/>
                    <a:pt x="217712" y="41397"/>
                  </a:cubicBezTo>
                  <a:lnTo>
                    <a:pt x="217712" y="41397"/>
                  </a:lnTo>
                  <a:close/>
                  <a:moveTo>
                    <a:pt x="315674" y="41397"/>
                  </a:moveTo>
                  <a:lnTo>
                    <a:pt x="314284" y="41397"/>
                  </a:lnTo>
                  <a:cubicBezTo>
                    <a:pt x="302862" y="41397"/>
                    <a:pt x="293616" y="32151"/>
                    <a:pt x="293616" y="20729"/>
                  </a:cubicBezTo>
                  <a:cubicBezTo>
                    <a:pt x="293616" y="9307"/>
                    <a:pt x="302862" y="60"/>
                    <a:pt x="314284" y="60"/>
                  </a:cubicBezTo>
                  <a:lnTo>
                    <a:pt x="315674" y="60"/>
                  </a:lnTo>
                  <a:cubicBezTo>
                    <a:pt x="327096" y="60"/>
                    <a:pt x="336342" y="9307"/>
                    <a:pt x="336342" y="20729"/>
                  </a:cubicBezTo>
                  <a:cubicBezTo>
                    <a:pt x="336342" y="32090"/>
                    <a:pt x="327096" y="41397"/>
                    <a:pt x="315674" y="41397"/>
                  </a:cubicBezTo>
                  <a:lnTo>
                    <a:pt x="315674" y="41397"/>
                  </a:lnTo>
                  <a:close/>
                  <a:moveTo>
                    <a:pt x="413636" y="41397"/>
                  </a:moveTo>
                  <a:lnTo>
                    <a:pt x="412246" y="41397"/>
                  </a:lnTo>
                  <a:cubicBezTo>
                    <a:pt x="400824" y="41397"/>
                    <a:pt x="391578" y="32151"/>
                    <a:pt x="391578" y="20729"/>
                  </a:cubicBezTo>
                  <a:cubicBezTo>
                    <a:pt x="391578" y="9307"/>
                    <a:pt x="400824" y="60"/>
                    <a:pt x="412246" y="60"/>
                  </a:cubicBezTo>
                  <a:cubicBezTo>
                    <a:pt x="423668" y="60"/>
                    <a:pt x="433580" y="9307"/>
                    <a:pt x="433580" y="20729"/>
                  </a:cubicBezTo>
                  <a:cubicBezTo>
                    <a:pt x="433640" y="32090"/>
                    <a:pt x="425058" y="41397"/>
                    <a:pt x="413636" y="41397"/>
                  </a:cubicBezTo>
                  <a:lnTo>
                    <a:pt x="413636" y="41397"/>
                  </a:lnTo>
                  <a:close/>
                  <a:moveTo>
                    <a:pt x="511599" y="41397"/>
                  </a:moveTo>
                  <a:lnTo>
                    <a:pt x="510209" y="41397"/>
                  </a:lnTo>
                  <a:cubicBezTo>
                    <a:pt x="498787" y="41397"/>
                    <a:pt x="489541" y="32151"/>
                    <a:pt x="489541" y="20729"/>
                  </a:cubicBezTo>
                  <a:cubicBezTo>
                    <a:pt x="489541" y="9307"/>
                    <a:pt x="498787" y="60"/>
                    <a:pt x="510209" y="60"/>
                  </a:cubicBezTo>
                  <a:cubicBezTo>
                    <a:pt x="521631" y="60"/>
                    <a:pt x="531602" y="9307"/>
                    <a:pt x="531602" y="20729"/>
                  </a:cubicBezTo>
                  <a:cubicBezTo>
                    <a:pt x="531663" y="32090"/>
                    <a:pt x="523021" y="41397"/>
                    <a:pt x="511599" y="41397"/>
                  </a:cubicBezTo>
                  <a:lnTo>
                    <a:pt x="511599" y="41397"/>
                  </a:lnTo>
                  <a:close/>
                  <a:moveTo>
                    <a:pt x="609622" y="41397"/>
                  </a:moveTo>
                  <a:lnTo>
                    <a:pt x="608232" y="41397"/>
                  </a:lnTo>
                  <a:cubicBezTo>
                    <a:pt x="596810" y="41397"/>
                    <a:pt x="587564" y="32151"/>
                    <a:pt x="587564" y="20729"/>
                  </a:cubicBezTo>
                  <a:cubicBezTo>
                    <a:pt x="587564" y="9307"/>
                    <a:pt x="596810" y="60"/>
                    <a:pt x="608232" y="60"/>
                  </a:cubicBezTo>
                  <a:lnTo>
                    <a:pt x="609622" y="60"/>
                  </a:lnTo>
                  <a:cubicBezTo>
                    <a:pt x="621044" y="60"/>
                    <a:pt x="630290" y="9307"/>
                    <a:pt x="630290" y="20729"/>
                  </a:cubicBezTo>
                  <a:cubicBezTo>
                    <a:pt x="630290" y="32090"/>
                    <a:pt x="621044" y="41397"/>
                    <a:pt x="609622" y="41397"/>
                  </a:cubicBezTo>
                  <a:lnTo>
                    <a:pt x="609622" y="41397"/>
                  </a:lnTo>
                  <a:close/>
                </a:path>
              </a:pathLst>
            </a:custGeom>
            <a:grpFill/>
            <a:ln w="6039" cap="flat">
              <a:noFill/>
              <a:prstDash val="solid"/>
              <a:miter/>
            </a:ln>
          </p:spPr>
          <p:txBody>
            <a:bodyPr rtlCol="0" anchor="ctr"/>
            <a:lstStyle/>
            <a:p>
              <a:endParaRPr lang="en-US"/>
            </a:p>
          </p:txBody>
        </p:sp>
      </p:grpSp>
      <p:grpSp>
        <p:nvGrpSpPr>
          <p:cNvPr id="105" name="Graphic 2">
            <a:extLst>
              <a:ext uri="{FF2B5EF4-FFF2-40B4-BE49-F238E27FC236}">
                <a16:creationId xmlns:a16="http://schemas.microsoft.com/office/drawing/2014/main" id="{CC94C9FF-5D82-DD67-F9B2-2E7014D5F001}"/>
              </a:ext>
            </a:extLst>
          </p:cNvPr>
          <p:cNvGrpSpPr/>
          <p:nvPr/>
        </p:nvGrpSpPr>
        <p:grpSpPr>
          <a:xfrm>
            <a:off x="4745982" y="3270737"/>
            <a:ext cx="780709" cy="185228"/>
            <a:chOff x="4745982" y="3432104"/>
            <a:chExt cx="780709" cy="185228"/>
          </a:xfrm>
          <a:solidFill>
            <a:srgbClr val="013D9D"/>
          </a:solidFill>
        </p:grpSpPr>
        <p:sp>
          <p:nvSpPr>
            <p:cNvPr id="106" name="Freeform: Shape 105">
              <a:extLst>
                <a:ext uri="{FF2B5EF4-FFF2-40B4-BE49-F238E27FC236}">
                  <a16:creationId xmlns:a16="http://schemas.microsoft.com/office/drawing/2014/main" id="{05C5ED31-7FFA-4287-4349-40BB619034EB}"/>
                </a:ext>
              </a:extLst>
            </p:cNvPr>
            <p:cNvSpPr/>
            <p:nvPr/>
          </p:nvSpPr>
          <p:spPr>
            <a:xfrm>
              <a:off x="5434047" y="3432104"/>
              <a:ext cx="92644" cy="185228"/>
            </a:xfrm>
            <a:custGeom>
              <a:avLst/>
              <a:gdLst>
                <a:gd name="connsiteX0" fmla="*/ 0 w 92644"/>
                <a:gd name="connsiteY0" fmla="*/ 0 h 185228"/>
                <a:gd name="connsiteX1" fmla="*/ 92645 w 92644"/>
                <a:gd name="connsiteY1" fmla="*/ 92644 h 185228"/>
                <a:gd name="connsiteX2" fmla="*/ 0 w 92644"/>
                <a:gd name="connsiteY2" fmla="*/ 185228 h 185228"/>
                <a:gd name="connsiteX3" fmla="*/ 0 w 92644"/>
                <a:gd name="connsiteY3" fmla="*/ 0 h 185228"/>
              </a:gdLst>
              <a:ahLst/>
              <a:cxnLst>
                <a:cxn ang="0">
                  <a:pos x="connsiteX0" y="connsiteY0"/>
                </a:cxn>
                <a:cxn ang="0">
                  <a:pos x="connsiteX1" y="connsiteY1"/>
                </a:cxn>
                <a:cxn ang="0">
                  <a:pos x="connsiteX2" y="connsiteY2"/>
                </a:cxn>
                <a:cxn ang="0">
                  <a:pos x="connsiteX3" y="connsiteY3"/>
                </a:cxn>
              </a:cxnLst>
              <a:rect l="l" t="t" r="r" b="b"/>
              <a:pathLst>
                <a:path w="92644" h="185228">
                  <a:moveTo>
                    <a:pt x="0" y="0"/>
                  </a:moveTo>
                  <a:lnTo>
                    <a:pt x="92645" y="92644"/>
                  </a:lnTo>
                  <a:lnTo>
                    <a:pt x="0" y="185228"/>
                  </a:lnTo>
                  <a:lnTo>
                    <a:pt x="0" y="0"/>
                  </a:lnTo>
                  <a:close/>
                </a:path>
              </a:pathLst>
            </a:custGeom>
            <a:grpFill/>
            <a:ln w="6039"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8CD56E8E-2A04-CBAF-D388-5E3743032EE9}"/>
                </a:ext>
              </a:extLst>
            </p:cNvPr>
            <p:cNvSpPr/>
            <p:nvPr/>
          </p:nvSpPr>
          <p:spPr>
            <a:xfrm>
              <a:off x="4745982" y="3504020"/>
              <a:ext cx="630290" cy="41396"/>
            </a:xfrm>
            <a:custGeom>
              <a:avLst/>
              <a:gdLst>
                <a:gd name="connsiteX0" fmla="*/ 21786 w 630290"/>
                <a:gd name="connsiteY0" fmla="*/ 41397 h 41396"/>
                <a:gd name="connsiteX1" fmla="*/ 20396 w 630290"/>
                <a:gd name="connsiteY1" fmla="*/ 41397 h 41396"/>
                <a:gd name="connsiteX2" fmla="*/ 20396 w 630290"/>
                <a:gd name="connsiteY2" fmla="*/ 0 h 41396"/>
                <a:gd name="connsiteX3" fmla="*/ 41790 w 630290"/>
                <a:gd name="connsiteY3" fmla="*/ 20668 h 41396"/>
                <a:gd name="connsiteX4" fmla="*/ 21786 w 630290"/>
                <a:gd name="connsiteY4" fmla="*/ 41397 h 41396"/>
                <a:gd name="connsiteX5" fmla="*/ 21786 w 630290"/>
                <a:gd name="connsiteY5" fmla="*/ 41397 h 41396"/>
                <a:gd name="connsiteX6" fmla="*/ 119749 w 630290"/>
                <a:gd name="connsiteY6" fmla="*/ 41397 h 41396"/>
                <a:gd name="connsiteX7" fmla="*/ 118359 w 630290"/>
                <a:gd name="connsiteY7" fmla="*/ 41397 h 41396"/>
                <a:gd name="connsiteX8" fmla="*/ 97690 w 630290"/>
                <a:gd name="connsiteY8" fmla="*/ 20729 h 41396"/>
                <a:gd name="connsiteX9" fmla="*/ 118359 w 630290"/>
                <a:gd name="connsiteY9" fmla="*/ 60 h 41396"/>
                <a:gd name="connsiteX10" fmla="*/ 139752 w 630290"/>
                <a:gd name="connsiteY10" fmla="*/ 20729 h 41396"/>
                <a:gd name="connsiteX11" fmla="*/ 119749 w 630290"/>
                <a:gd name="connsiteY11" fmla="*/ 41397 h 41396"/>
                <a:gd name="connsiteX12" fmla="*/ 119749 w 630290"/>
                <a:gd name="connsiteY12" fmla="*/ 41397 h 41396"/>
                <a:gd name="connsiteX13" fmla="*/ 217711 w 630290"/>
                <a:gd name="connsiteY13" fmla="*/ 41397 h 41396"/>
                <a:gd name="connsiteX14" fmla="*/ 216321 w 630290"/>
                <a:gd name="connsiteY14" fmla="*/ 41397 h 41396"/>
                <a:gd name="connsiteX15" fmla="*/ 195653 w 630290"/>
                <a:gd name="connsiteY15" fmla="*/ 20729 h 41396"/>
                <a:gd name="connsiteX16" fmla="*/ 216321 w 630290"/>
                <a:gd name="connsiteY16" fmla="*/ 60 h 41396"/>
                <a:gd name="connsiteX17" fmla="*/ 217711 w 630290"/>
                <a:gd name="connsiteY17" fmla="*/ 60 h 41396"/>
                <a:gd name="connsiteX18" fmla="*/ 238380 w 630290"/>
                <a:gd name="connsiteY18" fmla="*/ 20729 h 41396"/>
                <a:gd name="connsiteX19" fmla="*/ 217711 w 630290"/>
                <a:gd name="connsiteY19" fmla="*/ 41397 h 41396"/>
                <a:gd name="connsiteX20" fmla="*/ 217711 w 630290"/>
                <a:gd name="connsiteY20" fmla="*/ 41397 h 41396"/>
                <a:gd name="connsiteX21" fmla="*/ 315674 w 630290"/>
                <a:gd name="connsiteY21" fmla="*/ 41397 h 41396"/>
                <a:gd name="connsiteX22" fmla="*/ 314284 w 630290"/>
                <a:gd name="connsiteY22" fmla="*/ 41397 h 41396"/>
                <a:gd name="connsiteX23" fmla="*/ 293616 w 630290"/>
                <a:gd name="connsiteY23" fmla="*/ 20729 h 41396"/>
                <a:gd name="connsiteX24" fmla="*/ 314284 w 630290"/>
                <a:gd name="connsiteY24" fmla="*/ 60 h 41396"/>
                <a:gd name="connsiteX25" fmla="*/ 315674 w 630290"/>
                <a:gd name="connsiteY25" fmla="*/ 60 h 41396"/>
                <a:gd name="connsiteX26" fmla="*/ 336342 w 630290"/>
                <a:gd name="connsiteY26" fmla="*/ 20729 h 41396"/>
                <a:gd name="connsiteX27" fmla="*/ 315674 w 630290"/>
                <a:gd name="connsiteY27" fmla="*/ 41397 h 41396"/>
                <a:gd name="connsiteX28" fmla="*/ 315674 w 630290"/>
                <a:gd name="connsiteY28" fmla="*/ 41397 h 41396"/>
                <a:gd name="connsiteX29" fmla="*/ 413637 w 630290"/>
                <a:gd name="connsiteY29" fmla="*/ 41397 h 41396"/>
                <a:gd name="connsiteX30" fmla="*/ 412246 w 630290"/>
                <a:gd name="connsiteY30" fmla="*/ 41397 h 41396"/>
                <a:gd name="connsiteX31" fmla="*/ 391578 w 630290"/>
                <a:gd name="connsiteY31" fmla="*/ 20729 h 41396"/>
                <a:gd name="connsiteX32" fmla="*/ 412246 w 630290"/>
                <a:gd name="connsiteY32" fmla="*/ 60 h 41396"/>
                <a:gd name="connsiteX33" fmla="*/ 433640 w 630290"/>
                <a:gd name="connsiteY33" fmla="*/ 20729 h 41396"/>
                <a:gd name="connsiteX34" fmla="*/ 413637 w 630290"/>
                <a:gd name="connsiteY34" fmla="*/ 41397 h 41396"/>
                <a:gd name="connsiteX35" fmla="*/ 413637 w 630290"/>
                <a:gd name="connsiteY35" fmla="*/ 41397 h 41396"/>
                <a:gd name="connsiteX36" fmla="*/ 511599 w 630290"/>
                <a:gd name="connsiteY36" fmla="*/ 41397 h 41396"/>
                <a:gd name="connsiteX37" fmla="*/ 510209 w 630290"/>
                <a:gd name="connsiteY37" fmla="*/ 41397 h 41396"/>
                <a:gd name="connsiteX38" fmla="*/ 489480 w 630290"/>
                <a:gd name="connsiteY38" fmla="*/ 20729 h 41396"/>
                <a:gd name="connsiteX39" fmla="*/ 510149 w 630290"/>
                <a:gd name="connsiteY39" fmla="*/ 60 h 41396"/>
                <a:gd name="connsiteX40" fmla="*/ 531542 w 630290"/>
                <a:gd name="connsiteY40" fmla="*/ 20729 h 41396"/>
                <a:gd name="connsiteX41" fmla="*/ 511599 w 630290"/>
                <a:gd name="connsiteY41" fmla="*/ 41397 h 41396"/>
                <a:gd name="connsiteX42" fmla="*/ 511599 w 630290"/>
                <a:gd name="connsiteY42" fmla="*/ 41397 h 41396"/>
                <a:gd name="connsiteX43" fmla="*/ 609622 w 630290"/>
                <a:gd name="connsiteY43" fmla="*/ 41397 h 41396"/>
                <a:gd name="connsiteX44" fmla="*/ 608232 w 630290"/>
                <a:gd name="connsiteY44" fmla="*/ 41397 h 41396"/>
                <a:gd name="connsiteX45" fmla="*/ 587564 w 630290"/>
                <a:gd name="connsiteY45" fmla="*/ 20729 h 41396"/>
                <a:gd name="connsiteX46" fmla="*/ 608232 w 630290"/>
                <a:gd name="connsiteY46" fmla="*/ 60 h 41396"/>
                <a:gd name="connsiteX47" fmla="*/ 609622 w 630290"/>
                <a:gd name="connsiteY47" fmla="*/ 60 h 41396"/>
                <a:gd name="connsiteX48" fmla="*/ 630290 w 630290"/>
                <a:gd name="connsiteY48" fmla="*/ 20729 h 41396"/>
                <a:gd name="connsiteX49" fmla="*/ 609622 w 630290"/>
                <a:gd name="connsiteY49" fmla="*/ 41397 h 41396"/>
                <a:gd name="connsiteX50" fmla="*/ 609622 w 630290"/>
                <a:gd name="connsiteY50" fmla="*/ 41397 h 41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630290" h="41396">
                  <a:moveTo>
                    <a:pt x="21786" y="41397"/>
                  </a:moveTo>
                  <a:lnTo>
                    <a:pt x="20396" y="41397"/>
                  </a:lnTo>
                  <a:cubicBezTo>
                    <a:pt x="-6799" y="41397"/>
                    <a:pt x="-6799" y="0"/>
                    <a:pt x="20396" y="0"/>
                  </a:cubicBezTo>
                  <a:cubicBezTo>
                    <a:pt x="31818" y="0"/>
                    <a:pt x="41790" y="9246"/>
                    <a:pt x="41790" y="20668"/>
                  </a:cubicBezTo>
                  <a:cubicBezTo>
                    <a:pt x="41729" y="32090"/>
                    <a:pt x="33148" y="41397"/>
                    <a:pt x="21786" y="41397"/>
                  </a:cubicBezTo>
                  <a:lnTo>
                    <a:pt x="21786" y="41397"/>
                  </a:lnTo>
                  <a:close/>
                  <a:moveTo>
                    <a:pt x="119749" y="41397"/>
                  </a:moveTo>
                  <a:lnTo>
                    <a:pt x="118359" y="41397"/>
                  </a:lnTo>
                  <a:cubicBezTo>
                    <a:pt x="106937" y="41397"/>
                    <a:pt x="97690" y="32151"/>
                    <a:pt x="97690" y="20729"/>
                  </a:cubicBezTo>
                  <a:cubicBezTo>
                    <a:pt x="97690" y="9307"/>
                    <a:pt x="106937" y="60"/>
                    <a:pt x="118359" y="60"/>
                  </a:cubicBezTo>
                  <a:cubicBezTo>
                    <a:pt x="129781" y="60"/>
                    <a:pt x="139752" y="9307"/>
                    <a:pt x="139752" y="20729"/>
                  </a:cubicBezTo>
                  <a:cubicBezTo>
                    <a:pt x="139752" y="32090"/>
                    <a:pt x="131170" y="41397"/>
                    <a:pt x="119749" y="41397"/>
                  </a:cubicBezTo>
                  <a:lnTo>
                    <a:pt x="119749" y="41397"/>
                  </a:lnTo>
                  <a:close/>
                  <a:moveTo>
                    <a:pt x="217711" y="41397"/>
                  </a:moveTo>
                  <a:lnTo>
                    <a:pt x="216321" y="41397"/>
                  </a:lnTo>
                  <a:cubicBezTo>
                    <a:pt x="204899" y="41397"/>
                    <a:pt x="195653" y="32151"/>
                    <a:pt x="195653" y="20729"/>
                  </a:cubicBezTo>
                  <a:cubicBezTo>
                    <a:pt x="195653" y="9307"/>
                    <a:pt x="204960" y="60"/>
                    <a:pt x="216321" y="60"/>
                  </a:cubicBezTo>
                  <a:lnTo>
                    <a:pt x="217711" y="60"/>
                  </a:lnTo>
                  <a:cubicBezTo>
                    <a:pt x="229133" y="60"/>
                    <a:pt x="238380" y="9307"/>
                    <a:pt x="238380" y="20729"/>
                  </a:cubicBezTo>
                  <a:cubicBezTo>
                    <a:pt x="238380" y="32090"/>
                    <a:pt x="229133" y="41397"/>
                    <a:pt x="217711" y="41397"/>
                  </a:cubicBezTo>
                  <a:lnTo>
                    <a:pt x="217711" y="41397"/>
                  </a:lnTo>
                  <a:close/>
                  <a:moveTo>
                    <a:pt x="315674" y="41397"/>
                  </a:moveTo>
                  <a:lnTo>
                    <a:pt x="314284" y="41397"/>
                  </a:lnTo>
                  <a:cubicBezTo>
                    <a:pt x="302862" y="41397"/>
                    <a:pt x="293616" y="32151"/>
                    <a:pt x="293616" y="20729"/>
                  </a:cubicBezTo>
                  <a:cubicBezTo>
                    <a:pt x="293616" y="9307"/>
                    <a:pt x="302862" y="60"/>
                    <a:pt x="314284" y="60"/>
                  </a:cubicBezTo>
                  <a:lnTo>
                    <a:pt x="315674" y="60"/>
                  </a:lnTo>
                  <a:cubicBezTo>
                    <a:pt x="327096" y="60"/>
                    <a:pt x="336342" y="9307"/>
                    <a:pt x="336342" y="20729"/>
                  </a:cubicBezTo>
                  <a:cubicBezTo>
                    <a:pt x="336342" y="32090"/>
                    <a:pt x="327096" y="41397"/>
                    <a:pt x="315674" y="41397"/>
                  </a:cubicBezTo>
                  <a:lnTo>
                    <a:pt x="315674" y="41397"/>
                  </a:lnTo>
                  <a:close/>
                  <a:moveTo>
                    <a:pt x="413637" y="41397"/>
                  </a:moveTo>
                  <a:lnTo>
                    <a:pt x="412246" y="41397"/>
                  </a:lnTo>
                  <a:cubicBezTo>
                    <a:pt x="400824" y="41397"/>
                    <a:pt x="391578" y="32151"/>
                    <a:pt x="391578" y="20729"/>
                  </a:cubicBezTo>
                  <a:cubicBezTo>
                    <a:pt x="391578" y="9307"/>
                    <a:pt x="400824" y="60"/>
                    <a:pt x="412246" y="60"/>
                  </a:cubicBezTo>
                  <a:cubicBezTo>
                    <a:pt x="423668" y="60"/>
                    <a:pt x="433640" y="9307"/>
                    <a:pt x="433640" y="20729"/>
                  </a:cubicBezTo>
                  <a:cubicBezTo>
                    <a:pt x="433640" y="32090"/>
                    <a:pt x="425058" y="41397"/>
                    <a:pt x="413637" y="41397"/>
                  </a:cubicBezTo>
                  <a:lnTo>
                    <a:pt x="413637" y="41397"/>
                  </a:lnTo>
                  <a:close/>
                  <a:moveTo>
                    <a:pt x="511599" y="41397"/>
                  </a:moveTo>
                  <a:lnTo>
                    <a:pt x="510209" y="41397"/>
                  </a:lnTo>
                  <a:cubicBezTo>
                    <a:pt x="498787" y="41397"/>
                    <a:pt x="489480" y="32151"/>
                    <a:pt x="489480" y="20729"/>
                  </a:cubicBezTo>
                  <a:cubicBezTo>
                    <a:pt x="489480" y="9307"/>
                    <a:pt x="498727" y="60"/>
                    <a:pt x="510149" y="60"/>
                  </a:cubicBezTo>
                  <a:cubicBezTo>
                    <a:pt x="521571" y="60"/>
                    <a:pt x="531542" y="9307"/>
                    <a:pt x="531542" y="20729"/>
                  </a:cubicBezTo>
                  <a:cubicBezTo>
                    <a:pt x="531663" y="32090"/>
                    <a:pt x="523081" y="41397"/>
                    <a:pt x="511599" y="41397"/>
                  </a:cubicBezTo>
                  <a:lnTo>
                    <a:pt x="511599" y="41397"/>
                  </a:lnTo>
                  <a:close/>
                  <a:moveTo>
                    <a:pt x="609622" y="41397"/>
                  </a:moveTo>
                  <a:lnTo>
                    <a:pt x="608232" y="41397"/>
                  </a:lnTo>
                  <a:cubicBezTo>
                    <a:pt x="596810" y="41397"/>
                    <a:pt x="587564" y="32151"/>
                    <a:pt x="587564" y="20729"/>
                  </a:cubicBezTo>
                  <a:cubicBezTo>
                    <a:pt x="587564" y="9307"/>
                    <a:pt x="596870" y="60"/>
                    <a:pt x="608232" y="60"/>
                  </a:cubicBezTo>
                  <a:lnTo>
                    <a:pt x="609622" y="60"/>
                  </a:lnTo>
                  <a:cubicBezTo>
                    <a:pt x="621044" y="60"/>
                    <a:pt x="630290" y="9307"/>
                    <a:pt x="630290" y="20729"/>
                  </a:cubicBezTo>
                  <a:cubicBezTo>
                    <a:pt x="630290" y="32090"/>
                    <a:pt x="620984" y="41397"/>
                    <a:pt x="609622" y="41397"/>
                  </a:cubicBezTo>
                  <a:lnTo>
                    <a:pt x="609622" y="41397"/>
                  </a:lnTo>
                  <a:close/>
                </a:path>
              </a:pathLst>
            </a:custGeom>
            <a:grpFill/>
            <a:ln w="6039" cap="flat">
              <a:noFill/>
              <a:prstDash val="solid"/>
              <a:miter/>
            </a:ln>
          </p:spPr>
          <p:txBody>
            <a:bodyPr rtlCol="0" anchor="ctr"/>
            <a:lstStyle/>
            <a:p>
              <a:endParaRPr lang="en-US"/>
            </a:p>
          </p:txBody>
        </p:sp>
      </p:grpSp>
      <p:grpSp>
        <p:nvGrpSpPr>
          <p:cNvPr id="108" name="Graphic 2">
            <a:extLst>
              <a:ext uri="{FF2B5EF4-FFF2-40B4-BE49-F238E27FC236}">
                <a16:creationId xmlns:a16="http://schemas.microsoft.com/office/drawing/2014/main" id="{5ED5BDDF-A511-2ECC-335E-F9132955ECCA}"/>
              </a:ext>
            </a:extLst>
          </p:cNvPr>
          <p:cNvGrpSpPr/>
          <p:nvPr/>
        </p:nvGrpSpPr>
        <p:grpSpPr>
          <a:xfrm>
            <a:off x="2580774" y="3270737"/>
            <a:ext cx="780709" cy="185228"/>
            <a:chOff x="2580774" y="3432104"/>
            <a:chExt cx="780709" cy="185228"/>
          </a:xfrm>
          <a:solidFill>
            <a:srgbClr val="013D9D"/>
          </a:solidFill>
        </p:grpSpPr>
        <p:sp>
          <p:nvSpPr>
            <p:cNvPr id="109" name="Freeform: Shape 108">
              <a:extLst>
                <a:ext uri="{FF2B5EF4-FFF2-40B4-BE49-F238E27FC236}">
                  <a16:creationId xmlns:a16="http://schemas.microsoft.com/office/drawing/2014/main" id="{B52DEFA1-40BB-DE2B-F7BA-8C33DD430336}"/>
                </a:ext>
              </a:extLst>
            </p:cNvPr>
            <p:cNvSpPr/>
            <p:nvPr/>
          </p:nvSpPr>
          <p:spPr>
            <a:xfrm>
              <a:off x="3268899" y="3432104"/>
              <a:ext cx="92583" cy="185228"/>
            </a:xfrm>
            <a:custGeom>
              <a:avLst/>
              <a:gdLst>
                <a:gd name="connsiteX0" fmla="*/ 0 w 92583"/>
                <a:gd name="connsiteY0" fmla="*/ 0 h 185228"/>
                <a:gd name="connsiteX1" fmla="*/ 92584 w 92583"/>
                <a:gd name="connsiteY1" fmla="*/ 92644 h 185228"/>
                <a:gd name="connsiteX2" fmla="*/ 0 w 92583"/>
                <a:gd name="connsiteY2" fmla="*/ 185228 h 185228"/>
                <a:gd name="connsiteX3" fmla="*/ 0 w 92583"/>
                <a:gd name="connsiteY3" fmla="*/ 0 h 185228"/>
              </a:gdLst>
              <a:ahLst/>
              <a:cxnLst>
                <a:cxn ang="0">
                  <a:pos x="connsiteX0" y="connsiteY0"/>
                </a:cxn>
                <a:cxn ang="0">
                  <a:pos x="connsiteX1" y="connsiteY1"/>
                </a:cxn>
                <a:cxn ang="0">
                  <a:pos x="connsiteX2" y="connsiteY2"/>
                </a:cxn>
                <a:cxn ang="0">
                  <a:pos x="connsiteX3" y="connsiteY3"/>
                </a:cxn>
              </a:cxnLst>
              <a:rect l="l" t="t" r="r" b="b"/>
              <a:pathLst>
                <a:path w="92583" h="185228">
                  <a:moveTo>
                    <a:pt x="0" y="0"/>
                  </a:moveTo>
                  <a:lnTo>
                    <a:pt x="92584" y="92644"/>
                  </a:lnTo>
                  <a:lnTo>
                    <a:pt x="0" y="185228"/>
                  </a:lnTo>
                  <a:lnTo>
                    <a:pt x="0" y="0"/>
                  </a:lnTo>
                  <a:close/>
                </a:path>
              </a:pathLst>
            </a:custGeom>
            <a:grpFill/>
            <a:ln w="6039"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230488B3-55C3-7BFA-5FD5-B96A1994BF07}"/>
                </a:ext>
              </a:extLst>
            </p:cNvPr>
            <p:cNvSpPr/>
            <p:nvPr/>
          </p:nvSpPr>
          <p:spPr>
            <a:xfrm>
              <a:off x="2580774" y="3504020"/>
              <a:ext cx="630290" cy="41396"/>
            </a:xfrm>
            <a:custGeom>
              <a:avLst/>
              <a:gdLst>
                <a:gd name="connsiteX0" fmla="*/ 21786 w 630290"/>
                <a:gd name="connsiteY0" fmla="*/ 41397 h 41396"/>
                <a:gd name="connsiteX1" fmla="*/ 20396 w 630290"/>
                <a:gd name="connsiteY1" fmla="*/ 41397 h 41396"/>
                <a:gd name="connsiteX2" fmla="*/ 20396 w 630290"/>
                <a:gd name="connsiteY2" fmla="*/ 0 h 41396"/>
                <a:gd name="connsiteX3" fmla="*/ 41790 w 630290"/>
                <a:gd name="connsiteY3" fmla="*/ 20668 h 41396"/>
                <a:gd name="connsiteX4" fmla="*/ 21786 w 630290"/>
                <a:gd name="connsiteY4" fmla="*/ 41397 h 41396"/>
                <a:gd name="connsiteX5" fmla="*/ 21786 w 630290"/>
                <a:gd name="connsiteY5" fmla="*/ 41397 h 41396"/>
                <a:gd name="connsiteX6" fmla="*/ 119749 w 630290"/>
                <a:gd name="connsiteY6" fmla="*/ 41397 h 41396"/>
                <a:gd name="connsiteX7" fmla="*/ 118359 w 630290"/>
                <a:gd name="connsiteY7" fmla="*/ 41397 h 41396"/>
                <a:gd name="connsiteX8" fmla="*/ 97691 w 630290"/>
                <a:gd name="connsiteY8" fmla="*/ 20729 h 41396"/>
                <a:gd name="connsiteX9" fmla="*/ 118359 w 630290"/>
                <a:gd name="connsiteY9" fmla="*/ 60 h 41396"/>
                <a:gd name="connsiteX10" fmla="*/ 139752 w 630290"/>
                <a:gd name="connsiteY10" fmla="*/ 20729 h 41396"/>
                <a:gd name="connsiteX11" fmla="*/ 119749 w 630290"/>
                <a:gd name="connsiteY11" fmla="*/ 41397 h 41396"/>
                <a:gd name="connsiteX12" fmla="*/ 119749 w 630290"/>
                <a:gd name="connsiteY12" fmla="*/ 41397 h 41396"/>
                <a:gd name="connsiteX13" fmla="*/ 217711 w 630290"/>
                <a:gd name="connsiteY13" fmla="*/ 41397 h 41396"/>
                <a:gd name="connsiteX14" fmla="*/ 216321 w 630290"/>
                <a:gd name="connsiteY14" fmla="*/ 41397 h 41396"/>
                <a:gd name="connsiteX15" fmla="*/ 195653 w 630290"/>
                <a:gd name="connsiteY15" fmla="*/ 20729 h 41396"/>
                <a:gd name="connsiteX16" fmla="*/ 216321 w 630290"/>
                <a:gd name="connsiteY16" fmla="*/ 60 h 41396"/>
                <a:gd name="connsiteX17" fmla="*/ 217711 w 630290"/>
                <a:gd name="connsiteY17" fmla="*/ 60 h 41396"/>
                <a:gd name="connsiteX18" fmla="*/ 238380 w 630290"/>
                <a:gd name="connsiteY18" fmla="*/ 20729 h 41396"/>
                <a:gd name="connsiteX19" fmla="*/ 217711 w 630290"/>
                <a:gd name="connsiteY19" fmla="*/ 41397 h 41396"/>
                <a:gd name="connsiteX20" fmla="*/ 217711 w 630290"/>
                <a:gd name="connsiteY20" fmla="*/ 41397 h 41396"/>
                <a:gd name="connsiteX21" fmla="*/ 315734 w 630290"/>
                <a:gd name="connsiteY21" fmla="*/ 41397 h 41396"/>
                <a:gd name="connsiteX22" fmla="*/ 314345 w 630290"/>
                <a:gd name="connsiteY22" fmla="*/ 41397 h 41396"/>
                <a:gd name="connsiteX23" fmla="*/ 293676 w 630290"/>
                <a:gd name="connsiteY23" fmla="*/ 20729 h 41396"/>
                <a:gd name="connsiteX24" fmla="*/ 314345 w 630290"/>
                <a:gd name="connsiteY24" fmla="*/ 60 h 41396"/>
                <a:gd name="connsiteX25" fmla="*/ 315734 w 630290"/>
                <a:gd name="connsiteY25" fmla="*/ 60 h 41396"/>
                <a:gd name="connsiteX26" fmla="*/ 336403 w 630290"/>
                <a:gd name="connsiteY26" fmla="*/ 20729 h 41396"/>
                <a:gd name="connsiteX27" fmla="*/ 315734 w 630290"/>
                <a:gd name="connsiteY27" fmla="*/ 41397 h 41396"/>
                <a:gd name="connsiteX28" fmla="*/ 315734 w 630290"/>
                <a:gd name="connsiteY28" fmla="*/ 41397 h 41396"/>
                <a:gd name="connsiteX29" fmla="*/ 413697 w 630290"/>
                <a:gd name="connsiteY29" fmla="*/ 41397 h 41396"/>
                <a:gd name="connsiteX30" fmla="*/ 412307 w 630290"/>
                <a:gd name="connsiteY30" fmla="*/ 41397 h 41396"/>
                <a:gd name="connsiteX31" fmla="*/ 391639 w 630290"/>
                <a:gd name="connsiteY31" fmla="*/ 20729 h 41396"/>
                <a:gd name="connsiteX32" fmla="*/ 412307 w 630290"/>
                <a:gd name="connsiteY32" fmla="*/ 60 h 41396"/>
                <a:gd name="connsiteX33" fmla="*/ 433700 w 630290"/>
                <a:gd name="connsiteY33" fmla="*/ 20729 h 41396"/>
                <a:gd name="connsiteX34" fmla="*/ 413697 w 630290"/>
                <a:gd name="connsiteY34" fmla="*/ 41397 h 41396"/>
                <a:gd name="connsiteX35" fmla="*/ 413697 w 630290"/>
                <a:gd name="connsiteY35" fmla="*/ 41397 h 41396"/>
                <a:gd name="connsiteX36" fmla="*/ 511660 w 630290"/>
                <a:gd name="connsiteY36" fmla="*/ 41397 h 41396"/>
                <a:gd name="connsiteX37" fmla="*/ 510330 w 630290"/>
                <a:gd name="connsiteY37" fmla="*/ 41397 h 41396"/>
                <a:gd name="connsiteX38" fmla="*/ 489662 w 630290"/>
                <a:gd name="connsiteY38" fmla="*/ 20729 h 41396"/>
                <a:gd name="connsiteX39" fmla="*/ 510330 w 630290"/>
                <a:gd name="connsiteY39" fmla="*/ 60 h 41396"/>
                <a:gd name="connsiteX40" fmla="*/ 531724 w 630290"/>
                <a:gd name="connsiteY40" fmla="*/ 20729 h 41396"/>
                <a:gd name="connsiteX41" fmla="*/ 511660 w 630290"/>
                <a:gd name="connsiteY41" fmla="*/ 41397 h 41396"/>
                <a:gd name="connsiteX42" fmla="*/ 511660 w 630290"/>
                <a:gd name="connsiteY42" fmla="*/ 41397 h 41396"/>
                <a:gd name="connsiteX43" fmla="*/ 609622 w 630290"/>
                <a:gd name="connsiteY43" fmla="*/ 41397 h 41396"/>
                <a:gd name="connsiteX44" fmla="*/ 608232 w 630290"/>
                <a:gd name="connsiteY44" fmla="*/ 41397 h 41396"/>
                <a:gd name="connsiteX45" fmla="*/ 587564 w 630290"/>
                <a:gd name="connsiteY45" fmla="*/ 20729 h 41396"/>
                <a:gd name="connsiteX46" fmla="*/ 608232 w 630290"/>
                <a:gd name="connsiteY46" fmla="*/ 60 h 41396"/>
                <a:gd name="connsiteX47" fmla="*/ 609622 w 630290"/>
                <a:gd name="connsiteY47" fmla="*/ 60 h 41396"/>
                <a:gd name="connsiteX48" fmla="*/ 630290 w 630290"/>
                <a:gd name="connsiteY48" fmla="*/ 20729 h 41396"/>
                <a:gd name="connsiteX49" fmla="*/ 609622 w 630290"/>
                <a:gd name="connsiteY49" fmla="*/ 41397 h 41396"/>
                <a:gd name="connsiteX50" fmla="*/ 609622 w 630290"/>
                <a:gd name="connsiteY50" fmla="*/ 41397 h 41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630290" h="41396">
                  <a:moveTo>
                    <a:pt x="21786" y="41397"/>
                  </a:moveTo>
                  <a:lnTo>
                    <a:pt x="20396" y="41397"/>
                  </a:lnTo>
                  <a:cubicBezTo>
                    <a:pt x="-6799" y="41397"/>
                    <a:pt x="-6799" y="0"/>
                    <a:pt x="20396" y="0"/>
                  </a:cubicBezTo>
                  <a:cubicBezTo>
                    <a:pt x="31818" y="0"/>
                    <a:pt x="41790" y="9246"/>
                    <a:pt x="41790" y="20668"/>
                  </a:cubicBezTo>
                  <a:cubicBezTo>
                    <a:pt x="41790" y="32090"/>
                    <a:pt x="33208" y="41397"/>
                    <a:pt x="21786" y="41397"/>
                  </a:cubicBezTo>
                  <a:lnTo>
                    <a:pt x="21786" y="41397"/>
                  </a:lnTo>
                  <a:close/>
                  <a:moveTo>
                    <a:pt x="119749" y="41397"/>
                  </a:moveTo>
                  <a:lnTo>
                    <a:pt x="118359" y="41397"/>
                  </a:lnTo>
                  <a:cubicBezTo>
                    <a:pt x="106937" y="41397"/>
                    <a:pt x="97691" y="32151"/>
                    <a:pt x="97691" y="20729"/>
                  </a:cubicBezTo>
                  <a:cubicBezTo>
                    <a:pt x="97691" y="9307"/>
                    <a:pt x="106937" y="60"/>
                    <a:pt x="118359" y="60"/>
                  </a:cubicBezTo>
                  <a:cubicBezTo>
                    <a:pt x="129781" y="60"/>
                    <a:pt x="139752" y="9307"/>
                    <a:pt x="139752" y="20729"/>
                  </a:cubicBezTo>
                  <a:cubicBezTo>
                    <a:pt x="139752" y="32090"/>
                    <a:pt x="131171" y="41397"/>
                    <a:pt x="119749" y="41397"/>
                  </a:cubicBezTo>
                  <a:lnTo>
                    <a:pt x="119749" y="41397"/>
                  </a:lnTo>
                  <a:close/>
                  <a:moveTo>
                    <a:pt x="217711" y="41397"/>
                  </a:moveTo>
                  <a:lnTo>
                    <a:pt x="216321" y="41397"/>
                  </a:lnTo>
                  <a:cubicBezTo>
                    <a:pt x="204899" y="41397"/>
                    <a:pt x="195653" y="32151"/>
                    <a:pt x="195653" y="20729"/>
                  </a:cubicBezTo>
                  <a:cubicBezTo>
                    <a:pt x="195653" y="9307"/>
                    <a:pt x="204899" y="60"/>
                    <a:pt x="216321" y="60"/>
                  </a:cubicBezTo>
                  <a:lnTo>
                    <a:pt x="217711" y="60"/>
                  </a:lnTo>
                  <a:cubicBezTo>
                    <a:pt x="229133" y="60"/>
                    <a:pt x="238380" y="9307"/>
                    <a:pt x="238380" y="20729"/>
                  </a:cubicBezTo>
                  <a:cubicBezTo>
                    <a:pt x="238440" y="32090"/>
                    <a:pt x="229133" y="41397"/>
                    <a:pt x="217711" y="41397"/>
                  </a:cubicBezTo>
                  <a:lnTo>
                    <a:pt x="217711" y="41397"/>
                  </a:lnTo>
                  <a:close/>
                  <a:moveTo>
                    <a:pt x="315734" y="41397"/>
                  </a:moveTo>
                  <a:lnTo>
                    <a:pt x="314345" y="41397"/>
                  </a:lnTo>
                  <a:cubicBezTo>
                    <a:pt x="302923" y="41397"/>
                    <a:pt x="293676" y="32151"/>
                    <a:pt x="293676" y="20729"/>
                  </a:cubicBezTo>
                  <a:cubicBezTo>
                    <a:pt x="293676" y="9307"/>
                    <a:pt x="302923" y="60"/>
                    <a:pt x="314345" y="60"/>
                  </a:cubicBezTo>
                  <a:lnTo>
                    <a:pt x="315734" y="60"/>
                  </a:lnTo>
                  <a:cubicBezTo>
                    <a:pt x="327156" y="60"/>
                    <a:pt x="336403" y="9307"/>
                    <a:pt x="336403" y="20729"/>
                  </a:cubicBezTo>
                  <a:cubicBezTo>
                    <a:pt x="336403" y="32090"/>
                    <a:pt x="327156" y="41397"/>
                    <a:pt x="315734" y="41397"/>
                  </a:cubicBezTo>
                  <a:lnTo>
                    <a:pt x="315734" y="41397"/>
                  </a:lnTo>
                  <a:close/>
                  <a:moveTo>
                    <a:pt x="413697" y="41397"/>
                  </a:moveTo>
                  <a:lnTo>
                    <a:pt x="412307" y="41397"/>
                  </a:lnTo>
                  <a:cubicBezTo>
                    <a:pt x="400885" y="41397"/>
                    <a:pt x="391639" y="32151"/>
                    <a:pt x="391639" y="20729"/>
                  </a:cubicBezTo>
                  <a:cubicBezTo>
                    <a:pt x="391639" y="9307"/>
                    <a:pt x="400946" y="60"/>
                    <a:pt x="412307" y="60"/>
                  </a:cubicBezTo>
                  <a:cubicBezTo>
                    <a:pt x="423729" y="60"/>
                    <a:pt x="433700" y="9307"/>
                    <a:pt x="433700" y="20729"/>
                  </a:cubicBezTo>
                  <a:cubicBezTo>
                    <a:pt x="433640" y="32090"/>
                    <a:pt x="425119" y="41397"/>
                    <a:pt x="413697" y="41397"/>
                  </a:cubicBezTo>
                  <a:lnTo>
                    <a:pt x="413697" y="41397"/>
                  </a:lnTo>
                  <a:close/>
                  <a:moveTo>
                    <a:pt x="511660" y="41397"/>
                  </a:moveTo>
                  <a:lnTo>
                    <a:pt x="510330" y="41397"/>
                  </a:lnTo>
                  <a:cubicBezTo>
                    <a:pt x="498908" y="41397"/>
                    <a:pt x="489662" y="32151"/>
                    <a:pt x="489662" y="20729"/>
                  </a:cubicBezTo>
                  <a:cubicBezTo>
                    <a:pt x="489662" y="9307"/>
                    <a:pt x="498908" y="60"/>
                    <a:pt x="510330" y="60"/>
                  </a:cubicBezTo>
                  <a:cubicBezTo>
                    <a:pt x="521752" y="60"/>
                    <a:pt x="531724" y="9307"/>
                    <a:pt x="531724" y="20729"/>
                  </a:cubicBezTo>
                  <a:cubicBezTo>
                    <a:pt x="531663" y="32090"/>
                    <a:pt x="523081" y="41397"/>
                    <a:pt x="511660" y="41397"/>
                  </a:cubicBezTo>
                  <a:lnTo>
                    <a:pt x="511660" y="41397"/>
                  </a:lnTo>
                  <a:close/>
                  <a:moveTo>
                    <a:pt x="609622" y="41397"/>
                  </a:moveTo>
                  <a:lnTo>
                    <a:pt x="608232" y="41397"/>
                  </a:lnTo>
                  <a:cubicBezTo>
                    <a:pt x="596810" y="41397"/>
                    <a:pt x="587564" y="32151"/>
                    <a:pt x="587564" y="20729"/>
                  </a:cubicBezTo>
                  <a:cubicBezTo>
                    <a:pt x="587564" y="9307"/>
                    <a:pt x="596810" y="60"/>
                    <a:pt x="608232" y="60"/>
                  </a:cubicBezTo>
                  <a:lnTo>
                    <a:pt x="609622" y="60"/>
                  </a:lnTo>
                  <a:cubicBezTo>
                    <a:pt x="621044" y="60"/>
                    <a:pt x="630290" y="9307"/>
                    <a:pt x="630290" y="20729"/>
                  </a:cubicBezTo>
                  <a:cubicBezTo>
                    <a:pt x="630351" y="32090"/>
                    <a:pt x="621044" y="41397"/>
                    <a:pt x="609622" y="41397"/>
                  </a:cubicBezTo>
                  <a:lnTo>
                    <a:pt x="609622" y="41397"/>
                  </a:lnTo>
                  <a:close/>
                </a:path>
              </a:pathLst>
            </a:custGeom>
            <a:grpFill/>
            <a:ln w="6039" cap="flat">
              <a:noFill/>
              <a:prstDash val="solid"/>
              <a:miter/>
            </a:ln>
          </p:spPr>
          <p:txBody>
            <a:bodyPr rtlCol="0" anchor="ctr"/>
            <a:lstStyle/>
            <a:p>
              <a:endParaRPr lang="en-US"/>
            </a:p>
          </p:txBody>
        </p:sp>
      </p:grpSp>
      <p:grpSp>
        <p:nvGrpSpPr>
          <p:cNvPr id="111" name="Graphic 2">
            <a:extLst>
              <a:ext uri="{FF2B5EF4-FFF2-40B4-BE49-F238E27FC236}">
                <a16:creationId xmlns:a16="http://schemas.microsoft.com/office/drawing/2014/main" id="{638504A3-B314-2C37-ED6D-8D2D0FEEAAF5}"/>
              </a:ext>
            </a:extLst>
          </p:cNvPr>
          <p:cNvGrpSpPr/>
          <p:nvPr/>
        </p:nvGrpSpPr>
        <p:grpSpPr>
          <a:xfrm>
            <a:off x="643551" y="3270737"/>
            <a:ext cx="3060166" cy="2707598"/>
            <a:chOff x="643551" y="3432104"/>
            <a:chExt cx="3060166" cy="2707598"/>
          </a:xfrm>
          <a:solidFill>
            <a:srgbClr val="013D9D"/>
          </a:solidFill>
        </p:grpSpPr>
        <p:sp>
          <p:nvSpPr>
            <p:cNvPr id="112" name="Freeform: Shape 111">
              <a:extLst>
                <a:ext uri="{FF2B5EF4-FFF2-40B4-BE49-F238E27FC236}">
                  <a16:creationId xmlns:a16="http://schemas.microsoft.com/office/drawing/2014/main" id="{B4CB22F3-89ED-8B38-041B-58848710B214}"/>
                </a:ext>
              </a:extLst>
            </p:cNvPr>
            <p:cNvSpPr/>
            <p:nvPr/>
          </p:nvSpPr>
          <p:spPr>
            <a:xfrm>
              <a:off x="643551" y="3504081"/>
              <a:ext cx="3060166" cy="2635622"/>
            </a:xfrm>
            <a:custGeom>
              <a:avLst/>
              <a:gdLst>
                <a:gd name="connsiteX0" fmla="*/ 2942140 w 3060166"/>
                <a:gd name="connsiteY0" fmla="*/ 2594286 h 2635622"/>
                <a:gd name="connsiteX1" fmla="*/ 2943530 w 3060166"/>
                <a:gd name="connsiteY1" fmla="*/ 2594286 h 2635622"/>
                <a:gd name="connsiteX2" fmla="*/ 2964199 w 3060166"/>
                <a:gd name="connsiteY2" fmla="*/ 2614954 h 2635622"/>
                <a:gd name="connsiteX3" fmla="*/ 2943530 w 3060166"/>
                <a:gd name="connsiteY3" fmla="*/ 2635622 h 2635622"/>
                <a:gd name="connsiteX4" fmla="*/ 2942140 w 3060166"/>
                <a:gd name="connsiteY4" fmla="*/ 2635622 h 2635622"/>
                <a:gd name="connsiteX5" fmla="*/ 2921472 w 3060166"/>
                <a:gd name="connsiteY5" fmla="*/ 2614954 h 2635622"/>
                <a:gd name="connsiteX6" fmla="*/ 2942140 w 3060166"/>
                <a:gd name="connsiteY6" fmla="*/ 2594286 h 2635622"/>
                <a:gd name="connsiteX7" fmla="*/ 2942140 w 3060166"/>
                <a:gd name="connsiteY7" fmla="*/ 2594286 h 2635622"/>
                <a:gd name="connsiteX8" fmla="*/ 394570 w 3060166"/>
                <a:gd name="connsiteY8" fmla="*/ 41336 h 2635622"/>
                <a:gd name="connsiteX9" fmla="*/ 393180 w 3060166"/>
                <a:gd name="connsiteY9" fmla="*/ 41336 h 2635622"/>
                <a:gd name="connsiteX10" fmla="*/ 372512 w 3060166"/>
                <a:gd name="connsiteY10" fmla="*/ 20668 h 2635622"/>
                <a:gd name="connsiteX11" fmla="*/ 393180 w 3060166"/>
                <a:gd name="connsiteY11" fmla="*/ 0 h 2635622"/>
                <a:gd name="connsiteX12" fmla="*/ 394570 w 3060166"/>
                <a:gd name="connsiteY12" fmla="*/ 0 h 2635622"/>
                <a:gd name="connsiteX13" fmla="*/ 415238 w 3060166"/>
                <a:gd name="connsiteY13" fmla="*/ 20668 h 2635622"/>
                <a:gd name="connsiteX14" fmla="*/ 394570 w 3060166"/>
                <a:gd name="connsiteY14" fmla="*/ 41336 h 2635622"/>
                <a:gd name="connsiteX15" fmla="*/ 394570 w 3060166"/>
                <a:gd name="connsiteY15" fmla="*/ 41336 h 2635622"/>
                <a:gd name="connsiteX16" fmla="*/ 295822 w 3060166"/>
                <a:gd name="connsiteY16" fmla="*/ 49737 h 2635622"/>
                <a:gd name="connsiteX17" fmla="*/ 275576 w 3060166"/>
                <a:gd name="connsiteY17" fmla="*/ 33238 h 2635622"/>
                <a:gd name="connsiteX18" fmla="*/ 291652 w 3060166"/>
                <a:gd name="connsiteY18" fmla="*/ 8823 h 2635622"/>
                <a:gd name="connsiteX19" fmla="*/ 316732 w 3060166"/>
                <a:gd name="connsiteY19" fmla="*/ 24536 h 2635622"/>
                <a:gd name="connsiteX20" fmla="*/ 301744 w 3060166"/>
                <a:gd name="connsiteY20" fmla="*/ 48951 h 2635622"/>
                <a:gd name="connsiteX21" fmla="*/ 299991 w 3060166"/>
                <a:gd name="connsiteY21" fmla="*/ 49314 h 2635622"/>
                <a:gd name="connsiteX22" fmla="*/ 295822 w 3060166"/>
                <a:gd name="connsiteY22" fmla="*/ 49737 h 2635622"/>
                <a:gd name="connsiteX23" fmla="*/ 295822 w 3060166"/>
                <a:gd name="connsiteY23" fmla="*/ 49737 h 2635622"/>
                <a:gd name="connsiteX24" fmla="*/ 204446 w 3060166"/>
                <a:gd name="connsiteY24" fmla="*/ 84123 h 2635622"/>
                <a:gd name="connsiteX25" fmla="*/ 186195 w 3060166"/>
                <a:gd name="connsiteY25" fmla="*/ 73185 h 2635622"/>
                <a:gd name="connsiteX26" fmla="*/ 194716 w 3060166"/>
                <a:gd name="connsiteY26" fmla="*/ 45204 h 2635622"/>
                <a:gd name="connsiteX27" fmla="*/ 223301 w 3060166"/>
                <a:gd name="connsiteY27" fmla="*/ 53061 h 2635622"/>
                <a:gd name="connsiteX28" fmla="*/ 215626 w 3060166"/>
                <a:gd name="connsiteY28" fmla="*/ 80920 h 2635622"/>
                <a:gd name="connsiteX29" fmla="*/ 214176 w 3060166"/>
                <a:gd name="connsiteY29" fmla="*/ 81706 h 2635622"/>
                <a:gd name="connsiteX30" fmla="*/ 204446 w 3060166"/>
                <a:gd name="connsiteY30" fmla="*/ 84123 h 2635622"/>
                <a:gd name="connsiteX31" fmla="*/ 204446 w 3060166"/>
                <a:gd name="connsiteY31" fmla="*/ 84123 h 2635622"/>
                <a:gd name="connsiteX32" fmla="*/ 126064 w 3060166"/>
                <a:gd name="connsiteY32" fmla="*/ 142321 h 2635622"/>
                <a:gd name="connsiteX33" fmla="*/ 111016 w 3060166"/>
                <a:gd name="connsiteY33" fmla="*/ 135794 h 2635622"/>
                <a:gd name="connsiteX34" fmla="*/ 111923 w 3060166"/>
                <a:gd name="connsiteY34" fmla="*/ 106544 h 2635622"/>
                <a:gd name="connsiteX35" fmla="*/ 141414 w 3060166"/>
                <a:gd name="connsiteY35" fmla="*/ 106725 h 2635622"/>
                <a:gd name="connsiteX36" fmla="*/ 141656 w 3060166"/>
                <a:gd name="connsiteY36" fmla="*/ 135250 h 2635622"/>
                <a:gd name="connsiteX37" fmla="*/ 140206 w 3060166"/>
                <a:gd name="connsiteY37" fmla="*/ 136640 h 2635622"/>
                <a:gd name="connsiteX38" fmla="*/ 126064 w 3060166"/>
                <a:gd name="connsiteY38" fmla="*/ 142321 h 2635622"/>
                <a:gd name="connsiteX39" fmla="*/ 126064 w 3060166"/>
                <a:gd name="connsiteY39" fmla="*/ 142321 h 2635622"/>
                <a:gd name="connsiteX40" fmla="*/ 66477 w 3060166"/>
                <a:gd name="connsiteY40" fmla="*/ 219676 h 2635622"/>
                <a:gd name="connsiteX41" fmla="*/ 56143 w 3060166"/>
                <a:gd name="connsiteY41" fmla="*/ 216896 h 2635622"/>
                <a:gd name="connsiteX42" fmla="*/ 48528 w 3060166"/>
                <a:gd name="connsiteY42" fmla="*/ 188613 h 2635622"/>
                <a:gd name="connsiteX43" fmla="*/ 77113 w 3060166"/>
                <a:gd name="connsiteY43" fmla="*/ 180394 h 2635622"/>
                <a:gd name="connsiteX44" fmla="*/ 85090 w 3060166"/>
                <a:gd name="connsiteY44" fmla="*/ 208072 h 2635622"/>
                <a:gd name="connsiteX45" fmla="*/ 84365 w 3060166"/>
                <a:gd name="connsiteY45" fmla="*/ 209281 h 2635622"/>
                <a:gd name="connsiteX46" fmla="*/ 66477 w 3060166"/>
                <a:gd name="connsiteY46" fmla="*/ 219676 h 2635622"/>
                <a:gd name="connsiteX47" fmla="*/ 66477 w 3060166"/>
                <a:gd name="connsiteY47" fmla="*/ 219676 h 2635622"/>
                <a:gd name="connsiteX48" fmla="*/ 30579 w 3060166"/>
                <a:gd name="connsiteY48" fmla="*/ 310446 h 2635622"/>
                <a:gd name="connsiteX49" fmla="*/ 25745 w 3060166"/>
                <a:gd name="connsiteY49" fmla="*/ 309903 h 2635622"/>
                <a:gd name="connsiteX50" fmla="*/ 10455 w 3060166"/>
                <a:gd name="connsiteY50" fmla="*/ 285004 h 2635622"/>
                <a:gd name="connsiteX51" fmla="*/ 10757 w 3060166"/>
                <a:gd name="connsiteY51" fmla="*/ 283554 h 2635622"/>
                <a:gd name="connsiteX52" fmla="*/ 35777 w 3060166"/>
                <a:gd name="connsiteY52" fmla="*/ 268324 h 2635622"/>
                <a:gd name="connsiteX53" fmla="*/ 51006 w 3060166"/>
                <a:gd name="connsiteY53" fmla="*/ 293283 h 2635622"/>
                <a:gd name="connsiteX54" fmla="*/ 30881 w 3060166"/>
                <a:gd name="connsiteY54" fmla="*/ 288388 h 2635622"/>
                <a:gd name="connsiteX55" fmla="*/ 50704 w 3060166"/>
                <a:gd name="connsiteY55" fmla="*/ 294553 h 2635622"/>
                <a:gd name="connsiteX56" fmla="*/ 30579 w 3060166"/>
                <a:gd name="connsiteY56" fmla="*/ 310446 h 2635622"/>
                <a:gd name="connsiteX57" fmla="*/ 30579 w 3060166"/>
                <a:gd name="connsiteY57" fmla="*/ 310446 h 2635622"/>
                <a:gd name="connsiteX58" fmla="*/ 20668 w 3060166"/>
                <a:gd name="connsiteY58" fmla="*/ 407623 h 2635622"/>
                <a:gd name="connsiteX59" fmla="*/ 0 w 3060166"/>
                <a:gd name="connsiteY59" fmla="*/ 386955 h 2635622"/>
                <a:gd name="connsiteX60" fmla="*/ 0 w 3060166"/>
                <a:gd name="connsiteY60" fmla="*/ 385565 h 2635622"/>
                <a:gd name="connsiteX61" fmla="*/ 20668 w 3060166"/>
                <a:gd name="connsiteY61" fmla="*/ 364897 h 2635622"/>
                <a:gd name="connsiteX62" fmla="*/ 41336 w 3060166"/>
                <a:gd name="connsiteY62" fmla="*/ 385565 h 2635622"/>
                <a:gd name="connsiteX63" fmla="*/ 41336 w 3060166"/>
                <a:gd name="connsiteY63" fmla="*/ 386955 h 2635622"/>
                <a:gd name="connsiteX64" fmla="*/ 20668 w 3060166"/>
                <a:gd name="connsiteY64" fmla="*/ 407623 h 2635622"/>
                <a:gd name="connsiteX65" fmla="*/ 20668 w 3060166"/>
                <a:gd name="connsiteY65" fmla="*/ 407623 h 2635622"/>
                <a:gd name="connsiteX66" fmla="*/ 20668 w 3060166"/>
                <a:gd name="connsiteY66" fmla="*/ 505586 h 2635622"/>
                <a:gd name="connsiteX67" fmla="*/ 0 w 3060166"/>
                <a:gd name="connsiteY67" fmla="*/ 484918 h 2635622"/>
                <a:gd name="connsiteX68" fmla="*/ 0 w 3060166"/>
                <a:gd name="connsiteY68" fmla="*/ 483528 h 2635622"/>
                <a:gd name="connsiteX69" fmla="*/ 20668 w 3060166"/>
                <a:gd name="connsiteY69" fmla="*/ 462860 h 2635622"/>
                <a:gd name="connsiteX70" fmla="*/ 41336 w 3060166"/>
                <a:gd name="connsiteY70" fmla="*/ 483528 h 2635622"/>
                <a:gd name="connsiteX71" fmla="*/ 41336 w 3060166"/>
                <a:gd name="connsiteY71" fmla="*/ 484918 h 2635622"/>
                <a:gd name="connsiteX72" fmla="*/ 20668 w 3060166"/>
                <a:gd name="connsiteY72" fmla="*/ 505586 h 2635622"/>
                <a:gd name="connsiteX73" fmla="*/ 20668 w 3060166"/>
                <a:gd name="connsiteY73" fmla="*/ 505586 h 2635622"/>
                <a:gd name="connsiteX74" fmla="*/ 20668 w 3060166"/>
                <a:gd name="connsiteY74" fmla="*/ 603549 h 2635622"/>
                <a:gd name="connsiteX75" fmla="*/ 0 w 3060166"/>
                <a:gd name="connsiteY75" fmla="*/ 582880 h 2635622"/>
                <a:gd name="connsiteX76" fmla="*/ 0 w 3060166"/>
                <a:gd name="connsiteY76" fmla="*/ 581490 h 2635622"/>
                <a:gd name="connsiteX77" fmla="*/ 20668 w 3060166"/>
                <a:gd name="connsiteY77" fmla="*/ 560822 h 2635622"/>
                <a:gd name="connsiteX78" fmla="*/ 41336 w 3060166"/>
                <a:gd name="connsiteY78" fmla="*/ 581490 h 2635622"/>
                <a:gd name="connsiteX79" fmla="*/ 41336 w 3060166"/>
                <a:gd name="connsiteY79" fmla="*/ 582880 h 2635622"/>
                <a:gd name="connsiteX80" fmla="*/ 20668 w 3060166"/>
                <a:gd name="connsiteY80" fmla="*/ 603549 h 2635622"/>
                <a:gd name="connsiteX81" fmla="*/ 20668 w 3060166"/>
                <a:gd name="connsiteY81" fmla="*/ 603549 h 2635622"/>
                <a:gd name="connsiteX82" fmla="*/ 20668 w 3060166"/>
                <a:gd name="connsiteY82" fmla="*/ 701511 h 2635622"/>
                <a:gd name="connsiteX83" fmla="*/ 0 w 3060166"/>
                <a:gd name="connsiteY83" fmla="*/ 680843 h 2635622"/>
                <a:gd name="connsiteX84" fmla="*/ 0 w 3060166"/>
                <a:gd name="connsiteY84" fmla="*/ 679453 h 2635622"/>
                <a:gd name="connsiteX85" fmla="*/ 20668 w 3060166"/>
                <a:gd name="connsiteY85" fmla="*/ 658785 h 2635622"/>
                <a:gd name="connsiteX86" fmla="*/ 41336 w 3060166"/>
                <a:gd name="connsiteY86" fmla="*/ 679453 h 2635622"/>
                <a:gd name="connsiteX87" fmla="*/ 41336 w 3060166"/>
                <a:gd name="connsiteY87" fmla="*/ 680843 h 2635622"/>
                <a:gd name="connsiteX88" fmla="*/ 20668 w 3060166"/>
                <a:gd name="connsiteY88" fmla="*/ 701511 h 2635622"/>
                <a:gd name="connsiteX89" fmla="*/ 20668 w 3060166"/>
                <a:gd name="connsiteY89" fmla="*/ 701511 h 2635622"/>
                <a:gd name="connsiteX90" fmla="*/ 20668 w 3060166"/>
                <a:gd name="connsiteY90" fmla="*/ 799534 h 2635622"/>
                <a:gd name="connsiteX91" fmla="*/ 0 w 3060166"/>
                <a:gd name="connsiteY91" fmla="*/ 778866 h 2635622"/>
                <a:gd name="connsiteX92" fmla="*/ 20668 w 3060166"/>
                <a:gd name="connsiteY92" fmla="*/ 757473 h 2635622"/>
                <a:gd name="connsiteX93" fmla="*/ 41336 w 3060166"/>
                <a:gd name="connsiteY93" fmla="*/ 777476 h 2635622"/>
                <a:gd name="connsiteX94" fmla="*/ 41336 w 3060166"/>
                <a:gd name="connsiteY94" fmla="*/ 778866 h 2635622"/>
                <a:gd name="connsiteX95" fmla="*/ 20668 w 3060166"/>
                <a:gd name="connsiteY95" fmla="*/ 799534 h 2635622"/>
                <a:gd name="connsiteX96" fmla="*/ 20668 w 3060166"/>
                <a:gd name="connsiteY96" fmla="*/ 799534 h 2635622"/>
                <a:gd name="connsiteX97" fmla="*/ 20668 w 3060166"/>
                <a:gd name="connsiteY97" fmla="*/ 897497 h 2635622"/>
                <a:gd name="connsiteX98" fmla="*/ 0 w 3060166"/>
                <a:gd name="connsiteY98" fmla="*/ 876829 h 2635622"/>
                <a:gd name="connsiteX99" fmla="*/ 20668 w 3060166"/>
                <a:gd name="connsiteY99" fmla="*/ 855435 h 2635622"/>
                <a:gd name="connsiteX100" fmla="*/ 41336 w 3060166"/>
                <a:gd name="connsiteY100" fmla="*/ 875439 h 2635622"/>
                <a:gd name="connsiteX101" fmla="*/ 41336 w 3060166"/>
                <a:gd name="connsiteY101" fmla="*/ 876829 h 2635622"/>
                <a:gd name="connsiteX102" fmla="*/ 20668 w 3060166"/>
                <a:gd name="connsiteY102" fmla="*/ 897497 h 2635622"/>
                <a:gd name="connsiteX103" fmla="*/ 20668 w 3060166"/>
                <a:gd name="connsiteY103" fmla="*/ 897497 h 2635622"/>
                <a:gd name="connsiteX104" fmla="*/ 20668 w 3060166"/>
                <a:gd name="connsiteY104" fmla="*/ 995459 h 2635622"/>
                <a:gd name="connsiteX105" fmla="*/ 0 w 3060166"/>
                <a:gd name="connsiteY105" fmla="*/ 974791 h 2635622"/>
                <a:gd name="connsiteX106" fmla="*/ 20668 w 3060166"/>
                <a:gd name="connsiteY106" fmla="*/ 953398 h 2635622"/>
                <a:gd name="connsiteX107" fmla="*/ 41336 w 3060166"/>
                <a:gd name="connsiteY107" fmla="*/ 973401 h 2635622"/>
                <a:gd name="connsiteX108" fmla="*/ 41336 w 3060166"/>
                <a:gd name="connsiteY108" fmla="*/ 974791 h 2635622"/>
                <a:gd name="connsiteX109" fmla="*/ 20668 w 3060166"/>
                <a:gd name="connsiteY109" fmla="*/ 995459 h 2635622"/>
                <a:gd name="connsiteX110" fmla="*/ 20668 w 3060166"/>
                <a:gd name="connsiteY110" fmla="*/ 995459 h 2635622"/>
                <a:gd name="connsiteX111" fmla="*/ 20668 w 3060166"/>
                <a:gd name="connsiteY111" fmla="*/ 1093422 h 2635622"/>
                <a:gd name="connsiteX112" fmla="*/ 0 w 3060166"/>
                <a:gd name="connsiteY112" fmla="*/ 1072754 h 2635622"/>
                <a:gd name="connsiteX113" fmla="*/ 0 w 3060166"/>
                <a:gd name="connsiteY113" fmla="*/ 1071364 h 2635622"/>
                <a:gd name="connsiteX114" fmla="*/ 20668 w 3060166"/>
                <a:gd name="connsiteY114" fmla="*/ 1050696 h 2635622"/>
                <a:gd name="connsiteX115" fmla="*/ 41336 w 3060166"/>
                <a:gd name="connsiteY115" fmla="*/ 1071364 h 2635622"/>
                <a:gd name="connsiteX116" fmla="*/ 41336 w 3060166"/>
                <a:gd name="connsiteY116" fmla="*/ 1072754 h 2635622"/>
                <a:gd name="connsiteX117" fmla="*/ 20668 w 3060166"/>
                <a:gd name="connsiteY117" fmla="*/ 1093422 h 2635622"/>
                <a:gd name="connsiteX118" fmla="*/ 20668 w 3060166"/>
                <a:gd name="connsiteY118" fmla="*/ 1093422 h 2635622"/>
                <a:gd name="connsiteX119" fmla="*/ 20668 w 3060166"/>
                <a:gd name="connsiteY119" fmla="*/ 1190720 h 2635622"/>
                <a:gd name="connsiteX120" fmla="*/ 0 w 3060166"/>
                <a:gd name="connsiteY120" fmla="*/ 1170052 h 2635622"/>
                <a:gd name="connsiteX121" fmla="*/ 0 w 3060166"/>
                <a:gd name="connsiteY121" fmla="*/ 1168661 h 2635622"/>
                <a:gd name="connsiteX122" fmla="*/ 41397 w 3060166"/>
                <a:gd name="connsiteY122" fmla="*/ 1168661 h 2635622"/>
                <a:gd name="connsiteX123" fmla="*/ 41397 w 3060166"/>
                <a:gd name="connsiteY123" fmla="*/ 1170052 h 2635622"/>
                <a:gd name="connsiteX124" fmla="*/ 20668 w 3060166"/>
                <a:gd name="connsiteY124" fmla="*/ 1190720 h 2635622"/>
                <a:gd name="connsiteX125" fmla="*/ 20668 w 3060166"/>
                <a:gd name="connsiteY125" fmla="*/ 1190720 h 2635622"/>
                <a:gd name="connsiteX126" fmla="*/ 20668 w 3060166"/>
                <a:gd name="connsiteY126" fmla="*/ 1288682 h 2635622"/>
                <a:gd name="connsiteX127" fmla="*/ 0 w 3060166"/>
                <a:gd name="connsiteY127" fmla="*/ 1268014 h 2635622"/>
                <a:gd name="connsiteX128" fmla="*/ 0 w 3060166"/>
                <a:gd name="connsiteY128" fmla="*/ 1266624 h 2635622"/>
                <a:gd name="connsiteX129" fmla="*/ 20668 w 3060166"/>
                <a:gd name="connsiteY129" fmla="*/ 1245956 h 2635622"/>
                <a:gd name="connsiteX130" fmla="*/ 41336 w 3060166"/>
                <a:gd name="connsiteY130" fmla="*/ 1266624 h 2635622"/>
                <a:gd name="connsiteX131" fmla="*/ 41336 w 3060166"/>
                <a:gd name="connsiteY131" fmla="*/ 1268014 h 2635622"/>
                <a:gd name="connsiteX132" fmla="*/ 20668 w 3060166"/>
                <a:gd name="connsiteY132" fmla="*/ 1288682 h 2635622"/>
                <a:gd name="connsiteX133" fmla="*/ 20668 w 3060166"/>
                <a:gd name="connsiteY133" fmla="*/ 1288682 h 2635622"/>
                <a:gd name="connsiteX134" fmla="*/ 20668 w 3060166"/>
                <a:gd name="connsiteY134" fmla="*/ 1386705 h 2635622"/>
                <a:gd name="connsiteX135" fmla="*/ 0 w 3060166"/>
                <a:gd name="connsiteY135" fmla="*/ 1366037 h 2635622"/>
                <a:gd name="connsiteX136" fmla="*/ 0 w 3060166"/>
                <a:gd name="connsiteY136" fmla="*/ 1364647 h 2635622"/>
                <a:gd name="connsiteX137" fmla="*/ 20668 w 3060166"/>
                <a:gd name="connsiteY137" fmla="*/ 1343979 h 2635622"/>
                <a:gd name="connsiteX138" fmla="*/ 41336 w 3060166"/>
                <a:gd name="connsiteY138" fmla="*/ 1364647 h 2635622"/>
                <a:gd name="connsiteX139" fmla="*/ 41336 w 3060166"/>
                <a:gd name="connsiteY139" fmla="*/ 1366037 h 2635622"/>
                <a:gd name="connsiteX140" fmla="*/ 20668 w 3060166"/>
                <a:gd name="connsiteY140" fmla="*/ 1386705 h 2635622"/>
                <a:gd name="connsiteX141" fmla="*/ 20668 w 3060166"/>
                <a:gd name="connsiteY141" fmla="*/ 1386705 h 2635622"/>
                <a:gd name="connsiteX142" fmla="*/ 20668 w 3060166"/>
                <a:gd name="connsiteY142" fmla="*/ 1484668 h 2635622"/>
                <a:gd name="connsiteX143" fmla="*/ 0 w 3060166"/>
                <a:gd name="connsiteY143" fmla="*/ 1464000 h 2635622"/>
                <a:gd name="connsiteX144" fmla="*/ 0 w 3060166"/>
                <a:gd name="connsiteY144" fmla="*/ 1462610 h 2635622"/>
                <a:gd name="connsiteX145" fmla="*/ 20668 w 3060166"/>
                <a:gd name="connsiteY145" fmla="*/ 1441941 h 2635622"/>
                <a:gd name="connsiteX146" fmla="*/ 41336 w 3060166"/>
                <a:gd name="connsiteY146" fmla="*/ 1462610 h 2635622"/>
                <a:gd name="connsiteX147" fmla="*/ 41336 w 3060166"/>
                <a:gd name="connsiteY147" fmla="*/ 1464000 h 2635622"/>
                <a:gd name="connsiteX148" fmla="*/ 20668 w 3060166"/>
                <a:gd name="connsiteY148" fmla="*/ 1484668 h 2635622"/>
                <a:gd name="connsiteX149" fmla="*/ 20668 w 3060166"/>
                <a:gd name="connsiteY149" fmla="*/ 1484668 h 2635622"/>
                <a:gd name="connsiteX150" fmla="*/ 3038109 w 3060166"/>
                <a:gd name="connsiteY150" fmla="*/ 2594286 h 2635622"/>
                <a:gd name="connsiteX151" fmla="*/ 3039499 w 3060166"/>
                <a:gd name="connsiteY151" fmla="*/ 2594286 h 2635622"/>
                <a:gd name="connsiteX152" fmla="*/ 3060167 w 3060166"/>
                <a:gd name="connsiteY152" fmla="*/ 2614954 h 2635622"/>
                <a:gd name="connsiteX153" fmla="*/ 3039499 w 3060166"/>
                <a:gd name="connsiteY153" fmla="*/ 2635622 h 2635622"/>
                <a:gd name="connsiteX154" fmla="*/ 3038109 w 3060166"/>
                <a:gd name="connsiteY154" fmla="*/ 2635622 h 2635622"/>
                <a:gd name="connsiteX155" fmla="*/ 3017440 w 3060166"/>
                <a:gd name="connsiteY155" fmla="*/ 2614954 h 2635622"/>
                <a:gd name="connsiteX156" fmla="*/ 3038109 w 3060166"/>
                <a:gd name="connsiteY156" fmla="*/ 2594286 h 2635622"/>
                <a:gd name="connsiteX157" fmla="*/ 3038109 w 3060166"/>
                <a:gd name="connsiteY157" fmla="*/ 2594286 h 2635622"/>
                <a:gd name="connsiteX158" fmla="*/ 394570 w 3060166"/>
                <a:gd name="connsiteY158" fmla="*/ 2593319 h 2635622"/>
                <a:gd name="connsiteX159" fmla="*/ 393180 w 3060166"/>
                <a:gd name="connsiteY159" fmla="*/ 2593319 h 2635622"/>
                <a:gd name="connsiteX160" fmla="*/ 372512 w 3060166"/>
                <a:gd name="connsiteY160" fmla="*/ 2613987 h 2635622"/>
                <a:gd name="connsiteX161" fmla="*/ 393180 w 3060166"/>
                <a:gd name="connsiteY161" fmla="*/ 2634656 h 2635622"/>
                <a:gd name="connsiteX162" fmla="*/ 394570 w 3060166"/>
                <a:gd name="connsiteY162" fmla="*/ 2634656 h 2635622"/>
                <a:gd name="connsiteX163" fmla="*/ 415238 w 3060166"/>
                <a:gd name="connsiteY163" fmla="*/ 2613987 h 2635622"/>
                <a:gd name="connsiteX164" fmla="*/ 394570 w 3060166"/>
                <a:gd name="connsiteY164" fmla="*/ 2593319 h 2635622"/>
                <a:gd name="connsiteX165" fmla="*/ 394570 w 3060166"/>
                <a:gd name="connsiteY165" fmla="*/ 2593319 h 2635622"/>
                <a:gd name="connsiteX166" fmla="*/ 295822 w 3060166"/>
                <a:gd name="connsiteY166" fmla="*/ 2584859 h 2635622"/>
                <a:gd name="connsiteX167" fmla="*/ 275576 w 3060166"/>
                <a:gd name="connsiteY167" fmla="*/ 2601417 h 2635622"/>
                <a:gd name="connsiteX168" fmla="*/ 291652 w 3060166"/>
                <a:gd name="connsiteY168" fmla="*/ 2625832 h 2635622"/>
                <a:gd name="connsiteX169" fmla="*/ 316732 w 3060166"/>
                <a:gd name="connsiteY169" fmla="*/ 2610120 h 2635622"/>
                <a:gd name="connsiteX170" fmla="*/ 301744 w 3060166"/>
                <a:gd name="connsiteY170" fmla="*/ 2585704 h 2635622"/>
                <a:gd name="connsiteX171" fmla="*/ 299991 w 3060166"/>
                <a:gd name="connsiteY171" fmla="*/ 2585342 h 2635622"/>
                <a:gd name="connsiteX172" fmla="*/ 295822 w 3060166"/>
                <a:gd name="connsiteY172" fmla="*/ 2584859 h 2635622"/>
                <a:gd name="connsiteX173" fmla="*/ 295822 w 3060166"/>
                <a:gd name="connsiteY173" fmla="*/ 2584859 h 2635622"/>
                <a:gd name="connsiteX174" fmla="*/ 204446 w 3060166"/>
                <a:gd name="connsiteY174" fmla="*/ 2550472 h 2635622"/>
                <a:gd name="connsiteX175" fmla="*/ 186195 w 3060166"/>
                <a:gd name="connsiteY175" fmla="*/ 2561410 h 2635622"/>
                <a:gd name="connsiteX176" fmla="*/ 194716 w 3060166"/>
                <a:gd name="connsiteY176" fmla="*/ 2589391 h 2635622"/>
                <a:gd name="connsiteX177" fmla="*/ 223301 w 3060166"/>
                <a:gd name="connsiteY177" fmla="*/ 2581474 h 2635622"/>
                <a:gd name="connsiteX178" fmla="*/ 215626 w 3060166"/>
                <a:gd name="connsiteY178" fmla="*/ 2553675 h 2635622"/>
                <a:gd name="connsiteX179" fmla="*/ 214176 w 3060166"/>
                <a:gd name="connsiteY179" fmla="*/ 2552889 h 2635622"/>
                <a:gd name="connsiteX180" fmla="*/ 204446 w 3060166"/>
                <a:gd name="connsiteY180" fmla="*/ 2550472 h 2635622"/>
                <a:gd name="connsiteX181" fmla="*/ 204446 w 3060166"/>
                <a:gd name="connsiteY181" fmla="*/ 2550472 h 2635622"/>
                <a:gd name="connsiteX182" fmla="*/ 126064 w 3060166"/>
                <a:gd name="connsiteY182" fmla="*/ 2492335 h 2635622"/>
                <a:gd name="connsiteX183" fmla="*/ 111016 w 3060166"/>
                <a:gd name="connsiteY183" fmla="*/ 2498862 h 2635622"/>
                <a:gd name="connsiteX184" fmla="*/ 111923 w 3060166"/>
                <a:gd name="connsiteY184" fmla="*/ 2528111 h 2635622"/>
                <a:gd name="connsiteX185" fmla="*/ 141414 w 3060166"/>
                <a:gd name="connsiteY185" fmla="*/ 2527930 h 2635622"/>
                <a:gd name="connsiteX186" fmla="*/ 141656 w 3060166"/>
                <a:gd name="connsiteY186" fmla="*/ 2499345 h 2635622"/>
                <a:gd name="connsiteX187" fmla="*/ 140206 w 3060166"/>
                <a:gd name="connsiteY187" fmla="*/ 2497955 h 2635622"/>
                <a:gd name="connsiteX188" fmla="*/ 126064 w 3060166"/>
                <a:gd name="connsiteY188" fmla="*/ 2492335 h 2635622"/>
                <a:gd name="connsiteX189" fmla="*/ 126064 w 3060166"/>
                <a:gd name="connsiteY189" fmla="*/ 2492335 h 2635622"/>
                <a:gd name="connsiteX190" fmla="*/ 66477 w 3060166"/>
                <a:gd name="connsiteY190" fmla="*/ 2414980 h 2635622"/>
                <a:gd name="connsiteX191" fmla="*/ 56143 w 3060166"/>
                <a:gd name="connsiteY191" fmla="*/ 2417760 h 2635622"/>
                <a:gd name="connsiteX192" fmla="*/ 48528 w 3060166"/>
                <a:gd name="connsiteY192" fmla="*/ 2446043 h 2635622"/>
                <a:gd name="connsiteX193" fmla="*/ 77113 w 3060166"/>
                <a:gd name="connsiteY193" fmla="*/ 2454262 h 2635622"/>
                <a:gd name="connsiteX194" fmla="*/ 85090 w 3060166"/>
                <a:gd name="connsiteY194" fmla="*/ 2426583 h 2635622"/>
                <a:gd name="connsiteX195" fmla="*/ 84365 w 3060166"/>
                <a:gd name="connsiteY195" fmla="*/ 2425375 h 2635622"/>
                <a:gd name="connsiteX196" fmla="*/ 66477 w 3060166"/>
                <a:gd name="connsiteY196" fmla="*/ 2414980 h 2635622"/>
                <a:gd name="connsiteX197" fmla="*/ 66477 w 3060166"/>
                <a:gd name="connsiteY197" fmla="*/ 2414980 h 2635622"/>
                <a:gd name="connsiteX198" fmla="*/ 30579 w 3060166"/>
                <a:gd name="connsiteY198" fmla="*/ 2324209 h 2635622"/>
                <a:gd name="connsiteX199" fmla="*/ 25745 w 3060166"/>
                <a:gd name="connsiteY199" fmla="*/ 2324813 h 2635622"/>
                <a:gd name="connsiteX200" fmla="*/ 10455 w 3060166"/>
                <a:gd name="connsiteY200" fmla="*/ 2349712 h 2635622"/>
                <a:gd name="connsiteX201" fmla="*/ 10757 w 3060166"/>
                <a:gd name="connsiteY201" fmla="*/ 2351102 h 2635622"/>
                <a:gd name="connsiteX202" fmla="*/ 35777 w 3060166"/>
                <a:gd name="connsiteY202" fmla="*/ 2366331 h 2635622"/>
                <a:gd name="connsiteX203" fmla="*/ 51006 w 3060166"/>
                <a:gd name="connsiteY203" fmla="*/ 2341372 h 2635622"/>
                <a:gd name="connsiteX204" fmla="*/ 30881 w 3060166"/>
                <a:gd name="connsiteY204" fmla="*/ 2346207 h 2635622"/>
                <a:gd name="connsiteX205" fmla="*/ 50704 w 3060166"/>
                <a:gd name="connsiteY205" fmla="*/ 2340043 h 2635622"/>
                <a:gd name="connsiteX206" fmla="*/ 30579 w 3060166"/>
                <a:gd name="connsiteY206" fmla="*/ 2324209 h 2635622"/>
                <a:gd name="connsiteX207" fmla="*/ 30579 w 3060166"/>
                <a:gd name="connsiteY207" fmla="*/ 2324209 h 2635622"/>
                <a:gd name="connsiteX208" fmla="*/ 20668 w 3060166"/>
                <a:gd name="connsiteY208" fmla="*/ 2227032 h 2635622"/>
                <a:gd name="connsiteX209" fmla="*/ 0 w 3060166"/>
                <a:gd name="connsiteY209" fmla="*/ 2247700 h 2635622"/>
                <a:gd name="connsiteX210" fmla="*/ 0 w 3060166"/>
                <a:gd name="connsiteY210" fmla="*/ 2249090 h 2635622"/>
                <a:gd name="connsiteX211" fmla="*/ 20668 w 3060166"/>
                <a:gd name="connsiteY211" fmla="*/ 2269759 h 2635622"/>
                <a:gd name="connsiteX212" fmla="*/ 41336 w 3060166"/>
                <a:gd name="connsiteY212" fmla="*/ 2249090 h 2635622"/>
                <a:gd name="connsiteX213" fmla="*/ 41336 w 3060166"/>
                <a:gd name="connsiteY213" fmla="*/ 2247700 h 2635622"/>
                <a:gd name="connsiteX214" fmla="*/ 20668 w 3060166"/>
                <a:gd name="connsiteY214" fmla="*/ 2227032 h 2635622"/>
                <a:gd name="connsiteX215" fmla="*/ 20668 w 3060166"/>
                <a:gd name="connsiteY215" fmla="*/ 2227032 h 2635622"/>
                <a:gd name="connsiteX216" fmla="*/ 20668 w 3060166"/>
                <a:gd name="connsiteY216" fmla="*/ 2129070 h 2635622"/>
                <a:gd name="connsiteX217" fmla="*/ 0 w 3060166"/>
                <a:gd name="connsiteY217" fmla="*/ 2149738 h 2635622"/>
                <a:gd name="connsiteX218" fmla="*/ 0 w 3060166"/>
                <a:gd name="connsiteY218" fmla="*/ 2151128 h 2635622"/>
                <a:gd name="connsiteX219" fmla="*/ 20668 w 3060166"/>
                <a:gd name="connsiteY219" fmla="*/ 2171796 h 2635622"/>
                <a:gd name="connsiteX220" fmla="*/ 41336 w 3060166"/>
                <a:gd name="connsiteY220" fmla="*/ 2151128 h 2635622"/>
                <a:gd name="connsiteX221" fmla="*/ 41336 w 3060166"/>
                <a:gd name="connsiteY221" fmla="*/ 2149738 h 2635622"/>
                <a:gd name="connsiteX222" fmla="*/ 20668 w 3060166"/>
                <a:gd name="connsiteY222" fmla="*/ 2129070 h 2635622"/>
                <a:gd name="connsiteX223" fmla="*/ 20668 w 3060166"/>
                <a:gd name="connsiteY223" fmla="*/ 2129070 h 2635622"/>
                <a:gd name="connsiteX224" fmla="*/ 20668 w 3060166"/>
                <a:gd name="connsiteY224" fmla="*/ 2031107 h 2635622"/>
                <a:gd name="connsiteX225" fmla="*/ 0 w 3060166"/>
                <a:gd name="connsiteY225" fmla="*/ 2051775 h 2635622"/>
                <a:gd name="connsiteX226" fmla="*/ 0 w 3060166"/>
                <a:gd name="connsiteY226" fmla="*/ 2053165 h 2635622"/>
                <a:gd name="connsiteX227" fmla="*/ 20668 w 3060166"/>
                <a:gd name="connsiteY227" fmla="*/ 2073833 h 2635622"/>
                <a:gd name="connsiteX228" fmla="*/ 41336 w 3060166"/>
                <a:gd name="connsiteY228" fmla="*/ 2053165 h 2635622"/>
                <a:gd name="connsiteX229" fmla="*/ 41336 w 3060166"/>
                <a:gd name="connsiteY229" fmla="*/ 2051775 h 2635622"/>
                <a:gd name="connsiteX230" fmla="*/ 20668 w 3060166"/>
                <a:gd name="connsiteY230" fmla="*/ 2031107 h 2635622"/>
                <a:gd name="connsiteX231" fmla="*/ 20668 w 3060166"/>
                <a:gd name="connsiteY231" fmla="*/ 2031107 h 2635622"/>
                <a:gd name="connsiteX232" fmla="*/ 20668 w 3060166"/>
                <a:gd name="connsiteY232" fmla="*/ 1933084 h 2635622"/>
                <a:gd name="connsiteX233" fmla="*/ 0 w 3060166"/>
                <a:gd name="connsiteY233" fmla="*/ 1953752 h 2635622"/>
                <a:gd name="connsiteX234" fmla="*/ 0 w 3060166"/>
                <a:gd name="connsiteY234" fmla="*/ 1955142 h 2635622"/>
                <a:gd name="connsiteX235" fmla="*/ 20668 w 3060166"/>
                <a:gd name="connsiteY235" fmla="*/ 1975810 h 2635622"/>
                <a:gd name="connsiteX236" fmla="*/ 41336 w 3060166"/>
                <a:gd name="connsiteY236" fmla="*/ 1955142 h 2635622"/>
                <a:gd name="connsiteX237" fmla="*/ 41336 w 3060166"/>
                <a:gd name="connsiteY237" fmla="*/ 1953752 h 2635622"/>
                <a:gd name="connsiteX238" fmla="*/ 20668 w 3060166"/>
                <a:gd name="connsiteY238" fmla="*/ 1933084 h 2635622"/>
                <a:gd name="connsiteX239" fmla="*/ 20668 w 3060166"/>
                <a:gd name="connsiteY239" fmla="*/ 1933084 h 2635622"/>
                <a:gd name="connsiteX240" fmla="*/ 20668 w 3060166"/>
                <a:gd name="connsiteY240" fmla="*/ 1835121 h 2635622"/>
                <a:gd name="connsiteX241" fmla="*/ 0 w 3060166"/>
                <a:gd name="connsiteY241" fmla="*/ 1855790 h 2635622"/>
                <a:gd name="connsiteX242" fmla="*/ 20668 w 3060166"/>
                <a:gd name="connsiteY242" fmla="*/ 1877183 h 2635622"/>
                <a:gd name="connsiteX243" fmla="*/ 41336 w 3060166"/>
                <a:gd name="connsiteY243" fmla="*/ 1857180 h 2635622"/>
                <a:gd name="connsiteX244" fmla="*/ 41336 w 3060166"/>
                <a:gd name="connsiteY244" fmla="*/ 1855790 h 2635622"/>
                <a:gd name="connsiteX245" fmla="*/ 20668 w 3060166"/>
                <a:gd name="connsiteY245" fmla="*/ 1835121 h 2635622"/>
                <a:gd name="connsiteX246" fmla="*/ 20668 w 3060166"/>
                <a:gd name="connsiteY246" fmla="*/ 1835121 h 2635622"/>
                <a:gd name="connsiteX247" fmla="*/ 20668 w 3060166"/>
                <a:gd name="connsiteY247" fmla="*/ 1737159 h 2635622"/>
                <a:gd name="connsiteX248" fmla="*/ 0 w 3060166"/>
                <a:gd name="connsiteY248" fmla="*/ 1757827 h 2635622"/>
                <a:gd name="connsiteX249" fmla="*/ 20668 w 3060166"/>
                <a:gd name="connsiteY249" fmla="*/ 1779220 h 2635622"/>
                <a:gd name="connsiteX250" fmla="*/ 41336 w 3060166"/>
                <a:gd name="connsiteY250" fmla="*/ 1759217 h 2635622"/>
                <a:gd name="connsiteX251" fmla="*/ 41336 w 3060166"/>
                <a:gd name="connsiteY251" fmla="*/ 1757887 h 2635622"/>
                <a:gd name="connsiteX252" fmla="*/ 20668 w 3060166"/>
                <a:gd name="connsiteY252" fmla="*/ 1737159 h 2635622"/>
                <a:gd name="connsiteX253" fmla="*/ 20668 w 3060166"/>
                <a:gd name="connsiteY253" fmla="*/ 1737159 h 2635622"/>
                <a:gd name="connsiteX254" fmla="*/ 20668 w 3060166"/>
                <a:gd name="connsiteY254" fmla="*/ 1639196 h 2635622"/>
                <a:gd name="connsiteX255" fmla="*/ 0 w 3060166"/>
                <a:gd name="connsiteY255" fmla="*/ 1659864 h 2635622"/>
                <a:gd name="connsiteX256" fmla="*/ 20668 w 3060166"/>
                <a:gd name="connsiteY256" fmla="*/ 1681258 h 2635622"/>
                <a:gd name="connsiteX257" fmla="*/ 41336 w 3060166"/>
                <a:gd name="connsiteY257" fmla="*/ 1661254 h 2635622"/>
                <a:gd name="connsiteX258" fmla="*/ 41336 w 3060166"/>
                <a:gd name="connsiteY258" fmla="*/ 1659864 h 2635622"/>
                <a:gd name="connsiteX259" fmla="*/ 20668 w 3060166"/>
                <a:gd name="connsiteY259" fmla="*/ 1639196 h 2635622"/>
                <a:gd name="connsiteX260" fmla="*/ 20668 w 3060166"/>
                <a:gd name="connsiteY260" fmla="*/ 1639196 h 2635622"/>
                <a:gd name="connsiteX261" fmla="*/ 20668 w 3060166"/>
                <a:gd name="connsiteY261" fmla="*/ 1541234 h 2635622"/>
                <a:gd name="connsiteX262" fmla="*/ 0 w 3060166"/>
                <a:gd name="connsiteY262" fmla="*/ 1561902 h 2635622"/>
                <a:gd name="connsiteX263" fmla="*/ 0 w 3060166"/>
                <a:gd name="connsiteY263" fmla="*/ 1563292 h 2635622"/>
                <a:gd name="connsiteX264" fmla="*/ 20668 w 3060166"/>
                <a:gd name="connsiteY264" fmla="*/ 1583960 h 2635622"/>
                <a:gd name="connsiteX265" fmla="*/ 41336 w 3060166"/>
                <a:gd name="connsiteY265" fmla="*/ 1563292 h 2635622"/>
                <a:gd name="connsiteX266" fmla="*/ 41336 w 3060166"/>
                <a:gd name="connsiteY266" fmla="*/ 1561902 h 2635622"/>
                <a:gd name="connsiteX267" fmla="*/ 20668 w 3060166"/>
                <a:gd name="connsiteY267" fmla="*/ 1541234 h 2635622"/>
                <a:gd name="connsiteX268" fmla="*/ 20668 w 3060166"/>
                <a:gd name="connsiteY268" fmla="*/ 1541234 h 2635622"/>
                <a:gd name="connsiteX269" fmla="*/ 2844178 w 3060166"/>
                <a:gd name="connsiteY269" fmla="*/ 2594286 h 2635622"/>
                <a:gd name="connsiteX270" fmla="*/ 2845568 w 3060166"/>
                <a:gd name="connsiteY270" fmla="*/ 2594286 h 2635622"/>
                <a:gd name="connsiteX271" fmla="*/ 2866236 w 3060166"/>
                <a:gd name="connsiteY271" fmla="*/ 2614954 h 2635622"/>
                <a:gd name="connsiteX272" fmla="*/ 2845568 w 3060166"/>
                <a:gd name="connsiteY272" fmla="*/ 2635622 h 2635622"/>
                <a:gd name="connsiteX273" fmla="*/ 2844178 w 3060166"/>
                <a:gd name="connsiteY273" fmla="*/ 2635622 h 2635622"/>
                <a:gd name="connsiteX274" fmla="*/ 2823510 w 3060166"/>
                <a:gd name="connsiteY274" fmla="*/ 2614954 h 2635622"/>
                <a:gd name="connsiteX275" fmla="*/ 2844178 w 3060166"/>
                <a:gd name="connsiteY275" fmla="*/ 2594286 h 2635622"/>
                <a:gd name="connsiteX276" fmla="*/ 2844178 w 3060166"/>
                <a:gd name="connsiteY276" fmla="*/ 2594286 h 2635622"/>
                <a:gd name="connsiteX277" fmla="*/ 2746215 w 3060166"/>
                <a:gd name="connsiteY277" fmla="*/ 2594286 h 2635622"/>
                <a:gd name="connsiteX278" fmla="*/ 2747605 w 3060166"/>
                <a:gd name="connsiteY278" fmla="*/ 2594286 h 2635622"/>
                <a:gd name="connsiteX279" fmla="*/ 2768274 w 3060166"/>
                <a:gd name="connsiteY279" fmla="*/ 2614954 h 2635622"/>
                <a:gd name="connsiteX280" fmla="*/ 2747605 w 3060166"/>
                <a:gd name="connsiteY280" fmla="*/ 2635622 h 2635622"/>
                <a:gd name="connsiteX281" fmla="*/ 2726212 w 3060166"/>
                <a:gd name="connsiteY281" fmla="*/ 2614954 h 2635622"/>
                <a:gd name="connsiteX282" fmla="*/ 2746215 w 3060166"/>
                <a:gd name="connsiteY282" fmla="*/ 2594286 h 2635622"/>
                <a:gd name="connsiteX283" fmla="*/ 2746215 w 3060166"/>
                <a:gd name="connsiteY283" fmla="*/ 2594286 h 2635622"/>
                <a:gd name="connsiteX284" fmla="*/ 2648253 w 3060166"/>
                <a:gd name="connsiteY284" fmla="*/ 2594286 h 2635622"/>
                <a:gd name="connsiteX285" fmla="*/ 2649643 w 3060166"/>
                <a:gd name="connsiteY285" fmla="*/ 2594286 h 2635622"/>
                <a:gd name="connsiteX286" fmla="*/ 2670311 w 3060166"/>
                <a:gd name="connsiteY286" fmla="*/ 2614954 h 2635622"/>
                <a:gd name="connsiteX287" fmla="*/ 2649643 w 3060166"/>
                <a:gd name="connsiteY287" fmla="*/ 2635622 h 2635622"/>
                <a:gd name="connsiteX288" fmla="*/ 2628249 w 3060166"/>
                <a:gd name="connsiteY288" fmla="*/ 2614954 h 2635622"/>
                <a:gd name="connsiteX289" fmla="*/ 2648253 w 3060166"/>
                <a:gd name="connsiteY289" fmla="*/ 2594286 h 2635622"/>
                <a:gd name="connsiteX290" fmla="*/ 2648253 w 3060166"/>
                <a:gd name="connsiteY290" fmla="*/ 2594286 h 2635622"/>
                <a:gd name="connsiteX291" fmla="*/ 2550290 w 3060166"/>
                <a:gd name="connsiteY291" fmla="*/ 2594286 h 2635622"/>
                <a:gd name="connsiteX292" fmla="*/ 2551680 w 3060166"/>
                <a:gd name="connsiteY292" fmla="*/ 2594286 h 2635622"/>
                <a:gd name="connsiteX293" fmla="*/ 2572348 w 3060166"/>
                <a:gd name="connsiteY293" fmla="*/ 2614954 h 2635622"/>
                <a:gd name="connsiteX294" fmla="*/ 2551680 w 3060166"/>
                <a:gd name="connsiteY294" fmla="*/ 2635622 h 2635622"/>
                <a:gd name="connsiteX295" fmla="*/ 2530287 w 3060166"/>
                <a:gd name="connsiteY295" fmla="*/ 2614954 h 2635622"/>
                <a:gd name="connsiteX296" fmla="*/ 2550290 w 3060166"/>
                <a:gd name="connsiteY296" fmla="*/ 2594286 h 2635622"/>
                <a:gd name="connsiteX297" fmla="*/ 2550290 w 3060166"/>
                <a:gd name="connsiteY297" fmla="*/ 2594286 h 2635622"/>
                <a:gd name="connsiteX298" fmla="*/ 2452267 w 3060166"/>
                <a:gd name="connsiteY298" fmla="*/ 2594286 h 2635622"/>
                <a:gd name="connsiteX299" fmla="*/ 2453657 w 3060166"/>
                <a:gd name="connsiteY299" fmla="*/ 2594286 h 2635622"/>
                <a:gd name="connsiteX300" fmla="*/ 2474325 w 3060166"/>
                <a:gd name="connsiteY300" fmla="*/ 2614954 h 2635622"/>
                <a:gd name="connsiteX301" fmla="*/ 2453657 w 3060166"/>
                <a:gd name="connsiteY301" fmla="*/ 2635622 h 2635622"/>
                <a:gd name="connsiteX302" fmla="*/ 2452267 w 3060166"/>
                <a:gd name="connsiteY302" fmla="*/ 2635622 h 2635622"/>
                <a:gd name="connsiteX303" fmla="*/ 2431599 w 3060166"/>
                <a:gd name="connsiteY303" fmla="*/ 2614954 h 2635622"/>
                <a:gd name="connsiteX304" fmla="*/ 2452267 w 3060166"/>
                <a:gd name="connsiteY304" fmla="*/ 2594286 h 2635622"/>
                <a:gd name="connsiteX305" fmla="*/ 2452267 w 3060166"/>
                <a:gd name="connsiteY305" fmla="*/ 2594286 h 2635622"/>
                <a:gd name="connsiteX306" fmla="*/ 2354305 w 3060166"/>
                <a:gd name="connsiteY306" fmla="*/ 2594286 h 2635622"/>
                <a:gd name="connsiteX307" fmla="*/ 2355634 w 3060166"/>
                <a:gd name="connsiteY307" fmla="*/ 2594286 h 2635622"/>
                <a:gd name="connsiteX308" fmla="*/ 2376302 w 3060166"/>
                <a:gd name="connsiteY308" fmla="*/ 2614954 h 2635622"/>
                <a:gd name="connsiteX309" fmla="*/ 2355634 w 3060166"/>
                <a:gd name="connsiteY309" fmla="*/ 2635622 h 2635622"/>
                <a:gd name="connsiteX310" fmla="*/ 2334241 w 3060166"/>
                <a:gd name="connsiteY310" fmla="*/ 2614954 h 2635622"/>
                <a:gd name="connsiteX311" fmla="*/ 2354305 w 3060166"/>
                <a:gd name="connsiteY311" fmla="*/ 2594286 h 2635622"/>
                <a:gd name="connsiteX312" fmla="*/ 2354305 w 3060166"/>
                <a:gd name="connsiteY312" fmla="*/ 2594286 h 2635622"/>
                <a:gd name="connsiteX313" fmla="*/ 2256342 w 3060166"/>
                <a:gd name="connsiteY313" fmla="*/ 2594286 h 2635622"/>
                <a:gd name="connsiteX314" fmla="*/ 2257732 w 3060166"/>
                <a:gd name="connsiteY314" fmla="*/ 2594286 h 2635622"/>
                <a:gd name="connsiteX315" fmla="*/ 2278400 w 3060166"/>
                <a:gd name="connsiteY315" fmla="*/ 2614954 h 2635622"/>
                <a:gd name="connsiteX316" fmla="*/ 2257732 w 3060166"/>
                <a:gd name="connsiteY316" fmla="*/ 2635622 h 2635622"/>
                <a:gd name="connsiteX317" fmla="*/ 2236339 w 3060166"/>
                <a:gd name="connsiteY317" fmla="*/ 2614954 h 2635622"/>
                <a:gd name="connsiteX318" fmla="*/ 2256342 w 3060166"/>
                <a:gd name="connsiteY318" fmla="*/ 2594286 h 2635622"/>
                <a:gd name="connsiteX319" fmla="*/ 2256342 w 3060166"/>
                <a:gd name="connsiteY319" fmla="*/ 2594286 h 2635622"/>
                <a:gd name="connsiteX320" fmla="*/ 2158379 w 3060166"/>
                <a:gd name="connsiteY320" fmla="*/ 2594286 h 2635622"/>
                <a:gd name="connsiteX321" fmla="*/ 2159709 w 3060166"/>
                <a:gd name="connsiteY321" fmla="*/ 2594286 h 2635622"/>
                <a:gd name="connsiteX322" fmla="*/ 2180377 w 3060166"/>
                <a:gd name="connsiteY322" fmla="*/ 2614954 h 2635622"/>
                <a:gd name="connsiteX323" fmla="*/ 2159709 w 3060166"/>
                <a:gd name="connsiteY323" fmla="*/ 2635622 h 2635622"/>
                <a:gd name="connsiteX324" fmla="*/ 2138376 w 3060166"/>
                <a:gd name="connsiteY324" fmla="*/ 2614954 h 2635622"/>
                <a:gd name="connsiteX325" fmla="*/ 2158379 w 3060166"/>
                <a:gd name="connsiteY325" fmla="*/ 2594286 h 2635622"/>
                <a:gd name="connsiteX326" fmla="*/ 2158379 w 3060166"/>
                <a:gd name="connsiteY326" fmla="*/ 2594286 h 2635622"/>
                <a:gd name="connsiteX327" fmla="*/ 2060417 w 3060166"/>
                <a:gd name="connsiteY327" fmla="*/ 2594286 h 2635622"/>
                <a:gd name="connsiteX328" fmla="*/ 2061807 w 3060166"/>
                <a:gd name="connsiteY328" fmla="*/ 2594286 h 2635622"/>
                <a:gd name="connsiteX329" fmla="*/ 2082475 w 3060166"/>
                <a:gd name="connsiteY329" fmla="*/ 2614954 h 2635622"/>
                <a:gd name="connsiteX330" fmla="*/ 2061807 w 3060166"/>
                <a:gd name="connsiteY330" fmla="*/ 2635622 h 2635622"/>
                <a:gd name="connsiteX331" fmla="*/ 2060417 w 3060166"/>
                <a:gd name="connsiteY331" fmla="*/ 2635622 h 2635622"/>
                <a:gd name="connsiteX332" fmla="*/ 2039749 w 3060166"/>
                <a:gd name="connsiteY332" fmla="*/ 2614954 h 2635622"/>
                <a:gd name="connsiteX333" fmla="*/ 2060417 w 3060166"/>
                <a:gd name="connsiteY333" fmla="*/ 2594286 h 2635622"/>
                <a:gd name="connsiteX334" fmla="*/ 2060417 w 3060166"/>
                <a:gd name="connsiteY334" fmla="*/ 2594286 h 2635622"/>
                <a:gd name="connsiteX335" fmla="*/ 1962394 w 3060166"/>
                <a:gd name="connsiteY335" fmla="*/ 2594286 h 2635622"/>
                <a:gd name="connsiteX336" fmla="*/ 1963784 w 3060166"/>
                <a:gd name="connsiteY336" fmla="*/ 2594286 h 2635622"/>
                <a:gd name="connsiteX337" fmla="*/ 1984452 w 3060166"/>
                <a:gd name="connsiteY337" fmla="*/ 2614954 h 2635622"/>
                <a:gd name="connsiteX338" fmla="*/ 1963784 w 3060166"/>
                <a:gd name="connsiteY338" fmla="*/ 2635622 h 2635622"/>
                <a:gd name="connsiteX339" fmla="*/ 1962394 w 3060166"/>
                <a:gd name="connsiteY339" fmla="*/ 2635622 h 2635622"/>
                <a:gd name="connsiteX340" fmla="*/ 1941726 w 3060166"/>
                <a:gd name="connsiteY340" fmla="*/ 2614954 h 2635622"/>
                <a:gd name="connsiteX341" fmla="*/ 1962394 w 3060166"/>
                <a:gd name="connsiteY341" fmla="*/ 2594286 h 2635622"/>
                <a:gd name="connsiteX342" fmla="*/ 1962394 w 3060166"/>
                <a:gd name="connsiteY342" fmla="*/ 2594286 h 2635622"/>
                <a:gd name="connsiteX343" fmla="*/ 1864431 w 3060166"/>
                <a:gd name="connsiteY343" fmla="*/ 2594286 h 2635622"/>
                <a:gd name="connsiteX344" fmla="*/ 1865821 w 3060166"/>
                <a:gd name="connsiteY344" fmla="*/ 2594286 h 2635622"/>
                <a:gd name="connsiteX345" fmla="*/ 1886490 w 3060166"/>
                <a:gd name="connsiteY345" fmla="*/ 2614954 h 2635622"/>
                <a:gd name="connsiteX346" fmla="*/ 1865821 w 3060166"/>
                <a:gd name="connsiteY346" fmla="*/ 2635622 h 2635622"/>
                <a:gd name="connsiteX347" fmla="*/ 1844428 w 3060166"/>
                <a:gd name="connsiteY347" fmla="*/ 2614954 h 2635622"/>
                <a:gd name="connsiteX348" fmla="*/ 1864431 w 3060166"/>
                <a:gd name="connsiteY348" fmla="*/ 2594286 h 2635622"/>
                <a:gd name="connsiteX349" fmla="*/ 1864431 w 3060166"/>
                <a:gd name="connsiteY349" fmla="*/ 2594286 h 2635622"/>
                <a:gd name="connsiteX350" fmla="*/ 1766469 w 3060166"/>
                <a:gd name="connsiteY350" fmla="*/ 2594286 h 2635622"/>
                <a:gd name="connsiteX351" fmla="*/ 1767859 w 3060166"/>
                <a:gd name="connsiteY351" fmla="*/ 2594286 h 2635622"/>
                <a:gd name="connsiteX352" fmla="*/ 1788527 w 3060166"/>
                <a:gd name="connsiteY352" fmla="*/ 2614954 h 2635622"/>
                <a:gd name="connsiteX353" fmla="*/ 1767859 w 3060166"/>
                <a:gd name="connsiteY353" fmla="*/ 2635622 h 2635622"/>
                <a:gd name="connsiteX354" fmla="*/ 1746465 w 3060166"/>
                <a:gd name="connsiteY354" fmla="*/ 2614954 h 2635622"/>
                <a:gd name="connsiteX355" fmla="*/ 1766469 w 3060166"/>
                <a:gd name="connsiteY355" fmla="*/ 2594286 h 2635622"/>
                <a:gd name="connsiteX356" fmla="*/ 1766469 w 3060166"/>
                <a:gd name="connsiteY356" fmla="*/ 2594286 h 2635622"/>
                <a:gd name="connsiteX357" fmla="*/ 1668506 w 3060166"/>
                <a:gd name="connsiteY357" fmla="*/ 2594286 h 2635622"/>
                <a:gd name="connsiteX358" fmla="*/ 1669896 w 3060166"/>
                <a:gd name="connsiteY358" fmla="*/ 2594286 h 2635622"/>
                <a:gd name="connsiteX359" fmla="*/ 1690564 w 3060166"/>
                <a:gd name="connsiteY359" fmla="*/ 2614954 h 2635622"/>
                <a:gd name="connsiteX360" fmla="*/ 1669896 w 3060166"/>
                <a:gd name="connsiteY360" fmla="*/ 2635622 h 2635622"/>
                <a:gd name="connsiteX361" fmla="*/ 1668506 w 3060166"/>
                <a:gd name="connsiteY361" fmla="*/ 2635622 h 2635622"/>
                <a:gd name="connsiteX362" fmla="*/ 1647838 w 3060166"/>
                <a:gd name="connsiteY362" fmla="*/ 2614954 h 2635622"/>
                <a:gd name="connsiteX363" fmla="*/ 1668506 w 3060166"/>
                <a:gd name="connsiteY363" fmla="*/ 2594286 h 2635622"/>
                <a:gd name="connsiteX364" fmla="*/ 1668506 w 3060166"/>
                <a:gd name="connsiteY364" fmla="*/ 2594286 h 2635622"/>
                <a:gd name="connsiteX365" fmla="*/ 1570544 w 3060166"/>
                <a:gd name="connsiteY365" fmla="*/ 2594286 h 2635622"/>
                <a:gd name="connsiteX366" fmla="*/ 1571933 w 3060166"/>
                <a:gd name="connsiteY366" fmla="*/ 2594286 h 2635622"/>
                <a:gd name="connsiteX367" fmla="*/ 1592602 w 3060166"/>
                <a:gd name="connsiteY367" fmla="*/ 2614954 h 2635622"/>
                <a:gd name="connsiteX368" fmla="*/ 1571933 w 3060166"/>
                <a:gd name="connsiteY368" fmla="*/ 2635622 h 2635622"/>
                <a:gd name="connsiteX369" fmla="*/ 1570544 w 3060166"/>
                <a:gd name="connsiteY369" fmla="*/ 2635622 h 2635622"/>
                <a:gd name="connsiteX370" fmla="*/ 1549875 w 3060166"/>
                <a:gd name="connsiteY370" fmla="*/ 2614954 h 2635622"/>
                <a:gd name="connsiteX371" fmla="*/ 1570544 w 3060166"/>
                <a:gd name="connsiteY371" fmla="*/ 2594286 h 2635622"/>
                <a:gd name="connsiteX372" fmla="*/ 1570544 w 3060166"/>
                <a:gd name="connsiteY372" fmla="*/ 2594286 h 2635622"/>
                <a:gd name="connsiteX373" fmla="*/ 1472581 w 3060166"/>
                <a:gd name="connsiteY373" fmla="*/ 2594286 h 2635622"/>
                <a:gd name="connsiteX374" fmla="*/ 1473971 w 3060166"/>
                <a:gd name="connsiteY374" fmla="*/ 2594286 h 2635622"/>
                <a:gd name="connsiteX375" fmla="*/ 1494639 w 3060166"/>
                <a:gd name="connsiteY375" fmla="*/ 2614954 h 2635622"/>
                <a:gd name="connsiteX376" fmla="*/ 1473971 w 3060166"/>
                <a:gd name="connsiteY376" fmla="*/ 2635622 h 2635622"/>
                <a:gd name="connsiteX377" fmla="*/ 1452578 w 3060166"/>
                <a:gd name="connsiteY377" fmla="*/ 2614954 h 2635622"/>
                <a:gd name="connsiteX378" fmla="*/ 1472581 w 3060166"/>
                <a:gd name="connsiteY378" fmla="*/ 2594286 h 2635622"/>
                <a:gd name="connsiteX379" fmla="*/ 1472581 w 3060166"/>
                <a:gd name="connsiteY379" fmla="*/ 2594286 h 2635622"/>
                <a:gd name="connsiteX380" fmla="*/ 1374558 w 3060166"/>
                <a:gd name="connsiteY380" fmla="*/ 2594286 h 2635622"/>
                <a:gd name="connsiteX381" fmla="*/ 1375948 w 3060166"/>
                <a:gd name="connsiteY381" fmla="*/ 2594286 h 2635622"/>
                <a:gd name="connsiteX382" fmla="*/ 1396616 w 3060166"/>
                <a:gd name="connsiteY382" fmla="*/ 2614954 h 2635622"/>
                <a:gd name="connsiteX383" fmla="*/ 1375948 w 3060166"/>
                <a:gd name="connsiteY383" fmla="*/ 2635622 h 2635622"/>
                <a:gd name="connsiteX384" fmla="*/ 1354555 w 3060166"/>
                <a:gd name="connsiteY384" fmla="*/ 2614954 h 2635622"/>
                <a:gd name="connsiteX385" fmla="*/ 1374558 w 3060166"/>
                <a:gd name="connsiteY385" fmla="*/ 2594286 h 2635622"/>
                <a:gd name="connsiteX386" fmla="*/ 1374558 w 3060166"/>
                <a:gd name="connsiteY386" fmla="*/ 2594286 h 2635622"/>
                <a:gd name="connsiteX387" fmla="*/ 1276596 w 3060166"/>
                <a:gd name="connsiteY387" fmla="*/ 2594286 h 2635622"/>
                <a:gd name="connsiteX388" fmla="*/ 1277985 w 3060166"/>
                <a:gd name="connsiteY388" fmla="*/ 2594286 h 2635622"/>
                <a:gd name="connsiteX389" fmla="*/ 1298654 w 3060166"/>
                <a:gd name="connsiteY389" fmla="*/ 2614954 h 2635622"/>
                <a:gd name="connsiteX390" fmla="*/ 1277985 w 3060166"/>
                <a:gd name="connsiteY390" fmla="*/ 2635622 h 2635622"/>
                <a:gd name="connsiteX391" fmla="*/ 1276596 w 3060166"/>
                <a:gd name="connsiteY391" fmla="*/ 2635622 h 2635622"/>
                <a:gd name="connsiteX392" fmla="*/ 1255927 w 3060166"/>
                <a:gd name="connsiteY392" fmla="*/ 2614954 h 2635622"/>
                <a:gd name="connsiteX393" fmla="*/ 1276596 w 3060166"/>
                <a:gd name="connsiteY393" fmla="*/ 2594286 h 2635622"/>
                <a:gd name="connsiteX394" fmla="*/ 1276596 w 3060166"/>
                <a:gd name="connsiteY394" fmla="*/ 2594286 h 2635622"/>
                <a:gd name="connsiteX395" fmla="*/ 1178633 w 3060166"/>
                <a:gd name="connsiteY395" fmla="*/ 2594286 h 2635622"/>
                <a:gd name="connsiteX396" fmla="*/ 1180023 w 3060166"/>
                <a:gd name="connsiteY396" fmla="*/ 2594286 h 2635622"/>
                <a:gd name="connsiteX397" fmla="*/ 1200691 w 3060166"/>
                <a:gd name="connsiteY397" fmla="*/ 2614954 h 2635622"/>
                <a:gd name="connsiteX398" fmla="*/ 1180023 w 3060166"/>
                <a:gd name="connsiteY398" fmla="*/ 2635622 h 2635622"/>
                <a:gd name="connsiteX399" fmla="*/ 1178633 w 3060166"/>
                <a:gd name="connsiteY399" fmla="*/ 2635622 h 2635622"/>
                <a:gd name="connsiteX400" fmla="*/ 1157965 w 3060166"/>
                <a:gd name="connsiteY400" fmla="*/ 2614954 h 2635622"/>
                <a:gd name="connsiteX401" fmla="*/ 1178633 w 3060166"/>
                <a:gd name="connsiteY401" fmla="*/ 2594286 h 2635622"/>
                <a:gd name="connsiteX402" fmla="*/ 1178633 w 3060166"/>
                <a:gd name="connsiteY402" fmla="*/ 2594286 h 2635622"/>
                <a:gd name="connsiteX403" fmla="*/ 1080670 w 3060166"/>
                <a:gd name="connsiteY403" fmla="*/ 2594286 h 2635622"/>
                <a:gd name="connsiteX404" fmla="*/ 1082060 w 3060166"/>
                <a:gd name="connsiteY404" fmla="*/ 2594286 h 2635622"/>
                <a:gd name="connsiteX405" fmla="*/ 1102729 w 3060166"/>
                <a:gd name="connsiteY405" fmla="*/ 2614954 h 2635622"/>
                <a:gd name="connsiteX406" fmla="*/ 1082060 w 3060166"/>
                <a:gd name="connsiteY406" fmla="*/ 2635622 h 2635622"/>
                <a:gd name="connsiteX407" fmla="*/ 1060667 w 3060166"/>
                <a:gd name="connsiteY407" fmla="*/ 2614954 h 2635622"/>
                <a:gd name="connsiteX408" fmla="*/ 1080670 w 3060166"/>
                <a:gd name="connsiteY408" fmla="*/ 2594286 h 2635622"/>
                <a:gd name="connsiteX409" fmla="*/ 1080670 w 3060166"/>
                <a:gd name="connsiteY409" fmla="*/ 2594286 h 2635622"/>
                <a:gd name="connsiteX410" fmla="*/ 982708 w 3060166"/>
                <a:gd name="connsiteY410" fmla="*/ 2594286 h 2635622"/>
                <a:gd name="connsiteX411" fmla="*/ 984098 w 3060166"/>
                <a:gd name="connsiteY411" fmla="*/ 2594286 h 2635622"/>
                <a:gd name="connsiteX412" fmla="*/ 1004766 w 3060166"/>
                <a:gd name="connsiteY412" fmla="*/ 2614954 h 2635622"/>
                <a:gd name="connsiteX413" fmla="*/ 984098 w 3060166"/>
                <a:gd name="connsiteY413" fmla="*/ 2635622 h 2635622"/>
                <a:gd name="connsiteX414" fmla="*/ 962704 w 3060166"/>
                <a:gd name="connsiteY414" fmla="*/ 2614954 h 2635622"/>
                <a:gd name="connsiteX415" fmla="*/ 982708 w 3060166"/>
                <a:gd name="connsiteY415" fmla="*/ 2594286 h 2635622"/>
                <a:gd name="connsiteX416" fmla="*/ 982708 w 3060166"/>
                <a:gd name="connsiteY416" fmla="*/ 2594286 h 2635622"/>
                <a:gd name="connsiteX417" fmla="*/ 884745 w 3060166"/>
                <a:gd name="connsiteY417" fmla="*/ 2594286 h 2635622"/>
                <a:gd name="connsiteX418" fmla="*/ 886135 w 3060166"/>
                <a:gd name="connsiteY418" fmla="*/ 2594286 h 2635622"/>
                <a:gd name="connsiteX419" fmla="*/ 906803 w 3060166"/>
                <a:gd name="connsiteY419" fmla="*/ 2614954 h 2635622"/>
                <a:gd name="connsiteX420" fmla="*/ 886135 w 3060166"/>
                <a:gd name="connsiteY420" fmla="*/ 2635622 h 2635622"/>
                <a:gd name="connsiteX421" fmla="*/ 884745 w 3060166"/>
                <a:gd name="connsiteY421" fmla="*/ 2635622 h 2635622"/>
                <a:gd name="connsiteX422" fmla="*/ 864077 w 3060166"/>
                <a:gd name="connsiteY422" fmla="*/ 2614954 h 2635622"/>
                <a:gd name="connsiteX423" fmla="*/ 884745 w 3060166"/>
                <a:gd name="connsiteY423" fmla="*/ 2594286 h 2635622"/>
                <a:gd name="connsiteX424" fmla="*/ 884745 w 3060166"/>
                <a:gd name="connsiteY424" fmla="*/ 2594286 h 2635622"/>
                <a:gd name="connsiteX425" fmla="*/ 786722 w 3060166"/>
                <a:gd name="connsiteY425" fmla="*/ 2594286 h 2635622"/>
                <a:gd name="connsiteX426" fmla="*/ 788112 w 3060166"/>
                <a:gd name="connsiteY426" fmla="*/ 2594286 h 2635622"/>
                <a:gd name="connsiteX427" fmla="*/ 808780 w 3060166"/>
                <a:gd name="connsiteY427" fmla="*/ 2614954 h 2635622"/>
                <a:gd name="connsiteX428" fmla="*/ 788112 w 3060166"/>
                <a:gd name="connsiteY428" fmla="*/ 2635622 h 2635622"/>
                <a:gd name="connsiteX429" fmla="*/ 786722 w 3060166"/>
                <a:gd name="connsiteY429" fmla="*/ 2635622 h 2635622"/>
                <a:gd name="connsiteX430" fmla="*/ 766054 w 3060166"/>
                <a:gd name="connsiteY430" fmla="*/ 2614954 h 2635622"/>
                <a:gd name="connsiteX431" fmla="*/ 786722 w 3060166"/>
                <a:gd name="connsiteY431" fmla="*/ 2594286 h 2635622"/>
                <a:gd name="connsiteX432" fmla="*/ 786722 w 3060166"/>
                <a:gd name="connsiteY432" fmla="*/ 2594286 h 2635622"/>
                <a:gd name="connsiteX433" fmla="*/ 688760 w 3060166"/>
                <a:gd name="connsiteY433" fmla="*/ 2594286 h 2635622"/>
                <a:gd name="connsiteX434" fmla="*/ 690150 w 3060166"/>
                <a:gd name="connsiteY434" fmla="*/ 2594286 h 2635622"/>
                <a:gd name="connsiteX435" fmla="*/ 710818 w 3060166"/>
                <a:gd name="connsiteY435" fmla="*/ 2614954 h 2635622"/>
                <a:gd name="connsiteX436" fmla="*/ 690150 w 3060166"/>
                <a:gd name="connsiteY436" fmla="*/ 2635622 h 2635622"/>
                <a:gd name="connsiteX437" fmla="*/ 668756 w 3060166"/>
                <a:gd name="connsiteY437" fmla="*/ 2614954 h 2635622"/>
                <a:gd name="connsiteX438" fmla="*/ 688760 w 3060166"/>
                <a:gd name="connsiteY438" fmla="*/ 2594286 h 2635622"/>
                <a:gd name="connsiteX439" fmla="*/ 688760 w 3060166"/>
                <a:gd name="connsiteY439" fmla="*/ 2594286 h 2635622"/>
                <a:gd name="connsiteX440" fmla="*/ 590797 w 3060166"/>
                <a:gd name="connsiteY440" fmla="*/ 2594286 h 2635622"/>
                <a:gd name="connsiteX441" fmla="*/ 592187 w 3060166"/>
                <a:gd name="connsiteY441" fmla="*/ 2594286 h 2635622"/>
                <a:gd name="connsiteX442" fmla="*/ 612855 w 3060166"/>
                <a:gd name="connsiteY442" fmla="*/ 2614954 h 2635622"/>
                <a:gd name="connsiteX443" fmla="*/ 592187 w 3060166"/>
                <a:gd name="connsiteY443" fmla="*/ 2635622 h 2635622"/>
                <a:gd name="connsiteX444" fmla="*/ 570794 w 3060166"/>
                <a:gd name="connsiteY444" fmla="*/ 2614954 h 2635622"/>
                <a:gd name="connsiteX445" fmla="*/ 590797 w 3060166"/>
                <a:gd name="connsiteY445" fmla="*/ 2594286 h 2635622"/>
                <a:gd name="connsiteX446" fmla="*/ 590797 w 3060166"/>
                <a:gd name="connsiteY446" fmla="*/ 2594286 h 2635622"/>
                <a:gd name="connsiteX447" fmla="*/ 492835 w 3060166"/>
                <a:gd name="connsiteY447" fmla="*/ 2594286 h 2635622"/>
                <a:gd name="connsiteX448" fmla="*/ 494224 w 3060166"/>
                <a:gd name="connsiteY448" fmla="*/ 2594286 h 2635622"/>
                <a:gd name="connsiteX449" fmla="*/ 514893 w 3060166"/>
                <a:gd name="connsiteY449" fmla="*/ 2614954 h 2635622"/>
                <a:gd name="connsiteX450" fmla="*/ 494224 w 3060166"/>
                <a:gd name="connsiteY450" fmla="*/ 2635622 h 2635622"/>
                <a:gd name="connsiteX451" fmla="*/ 472831 w 3060166"/>
                <a:gd name="connsiteY451" fmla="*/ 2614954 h 2635622"/>
                <a:gd name="connsiteX452" fmla="*/ 492835 w 3060166"/>
                <a:gd name="connsiteY452" fmla="*/ 2594286 h 2635622"/>
                <a:gd name="connsiteX453" fmla="*/ 492835 w 3060166"/>
                <a:gd name="connsiteY453" fmla="*/ 2594286 h 2635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Lst>
              <a:rect l="l" t="t" r="r" b="b"/>
              <a:pathLst>
                <a:path w="3060166" h="2635622">
                  <a:moveTo>
                    <a:pt x="2942140" y="2594286"/>
                  </a:moveTo>
                  <a:lnTo>
                    <a:pt x="2943530" y="2594286"/>
                  </a:lnTo>
                  <a:cubicBezTo>
                    <a:pt x="2954952" y="2594286"/>
                    <a:pt x="2964199" y="2603532"/>
                    <a:pt x="2964199" y="2614954"/>
                  </a:cubicBezTo>
                  <a:cubicBezTo>
                    <a:pt x="2964199" y="2626376"/>
                    <a:pt x="2954952" y="2635622"/>
                    <a:pt x="2943530" y="2635622"/>
                  </a:cubicBezTo>
                  <a:lnTo>
                    <a:pt x="2942140" y="2635622"/>
                  </a:lnTo>
                  <a:cubicBezTo>
                    <a:pt x="2930719" y="2635622"/>
                    <a:pt x="2921472" y="2626376"/>
                    <a:pt x="2921472" y="2614954"/>
                  </a:cubicBezTo>
                  <a:cubicBezTo>
                    <a:pt x="2921472" y="2603593"/>
                    <a:pt x="2930719" y="2594286"/>
                    <a:pt x="2942140" y="2594286"/>
                  </a:cubicBezTo>
                  <a:lnTo>
                    <a:pt x="2942140" y="2594286"/>
                  </a:lnTo>
                  <a:close/>
                  <a:moveTo>
                    <a:pt x="394570" y="41336"/>
                  </a:moveTo>
                  <a:lnTo>
                    <a:pt x="393180" y="41336"/>
                  </a:lnTo>
                  <a:cubicBezTo>
                    <a:pt x="381758" y="41336"/>
                    <a:pt x="372512" y="32090"/>
                    <a:pt x="372512" y="20668"/>
                  </a:cubicBezTo>
                  <a:cubicBezTo>
                    <a:pt x="372512" y="9246"/>
                    <a:pt x="381758" y="0"/>
                    <a:pt x="393180" y="0"/>
                  </a:cubicBezTo>
                  <a:lnTo>
                    <a:pt x="394570" y="0"/>
                  </a:lnTo>
                  <a:cubicBezTo>
                    <a:pt x="405992" y="0"/>
                    <a:pt x="415238" y="9246"/>
                    <a:pt x="415238" y="20668"/>
                  </a:cubicBezTo>
                  <a:cubicBezTo>
                    <a:pt x="415238" y="32030"/>
                    <a:pt x="405992" y="41336"/>
                    <a:pt x="394570" y="41336"/>
                  </a:cubicBezTo>
                  <a:lnTo>
                    <a:pt x="394570" y="41336"/>
                  </a:lnTo>
                  <a:close/>
                  <a:moveTo>
                    <a:pt x="295822" y="49737"/>
                  </a:moveTo>
                  <a:cubicBezTo>
                    <a:pt x="286213" y="49737"/>
                    <a:pt x="277571" y="43029"/>
                    <a:pt x="275576" y="33238"/>
                  </a:cubicBezTo>
                  <a:cubicBezTo>
                    <a:pt x="273280" y="22058"/>
                    <a:pt x="280471" y="11120"/>
                    <a:pt x="291652" y="8823"/>
                  </a:cubicBezTo>
                  <a:cubicBezTo>
                    <a:pt x="302771" y="6466"/>
                    <a:pt x="314314" y="13477"/>
                    <a:pt x="316732" y="24536"/>
                  </a:cubicBezTo>
                  <a:cubicBezTo>
                    <a:pt x="319149" y="35595"/>
                    <a:pt x="312803" y="46413"/>
                    <a:pt x="301744" y="48951"/>
                  </a:cubicBezTo>
                  <a:cubicBezTo>
                    <a:pt x="301623" y="48951"/>
                    <a:pt x="300112" y="49314"/>
                    <a:pt x="299991" y="49314"/>
                  </a:cubicBezTo>
                  <a:cubicBezTo>
                    <a:pt x="298602" y="49616"/>
                    <a:pt x="297212" y="49737"/>
                    <a:pt x="295822" y="49737"/>
                  </a:cubicBezTo>
                  <a:lnTo>
                    <a:pt x="295822" y="49737"/>
                  </a:lnTo>
                  <a:close/>
                  <a:moveTo>
                    <a:pt x="204446" y="84123"/>
                  </a:moveTo>
                  <a:cubicBezTo>
                    <a:pt x="197073" y="84123"/>
                    <a:pt x="189882" y="80135"/>
                    <a:pt x="186195" y="73185"/>
                  </a:cubicBezTo>
                  <a:cubicBezTo>
                    <a:pt x="180817" y="63093"/>
                    <a:pt x="184624" y="50583"/>
                    <a:pt x="194716" y="45204"/>
                  </a:cubicBezTo>
                  <a:cubicBezTo>
                    <a:pt x="204688" y="39705"/>
                    <a:pt x="217802" y="43089"/>
                    <a:pt x="223301" y="53061"/>
                  </a:cubicBezTo>
                  <a:cubicBezTo>
                    <a:pt x="228801" y="63093"/>
                    <a:pt x="225658" y="75421"/>
                    <a:pt x="215626" y="80920"/>
                  </a:cubicBezTo>
                  <a:lnTo>
                    <a:pt x="214176" y="81706"/>
                  </a:lnTo>
                  <a:cubicBezTo>
                    <a:pt x="211094" y="83338"/>
                    <a:pt x="207770" y="84123"/>
                    <a:pt x="204446" y="84123"/>
                  </a:cubicBezTo>
                  <a:lnTo>
                    <a:pt x="204446" y="84123"/>
                  </a:lnTo>
                  <a:close/>
                  <a:moveTo>
                    <a:pt x="126064" y="142321"/>
                  </a:moveTo>
                  <a:cubicBezTo>
                    <a:pt x="120565" y="142321"/>
                    <a:pt x="115065" y="140145"/>
                    <a:pt x="111016" y="135794"/>
                  </a:cubicBezTo>
                  <a:cubicBezTo>
                    <a:pt x="103160" y="127454"/>
                    <a:pt x="103583" y="114400"/>
                    <a:pt x="111923" y="106544"/>
                  </a:cubicBezTo>
                  <a:cubicBezTo>
                    <a:pt x="120202" y="98809"/>
                    <a:pt x="133558" y="98627"/>
                    <a:pt x="141414" y="106725"/>
                  </a:cubicBezTo>
                  <a:cubicBezTo>
                    <a:pt x="149271" y="114824"/>
                    <a:pt x="149694" y="127273"/>
                    <a:pt x="141656" y="135250"/>
                  </a:cubicBezTo>
                  <a:cubicBezTo>
                    <a:pt x="141535" y="135371"/>
                    <a:pt x="140387" y="136519"/>
                    <a:pt x="140206" y="136640"/>
                  </a:cubicBezTo>
                  <a:cubicBezTo>
                    <a:pt x="136217" y="140447"/>
                    <a:pt x="131141" y="142321"/>
                    <a:pt x="126064" y="142321"/>
                  </a:cubicBezTo>
                  <a:lnTo>
                    <a:pt x="126064" y="142321"/>
                  </a:lnTo>
                  <a:close/>
                  <a:moveTo>
                    <a:pt x="66477" y="219676"/>
                  </a:moveTo>
                  <a:cubicBezTo>
                    <a:pt x="62972" y="219676"/>
                    <a:pt x="59406" y="218769"/>
                    <a:pt x="56143" y="216896"/>
                  </a:cubicBezTo>
                  <a:cubicBezTo>
                    <a:pt x="46232" y="211154"/>
                    <a:pt x="42847" y="198524"/>
                    <a:pt x="48528" y="188613"/>
                  </a:cubicBezTo>
                  <a:cubicBezTo>
                    <a:pt x="54209" y="178702"/>
                    <a:pt x="67202" y="174713"/>
                    <a:pt x="77113" y="180394"/>
                  </a:cubicBezTo>
                  <a:cubicBezTo>
                    <a:pt x="87024" y="186074"/>
                    <a:pt x="90771" y="198161"/>
                    <a:pt x="85090" y="208072"/>
                  </a:cubicBezTo>
                  <a:lnTo>
                    <a:pt x="84365" y="209281"/>
                  </a:lnTo>
                  <a:cubicBezTo>
                    <a:pt x="80618" y="215989"/>
                    <a:pt x="73668" y="219676"/>
                    <a:pt x="66477" y="219676"/>
                  </a:cubicBezTo>
                  <a:lnTo>
                    <a:pt x="66477" y="219676"/>
                  </a:lnTo>
                  <a:close/>
                  <a:moveTo>
                    <a:pt x="30579" y="310446"/>
                  </a:moveTo>
                  <a:cubicBezTo>
                    <a:pt x="29008" y="310446"/>
                    <a:pt x="27376" y="310265"/>
                    <a:pt x="25745" y="309903"/>
                  </a:cubicBezTo>
                  <a:cubicBezTo>
                    <a:pt x="14625" y="307244"/>
                    <a:pt x="7796" y="296063"/>
                    <a:pt x="10455" y="285004"/>
                  </a:cubicBezTo>
                  <a:cubicBezTo>
                    <a:pt x="10455" y="285004"/>
                    <a:pt x="10757" y="283614"/>
                    <a:pt x="10757" y="283554"/>
                  </a:cubicBezTo>
                  <a:cubicBezTo>
                    <a:pt x="13477" y="272494"/>
                    <a:pt x="24596" y="265665"/>
                    <a:pt x="35777" y="268324"/>
                  </a:cubicBezTo>
                  <a:cubicBezTo>
                    <a:pt x="46896" y="271044"/>
                    <a:pt x="53725" y="282164"/>
                    <a:pt x="51006" y="293283"/>
                  </a:cubicBezTo>
                  <a:lnTo>
                    <a:pt x="30881" y="288388"/>
                  </a:lnTo>
                  <a:lnTo>
                    <a:pt x="50704" y="294553"/>
                  </a:lnTo>
                  <a:cubicBezTo>
                    <a:pt x="48407" y="304041"/>
                    <a:pt x="39886" y="310446"/>
                    <a:pt x="30579" y="310446"/>
                  </a:cubicBezTo>
                  <a:lnTo>
                    <a:pt x="30579" y="310446"/>
                  </a:lnTo>
                  <a:close/>
                  <a:moveTo>
                    <a:pt x="20668" y="407623"/>
                  </a:moveTo>
                  <a:cubicBezTo>
                    <a:pt x="9246" y="407623"/>
                    <a:pt x="0" y="398377"/>
                    <a:pt x="0" y="386955"/>
                  </a:cubicBezTo>
                  <a:lnTo>
                    <a:pt x="0" y="385565"/>
                  </a:lnTo>
                  <a:cubicBezTo>
                    <a:pt x="0" y="374143"/>
                    <a:pt x="9246" y="364897"/>
                    <a:pt x="20668" y="364897"/>
                  </a:cubicBezTo>
                  <a:cubicBezTo>
                    <a:pt x="32090" y="364897"/>
                    <a:pt x="41336" y="374143"/>
                    <a:pt x="41336" y="385565"/>
                  </a:cubicBezTo>
                  <a:lnTo>
                    <a:pt x="41336" y="386955"/>
                  </a:lnTo>
                  <a:cubicBezTo>
                    <a:pt x="41397" y="398377"/>
                    <a:pt x="32090" y="407623"/>
                    <a:pt x="20668" y="407623"/>
                  </a:cubicBezTo>
                  <a:lnTo>
                    <a:pt x="20668" y="407623"/>
                  </a:lnTo>
                  <a:close/>
                  <a:moveTo>
                    <a:pt x="20668" y="505586"/>
                  </a:moveTo>
                  <a:cubicBezTo>
                    <a:pt x="9246" y="505586"/>
                    <a:pt x="0" y="496340"/>
                    <a:pt x="0" y="484918"/>
                  </a:cubicBezTo>
                  <a:lnTo>
                    <a:pt x="0" y="483528"/>
                  </a:lnTo>
                  <a:cubicBezTo>
                    <a:pt x="0" y="472106"/>
                    <a:pt x="9246" y="462860"/>
                    <a:pt x="20668" y="462860"/>
                  </a:cubicBezTo>
                  <a:cubicBezTo>
                    <a:pt x="32090" y="462860"/>
                    <a:pt x="41336" y="472106"/>
                    <a:pt x="41336" y="483528"/>
                  </a:cubicBezTo>
                  <a:lnTo>
                    <a:pt x="41336" y="484918"/>
                  </a:lnTo>
                  <a:cubicBezTo>
                    <a:pt x="41397" y="496340"/>
                    <a:pt x="32090" y="505586"/>
                    <a:pt x="20668" y="505586"/>
                  </a:cubicBezTo>
                  <a:lnTo>
                    <a:pt x="20668" y="505586"/>
                  </a:lnTo>
                  <a:close/>
                  <a:moveTo>
                    <a:pt x="20668" y="603549"/>
                  </a:moveTo>
                  <a:cubicBezTo>
                    <a:pt x="9246" y="603549"/>
                    <a:pt x="0" y="594302"/>
                    <a:pt x="0" y="582880"/>
                  </a:cubicBezTo>
                  <a:lnTo>
                    <a:pt x="0" y="581490"/>
                  </a:lnTo>
                  <a:cubicBezTo>
                    <a:pt x="0" y="570069"/>
                    <a:pt x="9246" y="560822"/>
                    <a:pt x="20668" y="560822"/>
                  </a:cubicBezTo>
                  <a:cubicBezTo>
                    <a:pt x="32090" y="560822"/>
                    <a:pt x="41336" y="570069"/>
                    <a:pt x="41336" y="581490"/>
                  </a:cubicBezTo>
                  <a:lnTo>
                    <a:pt x="41336" y="582880"/>
                  </a:lnTo>
                  <a:cubicBezTo>
                    <a:pt x="41397" y="594302"/>
                    <a:pt x="32090" y="603549"/>
                    <a:pt x="20668" y="603549"/>
                  </a:cubicBezTo>
                  <a:lnTo>
                    <a:pt x="20668" y="603549"/>
                  </a:lnTo>
                  <a:close/>
                  <a:moveTo>
                    <a:pt x="20668" y="701511"/>
                  </a:moveTo>
                  <a:cubicBezTo>
                    <a:pt x="9246" y="701511"/>
                    <a:pt x="0" y="692265"/>
                    <a:pt x="0" y="680843"/>
                  </a:cubicBezTo>
                  <a:lnTo>
                    <a:pt x="0" y="679453"/>
                  </a:lnTo>
                  <a:cubicBezTo>
                    <a:pt x="0" y="668031"/>
                    <a:pt x="9246" y="658785"/>
                    <a:pt x="20668" y="658785"/>
                  </a:cubicBezTo>
                  <a:cubicBezTo>
                    <a:pt x="32090" y="658785"/>
                    <a:pt x="41336" y="668031"/>
                    <a:pt x="41336" y="679453"/>
                  </a:cubicBezTo>
                  <a:lnTo>
                    <a:pt x="41336" y="680843"/>
                  </a:lnTo>
                  <a:cubicBezTo>
                    <a:pt x="41397" y="692265"/>
                    <a:pt x="32090" y="701572"/>
                    <a:pt x="20668" y="701511"/>
                  </a:cubicBezTo>
                  <a:lnTo>
                    <a:pt x="20668" y="701511"/>
                  </a:lnTo>
                  <a:close/>
                  <a:moveTo>
                    <a:pt x="20668" y="799534"/>
                  </a:moveTo>
                  <a:cubicBezTo>
                    <a:pt x="9246" y="799534"/>
                    <a:pt x="0" y="790288"/>
                    <a:pt x="0" y="778866"/>
                  </a:cubicBezTo>
                  <a:cubicBezTo>
                    <a:pt x="0" y="767444"/>
                    <a:pt x="9246" y="757473"/>
                    <a:pt x="20668" y="757473"/>
                  </a:cubicBezTo>
                  <a:cubicBezTo>
                    <a:pt x="32090" y="757473"/>
                    <a:pt x="41336" y="766054"/>
                    <a:pt x="41336" y="777476"/>
                  </a:cubicBezTo>
                  <a:lnTo>
                    <a:pt x="41336" y="778866"/>
                  </a:lnTo>
                  <a:cubicBezTo>
                    <a:pt x="41397" y="790227"/>
                    <a:pt x="32090" y="799534"/>
                    <a:pt x="20668" y="799534"/>
                  </a:cubicBezTo>
                  <a:lnTo>
                    <a:pt x="20668" y="799534"/>
                  </a:lnTo>
                  <a:close/>
                  <a:moveTo>
                    <a:pt x="20668" y="897497"/>
                  </a:moveTo>
                  <a:cubicBezTo>
                    <a:pt x="9246" y="897497"/>
                    <a:pt x="0" y="888190"/>
                    <a:pt x="0" y="876829"/>
                  </a:cubicBezTo>
                  <a:cubicBezTo>
                    <a:pt x="0" y="865407"/>
                    <a:pt x="9246" y="855435"/>
                    <a:pt x="20668" y="855435"/>
                  </a:cubicBezTo>
                  <a:cubicBezTo>
                    <a:pt x="32090" y="855435"/>
                    <a:pt x="41336" y="864017"/>
                    <a:pt x="41336" y="875439"/>
                  </a:cubicBezTo>
                  <a:lnTo>
                    <a:pt x="41336" y="876829"/>
                  </a:lnTo>
                  <a:cubicBezTo>
                    <a:pt x="41397" y="888190"/>
                    <a:pt x="32090" y="897497"/>
                    <a:pt x="20668" y="897497"/>
                  </a:cubicBezTo>
                  <a:lnTo>
                    <a:pt x="20668" y="897497"/>
                  </a:lnTo>
                  <a:close/>
                  <a:moveTo>
                    <a:pt x="20668" y="995459"/>
                  </a:moveTo>
                  <a:cubicBezTo>
                    <a:pt x="9246" y="995459"/>
                    <a:pt x="0" y="986213"/>
                    <a:pt x="0" y="974791"/>
                  </a:cubicBezTo>
                  <a:cubicBezTo>
                    <a:pt x="0" y="963369"/>
                    <a:pt x="9246" y="953398"/>
                    <a:pt x="20668" y="953398"/>
                  </a:cubicBezTo>
                  <a:cubicBezTo>
                    <a:pt x="32090" y="953398"/>
                    <a:pt x="41336" y="961979"/>
                    <a:pt x="41336" y="973401"/>
                  </a:cubicBezTo>
                  <a:lnTo>
                    <a:pt x="41336" y="974791"/>
                  </a:lnTo>
                  <a:cubicBezTo>
                    <a:pt x="41397" y="986213"/>
                    <a:pt x="32090" y="995459"/>
                    <a:pt x="20668" y="995459"/>
                  </a:cubicBezTo>
                  <a:lnTo>
                    <a:pt x="20668" y="995459"/>
                  </a:lnTo>
                  <a:close/>
                  <a:moveTo>
                    <a:pt x="20668" y="1093422"/>
                  </a:moveTo>
                  <a:cubicBezTo>
                    <a:pt x="9246" y="1093422"/>
                    <a:pt x="0" y="1084176"/>
                    <a:pt x="0" y="1072754"/>
                  </a:cubicBezTo>
                  <a:lnTo>
                    <a:pt x="0" y="1071364"/>
                  </a:lnTo>
                  <a:cubicBezTo>
                    <a:pt x="0" y="1059942"/>
                    <a:pt x="9246" y="1050696"/>
                    <a:pt x="20668" y="1050696"/>
                  </a:cubicBezTo>
                  <a:cubicBezTo>
                    <a:pt x="32090" y="1050696"/>
                    <a:pt x="41336" y="1059942"/>
                    <a:pt x="41336" y="1071364"/>
                  </a:cubicBezTo>
                  <a:lnTo>
                    <a:pt x="41336" y="1072754"/>
                  </a:lnTo>
                  <a:cubicBezTo>
                    <a:pt x="41397" y="1084176"/>
                    <a:pt x="32090" y="1093422"/>
                    <a:pt x="20668" y="1093422"/>
                  </a:cubicBezTo>
                  <a:lnTo>
                    <a:pt x="20668" y="1093422"/>
                  </a:lnTo>
                  <a:close/>
                  <a:moveTo>
                    <a:pt x="20668" y="1190720"/>
                  </a:moveTo>
                  <a:cubicBezTo>
                    <a:pt x="9246" y="1190720"/>
                    <a:pt x="0" y="1181473"/>
                    <a:pt x="0" y="1170052"/>
                  </a:cubicBezTo>
                  <a:lnTo>
                    <a:pt x="0" y="1168661"/>
                  </a:lnTo>
                  <a:cubicBezTo>
                    <a:pt x="0" y="1141466"/>
                    <a:pt x="41397" y="1141466"/>
                    <a:pt x="41397" y="1168661"/>
                  </a:cubicBezTo>
                  <a:lnTo>
                    <a:pt x="41397" y="1170052"/>
                  </a:lnTo>
                  <a:cubicBezTo>
                    <a:pt x="41397" y="1181473"/>
                    <a:pt x="32090" y="1190720"/>
                    <a:pt x="20668" y="1190720"/>
                  </a:cubicBezTo>
                  <a:lnTo>
                    <a:pt x="20668" y="1190720"/>
                  </a:lnTo>
                  <a:close/>
                  <a:moveTo>
                    <a:pt x="20668" y="1288682"/>
                  </a:moveTo>
                  <a:cubicBezTo>
                    <a:pt x="9246" y="1288682"/>
                    <a:pt x="0" y="1279436"/>
                    <a:pt x="0" y="1268014"/>
                  </a:cubicBezTo>
                  <a:lnTo>
                    <a:pt x="0" y="1266624"/>
                  </a:lnTo>
                  <a:cubicBezTo>
                    <a:pt x="0" y="1255202"/>
                    <a:pt x="9246" y="1245956"/>
                    <a:pt x="20668" y="1245956"/>
                  </a:cubicBezTo>
                  <a:cubicBezTo>
                    <a:pt x="32090" y="1245956"/>
                    <a:pt x="41336" y="1255202"/>
                    <a:pt x="41336" y="1266624"/>
                  </a:cubicBezTo>
                  <a:lnTo>
                    <a:pt x="41336" y="1268014"/>
                  </a:lnTo>
                  <a:cubicBezTo>
                    <a:pt x="41397" y="1279436"/>
                    <a:pt x="32090" y="1288682"/>
                    <a:pt x="20668" y="1288682"/>
                  </a:cubicBezTo>
                  <a:lnTo>
                    <a:pt x="20668" y="1288682"/>
                  </a:lnTo>
                  <a:close/>
                  <a:moveTo>
                    <a:pt x="20668" y="1386705"/>
                  </a:moveTo>
                  <a:cubicBezTo>
                    <a:pt x="9246" y="1386705"/>
                    <a:pt x="0" y="1377459"/>
                    <a:pt x="0" y="1366037"/>
                  </a:cubicBezTo>
                  <a:lnTo>
                    <a:pt x="0" y="1364647"/>
                  </a:lnTo>
                  <a:cubicBezTo>
                    <a:pt x="0" y="1353225"/>
                    <a:pt x="9246" y="1343979"/>
                    <a:pt x="20668" y="1343979"/>
                  </a:cubicBezTo>
                  <a:cubicBezTo>
                    <a:pt x="32090" y="1343979"/>
                    <a:pt x="41336" y="1353225"/>
                    <a:pt x="41336" y="1364647"/>
                  </a:cubicBezTo>
                  <a:lnTo>
                    <a:pt x="41336" y="1366037"/>
                  </a:lnTo>
                  <a:cubicBezTo>
                    <a:pt x="41397" y="1377399"/>
                    <a:pt x="32090" y="1386705"/>
                    <a:pt x="20668" y="1386705"/>
                  </a:cubicBezTo>
                  <a:lnTo>
                    <a:pt x="20668" y="1386705"/>
                  </a:lnTo>
                  <a:close/>
                  <a:moveTo>
                    <a:pt x="20668" y="1484668"/>
                  </a:moveTo>
                  <a:cubicBezTo>
                    <a:pt x="9246" y="1484668"/>
                    <a:pt x="0" y="1475422"/>
                    <a:pt x="0" y="1464000"/>
                  </a:cubicBezTo>
                  <a:lnTo>
                    <a:pt x="0" y="1462610"/>
                  </a:lnTo>
                  <a:cubicBezTo>
                    <a:pt x="0" y="1451188"/>
                    <a:pt x="9246" y="1441941"/>
                    <a:pt x="20668" y="1441941"/>
                  </a:cubicBezTo>
                  <a:cubicBezTo>
                    <a:pt x="32090" y="1441941"/>
                    <a:pt x="41336" y="1451188"/>
                    <a:pt x="41336" y="1462610"/>
                  </a:cubicBezTo>
                  <a:lnTo>
                    <a:pt x="41336" y="1464000"/>
                  </a:lnTo>
                  <a:cubicBezTo>
                    <a:pt x="41397" y="1475361"/>
                    <a:pt x="32090" y="1484668"/>
                    <a:pt x="20668" y="1484668"/>
                  </a:cubicBezTo>
                  <a:lnTo>
                    <a:pt x="20668" y="1484668"/>
                  </a:lnTo>
                  <a:close/>
                  <a:moveTo>
                    <a:pt x="3038109" y="2594286"/>
                  </a:moveTo>
                  <a:lnTo>
                    <a:pt x="3039499" y="2594286"/>
                  </a:lnTo>
                  <a:cubicBezTo>
                    <a:pt x="3050921" y="2594286"/>
                    <a:pt x="3060167" y="2603532"/>
                    <a:pt x="3060167" y="2614954"/>
                  </a:cubicBezTo>
                  <a:cubicBezTo>
                    <a:pt x="3060167" y="2626376"/>
                    <a:pt x="3050921" y="2635622"/>
                    <a:pt x="3039499" y="2635622"/>
                  </a:cubicBezTo>
                  <a:lnTo>
                    <a:pt x="3038109" y="2635622"/>
                  </a:lnTo>
                  <a:cubicBezTo>
                    <a:pt x="3026687" y="2635622"/>
                    <a:pt x="3017440" y="2626376"/>
                    <a:pt x="3017440" y="2614954"/>
                  </a:cubicBezTo>
                  <a:cubicBezTo>
                    <a:pt x="3017440" y="2603593"/>
                    <a:pt x="3026687" y="2594286"/>
                    <a:pt x="3038109" y="2594286"/>
                  </a:cubicBezTo>
                  <a:lnTo>
                    <a:pt x="3038109" y="2594286"/>
                  </a:lnTo>
                  <a:close/>
                  <a:moveTo>
                    <a:pt x="394570" y="2593319"/>
                  </a:moveTo>
                  <a:lnTo>
                    <a:pt x="393180" y="2593319"/>
                  </a:lnTo>
                  <a:cubicBezTo>
                    <a:pt x="381758" y="2593319"/>
                    <a:pt x="372512" y="2602565"/>
                    <a:pt x="372512" y="2613987"/>
                  </a:cubicBezTo>
                  <a:cubicBezTo>
                    <a:pt x="372512" y="2625409"/>
                    <a:pt x="381758" y="2634656"/>
                    <a:pt x="393180" y="2634656"/>
                  </a:cubicBezTo>
                  <a:lnTo>
                    <a:pt x="394570" y="2634656"/>
                  </a:lnTo>
                  <a:cubicBezTo>
                    <a:pt x="405992" y="2634656"/>
                    <a:pt x="415238" y="2625409"/>
                    <a:pt x="415238" y="2613987"/>
                  </a:cubicBezTo>
                  <a:cubicBezTo>
                    <a:pt x="415238" y="2602565"/>
                    <a:pt x="405992" y="2593319"/>
                    <a:pt x="394570" y="2593319"/>
                  </a:cubicBezTo>
                  <a:lnTo>
                    <a:pt x="394570" y="2593319"/>
                  </a:lnTo>
                  <a:close/>
                  <a:moveTo>
                    <a:pt x="295822" y="2584859"/>
                  </a:moveTo>
                  <a:cubicBezTo>
                    <a:pt x="286213" y="2584859"/>
                    <a:pt x="277571" y="2591627"/>
                    <a:pt x="275576" y="2601417"/>
                  </a:cubicBezTo>
                  <a:cubicBezTo>
                    <a:pt x="273280" y="2612597"/>
                    <a:pt x="280471" y="2623536"/>
                    <a:pt x="291652" y="2625832"/>
                  </a:cubicBezTo>
                  <a:cubicBezTo>
                    <a:pt x="302771" y="2628189"/>
                    <a:pt x="314314" y="2621179"/>
                    <a:pt x="316732" y="2610120"/>
                  </a:cubicBezTo>
                  <a:cubicBezTo>
                    <a:pt x="319149" y="2599060"/>
                    <a:pt x="312803" y="2588243"/>
                    <a:pt x="301744" y="2585704"/>
                  </a:cubicBezTo>
                  <a:cubicBezTo>
                    <a:pt x="301623" y="2585644"/>
                    <a:pt x="300112" y="2585342"/>
                    <a:pt x="299991" y="2585342"/>
                  </a:cubicBezTo>
                  <a:cubicBezTo>
                    <a:pt x="298602" y="2585040"/>
                    <a:pt x="297212" y="2584859"/>
                    <a:pt x="295822" y="2584859"/>
                  </a:cubicBezTo>
                  <a:lnTo>
                    <a:pt x="295822" y="2584859"/>
                  </a:lnTo>
                  <a:close/>
                  <a:moveTo>
                    <a:pt x="204446" y="2550472"/>
                  </a:moveTo>
                  <a:cubicBezTo>
                    <a:pt x="197073" y="2550472"/>
                    <a:pt x="189882" y="2554460"/>
                    <a:pt x="186195" y="2561410"/>
                  </a:cubicBezTo>
                  <a:cubicBezTo>
                    <a:pt x="180817" y="2571503"/>
                    <a:pt x="184624" y="2584012"/>
                    <a:pt x="194716" y="2589391"/>
                  </a:cubicBezTo>
                  <a:cubicBezTo>
                    <a:pt x="204688" y="2594890"/>
                    <a:pt x="217802" y="2591506"/>
                    <a:pt x="223301" y="2581474"/>
                  </a:cubicBezTo>
                  <a:cubicBezTo>
                    <a:pt x="228801" y="2571442"/>
                    <a:pt x="225658" y="2559174"/>
                    <a:pt x="215626" y="2553675"/>
                  </a:cubicBezTo>
                  <a:lnTo>
                    <a:pt x="214176" y="2552889"/>
                  </a:lnTo>
                  <a:cubicBezTo>
                    <a:pt x="211094" y="2551318"/>
                    <a:pt x="207770" y="2550472"/>
                    <a:pt x="204446" y="2550472"/>
                  </a:cubicBezTo>
                  <a:lnTo>
                    <a:pt x="204446" y="2550472"/>
                  </a:lnTo>
                  <a:close/>
                  <a:moveTo>
                    <a:pt x="126064" y="2492335"/>
                  </a:moveTo>
                  <a:cubicBezTo>
                    <a:pt x="120565" y="2492335"/>
                    <a:pt x="115065" y="2494510"/>
                    <a:pt x="111016" y="2498862"/>
                  </a:cubicBezTo>
                  <a:cubicBezTo>
                    <a:pt x="103160" y="2507201"/>
                    <a:pt x="103583" y="2520255"/>
                    <a:pt x="111923" y="2528111"/>
                  </a:cubicBezTo>
                  <a:cubicBezTo>
                    <a:pt x="120202" y="2535847"/>
                    <a:pt x="133558" y="2536028"/>
                    <a:pt x="141414" y="2527930"/>
                  </a:cubicBezTo>
                  <a:cubicBezTo>
                    <a:pt x="149271" y="2519832"/>
                    <a:pt x="149694" y="2507383"/>
                    <a:pt x="141656" y="2499345"/>
                  </a:cubicBezTo>
                  <a:cubicBezTo>
                    <a:pt x="141535" y="2499224"/>
                    <a:pt x="140387" y="2498076"/>
                    <a:pt x="140206" y="2497955"/>
                  </a:cubicBezTo>
                  <a:cubicBezTo>
                    <a:pt x="136217" y="2494208"/>
                    <a:pt x="131141" y="2492335"/>
                    <a:pt x="126064" y="2492335"/>
                  </a:cubicBezTo>
                  <a:lnTo>
                    <a:pt x="126064" y="2492335"/>
                  </a:lnTo>
                  <a:close/>
                  <a:moveTo>
                    <a:pt x="66477" y="2414980"/>
                  </a:moveTo>
                  <a:cubicBezTo>
                    <a:pt x="62972" y="2414980"/>
                    <a:pt x="59406" y="2415887"/>
                    <a:pt x="56143" y="2417760"/>
                  </a:cubicBezTo>
                  <a:cubicBezTo>
                    <a:pt x="46232" y="2423441"/>
                    <a:pt x="42847" y="2436132"/>
                    <a:pt x="48528" y="2446043"/>
                  </a:cubicBezTo>
                  <a:cubicBezTo>
                    <a:pt x="54209" y="2455954"/>
                    <a:pt x="67202" y="2459943"/>
                    <a:pt x="77113" y="2454262"/>
                  </a:cubicBezTo>
                  <a:cubicBezTo>
                    <a:pt x="87024" y="2448521"/>
                    <a:pt x="90771" y="2436494"/>
                    <a:pt x="85090" y="2426583"/>
                  </a:cubicBezTo>
                  <a:lnTo>
                    <a:pt x="84365" y="2425375"/>
                  </a:lnTo>
                  <a:cubicBezTo>
                    <a:pt x="80618" y="2418666"/>
                    <a:pt x="73668" y="2414980"/>
                    <a:pt x="66477" y="2414980"/>
                  </a:cubicBezTo>
                  <a:lnTo>
                    <a:pt x="66477" y="2414980"/>
                  </a:lnTo>
                  <a:close/>
                  <a:moveTo>
                    <a:pt x="30579" y="2324209"/>
                  </a:moveTo>
                  <a:cubicBezTo>
                    <a:pt x="29008" y="2324209"/>
                    <a:pt x="27376" y="2324390"/>
                    <a:pt x="25745" y="2324813"/>
                  </a:cubicBezTo>
                  <a:cubicBezTo>
                    <a:pt x="14625" y="2327472"/>
                    <a:pt x="7796" y="2338592"/>
                    <a:pt x="10455" y="2349712"/>
                  </a:cubicBezTo>
                  <a:cubicBezTo>
                    <a:pt x="10455" y="2349712"/>
                    <a:pt x="10757" y="2351102"/>
                    <a:pt x="10757" y="2351102"/>
                  </a:cubicBezTo>
                  <a:cubicBezTo>
                    <a:pt x="13477" y="2362222"/>
                    <a:pt x="24596" y="2368990"/>
                    <a:pt x="35777" y="2366331"/>
                  </a:cubicBezTo>
                  <a:cubicBezTo>
                    <a:pt x="46896" y="2363612"/>
                    <a:pt x="53725" y="2352492"/>
                    <a:pt x="51006" y="2341372"/>
                  </a:cubicBezTo>
                  <a:lnTo>
                    <a:pt x="30881" y="2346207"/>
                  </a:lnTo>
                  <a:lnTo>
                    <a:pt x="50704" y="2340043"/>
                  </a:lnTo>
                  <a:cubicBezTo>
                    <a:pt x="48407" y="2330615"/>
                    <a:pt x="39886" y="2324149"/>
                    <a:pt x="30579" y="2324209"/>
                  </a:cubicBezTo>
                  <a:lnTo>
                    <a:pt x="30579" y="2324209"/>
                  </a:lnTo>
                  <a:close/>
                  <a:moveTo>
                    <a:pt x="20668" y="2227032"/>
                  </a:moveTo>
                  <a:cubicBezTo>
                    <a:pt x="9246" y="2227032"/>
                    <a:pt x="0" y="2236278"/>
                    <a:pt x="0" y="2247700"/>
                  </a:cubicBezTo>
                  <a:lnTo>
                    <a:pt x="0" y="2249090"/>
                  </a:lnTo>
                  <a:cubicBezTo>
                    <a:pt x="0" y="2260512"/>
                    <a:pt x="9246" y="2269759"/>
                    <a:pt x="20668" y="2269759"/>
                  </a:cubicBezTo>
                  <a:cubicBezTo>
                    <a:pt x="32090" y="2269759"/>
                    <a:pt x="41336" y="2260512"/>
                    <a:pt x="41336" y="2249090"/>
                  </a:cubicBezTo>
                  <a:lnTo>
                    <a:pt x="41336" y="2247700"/>
                  </a:lnTo>
                  <a:cubicBezTo>
                    <a:pt x="41397" y="2236278"/>
                    <a:pt x="32090" y="2227032"/>
                    <a:pt x="20668" y="2227032"/>
                  </a:cubicBezTo>
                  <a:lnTo>
                    <a:pt x="20668" y="2227032"/>
                  </a:lnTo>
                  <a:close/>
                  <a:moveTo>
                    <a:pt x="20668" y="2129070"/>
                  </a:moveTo>
                  <a:cubicBezTo>
                    <a:pt x="9246" y="2129070"/>
                    <a:pt x="0" y="2138316"/>
                    <a:pt x="0" y="2149738"/>
                  </a:cubicBezTo>
                  <a:lnTo>
                    <a:pt x="0" y="2151128"/>
                  </a:lnTo>
                  <a:cubicBezTo>
                    <a:pt x="0" y="2162550"/>
                    <a:pt x="9246" y="2171796"/>
                    <a:pt x="20668" y="2171796"/>
                  </a:cubicBezTo>
                  <a:cubicBezTo>
                    <a:pt x="32090" y="2171796"/>
                    <a:pt x="41336" y="2162550"/>
                    <a:pt x="41336" y="2151128"/>
                  </a:cubicBezTo>
                  <a:lnTo>
                    <a:pt x="41336" y="2149738"/>
                  </a:lnTo>
                  <a:cubicBezTo>
                    <a:pt x="41397" y="2138316"/>
                    <a:pt x="32090" y="2129070"/>
                    <a:pt x="20668" y="2129070"/>
                  </a:cubicBezTo>
                  <a:lnTo>
                    <a:pt x="20668" y="2129070"/>
                  </a:lnTo>
                  <a:close/>
                  <a:moveTo>
                    <a:pt x="20668" y="2031107"/>
                  </a:moveTo>
                  <a:cubicBezTo>
                    <a:pt x="9246" y="2031107"/>
                    <a:pt x="0" y="2040353"/>
                    <a:pt x="0" y="2051775"/>
                  </a:cubicBezTo>
                  <a:lnTo>
                    <a:pt x="0" y="2053165"/>
                  </a:lnTo>
                  <a:cubicBezTo>
                    <a:pt x="0" y="2064587"/>
                    <a:pt x="9246" y="2073833"/>
                    <a:pt x="20668" y="2073833"/>
                  </a:cubicBezTo>
                  <a:cubicBezTo>
                    <a:pt x="32090" y="2073833"/>
                    <a:pt x="41336" y="2064587"/>
                    <a:pt x="41336" y="2053165"/>
                  </a:cubicBezTo>
                  <a:lnTo>
                    <a:pt x="41336" y="2051775"/>
                  </a:lnTo>
                  <a:cubicBezTo>
                    <a:pt x="41397" y="2040353"/>
                    <a:pt x="32090" y="2031107"/>
                    <a:pt x="20668" y="2031107"/>
                  </a:cubicBezTo>
                  <a:lnTo>
                    <a:pt x="20668" y="2031107"/>
                  </a:lnTo>
                  <a:close/>
                  <a:moveTo>
                    <a:pt x="20668" y="1933084"/>
                  </a:moveTo>
                  <a:cubicBezTo>
                    <a:pt x="9246" y="1933084"/>
                    <a:pt x="0" y="1942330"/>
                    <a:pt x="0" y="1953752"/>
                  </a:cubicBezTo>
                  <a:lnTo>
                    <a:pt x="0" y="1955142"/>
                  </a:lnTo>
                  <a:cubicBezTo>
                    <a:pt x="0" y="1966564"/>
                    <a:pt x="9246" y="1975810"/>
                    <a:pt x="20668" y="1975810"/>
                  </a:cubicBezTo>
                  <a:cubicBezTo>
                    <a:pt x="32090" y="1975810"/>
                    <a:pt x="41336" y="1966564"/>
                    <a:pt x="41336" y="1955142"/>
                  </a:cubicBezTo>
                  <a:lnTo>
                    <a:pt x="41336" y="1953752"/>
                  </a:lnTo>
                  <a:cubicBezTo>
                    <a:pt x="41397" y="1942391"/>
                    <a:pt x="32090" y="1933084"/>
                    <a:pt x="20668" y="1933084"/>
                  </a:cubicBezTo>
                  <a:lnTo>
                    <a:pt x="20668" y="1933084"/>
                  </a:lnTo>
                  <a:close/>
                  <a:moveTo>
                    <a:pt x="20668" y="1835121"/>
                  </a:moveTo>
                  <a:cubicBezTo>
                    <a:pt x="9246" y="1835121"/>
                    <a:pt x="0" y="1844368"/>
                    <a:pt x="0" y="1855790"/>
                  </a:cubicBezTo>
                  <a:cubicBezTo>
                    <a:pt x="0" y="1867211"/>
                    <a:pt x="9246" y="1877183"/>
                    <a:pt x="20668" y="1877183"/>
                  </a:cubicBezTo>
                  <a:cubicBezTo>
                    <a:pt x="32090" y="1877183"/>
                    <a:pt x="41336" y="1868601"/>
                    <a:pt x="41336" y="1857180"/>
                  </a:cubicBezTo>
                  <a:lnTo>
                    <a:pt x="41336" y="1855790"/>
                  </a:lnTo>
                  <a:cubicBezTo>
                    <a:pt x="41397" y="1844428"/>
                    <a:pt x="32090" y="1835121"/>
                    <a:pt x="20668" y="1835121"/>
                  </a:cubicBezTo>
                  <a:lnTo>
                    <a:pt x="20668" y="1835121"/>
                  </a:lnTo>
                  <a:close/>
                  <a:moveTo>
                    <a:pt x="20668" y="1737159"/>
                  </a:moveTo>
                  <a:cubicBezTo>
                    <a:pt x="9246" y="1737159"/>
                    <a:pt x="0" y="1746405"/>
                    <a:pt x="0" y="1757827"/>
                  </a:cubicBezTo>
                  <a:cubicBezTo>
                    <a:pt x="0" y="1769249"/>
                    <a:pt x="9246" y="1779220"/>
                    <a:pt x="20668" y="1779220"/>
                  </a:cubicBezTo>
                  <a:cubicBezTo>
                    <a:pt x="32090" y="1779220"/>
                    <a:pt x="41336" y="1770639"/>
                    <a:pt x="41336" y="1759217"/>
                  </a:cubicBezTo>
                  <a:lnTo>
                    <a:pt x="41336" y="1757887"/>
                  </a:lnTo>
                  <a:cubicBezTo>
                    <a:pt x="41397" y="1746466"/>
                    <a:pt x="32090" y="1737159"/>
                    <a:pt x="20668" y="1737159"/>
                  </a:cubicBezTo>
                  <a:lnTo>
                    <a:pt x="20668" y="1737159"/>
                  </a:lnTo>
                  <a:close/>
                  <a:moveTo>
                    <a:pt x="20668" y="1639196"/>
                  </a:moveTo>
                  <a:cubicBezTo>
                    <a:pt x="9246" y="1639196"/>
                    <a:pt x="0" y="1648443"/>
                    <a:pt x="0" y="1659864"/>
                  </a:cubicBezTo>
                  <a:cubicBezTo>
                    <a:pt x="0" y="1671286"/>
                    <a:pt x="9246" y="1681258"/>
                    <a:pt x="20668" y="1681258"/>
                  </a:cubicBezTo>
                  <a:cubicBezTo>
                    <a:pt x="32090" y="1681258"/>
                    <a:pt x="41336" y="1672676"/>
                    <a:pt x="41336" y="1661254"/>
                  </a:cubicBezTo>
                  <a:lnTo>
                    <a:pt x="41336" y="1659864"/>
                  </a:lnTo>
                  <a:cubicBezTo>
                    <a:pt x="41397" y="1648443"/>
                    <a:pt x="32090" y="1639196"/>
                    <a:pt x="20668" y="1639196"/>
                  </a:cubicBezTo>
                  <a:lnTo>
                    <a:pt x="20668" y="1639196"/>
                  </a:lnTo>
                  <a:close/>
                  <a:moveTo>
                    <a:pt x="20668" y="1541234"/>
                  </a:moveTo>
                  <a:cubicBezTo>
                    <a:pt x="9246" y="1541234"/>
                    <a:pt x="0" y="1550480"/>
                    <a:pt x="0" y="1561902"/>
                  </a:cubicBezTo>
                  <a:lnTo>
                    <a:pt x="0" y="1563292"/>
                  </a:lnTo>
                  <a:cubicBezTo>
                    <a:pt x="0" y="1574714"/>
                    <a:pt x="9246" y="1583960"/>
                    <a:pt x="20668" y="1583960"/>
                  </a:cubicBezTo>
                  <a:cubicBezTo>
                    <a:pt x="32090" y="1583960"/>
                    <a:pt x="41336" y="1574714"/>
                    <a:pt x="41336" y="1563292"/>
                  </a:cubicBezTo>
                  <a:lnTo>
                    <a:pt x="41336" y="1561902"/>
                  </a:lnTo>
                  <a:cubicBezTo>
                    <a:pt x="41397" y="1550480"/>
                    <a:pt x="32090" y="1541234"/>
                    <a:pt x="20668" y="1541234"/>
                  </a:cubicBezTo>
                  <a:lnTo>
                    <a:pt x="20668" y="1541234"/>
                  </a:lnTo>
                  <a:close/>
                  <a:moveTo>
                    <a:pt x="2844178" y="2594286"/>
                  </a:moveTo>
                  <a:lnTo>
                    <a:pt x="2845568" y="2594286"/>
                  </a:lnTo>
                  <a:cubicBezTo>
                    <a:pt x="2856990" y="2594286"/>
                    <a:pt x="2866236" y="2603532"/>
                    <a:pt x="2866236" y="2614954"/>
                  </a:cubicBezTo>
                  <a:cubicBezTo>
                    <a:pt x="2866236" y="2626376"/>
                    <a:pt x="2856990" y="2635622"/>
                    <a:pt x="2845568" y="2635622"/>
                  </a:cubicBezTo>
                  <a:lnTo>
                    <a:pt x="2844178" y="2635622"/>
                  </a:lnTo>
                  <a:cubicBezTo>
                    <a:pt x="2832756" y="2635622"/>
                    <a:pt x="2823510" y="2626376"/>
                    <a:pt x="2823510" y="2614954"/>
                  </a:cubicBezTo>
                  <a:cubicBezTo>
                    <a:pt x="2823510" y="2603593"/>
                    <a:pt x="2832756" y="2594286"/>
                    <a:pt x="2844178" y="2594286"/>
                  </a:cubicBezTo>
                  <a:lnTo>
                    <a:pt x="2844178" y="2594286"/>
                  </a:lnTo>
                  <a:close/>
                  <a:moveTo>
                    <a:pt x="2746215" y="2594286"/>
                  </a:moveTo>
                  <a:lnTo>
                    <a:pt x="2747605" y="2594286"/>
                  </a:lnTo>
                  <a:cubicBezTo>
                    <a:pt x="2759027" y="2594286"/>
                    <a:pt x="2768274" y="2603532"/>
                    <a:pt x="2768274" y="2614954"/>
                  </a:cubicBezTo>
                  <a:cubicBezTo>
                    <a:pt x="2768274" y="2626376"/>
                    <a:pt x="2758967" y="2635622"/>
                    <a:pt x="2747605" y="2635622"/>
                  </a:cubicBezTo>
                  <a:cubicBezTo>
                    <a:pt x="2736183" y="2635622"/>
                    <a:pt x="2726212" y="2626376"/>
                    <a:pt x="2726212" y="2614954"/>
                  </a:cubicBezTo>
                  <a:cubicBezTo>
                    <a:pt x="2726212" y="2603593"/>
                    <a:pt x="2734793" y="2594286"/>
                    <a:pt x="2746215" y="2594286"/>
                  </a:cubicBezTo>
                  <a:lnTo>
                    <a:pt x="2746215" y="2594286"/>
                  </a:lnTo>
                  <a:close/>
                  <a:moveTo>
                    <a:pt x="2648253" y="2594286"/>
                  </a:moveTo>
                  <a:lnTo>
                    <a:pt x="2649643" y="2594286"/>
                  </a:lnTo>
                  <a:cubicBezTo>
                    <a:pt x="2661065" y="2594286"/>
                    <a:pt x="2670311" y="2603532"/>
                    <a:pt x="2670311" y="2614954"/>
                  </a:cubicBezTo>
                  <a:cubicBezTo>
                    <a:pt x="2670311" y="2626376"/>
                    <a:pt x="2661065" y="2635622"/>
                    <a:pt x="2649643" y="2635622"/>
                  </a:cubicBezTo>
                  <a:cubicBezTo>
                    <a:pt x="2638221" y="2635622"/>
                    <a:pt x="2628249" y="2626376"/>
                    <a:pt x="2628249" y="2614954"/>
                  </a:cubicBezTo>
                  <a:cubicBezTo>
                    <a:pt x="2628249" y="2603593"/>
                    <a:pt x="2636831" y="2594286"/>
                    <a:pt x="2648253" y="2594286"/>
                  </a:cubicBezTo>
                  <a:lnTo>
                    <a:pt x="2648253" y="2594286"/>
                  </a:lnTo>
                  <a:close/>
                  <a:moveTo>
                    <a:pt x="2550290" y="2594286"/>
                  </a:moveTo>
                  <a:lnTo>
                    <a:pt x="2551680" y="2594286"/>
                  </a:lnTo>
                  <a:cubicBezTo>
                    <a:pt x="2563102" y="2594286"/>
                    <a:pt x="2572348" y="2603532"/>
                    <a:pt x="2572348" y="2614954"/>
                  </a:cubicBezTo>
                  <a:cubicBezTo>
                    <a:pt x="2572348" y="2626376"/>
                    <a:pt x="2563042" y="2635622"/>
                    <a:pt x="2551680" y="2635622"/>
                  </a:cubicBezTo>
                  <a:cubicBezTo>
                    <a:pt x="2540258" y="2635622"/>
                    <a:pt x="2530287" y="2626376"/>
                    <a:pt x="2530287" y="2614954"/>
                  </a:cubicBezTo>
                  <a:cubicBezTo>
                    <a:pt x="2530287" y="2603593"/>
                    <a:pt x="2538868" y="2594286"/>
                    <a:pt x="2550290" y="2594286"/>
                  </a:cubicBezTo>
                  <a:lnTo>
                    <a:pt x="2550290" y="2594286"/>
                  </a:lnTo>
                  <a:close/>
                  <a:moveTo>
                    <a:pt x="2452267" y="2594286"/>
                  </a:moveTo>
                  <a:lnTo>
                    <a:pt x="2453657" y="2594286"/>
                  </a:lnTo>
                  <a:cubicBezTo>
                    <a:pt x="2465079" y="2594286"/>
                    <a:pt x="2474325" y="2603532"/>
                    <a:pt x="2474325" y="2614954"/>
                  </a:cubicBezTo>
                  <a:cubicBezTo>
                    <a:pt x="2474325" y="2626376"/>
                    <a:pt x="2465079" y="2635622"/>
                    <a:pt x="2453657" y="2635622"/>
                  </a:cubicBezTo>
                  <a:lnTo>
                    <a:pt x="2452267" y="2635622"/>
                  </a:lnTo>
                  <a:cubicBezTo>
                    <a:pt x="2440845" y="2635622"/>
                    <a:pt x="2431599" y="2626376"/>
                    <a:pt x="2431599" y="2614954"/>
                  </a:cubicBezTo>
                  <a:cubicBezTo>
                    <a:pt x="2431599" y="2603593"/>
                    <a:pt x="2440845" y="2594286"/>
                    <a:pt x="2452267" y="2594286"/>
                  </a:cubicBezTo>
                  <a:lnTo>
                    <a:pt x="2452267" y="2594286"/>
                  </a:lnTo>
                  <a:close/>
                  <a:moveTo>
                    <a:pt x="2354305" y="2594286"/>
                  </a:moveTo>
                  <a:lnTo>
                    <a:pt x="2355634" y="2594286"/>
                  </a:lnTo>
                  <a:cubicBezTo>
                    <a:pt x="2367056" y="2594286"/>
                    <a:pt x="2376302" y="2603532"/>
                    <a:pt x="2376302" y="2614954"/>
                  </a:cubicBezTo>
                  <a:cubicBezTo>
                    <a:pt x="2376302" y="2626376"/>
                    <a:pt x="2367056" y="2635622"/>
                    <a:pt x="2355634" y="2635622"/>
                  </a:cubicBezTo>
                  <a:cubicBezTo>
                    <a:pt x="2344212" y="2635622"/>
                    <a:pt x="2334241" y="2626376"/>
                    <a:pt x="2334241" y="2614954"/>
                  </a:cubicBezTo>
                  <a:cubicBezTo>
                    <a:pt x="2334301" y="2603593"/>
                    <a:pt x="2342883" y="2594286"/>
                    <a:pt x="2354305" y="2594286"/>
                  </a:cubicBezTo>
                  <a:lnTo>
                    <a:pt x="2354305" y="2594286"/>
                  </a:lnTo>
                  <a:close/>
                  <a:moveTo>
                    <a:pt x="2256342" y="2594286"/>
                  </a:moveTo>
                  <a:lnTo>
                    <a:pt x="2257732" y="2594286"/>
                  </a:lnTo>
                  <a:cubicBezTo>
                    <a:pt x="2269154" y="2594286"/>
                    <a:pt x="2278400" y="2603532"/>
                    <a:pt x="2278400" y="2614954"/>
                  </a:cubicBezTo>
                  <a:cubicBezTo>
                    <a:pt x="2278400" y="2626376"/>
                    <a:pt x="2269154" y="2635622"/>
                    <a:pt x="2257732" y="2635622"/>
                  </a:cubicBezTo>
                  <a:cubicBezTo>
                    <a:pt x="2246310" y="2635622"/>
                    <a:pt x="2236339" y="2626376"/>
                    <a:pt x="2236339" y="2614954"/>
                  </a:cubicBezTo>
                  <a:cubicBezTo>
                    <a:pt x="2236339" y="2603593"/>
                    <a:pt x="2244920" y="2594286"/>
                    <a:pt x="2256342" y="2594286"/>
                  </a:cubicBezTo>
                  <a:lnTo>
                    <a:pt x="2256342" y="2594286"/>
                  </a:lnTo>
                  <a:close/>
                  <a:moveTo>
                    <a:pt x="2158379" y="2594286"/>
                  </a:moveTo>
                  <a:lnTo>
                    <a:pt x="2159709" y="2594286"/>
                  </a:lnTo>
                  <a:cubicBezTo>
                    <a:pt x="2171131" y="2594286"/>
                    <a:pt x="2180377" y="2603532"/>
                    <a:pt x="2180377" y="2614954"/>
                  </a:cubicBezTo>
                  <a:cubicBezTo>
                    <a:pt x="2180377" y="2626376"/>
                    <a:pt x="2171131" y="2635622"/>
                    <a:pt x="2159709" y="2635622"/>
                  </a:cubicBezTo>
                  <a:cubicBezTo>
                    <a:pt x="2148287" y="2635622"/>
                    <a:pt x="2138376" y="2626376"/>
                    <a:pt x="2138376" y="2614954"/>
                  </a:cubicBezTo>
                  <a:cubicBezTo>
                    <a:pt x="2138376" y="2603593"/>
                    <a:pt x="2146958" y="2594286"/>
                    <a:pt x="2158379" y="2594286"/>
                  </a:cubicBezTo>
                  <a:lnTo>
                    <a:pt x="2158379" y="2594286"/>
                  </a:lnTo>
                  <a:close/>
                  <a:moveTo>
                    <a:pt x="2060417" y="2594286"/>
                  </a:moveTo>
                  <a:lnTo>
                    <a:pt x="2061807" y="2594286"/>
                  </a:lnTo>
                  <a:cubicBezTo>
                    <a:pt x="2073229" y="2594286"/>
                    <a:pt x="2082475" y="2603532"/>
                    <a:pt x="2082475" y="2614954"/>
                  </a:cubicBezTo>
                  <a:cubicBezTo>
                    <a:pt x="2082475" y="2626376"/>
                    <a:pt x="2073229" y="2635622"/>
                    <a:pt x="2061807" y="2635622"/>
                  </a:cubicBezTo>
                  <a:lnTo>
                    <a:pt x="2060417" y="2635622"/>
                  </a:lnTo>
                  <a:cubicBezTo>
                    <a:pt x="2048995" y="2635622"/>
                    <a:pt x="2039749" y="2626376"/>
                    <a:pt x="2039749" y="2614954"/>
                  </a:cubicBezTo>
                  <a:cubicBezTo>
                    <a:pt x="2039688" y="2603593"/>
                    <a:pt x="2048995" y="2594286"/>
                    <a:pt x="2060417" y="2594286"/>
                  </a:cubicBezTo>
                  <a:lnTo>
                    <a:pt x="2060417" y="2594286"/>
                  </a:lnTo>
                  <a:close/>
                  <a:moveTo>
                    <a:pt x="1962394" y="2594286"/>
                  </a:moveTo>
                  <a:lnTo>
                    <a:pt x="1963784" y="2594286"/>
                  </a:lnTo>
                  <a:cubicBezTo>
                    <a:pt x="1975206" y="2594286"/>
                    <a:pt x="1984452" y="2603532"/>
                    <a:pt x="1984452" y="2614954"/>
                  </a:cubicBezTo>
                  <a:cubicBezTo>
                    <a:pt x="1984452" y="2626376"/>
                    <a:pt x="1975206" y="2635622"/>
                    <a:pt x="1963784" y="2635622"/>
                  </a:cubicBezTo>
                  <a:lnTo>
                    <a:pt x="1962394" y="2635622"/>
                  </a:lnTo>
                  <a:cubicBezTo>
                    <a:pt x="1950972" y="2635622"/>
                    <a:pt x="1941726" y="2626376"/>
                    <a:pt x="1941726" y="2614954"/>
                  </a:cubicBezTo>
                  <a:cubicBezTo>
                    <a:pt x="1941726" y="2603593"/>
                    <a:pt x="1950972" y="2594286"/>
                    <a:pt x="1962394" y="2594286"/>
                  </a:cubicBezTo>
                  <a:lnTo>
                    <a:pt x="1962394" y="2594286"/>
                  </a:lnTo>
                  <a:close/>
                  <a:moveTo>
                    <a:pt x="1864431" y="2594286"/>
                  </a:moveTo>
                  <a:lnTo>
                    <a:pt x="1865821" y="2594286"/>
                  </a:lnTo>
                  <a:cubicBezTo>
                    <a:pt x="1877243" y="2594286"/>
                    <a:pt x="1886490" y="2603532"/>
                    <a:pt x="1886490" y="2614954"/>
                  </a:cubicBezTo>
                  <a:cubicBezTo>
                    <a:pt x="1886490" y="2626376"/>
                    <a:pt x="1877243" y="2635622"/>
                    <a:pt x="1865821" y="2635622"/>
                  </a:cubicBezTo>
                  <a:cubicBezTo>
                    <a:pt x="1854399" y="2635622"/>
                    <a:pt x="1844428" y="2626376"/>
                    <a:pt x="1844428" y="2614954"/>
                  </a:cubicBezTo>
                  <a:cubicBezTo>
                    <a:pt x="1844488" y="2603593"/>
                    <a:pt x="1853009" y="2594286"/>
                    <a:pt x="1864431" y="2594286"/>
                  </a:cubicBezTo>
                  <a:lnTo>
                    <a:pt x="1864431" y="2594286"/>
                  </a:lnTo>
                  <a:close/>
                  <a:moveTo>
                    <a:pt x="1766469" y="2594286"/>
                  </a:moveTo>
                  <a:lnTo>
                    <a:pt x="1767859" y="2594286"/>
                  </a:lnTo>
                  <a:cubicBezTo>
                    <a:pt x="1779281" y="2594286"/>
                    <a:pt x="1788527" y="2603532"/>
                    <a:pt x="1788527" y="2614954"/>
                  </a:cubicBezTo>
                  <a:cubicBezTo>
                    <a:pt x="1788527" y="2626376"/>
                    <a:pt x="1779281" y="2635622"/>
                    <a:pt x="1767859" y="2635622"/>
                  </a:cubicBezTo>
                  <a:cubicBezTo>
                    <a:pt x="1756437" y="2635622"/>
                    <a:pt x="1746465" y="2626376"/>
                    <a:pt x="1746465" y="2614954"/>
                  </a:cubicBezTo>
                  <a:cubicBezTo>
                    <a:pt x="1746465" y="2603593"/>
                    <a:pt x="1755047" y="2594286"/>
                    <a:pt x="1766469" y="2594286"/>
                  </a:cubicBezTo>
                  <a:lnTo>
                    <a:pt x="1766469" y="2594286"/>
                  </a:lnTo>
                  <a:close/>
                  <a:moveTo>
                    <a:pt x="1668506" y="2594286"/>
                  </a:moveTo>
                  <a:lnTo>
                    <a:pt x="1669896" y="2594286"/>
                  </a:lnTo>
                  <a:cubicBezTo>
                    <a:pt x="1681318" y="2594286"/>
                    <a:pt x="1690564" y="2603532"/>
                    <a:pt x="1690564" y="2614954"/>
                  </a:cubicBezTo>
                  <a:cubicBezTo>
                    <a:pt x="1690564" y="2626376"/>
                    <a:pt x="1681318" y="2635622"/>
                    <a:pt x="1669896" y="2635622"/>
                  </a:cubicBezTo>
                  <a:lnTo>
                    <a:pt x="1668506" y="2635622"/>
                  </a:lnTo>
                  <a:cubicBezTo>
                    <a:pt x="1657084" y="2635622"/>
                    <a:pt x="1647838" y="2626376"/>
                    <a:pt x="1647838" y="2614954"/>
                  </a:cubicBezTo>
                  <a:cubicBezTo>
                    <a:pt x="1647838" y="2603593"/>
                    <a:pt x="1657084" y="2594286"/>
                    <a:pt x="1668506" y="2594286"/>
                  </a:cubicBezTo>
                  <a:lnTo>
                    <a:pt x="1668506" y="2594286"/>
                  </a:lnTo>
                  <a:close/>
                  <a:moveTo>
                    <a:pt x="1570544" y="2594286"/>
                  </a:moveTo>
                  <a:lnTo>
                    <a:pt x="1571933" y="2594286"/>
                  </a:lnTo>
                  <a:cubicBezTo>
                    <a:pt x="1583355" y="2594286"/>
                    <a:pt x="1592602" y="2603532"/>
                    <a:pt x="1592602" y="2614954"/>
                  </a:cubicBezTo>
                  <a:cubicBezTo>
                    <a:pt x="1592602" y="2626376"/>
                    <a:pt x="1583355" y="2635622"/>
                    <a:pt x="1571933" y="2635622"/>
                  </a:cubicBezTo>
                  <a:lnTo>
                    <a:pt x="1570544" y="2635622"/>
                  </a:lnTo>
                  <a:cubicBezTo>
                    <a:pt x="1559122" y="2635622"/>
                    <a:pt x="1549875" y="2626376"/>
                    <a:pt x="1549875" y="2614954"/>
                  </a:cubicBezTo>
                  <a:cubicBezTo>
                    <a:pt x="1549815" y="2603593"/>
                    <a:pt x="1559122" y="2594286"/>
                    <a:pt x="1570544" y="2594286"/>
                  </a:cubicBezTo>
                  <a:lnTo>
                    <a:pt x="1570544" y="2594286"/>
                  </a:lnTo>
                  <a:close/>
                  <a:moveTo>
                    <a:pt x="1472581" y="2594286"/>
                  </a:moveTo>
                  <a:lnTo>
                    <a:pt x="1473971" y="2594286"/>
                  </a:lnTo>
                  <a:cubicBezTo>
                    <a:pt x="1485393" y="2594286"/>
                    <a:pt x="1494639" y="2603532"/>
                    <a:pt x="1494639" y="2614954"/>
                  </a:cubicBezTo>
                  <a:cubicBezTo>
                    <a:pt x="1494639" y="2626376"/>
                    <a:pt x="1485332" y="2635622"/>
                    <a:pt x="1473971" y="2635622"/>
                  </a:cubicBezTo>
                  <a:cubicBezTo>
                    <a:pt x="1462549" y="2635622"/>
                    <a:pt x="1452578" y="2626376"/>
                    <a:pt x="1452578" y="2614954"/>
                  </a:cubicBezTo>
                  <a:cubicBezTo>
                    <a:pt x="1452578" y="2603593"/>
                    <a:pt x="1461159" y="2594286"/>
                    <a:pt x="1472581" y="2594286"/>
                  </a:cubicBezTo>
                  <a:lnTo>
                    <a:pt x="1472581" y="2594286"/>
                  </a:lnTo>
                  <a:close/>
                  <a:moveTo>
                    <a:pt x="1374558" y="2594286"/>
                  </a:moveTo>
                  <a:lnTo>
                    <a:pt x="1375948" y="2594286"/>
                  </a:lnTo>
                  <a:cubicBezTo>
                    <a:pt x="1387370" y="2594286"/>
                    <a:pt x="1396616" y="2603532"/>
                    <a:pt x="1396616" y="2614954"/>
                  </a:cubicBezTo>
                  <a:cubicBezTo>
                    <a:pt x="1396616" y="2626376"/>
                    <a:pt x="1387370" y="2635622"/>
                    <a:pt x="1375948" y="2635622"/>
                  </a:cubicBezTo>
                  <a:cubicBezTo>
                    <a:pt x="1364526" y="2635622"/>
                    <a:pt x="1354555" y="2626376"/>
                    <a:pt x="1354555" y="2614954"/>
                  </a:cubicBezTo>
                  <a:cubicBezTo>
                    <a:pt x="1354555" y="2603593"/>
                    <a:pt x="1363136" y="2594286"/>
                    <a:pt x="1374558" y="2594286"/>
                  </a:cubicBezTo>
                  <a:lnTo>
                    <a:pt x="1374558" y="2594286"/>
                  </a:lnTo>
                  <a:close/>
                  <a:moveTo>
                    <a:pt x="1276596" y="2594286"/>
                  </a:moveTo>
                  <a:lnTo>
                    <a:pt x="1277985" y="2594286"/>
                  </a:lnTo>
                  <a:cubicBezTo>
                    <a:pt x="1289407" y="2594286"/>
                    <a:pt x="1298654" y="2603532"/>
                    <a:pt x="1298654" y="2614954"/>
                  </a:cubicBezTo>
                  <a:cubicBezTo>
                    <a:pt x="1298654" y="2626376"/>
                    <a:pt x="1289407" y="2635622"/>
                    <a:pt x="1277985" y="2635622"/>
                  </a:cubicBezTo>
                  <a:lnTo>
                    <a:pt x="1276596" y="2635622"/>
                  </a:lnTo>
                  <a:cubicBezTo>
                    <a:pt x="1265174" y="2635622"/>
                    <a:pt x="1255927" y="2626376"/>
                    <a:pt x="1255927" y="2614954"/>
                  </a:cubicBezTo>
                  <a:cubicBezTo>
                    <a:pt x="1255927" y="2603593"/>
                    <a:pt x="1265174" y="2594286"/>
                    <a:pt x="1276596" y="2594286"/>
                  </a:cubicBezTo>
                  <a:lnTo>
                    <a:pt x="1276596" y="2594286"/>
                  </a:lnTo>
                  <a:close/>
                  <a:moveTo>
                    <a:pt x="1178633" y="2594286"/>
                  </a:moveTo>
                  <a:lnTo>
                    <a:pt x="1180023" y="2594286"/>
                  </a:lnTo>
                  <a:cubicBezTo>
                    <a:pt x="1191445" y="2594286"/>
                    <a:pt x="1200691" y="2603532"/>
                    <a:pt x="1200691" y="2614954"/>
                  </a:cubicBezTo>
                  <a:cubicBezTo>
                    <a:pt x="1200691" y="2626376"/>
                    <a:pt x="1191445" y="2635622"/>
                    <a:pt x="1180023" y="2635622"/>
                  </a:cubicBezTo>
                  <a:lnTo>
                    <a:pt x="1178633" y="2635622"/>
                  </a:lnTo>
                  <a:cubicBezTo>
                    <a:pt x="1167211" y="2635622"/>
                    <a:pt x="1157965" y="2626376"/>
                    <a:pt x="1157965" y="2614954"/>
                  </a:cubicBezTo>
                  <a:cubicBezTo>
                    <a:pt x="1157965" y="2603593"/>
                    <a:pt x="1167211" y="2594286"/>
                    <a:pt x="1178633" y="2594286"/>
                  </a:cubicBezTo>
                  <a:lnTo>
                    <a:pt x="1178633" y="2594286"/>
                  </a:lnTo>
                  <a:close/>
                  <a:moveTo>
                    <a:pt x="1080670" y="2594286"/>
                  </a:moveTo>
                  <a:lnTo>
                    <a:pt x="1082060" y="2594286"/>
                  </a:lnTo>
                  <a:cubicBezTo>
                    <a:pt x="1093482" y="2594286"/>
                    <a:pt x="1102729" y="2603532"/>
                    <a:pt x="1102729" y="2614954"/>
                  </a:cubicBezTo>
                  <a:cubicBezTo>
                    <a:pt x="1102729" y="2626376"/>
                    <a:pt x="1093482" y="2635622"/>
                    <a:pt x="1082060" y="2635622"/>
                  </a:cubicBezTo>
                  <a:cubicBezTo>
                    <a:pt x="1070638" y="2635622"/>
                    <a:pt x="1060667" y="2626376"/>
                    <a:pt x="1060667" y="2614954"/>
                  </a:cubicBezTo>
                  <a:cubicBezTo>
                    <a:pt x="1060667" y="2603593"/>
                    <a:pt x="1069248" y="2594286"/>
                    <a:pt x="1080670" y="2594286"/>
                  </a:cubicBezTo>
                  <a:lnTo>
                    <a:pt x="1080670" y="2594286"/>
                  </a:lnTo>
                  <a:close/>
                  <a:moveTo>
                    <a:pt x="982708" y="2594286"/>
                  </a:moveTo>
                  <a:lnTo>
                    <a:pt x="984098" y="2594286"/>
                  </a:lnTo>
                  <a:cubicBezTo>
                    <a:pt x="995520" y="2594286"/>
                    <a:pt x="1004766" y="2603532"/>
                    <a:pt x="1004766" y="2614954"/>
                  </a:cubicBezTo>
                  <a:cubicBezTo>
                    <a:pt x="1004766" y="2626376"/>
                    <a:pt x="995459" y="2635622"/>
                    <a:pt x="984098" y="2635622"/>
                  </a:cubicBezTo>
                  <a:cubicBezTo>
                    <a:pt x="972676" y="2635622"/>
                    <a:pt x="962704" y="2626376"/>
                    <a:pt x="962704" y="2614954"/>
                  </a:cubicBezTo>
                  <a:cubicBezTo>
                    <a:pt x="962704" y="2603593"/>
                    <a:pt x="971286" y="2594286"/>
                    <a:pt x="982708" y="2594286"/>
                  </a:cubicBezTo>
                  <a:lnTo>
                    <a:pt x="982708" y="2594286"/>
                  </a:lnTo>
                  <a:close/>
                  <a:moveTo>
                    <a:pt x="884745" y="2594286"/>
                  </a:moveTo>
                  <a:lnTo>
                    <a:pt x="886135" y="2594286"/>
                  </a:lnTo>
                  <a:cubicBezTo>
                    <a:pt x="897557" y="2594286"/>
                    <a:pt x="906803" y="2603532"/>
                    <a:pt x="906803" y="2614954"/>
                  </a:cubicBezTo>
                  <a:cubicBezTo>
                    <a:pt x="906803" y="2626376"/>
                    <a:pt x="897557" y="2635622"/>
                    <a:pt x="886135" y="2635622"/>
                  </a:cubicBezTo>
                  <a:lnTo>
                    <a:pt x="884745" y="2635622"/>
                  </a:lnTo>
                  <a:cubicBezTo>
                    <a:pt x="873323" y="2635622"/>
                    <a:pt x="864077" y="2626376"/>
                    <a:pt x="864077" y="2614954"/>
                  </a:cubicBezTo>
                  <a:cubicBezTo>
                    <a:pt x="864017" y="2603593"/>
                    <a:pt x="873323" y="2594286"/>
                    <a:pt x="884745" y="2594286"/>
                  </a:cubicBezTo>
                  <a:lnTo>
                    <a:pt x="884745" y="2594286"/>
                  </a:lnTo>
                  <a:close/>
                  <a:moveTo>
                    <a:pt x="786722" y="2594286"/>
                  </a:moveTo>
                  <a:lnTo>
                    <a:pt x="788112" y="2594286"/>
                  </a:lnTo>
                  <a:cubicBezTo>
                    <a:pt x="799534" y="2594286"/>
                    <a:pt x="808780" y="2603532"/>
                    <a:pt x="808780" y="2614954"/>
                  </a:cubicBezTo>
                  <a:cubicBezTo>
                    <a:pt x="808780" y="2626376"/>
                    <a:pt x="799534" y="2635622"/>
                    <a:pt x="788112" y="2635622"/>
                  </a:cubicBezTo>
                  <a:lnTo>
                    <a:pt x="786722" y="2635622"/>
                  </a:lnTo>
                  <a:cubicBezTo>
                    <a:pt x="775300" y="2635622"/>
                    <a:pt x="766054" y="2626376"/>
                    <a:pt x="766054" y="2614954"/>
                  </a:cubicBezTo>
                  <a:cubicBezTo>
                    <a:pt x="766054" y="2603593"/>
                    <a:pt x="775300" y="2594286"/>
                    <a:pt x="786722" y="2594286"/>
                  </a:cubicBezTo>
                  <a:lnTo>
                    <a:pt x="786722" y="2594286"/>
                  </a:lnTo>
                  <a:close/>
                  <a:moveTo>
                    <a:pt x="688760" y="2594286"/>
                  </a:moveTo>
                  <a:lnTo>
                    <a:pt x="690150" y="2594286"/>
                  </a:lnTo>
                  <a:cubicBezTo>
                    <a:pt x="701572" y="2594286"/>
                    <a:pt x="710818" y="2603532"/>
                    <a:pt x="710818" y="2614954"/>
                  </a:cubicBezTo>
                  <a:cubicBezTo>
                    <a:pt x="710818" y="2626376"/>
                    <a:pt x="701572" y="2635622"/>
                    <a:pt x="690150" y="2635622"/>
                  </a:cubicBezTo>
                  <a:cubicBezTo>
                    <a:pt x="678728" y="2635622"/>
                    <a:pt x="668756" y="2626376"/>
                    <a:pt x="668756" y="2614954"/>
                  </a:cubicBezTo>
                  <a:cubicBezTo>
                    <a:pt x="668817" y="2603593"/>
                    <a:pt x="677338" y="2594286"/>
                    <a:pt x="688760" y="2594286"/>
                  </a:cubicBezTo>
                  <a:lnTo>
                    <a:pt x="688760" y="2594286"/>
                  </a:lnTo>
                  <a:close/>
                  <a:moveTo>
                    <a:pt x="590797" y="2594286"/>
                  </a:moveTo>
                  <a:lnTo>
                    <a:pt x="592187" y="2594286"/>
                  </a:lnTo>
                  <a:cubicBezTo>
                    <a:pt x="603609" y="2594286"/>
                    <a:pt x="612855" y="2603532"/>
                    <a:pt x="612855" y="2614954"/>
                  </a:cubicBezTo>
                  <a:cubicBezTo>
                    <a:pt x="612855" y="2626376"/>
                    <a:pt x="603609" y="2635622"/>
                    <a:pt x="592187" y="2635622"/>
                  </a:cubicBezTo>
                  <a:cubicBezTo>
                    <a:pt x="580765" y="2635622"/>
                    <a:pt x="570794" y="2626376"/>
                    <a:pt x="570794" y="2614954"/>
                  </a:cubicBezTo>
                  <a:cubicBezTo>
                    <a:pt x="570794" y="2603593"/>
                    <a:pt x="579375" y="2594286"/>
                    <a:pt x="590797" y="2594286"/>
                  </a:cubicBezTo>
                  <a:lnTo>
                    <a:pt x="590797" y="2594286"/>
                  </a:lnTo>
                  <a:close/>
                  <a:moveTo>
                    <a:pt x="492835" y="2594286"/>
                  </a:moveTo>
                  <a:lnTo>
                    <a:pt x="494224" y="2594286"/>
                  </a:lnTo>
                  <a:cubicBezTo>
                    <a:pt x="505646" y="2594286"/>
                    <a:pt x="514893" y="2603532"/>
                    <a:pt x="514893" y="2614954"/>
                  </a:cubicBezTo>
                  <a:cubicBezTo>
                    <a:pt x="514893" y="2626376"/>
                    <a:pt x="505646" y="2635622"/>
                    <a:pt x="494224" y="2635622"/>
                  </a:cubicBezTo>
                  <a:cubicBezTo>
                    <a:pt x="482803" y="2635622"/>
                    <a:pt x="472831" y="2626376"/>
                    <a:pt x="472831" y="2614954"/>
                  </a:cubicBezTo>
                  <a:cubicBezTo>
                    <a:pt x="472831" y="2603593"/>
                    <a:pt x="481413" y="2594286"/>
                    <a:pt x="492835" y="2594286"/>
                  </a:cubicBezTo>
                  <a:lnTo>
                    <a:pt x="492835" y="2594286"/>
                  </a:lnTo>
                  <a:close/>
                </a:path>
              </a:pathLst>
            </a:custGeom>
            <a:grpFill/>
            <a:ln w="6039" cap="flat">
              <a:noFill/>
              <a:prstDash val="solid"/>
              <a:miter/>
            </a:ln>
          </p:spPr>
          <p:txBody>
            <a:bodyPr rtlCol="0" anchor="ctr"/>
            <a:lstStyle/>
            <a:p>
              <a:endParaRPr lang="en-US"/>
            </a:p>
          </p:txBody>
        </p:sp>
        <p:sp>
          <p:nvSpPr>
            <p:cNvPr id="113" name="Freeform: Shape 112">
              <a:extLst>
                <a:ext uri="{FF2B5EF4-FFF2-40B4-BE49-F238E27FC236}">
                  <a16:creationId xmlns:a16="http://schemas.microsoft.com/office/drawing/2014/main" id="{9814C7D2-3EFE-B95B-8E63-7929C430EA02}"/>
                </a:ext>
              </a:extLst>
            </p:cNvPr>
            <p:cNvSpPr/>
            <p:nvPr/>
          </p:nvSpPr>
          <p:spPr>
            <a:xfrm>
              <a:off x="1102724" y="3432104"/>
              <a:ext cx="92644" cy="185228"/>
            </a:xfrm>
            <a:custGeom>
              <a:avLst/>
              <a:gdLst>
                <a:gd name="connsiteX0" fmla="*/ 0 w 92644"/>
                <a:gd name="connsiteY0" fmla="*/ 0 h 185228"/>
                <a:gd name="connsiteX1" fmla="*/ 92644 w 92644"/>
                <a:gd name="connsiteY1" fmla="*/ 92644 h 185228"/>
                <a:gd name="connsiteX2" fmla="*/ 0 w 92644"/>
                <a:gd name="connsiteY2" fmla="*/ 185228 h 185228"/>
                <a:gd name="connsiteX3" fmla="*/ 0 w 92644"/>
                <a:gd name="connsiteY3" fmla="*/ 0 h 185228"/>
              </a:gdLst>
              <a:ahLst/>
              <a:cxnLst>
                <a:cxn ang="0">
                  <a:pos x="connsiteX0" y="connsiteY0"/>
                </a:cxn>
                <a:cxn ang="0">
                  <a:pos x="connsiteX1" y="connsiteY1"/>
                </a:cxn>
                <a:cxn ang="0">
                  <a:pos x="connsiteX2" y="connsiteY2"/>
                </a:cxn>
                <a:cxn ang="0">
                  <a:pos x="connsiteX3" y="connsiteY3"/>
                </a:cxn>
              </a:cxnLst>
              <a:rect l="l" t="t" r="r" b="b"/>
              <a:pathLst>
                <a:path w="92644" h="185228">
                  <a:moveTo>
                    <a:pt x="0" y="0"/>
                  </a:moveTo>
                  <a:lnTo>
                    <a:pt x="92644" y="92644"/>
                  </a:lnTo>
                  <a:lnTo>
                    <a:pt x="0" y="185228"/>
                  </a:lnTo>
                  <a:lnTo>
                    <a:pt x="0" y="0"/>
                  </a:lnTo>
                  <a:close/>
                </a:path>
              </a:pathLst>
            </a:custGeom>
            <a:grpFill/>
            <a:ln w="6039" cap="flat">
              <a:noFill/>
              <a:prstDash val="solid"/>
              <a:miter/>
            </a:ln>
          </p:spPr>
          <p:txBody>
            <a:bodyPr rtlCol="0" anchor="ctr"/>
            <a:lstStyle/>
            <a:p>
              <a:endParaRPr lang="en-US"/>
            </a:p>
          </p:txBody>
        </p:sp>
      </p:grpSp>
      <p:grpSp>
        <p:nvGrpSpPr>
          <p:cNvPr id="114" name="Graphic 2">
            <a:extLst>
              <a:ext uri="{FF2B5EF4-FFF2-40B4-BE49-F238E27FC236}">
                <a16:creationId xmlns:a16="http://schemas.microsoft.com/office/drawing/2014/main" id="{E656F4F0-BA8E-43F7-0FDB-58992AF6FDEB}"/>
              </a:ext>
            </a:extLst>
          </p:cNvPr>
          <p:cNvGrpSpPr/>
          <p:nvPr/>
        </p:nvGrpSpPr>
        <p:grpSpPr>
          <a:xfrm>
            <a:off x="8673580" y="3342714"/>
            <a:ext cx="3017742" cy="2707659"/>
            <a:chOff x="8673580" y="3504081"/>
            <a:chExt cx="3017742" cy="2707659"/>
          </a:xfrm>
          <a:solidFill>
            <a:srgbClr val="013D9D"/>
          </a:solidFill>
        </p:grpSpPr>
        <p:sp>
          <p:nvSpPr>
            <p:cNvPr id="115" name="Freeform: Shape 114">
              <a:extLst>
                <a:ext uri="{FF2B5EF4-FFF2-40B4-BE49-F238E27FC236}">
                  <a16:creationId xmlns:a16="http://schemas.microsoft.com/office/drawing/2014/main" id="{63A02D87-5CE0-2CE1-AA88-F709C0E79418}"/>
                </a:ext>
              </a:extLst>
            </p:cNvPr>
            <p:cNvSpPr/>
            <p:nvPr/>
          </p:nvSpPr>
          <p:spPr>
            <a:xfrm>
              <a:off x="8673580" y="6026451"/>
              <a:ext cx="92644" cy="185289"/>
            </a:xfrm>
            <a:custGeom>
              <a:avLst/>
              <a:gdLst>
                <a:gd name="connsiteX0" fmla="*/ 92644 w 92644"/>
                <a:gd name="connsiteY0" fmla="*/ 0 h 185289"/>
                <a:gd name="connsiteX1" fmla="*/ 0 w 92644"/>
                <a:gd name="connsiteY1" fmla="*/ 92645 h 185289"/>
                <a:gd name="connsiteX2" fmla="*/ 92644 w 92644"/>
                <a:gd name="connsiteY2" fmla="*/ 185289 h 185289"/>
                <a:gd name="connsiteX3" fmla="*/ 92644 w 92644"/>
                <a:gd name="connsiteY3" fmla="*/ 0 h 185289"/>
              </a:gdLst>
              <a:ahLst/>
              <a:cxnLst>
                <a:cxn ang="0">
                  <a:pos x="connsiteX0" y="connsiteY0"/>
                </a:cxn>
                <a:cxn ang="0">
                  <a:pos x="connsiteX1" y="connsiteY1"/>
                </a:cxn>
                <a:cxn ang="0">
                  <a:pos x="connsiteX2" y="connsiteY2"/>
                </a:cxn>
                <a:cxn ang="0">
                  <a:pos x="connsiteX3" y="connsiteY3"/>
                </a:cxn>
              </a:cxnLst>
              <a:rect l="l" t="t" r="r" b="b"/>
              <a:pathLst>
                <a:path w="92644" h="185289">
                  <a:moveTo>
                    <a:pt x="92644" y="0"/>
                  </a:moveTo>
                  <a:lnTo>
                    <a:pt x="0" y="92645"/>
                  </a:lnTo>
                  <a:lnTo>
                    <a:pt x="92644" y="185289"/>
                  </a:lnTo>
                  <a:lnTo>
                    <a:pt x="92644" y="0"/>
                  </a:lnTo>
                  <a:close/>
                </a:path>
              </a:pathLst>
            </a:custGeom>
            <a:grpFill/>
            <a:ln w="6039"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2C565E9B-8457-F98E-5B64-09D379C21FDB}"/>
                </a:ext>
              </a:extLst>
            </p:cNvPr>
            <p:cNvSpPr/>
            <p:nvPr/>
          </p:nvSpPr>
          <p:spPr>
            <a:xfrm>
              <a:off x="8825419" y="3504081"/>
              <a:ext cx="2865903" cy="2635682"/>
            </a:xfrm>
            <a:custGeom>
              <a:avLst/>
              <a:gdLst>
                <a:gd name="connsiteX0" fmla="*/ 2845236 w 2865903"/>
                <a:gd name="connsiteY0" fmla="*/ 1190720 h 2635682"/>
                <a:gd name="connsiteX1" fmla="*/ 2865904 w 2865903"/>
                <a:gd name="connsiteY1" fmla="*/ 1170052 h 2635682"/>
                <a:gd name="connsiteX2" fmla="*/ 2865904 w 2865903"/>
                <a:gd name="connsiteY2" fmla="*/ 1168661 h 2635682"/>
                <a:gd name="connsiteX3" fmla="*/ 2824507 w 2865903"/>
                <a:gd name="connsiteY3" fmla="*/ 1168661 h 2635682"/>
                <a:gd name="connsiteX4" fmla="*/ 2824507 w 2865903"/>
                <a:gd name="connsiteY4" fmla="*/ 1170052 h 2635682"/>
                <a:gd name="connsiteX5" fmla="*/ 2845236 w 2865903"/>
                <a:gd name="connsiteY5" fmla="*/ 1190720 h 2635682"/>
                <a:gd name="connsiteX6" fmla="*/ 2845236 w 2865903"/>
                <a:gd name="connsiteY6" fmla="*/ 1190720 h 2635682"/>
                <a:gd name="connsiteX7" fmla="*/ 2471092 w 2865903"/>
                <a:gd name="connsiteY7" fmla="*/ 41336 h 2635682"/>
                <a:gd name="connsiteX8" fmla="*/ 2472482 w 2865903"/>
                <a:gd name="connsiteY8" fmla="*/ 41336 h 2635682"/>
                <a:gd name="connsiteX9" fmla="*/ 2493151 w 2865903"/>
                <a:gd name="connsiteY9" fmla="*/ 20668 h 2635682"/>
                <a:gd name="connsiteX10" fmla="*/ 2472482 w 2865903"/>
                <a:gd name="connsiteY10" fmla="*/ 0 h 2635682"/>
                <a:gd name="connsiteX11" fmla="*/ 2471092 w 2865903"/>
                <a:gd name="connsiteY11" fmla="*/ 0 h 2635682"/>
                <a:gd name="connsiteX12" fmla="*/ 2450424 w 2865903"/>
                <a:gd name="connsiteY12" fmla="*/ 20668 h 2635682"/>
                <a:gd name="connsiteX13" fmla="*/ 2471092 w 2865903"/>
                <a:gd name="connsiteY13" fmla="*/ 41336 h 2635682"/>
                <a:gd name="connsiteX14" fmla="*/ 2471092 w 2865903"/>
                <a:gd name="connsiteY14" fmla="*/ 41336 h 2635682"/>
                <a:gd name="connsiteX15" fmla="*/ 2373069 w 2865903"/>
                <a:gd name="connsiteY15" fmla="*/ 41336 h 2635682"/>
                <a:gd name="connsiteX16" fmla="*/ 2374459 w 2865903"/>
                <a:gd name="connsiteY16" fmla="*/ 41336 h 2635682"/>
                <a:gd name="connsiteX17" fmla="*/ 2395127 w 2865903"/>
                <a:gd name="connsiteY17" fmla="*/ 20668 h 2635682"/>
                <a:gd name="connsiteX18" fmla="*/ 2374459 w 2865903"/>
                <a:gd name="connsiteY18" fmla="*/ 0 h 2635682"/>
                <a:gd name="connsiteX19" fmla="*/ 2373069 w 2865903"/>
                <a:gd name="connsiteY19" fmla="*/ 0 h 2635682"/>
                <a:gd name="connsiteX20" fmla="*/ 2352401 w 2865903"/>
                <a:gd name="connsiteY20" fmla="*/ 20668 h 2635682"/>
                <a:gd name="connsiteX21" fmla="*/ 2373069 w 2865903"/>
                <a:gd name="connsiteY21" fmla="*/ 41336 h 2635682"/>
                <a:gd name="connsiteX22" fmla="*/ 2373069 w 2865903"/>
                <a:gd name="connsiteY22" fmla="*/ 41336 h 2635682"/>
                <a:gd name="connsiteX23" fmla="*/ 2569780 w 2865903"/>
                <a:gd name="connsiteY23" fmla="*/ 49737 h 2635682"/>
                <a:gd name="connsiteX24" fmla="*/ 2590025 w 2865903"/>
                <a:gd name="connsiteY24" fmla="*/ 33238 h 2635682"/>
                <a:gd name="connsiteX25" fmla="*/ 2573950 w 2865903"/>
                <a:gd name="connsiteY25" fmla="*/ 8823 h 2635682"/>
                <a:gd name="connsiteX26" fmla="*/ 2548870 w 2865903"/>
                <a:gd name="connsiteY26" fmla="*/ 24536 h 2635682"/>
                <a:gd name="connsiteX27" fmla="*/ 2563797 w 2865903"/>
                <a:gd name="connsiteY27" fmla="*/ 48951 h 2635682"/>
                <a:gd name="connsiteX28" fmla="*/ 2565550 w 2865903"/>
                <a:gd name="connsiteY28" fmla="*/ 49314 h 2635682"/>
                <a:gd name="connsiteX29" fmla="*/ 2569780 w 2865903"/>
                <a:gd name="connsiteY29" fmla="*/ 49737 h 2635682"/>
                <a:gd name="connsiteX30" fmla="*/ 2569780 w 2865903"/>
                <a:gd name="connsiteY30" fmla="*/ 49737 h 2635682"/>
                <a:gd name="connsiteX31" fmla="*/ 2661155 w 2865903"/>
                <a:gd name="connsiteY31" fmla="*/ 84123 h 2635682"/>
                <a:gd name="connsiteX32" fmla="*/ 2679406 w 2865903"/>
                <a:gd name="connsiteY32" fmla="*/ 73185 h 2635682"/>
                <a:gd name="connsiteX33" fmla="*/ 2670885 w 2865903"/>
                <a:gd name="connsiteY33" fmla="*/ 45204 h 2635682"/>
                <a:gd name="connsiteX34" fmla="*/ 2642300 w 2865903"/>
                <a:gd name="connsiteY34" fmla="*/ 53061 h 2635682"/>
                <a:gd name="connsiteX35" fmla="*/ 2649975 w 2865903"/>
                <a:gd name="connsiteY35" fmla="*/ 80920 h 2635682"/>
                <a:gd name="connsiteX36" fmla="*/ 2651425 w 2865903"/>
                <a:gd name="connsiteY36" fmla="*/ 81706 h 2635682"/>
                <a:gd name="connsiteX37" fmla="*/ 2661155 w 2865903"/>
                <a:gd name="connsiteY37" fmla="*/ 84123 h 2635682"/>
                <a:gd name="connsiteX38" fmla="*/ 2661155 w 2865903"/>
                <a:gd name="connsiteY38" fmla="*/ 84123 h 2635682"/>
                <a:gd name="connsiteX39" fmla="*/ 2739598 w 2865903"/>
                <a:gd name="connsiteY39" fmla="*/ 142321 h 2635682"/>
                <a:gd name="connsiteX40" fmla="*/ 2754646 w 2865903"/>
                <a:gd name="connsiteY40" fmla="*/ 135794 h 2635682"/>
                <a:gd name="connsiteX41" fmla="*/ 2753740 w 2865903"/>
                <a:gd name="connsiteY41" fmla="*/ 106544 h 2635682"/>
                <a:gd name="connsiteX42" fmla="*/ 2724187 w 2865903"/>
                <a:gd name="connsiteY42" fmla="*/ 106725 h 2635682"/>
                <a:gd name="connsiteX43" fmla="*/ 2723946 w 2865903"/>
                <a:gd name="connsiteY43" fmla="*/ 135250 h 2635682"/>
                <a:gd name="connsiteX44" fmla="*/ 2725396 w 2865903"/>
                <a:gd name="connsiteY44" fmla="*/ 136640 h 2635682"/>
                <a:gd name="connsiteX45" fmla="*/ 2739598 w 2865903"/>
                <a:gd name="connsiteY45" fmla="*/ 142321 h 2635682"/>
                <a:gd name="connsiteX46" fmla="*/ 2739598 w 2865903"/>
                <a:gd name="connsiteY46" fmla="*/ 142321 h 2635682"/>
                <a:gd name="connsiteX47" fmla="*/ 2799186 w 2865903"/>
                <a:gd name="connsiteY47" fmla="*/ 219676 h 2635682"/>
                <a:gd name="connsiteX48" fmla="*/ 2809519 w 2865903"/>
                <a:gd name="connsiteY48" fmla="*/ 216896 h 2635682"/>
                <a:gd name="connsiteX49" fmla="*/ 2817134 w 2865903"/>
                <a:gd name="connsiteY49" fmla="*/ 188613 h 2635682"/>
                <a:gd name="connsiteX50" fmla="*/ 2788549 w 2865903"/>
                <a:gd name="connsiteY50" fmla="*/ 180394 h 2635682"/>
                <a:gd name="connsiteX51" fmla="*/ 2780572 w 2865903"/>
                <a:gd name="connsiteY51" fmla="*/ 208072 h 2635682"/>
                <a:gd name="connsiteX52" fmla="*/ 2781297 w 2865903"/>
                <a:gd name="connsiteY52" fmla="*/ 209281 h 2635682"/>
                <a:gd name="connsiteX53" fmla="*/ 2799186 w 2865903"/>
                <a:gd name="connsiteY53" fmla="*/ 219676 h 2635682"/>
                <a:gd name="connsiteX54" fmla="*/ 2799186 w 2865903"/>
                <a:gd name="connsiteY54" fmla="*/ 219676 h 2635682"/>
                <a:gd name="connsiteX55" fmla="*/ 2835083 w 2865903"/>
                <a:gd name="connsiteY55" fmla="*/ 310446 h 2635682"/>
                <a:gd name="connsiteX56" fmla="*/ 2839918 w 2865903"/>
                <a:gd name="connsiteY56" fmla="*/ 309903 h 2635682"/>
                <a:gd name="connsiteX57" fmla="*/ 2855267 w 2865903"/>
                <a:gd name="connsiteY57" fmla="*/ 285004 h 2635682"/>
                <a:gd name="connsiteX58" fmla="*/ 2854905 w 2865903"/>
                <a:gd name="connsiteY58" fmla="*/ 283554 h 2635682"/>
                <a:gd name="connsiteX59" fmla="*/ 2829946 w 2865903"/>
                <a:gd name="connsiteY59" fmla="*/ 268324 h 2635682"/>
                <a:gd name="connsiteX60" fmla="*/ 2814717 w 2865903"/>
                <a:gd name="connsiteY60" fmla="*/ 293283 h 2635682"/>
                <a:gd name="connsiteX61" fmla="*/ 2834841 w 2865903"/>
                <a:gd name="connsiteY61" fmla="*/ 288388 h 2635682"/>
                <a:gd name="connsiteX62" fmla="*/ 2815019 w 2865903"/>
                <a:gd name="connsiteY62" fmla="*/ 294553 h 2635682"/>
                <a:gd name="connsiteX63" fmla="*/ 2835083 w 2865903"/>
                <a:gd name="connsiteY63" fmla="*/ 310446 h 2635682"/>
                <a:gd name="connsiteX64" fmla="*/ 2835083 w 2865903"/>
                <a:gd name="connsiteY64" fmla="*/ 310446 h 2635682"/>
                <a:gd name="connsiteX65" fmla="*/ 2844933 w 2865903"/>
                <a:gd name="connsiteY65" fmla="*/ 407623 h 2635682"/>
                <a:gd name="connsiteX66" fmla="*/ 2865662 w 2865903"/>
                <a:gd name="connsiteY66" fmla="*/ 386955 h 2635682"/>
                <a:gd name="connsiteX67" fmla="*/ 2865662 w 2865903"/>
                <a:gd name="connsiteY67" fmla="*/ 385565 h 2635682"/>
                <a:gd name="connsiteX68" fmla="*/ 2844994 w 2865903"/>
                <a:gd name="connsiteY68" fmla="*/ 364897 h 2635682"/>
                <a:gd name="connsiteX69" fmla="*/ 2824325 w 2865903"/>
                <a:gd name="connsiteY69" fmla="*/ 385565 h 2635682"/>
                <a:gd name="connsiteX70" fmla="*/ 2824325 w 2865903"/>
                <a:gd name="connsiteY70" fmla="*/ 386955 h 2635682"/>
                <a:gd name="connsiteX71" fmla="*/ 2844933 w 2865903"/>
                <a:gd name="connsiteY71" fmla="*/ 407623 h 2635682"/>
                <a:gd name="connsiteX72" fmla="*/ 2844933 w 2865903"/>
                <a:gd name="connsiteY72" fmla="*/ 407623 h 2635682"/>
                <a:gd name="connsiteX73" fmla="*/ 2844933 w 2865903"/>
                <a:gd name="connsiteY73" fmla="*/ 505586 h 2635682"/>
                <a:gd name="connsiteX74" fmla="*/ 2865662 w 2865903"/>
                <a:gd name="connsiteY74" fmla="*/ 484918 h 2635682"/>
                <a:gd name="connsiteX75" fmla="*/ 2865662 w 2865903"/>
                <a:gd name="connsiteY75" fmla="*/ 483528 h 2635682"/>
                <a:gd name="connsiteX76" fmla="*/ 2844994 w 2865903"/>
                <a:gd name="connsiteY76" fmla="*/ 462860 h 2635682"/>
                <a:gd name="connsiteX77" fmla="*/ 2824325 w 2865903"/>
                <a:gd name="connsiteY77" fmla="*/ 483528 h 2635682"/>
                <a:gd name="connsiteX78" fmla="*/ 2824325 w 2865903"/>
                <a:gd name="connsiteY78" fmla="*/ 484918 h 2635682"/>
                <a:gd name="connsiteX79" fmla="*/ 2844933 w 2865903"/>
                <a:gd name="connsiteY79" fmla="*/ 505586 h 2635682"/>
                <a:gd name="connsiteX80" fmla="*/ 2844933 w 2865903"/>
                <a:gd name="connsiteY80" fmla="*/ 505586 h 2635682"/>
                <a:gd name="connsiteX81" fmla="*/ 2844933 w 2865903"/>
                <a:gd name="connsiteY81" fmla="*/ 603549 h 2635682"/>
                <a:gd name="connsiteX82" fmla="*/ 2865662 w 2865903"/>
                <a:gd name="connsiteY82" fmla="*/ 582880 h 2635682"/>
                <a:gd name="connsiteX83" fmla="*/ 2865662 w 2865903"/>
                <a:gd name="connsiteY83" fmla="*/ 581490 h 2635682"/>
                <a:gd name="connsiteX84" fmla="*/ 2844994 w 2865903"/>
                <a:gd name="connsiteY84" fmla="*/ 560822 h 2635682"/>
                <a:gd name="connsiteX85" fmla="*/ 2824325 w 2865903"/>
                <a:gd name="connsiteY85" fmla="*/ 581490 h 2635682"/>
                <a:gd name="connsiteX86" fmla="*/ 2824325 w 2865903"/>
                <a:gd name="connsiteY86" fmla="*/ 582880 h 2635682"/>
                <a:gd name="connsiteX87" fmla="*/ 2844933 w 2865903"/>
                <a:gd name="connsiteY87" fmla="*/ 603549 h 2635682"/>
                <a:gd name="connsiteX88" fmla="*/ 2844933 w 2865903"/>
                <a:gd name="connsiteY88" fmla="*/ 603549 h 2635682"/>
                <a:gd name="connsiteX89" fmla="*/ 2844933 w 2865903"/>
                <a:gd name="connsiteY89" fmla="*/ 701511 h 2635682"/>
                <a:gd name="connsiteX90" fmla="*/ 2865662 w 2865903"/>
                <a:gd name="connsiteY90" fmla="*/ 680843 h 2635682"/>
                <a:gd name="connsiteX91" fmla="*/ 2865662 w 2865903"/>
                <a:gd name="connsiteY91" fmla="*/ 679453 h 2635682"/>
                <a:gd name="connsiteX92" fmla="*/ 2844994 w 2865903"/>
                <a:gd name="connsiteY92" fmla="*/ 658785 h 2635682"/>
                <a:gd name="connsiteX93" fmla="*/ 2824325 w 2865903"/>
                <a:gd name="connsiteY93" fmla="*/ 679453 h 2635682"/>
                <a:gd name="connsiteX94" fmla="*/ 2824325 w 2865903"/>
                <a:gd name="connsiteY94" fmla="*/ 680843 h 2635682"/>
                <a:gd name="connsiteX95" fmla="*/ 2844933 w 2865903"/>
                <a:gd name="connsiteY95" fmla="*/ 701511 h 2635682"/>
                <a:gd name="connsiteX96" fmla="*/ 2844933 w 2865903"/>
                <a:gd name="connsiteY96" fmla="*/ 701511 h 2635682"/>
                <a:gd name="connsiteX97" fmla="*/ 2844933 w 2865903"/>
                <a:gd name="connsiteY97" fmla="*/ 799534 h 2635682"/>
                <a:gd name="connsiteX98" fmla="*/ 2865662 w 2865903"/>
                <a:gd name="connsiteY98" fmla="*/ 778866 h 2635682"/>
                <a:gd name="connsiteX99" fmla="*/ 2844994 w 2865903"/>
                <a:gd name="connsiteY99" fmla="*/ 757473 h 2635682"/>
                <a:gd name="connsiteX100" fmla="*/ 2824325 w 2865903"/>
                <a:gd name="connsiteY100" fmla="*/ 777476 h 2635682"/>
                <a:gd name="connsiteX101" fmla="*/ 2824325 w 2865903"/>
                <a:gd name="connsiteY101" fmla="*/ 778866 h 2635682"/>
                <a:gd name="connsiteX102" fmla="*/ 2844933 w 2865903"/>
                <a:gd name="connsiteY102" fmla="*/ 799534 h 2635682"/>
                <a:gd name="connsiteX103" fmla="*/ 2844933 w 2865903"/>
                <a:gd name="connsiteY103" fmla="*/ 799534 h 2635682"/>
                <a:gd name="connsiteX104" fmla="*/ 2844933 w 2865903"/>
                <a:gd name="connsiteY104" fmla="*/ 897497 h 2635682"/>
                <a:gd name="connsiteX105" fmla="*/ 2865662 w 2865903"/>
                <a:gd name="connsiteY105" fmla="*/ 876829 h 2635682"/>
                <a:gd name="connsiteX106" fmla="*/ 2844994 w 2865903"/>
                <a:gd name="connsiteY106" fmla="*/ 855435 h 2635682"/>
                <a:gd name="connsiteX107" fmla="*/ 2824325 w 2865903"/>
                <a:gd name="connsiteY107" fmla="*/ 875439 h 2635682"/>
                <a:gd name="connsiteX108" fmla="*/ 2824325 w 2865903"/>
                <a:gd name="connsiteY108" fmla="*/ 876829 h 2635682"/>
                <a:gd name="connsiteX109" fmla="*/ 2844933 w 2865903"/>
                <a:gd name="connsiteY109" fmla="*/ 897497 h 2635682"/>
                <a:gd name="connsiteX110" fmla="*/ 2844933 w 2865903"/>
                <a:gd name="connsiteY110" fmla="*/ 897497 h 2635682"/>
                <a:gd name="connsiteX111" fmla="*/ 2844933 w 2865903"/>
                <a:gd name="connsiteY111" fmla="*/ 995459 h 2635682"/>
                <a:gd name="connsiteX112" fmla="*/ 2865662 w 2865903"/>
                <a:gd name="connsiteY112" fmla="*/ 974791 h 2635682"/>
                <a:gd name="connsiteX113" fmla="*/ 2844994 w 2865903"/>
                <a:gd name="connsiteY113" fmla="*/ 953398 h 2635682"/>
                <a:gd name="connsiteX114" fmla="*/ 2824325 w 2865903"/>
                <a:gd name="connsiteY114" fmla="*/ 973401 h 2635682"/>
                <a:gd name="connsiteX115" fmla="*/ 2824325 w 2865903"/>
                <a:gd name="connsiteY115" fmla="*/ 974791 h 2635682"/>
                <a:gd name="connsiteX116" fmla="*/ 2844933 w 2865903"/>
                <a:gd name="connsiteY116" fmla="*/ 995459 h 2635682"/>
                <a:gd name="connsiteX117" fmla="*/ 2844933 w 2865903"/>
                <a:gd name="connsiteY117" fmla="*/ 995459 h 2635682"/>
                <a:gd name="connsiteX118" fmla="*/ 2844933 w 2865903"/>
                <a:gd name="connsiteY118" fmla="*/ 1093422 h 2635682"/>
                <a:gd name="connsiteX119" fmla="*/ 2865662 w 2865903"/>
                <a:gd name="connsiteY119" fmla="*/ 1072754 h 2635682"/>
                <a:gd name="connsiteX120" fmla="*/ 2865662 w 2865903"/>
                <a:gd name="connsiteY120" fmla="*/ 1071364 h 2635682"/>
                <a:gd name="connsiteX121" fmla="*/ 2844994 w 2865903"/>
                <a:gd name="connsiteY121" fmla="*/ 1050696 h 2635682"/>
                <a:gd name="connsiteX122" fmla="*/ 2824325 w 2865903"/>
                <a:gd name="connsiteY122" fmla="*/ 1071364 h 2635682"/>
                <a:gd name="connsiteX123" fmla="*/ 2824325 w 2865903"/>
                <a:gd name="connsiteY123" fmla="*/ 1072754 h 2635682"/>
                <a:gd name="connsiteX124" fmla="*/ 2844933 w 2865903"/>
                <a:gd name="connsiteY124" fmla="*/ 1093422 h 2635682"/>
                <a:gd name="connsiteX125" fmla="*/ 2844933 w 2865903"/>
                <a:gd name="connsiteY125" fmla="*/ 1093422 h 2635682"/>
                <a:gd name="connsiteX126" fmla="*/ 2845236 w 2865903"/>
                <a:gd name="connsiteY126" fmla="*/ 1288682 h 2635682"/>
                <a:gd name="connsiteX127" fmla="*/ 2865904 w 2865903"/>
                <a:gd name="connsiteY127" fmla="*/ 1268014 h 2635682"/>
                <a:gd name="connsiteX128" fmla="*/ 2865904 w 2865903"/>
                <a:gd name="connsiteY128" fmla="*/ 1266624 h 2635682"/>
                <a:gd name="connsiteX129" fmla="*/ 2845236 w 2865903"/>
                <a:gd name="connsiteY129" fmla="*/ 1245956 h 2635682"/>
                <a:gd name="connsiteX130" fmla="*/ 2824567 w 2865903"/>
                <a:gd name="connsiteY130" fmla="*/ 1266624 h 2635682"/>
                <a:gd name="connsiteX131" fmla="*/ 2824567 w 2865903"/>
                <a:gd name="connsiteY131" fmla="*/ 1268014 h 2635682"/>
                <a:gd name="connsiteX132" fmla="*/ 2845236 w 2865903"/>
                <a:gd name="connsiteY132" fmla="*/ 1288682 h 2635682"/>
                <a:gd name="connsiteX133" fmla="*/ 2845236 w 2865903"/>
                <a:gd name="connsiteY133" fmla="*/ 1288682 h 2635682"/>
                <a:gd name="connsiteX134" fmla="*/ 2845236 w 2865903"/>
                <a:gd name="connsiteY134" fmla="*/ 1386705 h 2635682"/>
                <a:gd name="connsiteX135" fmla="*/ 2865904 w 2865903"/>
                <a:gd name="connsiteY135" fmla="*/ 1366037 h 2635682"/>
                <a:gd name="connsiteX136" fmla="*/ 2865904 w 2865903"/>
                <a:gd name="connsiteY136" fmla="*/ 1364647 h 2635682"/>
                <a:gd name="connsiteX137" fmla="*/ 2845236 w 2865903"/>
                <a:gd name="connsiteY137" fmla="*/ 1343979 h 2635682"/>
                <a:gd name="connsiteX138" fmla="*/ 2824567 w 2865903"/>
                <a:gd name="connsiteY138" fmla="*/ 1364647 h 2635682"/>
                <a:gd name="connsiteX139" fmla="*/ 2824567 w 2865903"/>
                <a:gd name="connsiteY139" fmla="*/ 1366037 h 2635682"/>
                <a:gd name="connsiteX140" fmla="*/ 2845236 w 2865903"/>
                <a:gd name="connsiteY140" fmla="*/ 1386705 h 2635682"/>
                <a:gd name="connsiteX141" fmla="*/ 2845236 w 2865903"/>
                <a:gd name="connsiteY141" fmla="*/ 1386705 h 2635682"/>
                <a:gd name="connsiteX142" fmla="*/ 2845236 w 2865903"/>
                <a:gd name="connsiteY142" fmla="*/ 1484668 h 2635682"/>
                <a:gd name="connsiteX143" fmla="*/ 2865904 w 2865903"/>
                <a:gd name="connsiteY143" fmla="*/ 1464000 h 2635682"/>
                <a:gd name="connsiteX144" fmla="*/ 2865904 w 2865903"/>
                <a:gd name="connsiteY144" fmla="*/ 1462610 h 2635682"/>
                <a:gd name="connsiteX145" fmla="*/ 2845236 w 2865903"/>
                <a:gd name="connsiteY145" fmla="*/ 1441941 h 2635682"/>
                <a:gd name="connsiteX146" fmla="*/ 2824567 w 2865903"/>
                <a:gd name="connsiteY146" fmla="*/ 1462610 h 2635682"/>
                <a:gd name="connsiteX147" fmla="*/ 2824567 w 2865903"/>
                <a:gd name="connsiteY147" fmla="*/ 1464000 h 2635682"/>
                <a:gd name="connsiteX148" fmla="*/ 2845236 w 2865903"/>
                <a:gd name="connsiteY148" fmla="*/ 1484668 h 2635682"/>
                <a:gd name="connsiteX149" fmla="*/ 2845236 w 2865903"/>
                <a:gd name="connsiteY149" fmla="*/ 1484668 h 2635682"/>
                <a:gd name="connsiteX150" fmla="*/ 2471395 w 2865903"/>
                <a:gd name="connsiteY150" fmla="*/ 2593319 h 2635682"/>
                <a:gd name="connsiteX151" fmla="*/ 2472785 w 2865903"/>
                <a:gd name="connsiteY151" fmla="*/ 2593319 h 2635682"/>
                <a:gd name="connsiteX152" fmla="*/ 2493452 w 2865903"/>
                <a:gd name="connsiteY152" fmla="*/ 2613987 h 2635682"/>
                <a:gd name="connsiteX153" fmla="*/ 2472785 w 2865903"/>
                <a:gd name="connsiteY153" fmla="*/ 2634656 h 2635682"/>
                <a:gd name="connsiteX154" fmla="*/ 2471395 w 2865903"/>
                <a:gd name="connsiteY154" fmla="*/ 2634656 h 2635682"/>
                <a:gd name="connsiteX155" fmla="*/ 2450726 w 2865903"/>
                <a:gd name="connsiteY155" fmla="*/ 2613987 h 2635682"/>
                <a:gd name="connsiteX156" fmla="*/ 2471395 w 2865903"/>
                <a:gd name="connsiteY156" fmla="*/ 2593319 h 2635682"/>
                <a:gd name="connsiteX157" fmla="*/ 2471395 w 2865903"/>
                <a:gd name="connsiteY157" fmla="*/ 2593319 h 2635682"/>
                <a:gd name="connsiteX158" fmla="*/ 2570143 w 2865903"/>
                <a:gd name="connsiteY158" fmla="*/ 2584859 h 2635682"/>
                <a:gd name="connsiteX159" fmla="*/ 2590388 w 2865903"/>
                <a:gd name="connsiteY159" fmla="*/ 2601417 h 2635682"/>
                <a:gd name="connsiteX160" fmla="*/ 2574312 w 2865903"/>
                <a:gd name="connsiteY160" fmla="*/ 2625832 h 2635682"/>
                <a:gd name="connsiteX161" fmla="*/ 2549232 w 2865903"/>
                <a:gd name="connsiteY161" fmla="*/ 2610120 h 2635682"/>
                <a:gd name="connsiteX162" fmla="*/ 2564220 w 2865903"/>
                <a:gd name="connsiteY162" fmla="*/ 2585704 h 2635682"/>
                <a:gd name="connsiteX163" fmla="*/ 2565972 w 2865903"/>
                <a:gd name="connsiteY163" fmla="*/ 2585342 h 2635682"/>
                <a:gd name="connsiteX164" fmla="*/ 2570143 w 2865903"/>
                <a:gd name="connsiteY164" fmla="*/ 2584859 h 2635682"/>
                <a:gd name="connsiteX165" fmla="*/ 2570143 w 2865903"/>
                <a:gd name="connsiteY165" fmla="*/ 2584859 h 2635682"/>
                <a:gd name="connsiteX166" fmla="*/ 2661458 w 2865903"/>
                <a:gd name="connsiteY166" fmla="*/ 2550472 h 2635682"/>
                <a:gd name="connsiteX167" fmla="*/ 2679709 w 2865903"/>
                <a:gd name="connsiteY167" fmla="*/ 2561410 h 2635682"/>
                <a:gd name="connsiteX168" fmla="*/ 2671187 w 2865903"/>
                <a:gd name="connsiteY168" fmla="*/ 2589391 h 2635682"/>
                <a:gd name="connsiteX169" fmla="*/ 2642602 w 2865903"/>
                <a:gd name="connsiteY169" fmla="*/ 2581474 h 2635682"/>
                <a:gd name="connsiteX170" fmla="*/ 2650278 w 2865903"/>
                <a:gd name="connsiteY170" fmla="*/ 2553675 h 2635682"/>
                <a:gd name="connsiteX171" fmla="*/ 2651728 w 2865903"/>
                <a:gd name="connsiteY171" fmla="*/ 2552889 h 2635682"/>
                <a:gd name="connsiteX172" fmla="*/ 2661458 w 2865903"/>
                <a:gd name="connsiteY172" fmla="*/ 2550472 h 2635682"/>
                <a:gd name="connsiteX173" fmla="*/ 2661458 w 2865903"/>
                <a:gd name="connsiteY173" fmla="*/ 2550472 h 2635682"/>
                <a:gd name="connsiteX174" fmla="*/ 2739900 w 2865903"/>
                <a:gd name="connsiteY174" fmla="*/ 2492335 h 2635682"/>
                <a:gd name="connsiteX175" fmla="*/ 2755008 w 2865903"/>
                <a:gd name="connsiteY175" fmla="*/ 2498862 h 2635682"/>
                <a:gd name="connsiteX176" fmla="*/ 2754102 w 2865903"/>
                <a:gd name="connsiteY176" fmla="*/ 2528111 h 2635682"/>
                <a:gd name="connsiteX177" fmla="*/ 2724610 w 2865903"/>
                <a:gd name="connsiteY177" fmla="*/ 2527930 h 2635682"/>
                <a:gd name="connsiteX178" fmla="*/ 2724369 w 2865903"/>
                <a:gd name="connsiteY178" fmla="*/ 2499345 h 2635682"/>
                <a:gd name="connsiteX179" fmla="*/ 2725819 w 2865903"/>
                <a:gd name="connsiteY179" fmla="*/ 2497955 h 2635682"/>
                <a:gd name="connsiteX180" fmla="*/ 2739900 w 2865903"/>
                <a:gd name="connsiteY180" fmla="*/ 2492335 h 2635682"/>
                <a:gd name="connsiteX181" fmla="*/ 2739900 w 2865903"/>
                <a:gd name="connsiteY181" fmla="*/ 2492335 h 2635682"/>
                <a:gd name="connsiteX182" fmla="*/ 2799487 w 2865903"/>
                <a:gd name="connsiteY182" fmla="*/ 2414980 h 2635682"/>
                <a:gd name="connsiteX183" fmla="*/ 2809822 w 2865903"/>
                <a:gd name="connsiteY183" fmla="*/ 2417760 h 2635682"/>
                <a:gd name="connsiteX184" fmla="*/ 2817436 w 2865903"/>
                <a:gd name="connsiteY184" fmla="*/ 2446043 h 2635682"/>
                <a:gd name="connsiteX185" fmla="*/ 2788851 w 2865903"/>
                <a:gd name="connsiteY185" fmla="*/ 2454262 h 2635682"/>
                <a:gd name="connsiteX186" fmla="*/ 2780874 w 2865903"/>
                <a:gd name="connsiteY186" fmla="*/ 2426583 h 2635682"/>
                <a:gd name="connsiteX187" fmla="*/ 2781539 w 2865903"/>
                <a:gd name="connsiteY187" fmla="*/ 2425375 h 2635682"/>
                <a:gd name="connsiteX188" fmla="*/ 2799487 w 2865903"/>
                <a:gd name="connsiteY188" fmla="*/ 2414980 h 2635682"/>
                <a:gd name="connsiteX189" fmla="*/ 2799487 w 2865903"/>
                <a:gd name="connsiteY189" fmla="*/ 2414980 h 2635682"/>
                <a:gd name="connsiteX190" fmla="*/ 2835385 w 2865903"/>
                <a:gd name="connsiteY190" fmla="*/ 2324209 h 2635682"/>
                <a:gd name="connsiteX191" fmla="*/ 2840219 w 2865903"/>
                <a:gd name="connsiteY191" fmla="*/ 2324813 h 2635682"/>
                <a:gd name="connsiteX192" fmla="*/ 2855509 w 2865903"/>
                <a:gd name="connsiteY192" fmla="*/ 2349712 h 2635682"/>
                <a:gd name="connsiteX193" fmla="*/ 2855207 w 2865903"/>
                <a:gd name="connsiteY193" fmla="*/ 2351102 h 2635682"/>
                <a:gd name="connsiteX194" fmla="*/ 2830188 w 2865903"/>
                <a:gd name="connsiteY194" fmla="*/ 2366331 h 2635682"/>
                <a:gd name="connsiteX195" fmla="*/ 2814959 w 2865903"/>
                <a:gd name="connsiteY195" fmla="*/ 2341372 h 2635682"/>
                <a:gd name="connsiteX196" fmla="*/ 2835083 w 2865903"/>
                <a:gd name="connsiteY196" fmla="*/ 2346207 h 2635682"/>
                <a:gd name="connsiteX197" fmla="*/ 2815260 w 2865903"/>
                <a:gd name="connsiteY197" fmla="*/ 2340043 h 2635682"/>
                <a:gd name="connsiteX198" fmla="*/ 2835385 w 2865903"/>
                <a:gd name="connsiteY198" fmla="*/ 2324209 h 2635682"/>
                <a:gd name="connsiteX199" fmla="*/ 2835385 w 2865903"/>
                <a:gd name="connsiteY199" fmla="*/ 2324209 h 2635682"/>
                <a:gd name="connsiteX200" fmla="*/ 2845236 w 2865903"/>
                <a:gd name="connsiteY200" fmla="*/ 2227032 h 2635682"/>
                <a:gd name="connsiteX201" fmla="*/ 2865904 w 2865903"/>
                <a:gd name="connsiteY201" fmla="*/ 2247700 h 2635682"/>
                <a:gd name="connsiteX202" fmla="*/ 2865904 w 2865903"/>
                <a:gd name="connsiteY202" fmla="*/ 2249090 h 2635682"/>
                <a:gd name="connsiteX203" fmla="*/ 2845236 w 2865903"/>
                <a:gd name="connsiteY203" fmla="*/ 2269759 h 2635682"/>
                <a:gd name="connsiteX204" fmla="*/ 2824567 w 2865903"/>
                <a:gd name="connsiteY204" fmla="*/ 2249090 h 2635682"/>
                <a:gd name="connsiteX205" fmla="*/ 2824567 w 2865903"/>
                <a:gd name="connsiteY205" fmla="*/ 2247700 h 2635682"/>
                <a:gd name="connsiteX206" fmla="*/ 2845236 w 2865903"/>
                <a:gd name="connsiteY206" fmla="*/ 2227032 h 2635682"/>
                <a:gd name="connsiteX207" fmla="*/ 2845236 w 2865903"/>
                <a:gd name="connsiteY207" fmla="*/ 2227032 h 2635682"/>
                <a:gd name="connsiteX208" fmla="*/ 2845236 w 2865903"/>
                <a:gd name="connsiteY208" fmla="*/ 2129070 h 2635682"/>
                <a:gd name="connsiteX209" fmla="*/ 2865904 w 2865903"/>
                <a:gd name="connsiteY209" fmla="*/ 2149738 h 2635682"/>
                <a:gd name="connsiteX210" fmla="*/ 2865904 w 2865903"/>
                <a:gd name="connsiteY210" fmla="*/ 2151128 h 2635682"/>
                <a:gd name="connsiteX211" fmla="*/ 2845236 w 2865903"/>
                <a:gd name="connsiteY211" fmla="*/ 2171796 h 2635682"/>
                <a:gd name="connsiteX212" fmla="*/ 2824567 w 2865903"/>
                <a:gd name="connsiteY212" fmla="*/ 2151128 h 2635682"/>
                <a:gd name="connsiteX213" fmla="*/ 2824567 w 2865903"/>
                <a:gd name="connsiteY213" fmla="*/ 2149738 h 2635682"/>
                <a:gd name="connsiteX214" fmla="*/ 2845236 w 2865903"/>
                <a:gd name="connsiteY214" fmla="*/ 2129070 h 2635682"/>
                <a:gd name="connsiteX215" fmla="*/ 2845236 w 2865903"/>
                <a:gd name="connsiteY215" fmla="*/ 2129070 h 2635682"/>
                <a:gd name="connsiteX216" fmla="*/ 2845236 w 2865903"/>
                <a:gd name="connsiteY216" fmla="*/ 2031107 h 2635682"/>
                <a:gd name="connsiteX217" fmla="*/ 2865904 w 2865903"/>
                <a:gd name="connsiteY217" fmla="*/ 2051775 h 2635682"/>
                <a:gd name="connsiteX218" fmla="*/ 2865904 w 2865903"/>
                <a:gd name="connsiteY218" fmla="*/ 2053165 h 2635682"/>
                <a:gd name="connsiteX219" fmla="*/ 2845236 w 2865903"/>
                <a:gd name="connsiteY219" fmla="*/ 2073833 h 2635682"/>
                <a:gd name="connsiteX220" fmla="*/ 2824567 w 2865903"/>
                <a:gd name="connsiteY220" fmla="*/ 2053165 h 2635682"/>
                <a:gd name="connsiteX221" fmla="*/ 2824567 w 2865903"/>
                <a:gd name="connsiteY221" fmla="*/ 2051775 h 2635682"/>
                <a:gd name="connsiteX222" fmla="*/ 2845236 w 2865903"/>
                <a:gd name="connsiteY222" fmla="*/ 2031107 h 2635682"/>
                <a:gd name="connsiteX223" fmla="*/ 2845236 w 2865903"/>
                <a:gd name="connsiteY223" fmla="*/ 2031107 h 2635682"/>
                <a:gd name="connsiteX224" fmla="*/ 2845236 w 2865903"/>
                <a:gd name="connsiteY224" fmla="*/ 1933084 h 2635682"/>
                <a:gd name="connsiteX225" fmla="*/ 2865904 w 2865903"/>
                <a:gd name="connsiteY225" fmla="*/ 1953752 h 2635682"/>
                <a:gd name="connsiteX226" fmla="*/ 2865904 w 2865903"/>
                <a:gd name="connsiteY226" fmla="*/ 1955142 h 2635682"/>
                <a:gd name="connsiteX227" fmla="*/ 2845236 w 2865903"/>
                <a:gd name="connsiteY227" fmla="*/ 1975810 h 2635682"/>
                <a:gd name="connsiteX228" fmla="*/ 2824567 w 2865903"/>
                <a:gd name="connsiteY228" fmla="*/ 1955142 h 2635682"/>
                <a:gd name="connsiteX229" fmla="*/ 2824567 w 2865903"/>
                <a:gd name="connsiteY229" fmla="*/ 1953752 h 2635682"/>
                <a:gd name="connsiteX230" fmla="*/ 2845236 w 2865903"/>
                <a:gd name="connsiteY230" fmla="*/ 1933084 h 2635682"/>
                <a:gd name="connsiteX231" fmla="*/ 2845236 w 2865903"/>
                <a:gd name="connsiteY231" fmla="*/ 1933084 h 2635682"/>
                <a:gd name="connsiteX232" fmla="*/ 2845236 w 2865903"/>
                <a:gd name="connsiteY232" fmla="*/ 1835121 h 2635682"/>
                <a:gd name="connsiteX233" fmla="*/ 2865904 w 2865903"/>
                <a:gd name="connsiteY233" fmla="*/ 1855790 h 2635682"/>
                <a:gd name="connsiteX234" fmla="*/ 2845236 w 2865903"/>
                <a:gd name="connsiteY234" fmla="*/ 1877183 h 2635682"/>
                <a:gd name="connsiteX235" fmla="*/ 2824567 w 2865903"/>
                <a:gd name="connsiteY235" fmla="*/ 1857180 h 2635682"/>
                <a:gd name="connsiteX236" fmla="*/ 2824567 w 2865903"/>
                <a:gd name="connsiteY236" fmla="*/ 1855790 h 2635682"/>
                <a:gd name="connsiteX237" fmla="*/ 2845236 w 2865903"/>
                <a:gd name="connsiteY237" fmla="*/ 1835121 h 2635682"/>
                <a:gd name="connsiteX238" fmla="*/ 2845236 w 2865903"/>
                <a:gd name="connsiteY238" fmla="*/ 1835121 h 2635682"/>
                <a:gd name="connsiteX239" fmla="*/ 2845236 w 2865903"/>
                <a:gd name="connsiteY239" fmla="*/ 1737159 h 2635682"/>
                <a:gd name="connsiteX240" fmla="*/ 2865904 w 2865903"/>
                <a:gd name="connsiteY240" fmla="*/ 1757827 h 2635682"/>
                <a:gd name="connsiteX241" fmla="*/ 2845236 w 2865903"/>
                <a:gd name="connsiteY241" fmla="*/ 1779220 h 2635682"/>
                <a:gd name="connsiteX242" fmla="*/ 2824567 w 2865903"/>
                <a:gd name="connsiteY242" fmla="*/ 1759217 h 2635682"/>
                <a:gd name="connsiteX243" fmla="*/ 2824567 w 2865903"/>
                <a:gd name="connsiteY243" fmla="*/ 1757887 h 2635682"/>
                <a:gd name="connsiteX244" fmla="*/ 2845236 w 2865903"/>
                <a:gd name="connsiteY244" fmla="*/ 1737159 h 2635682"/>
                <a:gd name="connsiteX245" fmla="*/ 2845236 w 2865903"/>
                <a:gd name="connsiteY245" fmla="*/ 1737159 h 2635682"/>
                <a:gd name="connsiteX246" fmla="*/ 2845236 w 2865903"/>
                <a:gd name="connsiteY246" fmla="*/ 1639196 h 2635682"/>
                <a:gd name="connsiteX247" fmla="*/ 2865904 w 2865903"/>
                <a:gd name="connsiteY247" fmla="*/ 1659864 h 2635682"/>
                <a:gd name="connsiteX248" fmla="*/ 2845236 w 2865903"/>
                <a:gd name="connsiteY248" fmla="*/ 1681258 h 2635682"/>
                <a:gd name="connsiteX249" fmla="*/ 2824567 w 2865903"/>
                <a:gd name="connsiteY249" fmla="*/ 1661254 h 2635682"/>
                <a:gd name="connsiteX250" fmla="*/ 2824567 w 2865903"/>
                <a:gd name="connsiteY250" fmla="*/ 1659864 h 2635682"/>
                <a:gd name="connsiteX251" fmla="*/ 2845236 w 2865903"/>
                <a:gd name="connsiteY251" fmla="*/ 1639196 h 2635682"/>
                <a:gd name="connsiteX252" fmla="*/ 2845236 w 2865903"/>
                <a:gd name="connsiteY252" fmla="*/ 1639196 h 2635682"/>
                <a:gd name="connsiteX253" fmla="*/ 2845236 w 2865903"/>
                <a:gd name="connsiteY253" fmla="*/ 1541234 h 2635682"/>
                <a:gd name="connsiteX254" fmla="*/ 2865904 w 2865903"/>
                <a:gd name="connsiteY254" fmla="*/ 1561902 h 2635682"/>
                <a:gd name="connsiteX255" fmla="*/ 2865904 w 2865903"/>
                <a:gd name="connsiteY255" fmla="*/ 1563292 h 2635682"/>
                <a:gd name="connsiteX256" fmla="*/ 2845236 w 2865903"/>
                <a:gd name="connsiteY256" fmla="*/ 1583960 h 2635682"/>
                <a:gd name="connsiteX257" fmla="*/ 2824567 w 2865903"/>
                <a:gd name="connsiteY257" fmla="*/ 1563292 h 2635682"/>
                <a:gd name="connsiteX258" fmla="*/ 2824567 w 2865903"/>
                <a:gd name="connsiteY258" fmla="*/ 1561902 h 2635682"/>
                <a:gd name="connsiteX259" fmla="*/ 2845236 w 2865903"/>
                <a:gd name="connsiteY259" fmla="*/ 1541234 h 2635682"/>
                <a:gd name="connsiteX260" fmla="*/ 2845236 w 2865903"/>
                <a:gd name="connsiteY260" fmla="*/ 1541234 h 2635682"/>
                <a:gd name="connsiteX261" fmla="*/ 21786 w 2865903"/>
                <a:gd name="connsiteY261" fmla="*/ 2594286 h 2635682"/>
                <a:gd name="connsiteX262" fmla="*/ 20396 w 2865903"/>
                <a:gd name="connsiteY262" fmla="*/ 2594286 h 2635682"/>
                <a:gd name="connsiteX263" fmla="*/ 20396 w 2865903"/>
                <a:gd name="connsiteY263" fmla="*/ 2635683 h 2635682"/>
                <a:gd name="connsiteX264" fmla="*/ 21786 w 2865903"/>
                <a:gd name="connsiteY264" fmla="*/ 2635683 h 2635682"/>
                <a:gd name="connsiteX265" fmla="*/ 42455 w 2865903"/>
                <a:gd name="connsiteY265" fmla="*/ 2615015 h 2635682"/>
                <a:gd name="connsiteX266" fmla="*/ 21786 w 2865903"/>
                <a:gd name="connsiteY266" fmla="*/ 2594286 h 2635682"/>
                <a:gd name="connsiteX267" fmla="*/ 21786 w 2865903"/>
                <a:gd name="connsiteY267" fmla="*/ 2594286 h 2635682"/>
                <a:gd name="connsiteX268" fmla="*/ 119749 w 2865903"/>
                <a:gd name="connsiteY268" fmla="*/ 2594286 h 2635682"/>
                <a:gd name="connsiteX269" fmla="*/ 118419 w 2865903"/>
                <a:gd name="connsiteY269" fmla="*/ 2594286 h 2635682"/>
                <a:gd name="connsiteX270" fmla="*/ 97751 w 2865903"/>
                <a:gd name="connsiteY270" fmla="*/ 2614954 h 2635682"/>
                <a:gd name="connsiteX271" fmla="*/ 118419 w 2865903"/>
                <a:gd name="connsiteY271" fmla="*/ 2635622 h 2635682"/>
                <a:gd name="connsiteX272" fmla="*/ 139813 w 2865903"/>
                <a:gd name="connsiteY272" fmla="*/ 2614954 h 2635682"/>
                <a:gd name="connsiteX273" fmla="*/ 119749 w 2865903"/>
                <a:gd name="connsiteY273" fmla="*/ 2594286 h 2635682"/>
                <a:gd name="connsiteX274" fmla="*/ 119749 w 2865903"/>
                <a:gd name="connsiteY274" fmla="*/ 2594286 h 2635682"/>
                <a:gd name="connsiteX275" fmla="*/ 217712 w 2865903"/>
                <a:gd name="connsiteY275" fmla="*/ 2594286 h 2635682"/>
                <a:gd name="connsiteX276" fmla="*/ 216322 w 2865903"/>
                <a:gd name="connsiteY276" fmla="*/ 2594286 h 2635682"/>
                <a:gd name="connsiteX277" fmla="*/ 195653 w 2865903"/>
                <a:gd name="connsiteY277" fmla="*/ 2614954 h 2635682"/>
                <a:gd name="connsiteX278" fmla="*/ 216322 w 2865903"/>
                <a:gd name="connsiteY278" fmla="*/ 2635622 h 2635682"/>
                <a:gd name="connsiteX279" fmla="*/ 237715 w 2865903"/>
                <a:gd name="connsiteY279" fmla="*/ 2614954 h 2635682"/>
                <a:gd name="connsiteX280" fmla="*/ 217712 w 2865903"/>
                <a:gd name="connsiteY280" fmla="*/ 2594286 h 2635682"/>
                <a:gd name="connsiteX281" fmla="*/ 217712 w 2865903"/>
                <a:gd name="connsiteY281" fmla="*/ 2594286 h 2635682"/>
                <a:gd name="connsiteX282" fmla="*/ 315674 w 2865903"/>
                <a:gd name="connsiteY282" fmla="*/ 2594286 h 2635682"/>
                <a:gd name="connsiteX283" fmla="*/ 314345 w 2865903"/>
                <a:gd name="connsiteY283" fmla="*/ 2594286 h 2635682"/>
                <a:gd name="connsiteX284" fmla="*/ 293676 w 2865903"/>
                <a:gd name="connsiteY284" fmla="*/ 2614954 h 2635682"/>
                <a:gd name="connsiteX285" fmla="*/ 314345 w 2865903"/>
                <a:gd name="connsiteY285" fmla="*/ 2635622 h 2635682"/>
                <a:gd name="connsiteX286" fmla="*/ 335738 w 2865903"/>
                <a:gd name="connsiteY286" fmla="*/ 2614954 h 2635682"/>
                <a:gd name="connsiteX287" fmla="*/ 315674 w 2865903"/>
                <a:gd name="connsiteY287" fmla="*/ 2594286 h 2635682"/>
                <a:gd name="connsiteX288" fmla="*/ 315674 w 2865903"/>
                <a:gd name="connsiteY288" fmla="*/ 2594286 h 2635682"/>
                <a:gd name="connsiteX289" fmla="*/ 413697 w 2865903"/>
                <a:gd name="connsiteY289" fmla="*/ 2594286 h 2635682"/>
                <a:gd name="connsiteX290" fmla="*/ 412307 w 2865903"/>
                <a:gd name="connsiteY290" fmla="*/ 2594286 h 2635682"/>
                <a:gd name="connsiteX291" fmla="*/ 391639 w 2865903"/>
                <a:gd name="connsiteY291" fmla="*/ 2614954 h 2635682"/>
                <a:gd name="connsiteX292" fmla="*/ 412307 w 2865903"/>
                <a:gd name="connsiteY292" fmla="*/ 2635622 h 2635682"/>
                <a:gd name="connsiteX293" fmla="*/ 413697 w 2865903"/>
                <a:gd name="connsiteY293" fmla="*/ 2635622 h 2635682"/>
                <a:gd name="connsiteX294" fmla="*/ 434365 w 2865903"/>
                <a:gd name="connsiteY294" fmla="*/ 2614954 h 2635682"/>
                <a:gd name="connsiteX295" fmla="*/ 413697 w 2865903"/>
                <a:gd name="connsiteY295" fmla="*/ 2594286 h 2635682"/>
                <a:gd name="connsiteX296" fmla="*/ 413697 w 2865903"/>
                <a:gd name="connsiteY296" fmla="*/ 2594286 h 2635682"/>
                <a:gd name="connsiteX297" fmla="*/ 511660 w 2865903"/>
                <a:gd name="connsiteY297" fmla="*/ 2594286 h 2635682"/>
                <a:gd name="connsiteX298" fmla="*/ 510270 w 2865903"/>
                <a:gd name="connsiteY298" fmla="*/ 2594286 h 2635682"/>
                <a:gd name="connsiteX299" fmla="*/ 489601 w 2865903"/>
                <a:gd name="connsiteY299" fmla="*/ 2614954 h 2635682"/>
                <a:gd name="connsiteX300" fmla="*/ 510270 w 2865903"/>
                <a:gd name="connsiteY300" fmla="*/ 2635622 h 2635682"/>
                <a:gd name="connsiteX301" fmla="*/ 531663 w 2865903"/>
                <a:gd name="connsiteY301" fmla="*/ 2614954 h 2635682"/>
                <a:gd name="connsiteX302" fmla="*/ 511660 w 2865903"/>
                <a:gd name="connsiteY302" fmla="*/ 2594286 h 2635682"/>
                <a:gd name="connsiteX303" fmla="*/ 511660 w 2865903"/>
                <a:gd name="connsiteY303" fmla="*/ 2594286 h 2635682"/>
                <a:gd name="connsiteX304" fmla="*/ 609622 w 2865903"/>
                <a:gd name="connsiteY304" fmla="*/ 2594286 h 2635682"/>
                <a:gd name="connsiteX305" fmla="*/ 608232 w 2865903"/>
                <a:gd name="connsiteY305" fmla="*/ 2594286 h 2635682"/>
                <a:gd name="connsiteX306" fmla="*/ 587564 w 2865903"/>
                <a:gd name="connsiteY306" fmla="*/ 2614954 h 2635682"/>
                <a:gd name="connsiteX307" fmla="*/ 608232 w 2865903"/>
                <a:gd name="connsiteY307" fmla="*/ 2635622 h 2635682"/>
                <a:gd name="connsiteX308" fmla="*/ 629626 w 2865903"/>
                <a:gd name="connsiteY308" fmla="*/ 2614954 h 2635682"/>
                <a:gd name="connsiteX309" fmla="*/ 609622 w 2865903"/>
                <a:gd name="connsiteY309" fmla="*/ 2594286 h 2635682"/>
                <a:gd name="connsiteX310" fmla="*/ 609622 w 2865903"/>
                <a:gd name="connsiteY310" fmla="*/ 2594286 h 2635682"/>
                <a:gd name="connsiteX311" fmla="*/ 707584 w 2865903"/>
                <a:gd name="connsiteY311" fmla="*/ 2594286 h 2635682"/>
                <a:gd name="connsiteX312" fmla="*/ 706195 w 2865903"/>
                <a:gd name="connsiteY312" fmla="*/ 2594286 h 2635682"/>
                <a:gd name="connsiteX313" fmla="*/ 685527 w 2865903"/>
                <a:gd name="connsiteY313" fmla="*/ 2614954 h 2635682"/>
                <a:gd name="connsiteX314" fmla="*/ 706195 w 2865903"/>
                <a:gd name="connsiteY314" fmla="*/ 2635622 h 2635682"/>
                <a:gd name="connsiteX315" fmla="*/ 727528 w 2865903"/>
                <a:gd name="connsiteY315" fmla="*/ 2614954 h 2635682"/>
                <a:gd name="connsiteX316" fmla="*/ 707584 w 2865903"/>
                <a:gd name="connsiteY316" fmla="*/ 2594286 h 2635682"/>
                <a:gd name="connsiteX317" fmla="*/ 707584 w 2865903"/>
                <a:gd name="connsiteY317" fmla="*/ 2594286 h 2635682"/>
                <a:gd name="connsiteX318" fmla="*/ 805547 w 2865903"/>
                <a:gd name="connsiteY318" fmla="*/ 2594286 h 2635682"/>
                <a:gd name="connsiteX319" fmla="*/ 804158 w 2865903"/>
                <a:gd name="connsiteY319" fmla="*/ 2594286 h 2635682"/>
                <a:gd name="connsiteX320" fmla="*/ 783489 w 2865903"/>
                <a:gd name="connsiteY320" fmla="*/ 2614954 h 2635682"/>
                <a:gd name="connsiteX321" fmla="*/ 804158 w 2865903"/>
                <a:gd name="connsiteY321" fmla="*/ 2635622 h 2635682"/>
                <a:gd name="connsiteX322" fmla="*/ 805547 w 2865903"/>
                <a:gd name="connsiteY322" fmla="*/ 2635622 h 2635682"/>
                <a:gd name="connsiteX323" fmla="*/ 826215 w 2865903"/>
                <a:gd name="connsiteY323" fmla="*/ 2614954 h 2635682"/>
                <a:gd name="connsiteX324" fmla="*/ 805547 w 2865903"/>
                <a:gd name="connsiteY324" fmla="*/ 2594286 h 2635682"/>
                <a:gd name="connsiteX325" fmla="*/ 805547 w 2865903"/>
                <a:gd name="connsiteY325" fmla="*/ 2594286 h 2635682"/>
                <a:gd name="connsiteX326" fmla="*/ 903570 w 2865903"/>
                <a:gd name="connsiteY326" fmla="*/ 2594286 h 2635682"/>
                <a:gd name="connsiteX327" fmla="*/ 902180 w 2865903"/>
                <a:gd name="connsiteY327" fmla="*/ 2594286 h 2635682"/>
                <a:gd name="connsiteX328" fmla="*/ 881512 w 2865903"/>
                <a:gd name="connsiteY328" fmla="*/ 2614954 h 2635682"/>
                <a:gd name="connsiteX329" fmla="*/ 902180 w 2865903"/>
                <a:gd name="connsiteY329" fmla="*/ 2635622 h 2635682"/>
                <a:gd name="connsiteX330" fmla="*/ 903570 w 2865903"/>
                <a:gd name="connsiteY330" fmla="*/ 2635622 h 2635682"/>
                <a:gd name="connsiteX331" fmla="*/ 924239 w 2865903"/>
                <a:gd name="connsiteY331" fmla="*/ 2614954 h 2635682"/>
                <a:gd name="connsiteX332" fmla="*/ 903570 w 2865903"/>
                <a:gd name="connsiteY332" fmla="*/ 2594286 h 2635682"/>
                <a:gd name="connsiteX333" fmla="*/ 903570 w 2865903"/>
                <a:gd name="connsiteY333" fmla="*/ 2594286 h 2635682"/>
                <a:gd name="connsiteX334" fmla="*/ 1001472 w 2865903"/>
                <a:gd name="connsiteY334" fmla="*/ 2594286 h 2635682"/>
                <a:gd name="connsiteX335" fmla="*/ 1000082 w 2865903"/>
                <a:gd name="connsiteY335" fmla="*/ 2594286 h 2635682"/>
                <a:gd name="connsiteX336" fmla="*/ 979415 w 2865903"/>
                <a:gd name="connsiteY336" fmla="*/ 2614954 h 2635682"/>
                <a:gd name="connsiteX337" fmla="*/ 1000082 w 2865903"/>
                <a:gd name="connsiteY337" fmla="*/ 2635622 h 2635682"/>
                <a:gd name="connsiteX338" fmla="*/ 1021476 w 2865903"/>
                <a:gd name="connsiteY338" fmla="*/ 2614954 h 2635682"/>
                <a:gd name="connsiteX339" fmla="*/ 1001472 w 2865903"/>
                <a:gd name="connsiteY339" fmla="*/ 2594286 h 2635682"/>
                <a:gd name="connsiteX340" fmla="*/ 1001472 w 2865903"/>
                <a:gd name="connsiteY340" fmla="*/ 2594286 h 2635682"/>
                <a:gd name="connsiteX341" fmla="*/ 1099435 w 2865903"/>
                <a:gd name="connsiteY341" fmla="*/ 2594286 h 2635682"/>
                <a:gd name="connsiteX342" fmla="*/ 1098105 w 2865903"/>
                <a:gd name="connsiteY342" fmla="*/ 2594286 h 2635682"/>
                <a:gd name="connsiteX343" fmla="*/ 1077377 w 2865903"/>
                <a:gd name="connsiteY343" fmla="*/ 2614954 h 2635682"/>
                <a:gd name="connsiteX344" fmla="*/ 1098045 w 2865903"/>
                <a:gd name="connsiteY344" fmla="*/ 2635622 h 2635682"/>
                <a:gd name="connsiteX345" fmla="*/ 1119438 w 2865903"/>
                <a:gd name="connsiteY345" fmla="*/ 2614954 h 2635682"/>
                <a:gd name="connsiteX346" fmla="*/ 1099435 w 2865903"/>
                <a:gd name="connsiteY346" fmla="*/ 2594286 h 2635682"/>
                <a:gd name="connsiteX347" fmla="*/ 1099435 w 2865903"/>
                <a:gd name="connsiteY347" fmla="*/ 2594286 h 2635682"/>
                <a:gd name="connsiteX348" fmla="*/ 1197458 w 2865903"/>
                <a:gd name="connsiteY348" fmla="*/ 2594286 h 2635682"/>
                <a:gd name="connsiteX349" fmla="*/ 1196068 w 2865903"/>
                <a:gd name="connsiteY349" fmla="*/ 2594286 h 2635682"/>
                <a:gd name="connsiteX350" fmla="*/ 1175400 w 2865903"/>
                <a:gd name="connsiteY350" fmla="*/ 2614954 h 2635682"/>
                <a:gd name="connsiteX351" fmla="*/ 1196068 w 2865903"/>
                <a:gd name="connsiteY351" fmla="*/ 2635622 h 2635682"/>
                <a:gd name="connsiteX352" fmla="*/ 1197458 w 2865903"/>
                <a:gd name="connsiteY352" fmla="*/ 2635622 h 2635682"/>
                <a:gd name="connsiteX353" fmla="*/ 1218127 w 2865903"/>
                <a:gd name="connsiteY353" fmla="*/ 2614954 h 2635682"/>
                <a:gd name="connsiteX354" fmla="*/ 1197458 w 2865903"/>
                <a:gd name="connsiteY354" fmla="*/ 2594286 h 2635682"/>
                <a:gd name="connsiteX355" fmla="*/ 1197458 w 2865903"/>
                <a:gd name="connsiteY355" fmla="*/ 2594286 h 2635682"/>
                <a:gd name="connsiteX356" fmla="*/ 1295420 w 2865903"/>
                <a:gd name="connsiteY356" fmla="*/ 2594286 h 2635682"/>
                <a:gd name="connsiteX357" fmla="*/ 1294031 w 2865903"/>
                <a:gd name="connsiteY357" fmla="*/ 2594286 h 2635682"/>
                <a:gd name="connsiteX358" fmla="*/ 1273362 w 2865903"/>
                <a:gd name="connsiteY358" fmla="*/ 2614954 h 2635682"/>
                <a:gd name="connsiteX359" fmla="*/ 1294031 w 2865903"/>
                <a:gd name="connsiteY359" fmla="*/ 2635622 h 2635682"/>
                <a:gd name="connsiteX360" fmla="*/ 1295420 w 2865903"/>
                <a:gd name="connsiteY360" fmla="*/ 2635622 h 2635682"/>
                <a:gd name="connsiteX361" fmla="*/ 1316089 w 2865903"/>
                <a:gd name="connsiteY361" fmla="*/ 2614954 h 2635682"/>
                <a:gd name="connsiteX362" fmla="*/ 1295420 w 2865903"/>
                <a:gd name="connsiteY362" fmla="*/ 2594286 h 2635682"/>
                <a:gd name="connsiteX363" fmla="*/ 1295420 w 2865903"/>
                <a:gd name="connsiteY363" fmla="*/ 2594286 h 2635682"/>
                <a:gd name="connsiteX364" fmla="*/ 1393383 w 2865903"/>
                <a:gd name="connsiteY364" fmla="*/ 2594286 h 2635682"/>
                <a:gd name="connsiteX365" fmla="*/ 1391993 w 2865903"/>
                <a:gd name="connsiteY365" fmla="*/ 2594286 h 2635682"/>
                <a:gd name="connsiteX366" fmla="*/ 1371265 w 2865903"/>
                <a:gd name="connsiteY366" fmla="*/ 2614954 h 2635682"/>
                <a:gd name="connsiteX367" fmla="*/ 1391993 w 2865903"/>
                <a:gd name="connsiteY367" fmla="*/ 2635622 h 2635682"/>
                <a:gd name="connsiteX368" fmla="*/ 1413326 w 2865903"/>
                <a:gd name="connsiteY368" fmla="*/ 2614954 h 2635682"/>
                <a:gd name="connsiteX369" fmla="*/ 1393383 w 2865903"/>
                <a:gd name="connsiteY369" fmla="*/ 2594286 h 2635682"/>
                <a:gd name="connsiteX370" fmla="*/ 1393383 w 2865903"/>
                <a:gd name="connsiteY370" fmla="*/ 2594286 h 2635682"/>
                <a:gd name="connsiteX371" fmla="*/ 1491346 w 2865903"/>
                <a:gd name="connsiteY371" fmla="*/ 2594286 h 2635682"/>
                <a:gd name="connsiteX372" fmla="*/ 1489956 w 2865903"/>
                <a:gd name="connsiteY372" fmla="*/ 2594286 h 2635682"/>
                <a:gd name="connsiteX373" fmla="*/ 1469287 w 2865903"/>
                <a:gd name="connsiteY373" fmla="*/ 2614954 h 2635682"/>
                <a:gd name="connsiteX374" fmla="*/ 1489956 w 2865903"/>
                <a:gd name="connsiteY374" fmla="*/ 2635622 h 2635682"/>
                <a:gd name="connsiteX375" fmla="*/ 1511349 w 2865903"/>
                <a:gd name="connsiteY375" fmla="*/ 2614954 h 2635682"/>
                <a:gd name="connsiteX376" fmla="*/ 1491346 w 2865903"/>
                <a:gd name="connsiteY376" fmla="*/ 2594286 h 2635682"/>
                <a:gd name="connsiteX377" fmla="*/ 1491346 w 2865903"/>
                <a:gd name="connsiteY377" fmla="*/ 2594286 h 2635682"/>
                <a:gd name="connsiteX378" fmla="*/ 1589369 w 2865903"/>
                <a:gd name="connsiteY378" fmla="*/ 2594286 h 2635682"/>
                <a:gd name="connsiteX379" fmla="*/ 1587979 w 2865903"/>
                <a:gd name="connsiteY379" fmla="*/ 2594286 h 2635682"/>
                <a:gd name="connsiteX380" fmla="*/ 1567310 w 2865903"/>
                <a:gd name="connsiteY380" fmla="*/ 2614954 h 2635682"/>
                <a:gd name="connsiteX381" fmla="*/ 1587979 w 2865903"/>
                <a:gd name="connsiteY381" fmla="*/ 2635622 h 2635682"/>
                <a:gd name="connsiteX382" fmla="*/ 1589369 w 2865903"/>
                <a:gd name="connsiteY382" fmla="*/ 2635622 h 2635682"/>
                <a:gd name="connsiteX383" fmla="*/ 1610037 w 2865903"/>
                <a:gd name="connsiteY383" fmla="*/ 2614954 h 2635682"/>
                <a:gd name="connsiteX384" fmla="*/ 1589369 w 2865903"/>
                <a:gd name="connsiteY384" fmla="*/ 2594286 h 2635682"/>
                <a:gd name="connsiteX385" fmla="*/ 1589369 w 2865903"/>
                <a:gd name="connsiteY385" fmla="*/ 2594286 h 2635682"/>
                <a:gd name="connsiteX386" fmla="*/ 1687331 w 2865903"/>
                <a:gd name="connsiteY386" fmla="*/ 2594286 h 2635682"/>
                <a:gd name="connsiteX387" fmla="*/ 1685941 w 2865903"/>
                <a:gd name="connsiteY387" fmla="*/ 2594286 h 2635682"/>
                <a:gd name="connsiteX388" fmla="*/ 1665273 w 2865903"/>
                <a:gd name="connsiteY388" fmla="*/ 2614954 h 2635682"/>
                <a:gd name="connsiteX389" fmla="*/ 1685941 w 2865903"/>
                <a:gd name="connsiteY389" fmla="*/ 2635622 h 2635682"/>
                <a:gd name="connsiteX390" fmla="*/ 1687331 w 2865903"/>
                <a:gd name="connsiteY390" fmla="*/ 2635622 h 2635682"/>
                <a:gd name="connsiteX391" fmla="*/ 1707999 w 2865903"/>
                <a:gd name="connsiteY391" fmla="*/ 2614954 h 2635682"/>
                <a:gd name="connsiteX392" fmla="*/ 1687331 w 2865903"/>
                <a:gd name="connsiteY392" fmla="*/ 2594286 h 2635682"/>
                <a:gd name="connsiteX393" fmla="*/ 1687331 w 2865903"/>
                <a:gd name="connsiteY393" fmla="*/ 2594286 h 2635682"/>
                <a:gd name="connsiteX394" fmla="*/ 1785294 w 2865903"/>
                <a:gd name="connsiteY394" fmla="*/ 2594286 h 2635682"/>
                <a:gd name="connsiteX395" fmla="*/ 1783904 w 2865903"/>
                <a:gd name="connsiteY395" fmla="*/ 2594286 h 2635682"/>
                <a:gd name="connsiteX396" fmla="*/ 1763236 w 2865903"/>
                <a:gd name="connsiteY396" fmla="*/ 2614954 h 2635682"/>
                <a:gd name="connsiteX397" fmla="*/ 1783904 w 2865903"/>
                <a:gd name="connsiteY397" fmla="*/ 2635622 h 2635682"/>
                <a:gd name="connsiteX398" fmla="*/ 1805297 w 2865903"/>
                <a:gd name="connsiteY398" fmla="*/ 2614954 h 2635682"/>
                <a:gd name="connsiteX399" fmla="*/ 1785294 w 2865903"/>
                <a:gd name="connsiteY399" fmla="*/ 2594286 h 2635682"/>
                <a:gd name="connsiteX400" fmla="*/ 1785294 w 2865903"/>
                <a:gd name="connsiteY400" fmla="*/ 2594286 h 2635682"/>
                <a:gd name="connsiteX401" fmla="*/ 1883256 w 2865903"/>
                <a:gd name="connsiteY401" fmla="*/ 2594286 h 2635682"/>
                <a:gd name="connsiteX402" fmla="*/ 1881866 w 2865903"/>
                <a:gd name="connsiteY402" fmla="*/ 2594286 h 2635682"/>
                <a:gd name="connsiteX403" fmla="*/ 1861198 w 2865903"/>
                <a:gd name="connsiteY403" fmla="*/ 2614954 h 2635682"/>
                <a:gd name="connsiteX404" fmla="*/ 1881866 w 2865903"/>
                <a:gd name="connsiteY404" fmla="*/ 2635622 h 2635682"/>
                <a:gd name="connsiteX405" fmla="*/ 1903260 w 2865903"/>
                <a:gd name="connsiteY405" fmla="*/ 2614954 h 2635682"/>
                <a:gd name="connsiteX406" fmla="*/ 1883256 w 2865903"/>
                <a:gd name="connsiteY406" fmla="*/ 2594286 h 2635682"/>
                <a:gd name="connsiteX407" fmla="*/ 1883256 w 2865903"/>
                <a:gd name="connsiteY407" fmla="*/ 2594286 h 2635682"/>
                <a:gd name="connsiteX408" fmla="*/ 1981219 w 2865903"/>
                <a:gd name="connsiteY408" fmla="*/ 2594286 h 2635682"/>
                <a:gd name="connsiteX409" fmla="*/ 1979829 w 2865903"/>
                <a:gd name="connsiteY409" fmla="*/ 2594286 h 2635682"/>
                <a:gd name="connsiteX410" fmla="*/ 1959161 w 2865903"/>
                <a:gd name="connsiteY410" fmla="*/ 2614954 h 2635682"/>
                <a:gd name="connsiteX411" fmla="*/ 1979829 w 2865903"/>
                <a:gd name="connsiteY411" fmla="*/ 2635622 h 2635682"/>
                <a:gd name="connsiteX412" fmla="*/ 1981219 w 2865903"/>
                <a:gd name="connsiteY412" fmla="*/ 2635622 h 2635682"/>
                <a:gd name="connsiteX413" fmla="*/ 2001887 w 2865903"/>
                <a:gd name="connsiteY413" fmla="*/ 2614954 h 2635682"/>
                <a:gd name="connsiteX414" fmla="*/ 1981219 w 2865903"/>
                <a:gd name="connsiteY414" fmla="*/ 2594286 h 2635682"/>
                <a:gd name="connsiteX415" fmla="*/ 1981219 w 2865903"/>
                <a:gd name="connsiteY415" fmla="*/ 2594286 h 2635682"/>
                <a:gd name="connsiteX416" fmla="*/ 2079182 w 2865903"/>
                <a:gd name="connsiteY416" fmla="*/ 2594286 h 2635682"/>
                <a:gd name="connsiteX417" fmla="*/ 2077792 w 2865903"/>
                <a:gd name="connsiteY417" fmla="*/ 2594286 h 2635682"/>
                <a:gd name="connsiteX418" fmla="*/ 2057123 w 2865903"/>
                <a:gd name="connsiteY418" fmla="*/ 2614954 h 2635682"/>
                <a:gd name="connsiteX419" fmla="*/ 2077792 w 2865903"/>
                <a:gd name="connsiteY419" fmla="*/ 2635622 h 2635682"/>
                <a:gd name="connsiteX420" fmla="*/ 2079182 w 2865903"/>
                <a:gd name="connsiteY420" fmla="*/ 2635622 h 2635682"/>
                <a:gd name="connsiteX421" fmla="*/ 2099850 w 2865903"/>
                <a:gd name="connsiteY421" fmla="*/ 2614954 h 2635682"/>
                <a:gd name="connsiteX422" fmla="*/ 2079182 w 2865903"/>
                <a:gd name="connsiteY422" fmla="*/ 2594286 h 2635682"/>
                <a:gd name="connsiteX423" fmla="*/ 2079182 w 2865903"/>
                <a:gd name="connsiteY423" fmla="*/ 2594286 h 2635682"/>
                <a:gd name="connsiteX424" fmla="*/ 2177205 w 2865903"/>
                <a:gd name="connsiteY424" fmla="*/ 2594286 h 2635682"/>
                <a:gd name="connsiteX425" fmla="*/ 2175815 w 2865903"/>
                <a:gd name="connsiteY425" fmla="*/ 2594286 h 2635682"/>
                <a:gd name="connsiteX426" fmla="*/ 2155146 w 2865903"/>
                <a:gd name="connsiteY426" fmla="*/ 2614954 h 2635682"/>
                <a:gd name="connsiteX427" fmla="*/ 2175815 w 2865903"/>
                <a:gd name="connsiteY427" fmla="*/ 2635622 h 2635682"/>
                <a:gd name="connsiteX428" fmla="*/ 2197208 w 2865903"/>
                <a:gd name="connsiteY428" fmla="*/ 2614954 h 2635682"/>
                <a:gd name="connsiteX429" fmla="*/ 2177205 w 2865903"/>
                <a:gd name="connsiteY429" fmla="*/ 2594286 h 2635682"/>
                <a:gd name="connsiteX430" fmla="*/ 2177205 w 2865903"/>
                <a:gd name="connsiteY430" fmla="*/ 2594286 h 2635682"/>
                <a:gd name="connsiteX431" fmla="*/ 2275167 w 2865903"/>
                <a:gd name="connsiteY431" fmla="*/ 2594286 h 2635682"/>
                <a:gd name="connsiteX432" fmla="*/ 2273777 w 2865903"/>
                <a:gd name="connsiteY432" fmla="*/ 2594286 h 2635682"/>
                <a:gd name="connsiteX433" fmla="*/ 2253109 w 2865903"/>
                <a:gd name="connsiteY433" fmla="*/ 2614954 h 2635682"/>
                <a:gd name="connsiteX434" fmla="*/ 2273777 w 2865903"/>
                <a:gd name="connsiteY434" fmla="*/ 2635622 h 2635682"/>
                <a:gd name="connsiteX435" fmla="*/ 2295171 w 2865903"/>
                <a:gd name="connsiteY435" fmla="*/ 2614954 h 2635682"/>
                <a:gd name="connsiteX436" fmla="*/ 2275167 w 2865903"/>
                <a:gd name="connsiteY436" fmla="*/ 2594286 h 2635682"/>
                <a:gd name="connsiteX437" fmla="*/ 2275167 w 2865903"/>
                <a:gd name="connsiteY437" fmla="*/ 2594286 h 2635682"/>
                <a:gd name="connsiteX438" fmla="*/ 2373130 w 2865903"/>
                <a:gd name="connsiteY438" fmla="*/ 2594286 h 2635682"/>
                <a:gd name="connsiteX439" fmla="*/ 2371739 w 2865903"/>
                <a:gd name="connsiteY439" fmla="*/ 2594286 h 2635682"/>
                <a:gd name="connsiteX440" fmla="*/ 2351072 w 2865903"/>
                <a:gd name="connsiteY440" fmla="*/ 2614954 h 2635682"/>
                <a:gd name="connsiteX441" fmla="*/ 2371739 w 2865903"/>
                <a:gd name="connsiteY441" fmla="*/ 2635622 h 2635682"/>
                <a:gd name="connsiteX442" fmla="*/ 2393133 w 2865903"/>
                <a:gd name="connsiteY442" fmla="*/ 2614954 h 2635682"/>
                <a:gd name="connsiteX443" fmla="*/ 2373130 w 2865903"/>
                <a:gd name="connsiteY443" fmla="*/ 2594286 h 2635682"/>
                <a:gd name="connsiteX444" fmla="*/ 2373130 w 2865903"/>
                <a:gd name="connsiteY444" fmla="*/ 2594286 h 26356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Lst>
              <a:rect l="l" t="t" r="r" b="b"/>
              <a:pathLst>
                <a:path w="2865903" h="2635682">
                  <a:moveTo>
                    <a:pt x="2845236" y="1190720"/>
                  </a:moveTo>
                  <a:cubicBezTo>
                    <a:pt x="2856658" y="1190720"/>
                    <a:pt x="2865904" y="1181473"/>
                    <a:pt x="2865904" y="1170052"/>
                  </a:cubicBezTo>
                  <a:lnTo>
                    <a:pt x="2865904" y="1168661"/>
                  </a:lnTo>
                  <a:cubicBezTo>
                    <a:pt x="2865904" y="1141466"/>
                    <a:pt x="2824507" y="1141466"/>
                    <a:pt x="2824507" y="1168661"/>
                  </a:cubicBezTo>
                  <a:lnTo>
                    <a:pt x="2824507" y="1170052"/>
                  </a:lnTo>
                  <a:cubicBezTo>
                    <a:pt x="2824567" y="1181473"/>
                    <a:pt x="2833814" y="1190720"/>
                    <a:pt x="2845236" y="1190720"/>
                  </a:cubicBezTo>
                  <a:lnTo>
                    <a:pt x="2845236" y="1190720"/>
                  </a:lnTo>
                  <a:close/>
                  <a:moveTo>
                    <a:pt x="2471092" y="41336"/>
                  </a:moveTo>
                  <a:lnTo>
                    <a:pt x="2472482" y="41336"/>
                  </a:lnTo>
                  <a:cubicBezTo>
                    <a:pt x="2483904" y="41336"/>
                    <a:pt x="2493151" y="32090"/>
                    <a:pt x="2493151" y="20668"/>
                  </a:cubicBezTo>
                  <a:cubicBezTo>
                    <a:pt x="2493151" y="9246"/>
                    <a:pt x="2483904" y="0"/>
                    <a:pt x="2472482" y="0"/>
                  </a:cubicBezTo>
                  <a:lnTo>
                    <a:pt x="2471092" y="0"/>
                  </a:lnTo>
                  <a:cubicBezTo>
                    <a:pt x="2459670" y="0"/>
                    <a:pt x="2450424" y="9246"/>
                    <a:pt x="2450424" y="20668"/>
                  </a:cubicBezTo>
                  <a:cubicBezTo>
                    <a:pt x="2450363" y="32030"/>
                    <a:pt x="2459670" y="41336"/>
                    <a:pt x="2471092" y="41336"/>
                  </a:cubicBezTo>
                  <a:lnTo>
                    <a:pt x="2471092" y="41336"/>
                  </a:lnTo>
                  <a:close/>
                  <a:moveTo>
                    <a:pt x="2373069" y="41336"/>
                  </a:moveTo>
                  <a:lnTo>
                    <a:pt x="2374459" y="41336"/>
                  </a:lnTo>
                  <a:cubicBezTo>
                    <a:pt x="2385881" y="41336"/>
                    <a:pt x="2395127" y="32090"/>
                    <a:pt x="2395127" y="20668"/>
                  </a:cubicBezTo>
                  <a:cubicBezTo>
                    <a:pt x="2395127" y="9246"/>
                    <a:pt x="2385881" y="0"/>
                    <a:pt x="2374459" y="0"/>
                  </a:cubicBezTo>
                  <a:lnTo>
                    <a:pt x="2373069" y="0"/>
                  </a:lnTo>
                  <a:cubicBezTo>
                    <a:pt x="2361647" y="0"/>
                    <a:pt x="2352401" y="9246"/>
                    <a:pt x="2352401" y="20668"/>
                  </a:cubicBezTo>
                  <a:cubicBezTo>
                    <a:pt x="2352401" y="32030"/>
                    <a:pt x="2361708" y="41336"/>
                    <a:pt x="2373069" y="41336"/>
                  </a:cubicBezTo>
                  <a:lnTo>
                    <a:pt x="2373069" y="41336"/>
                  </a:lnTo>
                  <a:close/>
                  <a:moveTo>
                    <a:pt x="2569780" y="49737"/>
                  </a:moveTo>
                  <a:cubicBezTo>
                    <a:pt x="2579389" y="49737"/>
                    <a:pt x="2588031" y="43029"/>
                    <a:pt x="2590025" y="33238"/>
                  </a:cubicBezTo>
                  <a:cubicBezTo>
                    <a:pt x="2592321" y="22058"/>
                    <a:pt x="2585130" y="11120"/>
                    <a:pt x="2573950" y="8823"/>
                  </a:cubicBezTo>
                  <a:cubicBezTo>
                    <a:pt x="2562830" y="6466"/>
                    <a:pt x="2551288" y="13477"/>
                    <a:pt x="2548870" y="24536"/>
                  </a:cubicBezTo>
                  <a:cubicBezTo>
                    <a:pt x="2546453" y="35595"/>
                    <a:pt x="2552738" y="46413"/>
                    <a:pt x="2563797" y="48951"/>
                  </a:cubicBezTo>
                  <a:cubicBezTo>
                    <a:pt x="2563918" y="48951"/>
                    <a:pt x="2565429" y="49314"/>
                    <a:pt x="2565550" y="49314"/>
                  </a:cubicBezTo>
                  <a:cubicBezTo>
                    <a:pt x="2567061" y="49616"/>
                    <a:pt x="2568450" y="49737"/>
                    <a:pt x="2569780" y="49737"/>
                  </a:cubicBezTo>
                  <a:lnTo>
                    <a:pt x="2569780" y="49737"/>
                  </a:lnTo>
                  <a:close/>
                  <a:moveTo>
                    <a:pt x="2661155" y="84123"/>
                  </a:moveTo>
                  <a:cubicBezTo>
                    <a:pt x="2668588" y="84123"/>
                    <a:pt x="2675720" y="80135"/>
                    <a:pt x="2679406" y="73185"/>
                  </a:cubicBezTo>
                  <a:cubicBezTo>
                    <a:pt x="2684785" y="63093"/>
                    <a:pt x="2680977" y="50583"/>
                    <a:pt x="2670885" y="45204"/>
                  </a:cubicBezTo>
                  <a:cubicBezTo>
                    <a:pt x="2660914" y="39705"/>
                    <a:pt x="2647800" y="43089"/>
                    <a:pt x="2642300" y="53061"/>
                  </a:cubicBezTo>
                  <a:cubicBezTo>
                    <a:pt x="2636801" y="63093"/>
                    <a:pt x="2639943" y="75421"/>
                    <a:pt x="2649975" y="80920"/>
                  </a:cubicBezTo>
                  <a:lnTo>
                    <a:pt x="2651425" y="81706"/>
                  </a:lnTo>
                  <a:cubicBezTo>
                    <a:pt x="2654508" y="83338"/>
                    <a:pt x="2657892" y="84123"/>
                    <a:pt x="2661155" y="84123"/>
                  </a:cubicBezTo>
                  <a:lnTo>
                    <a:pt x="2661155" y="84123"/>
                  </a:lnTo>
                  <a:close/>
                  <a:moveTo>
                    <a:pt x="2739598" y="142321"/>
                  </a:moveTo>
                  <a:cubicBezTo>
                    <a:pt x="2745097" y="142321"/>
                    <a:pt x="2750597" y="140145"/>
                    <a:pt x="2754646" y="135794"/>
                  </a:cubicBezTo>
                  <a:cubicBezTo>
                    <a:pt x="2762502" y="127454"/>
                    <a:pt x="2762079" y="114400"/>
                    <a:pt x="2753740" y="106544"/>
                  </a:cubicBezTo>
                  <a:cubicBezTo>
                    <a:pt x="2745460" y="98809"/>
                    <a:pt x="2732104" y="98627"/>
                    <a:pt x="2724187" y="106725"/>
                  </a:cubicBezTo>
                  <a:cubicBezTo>
                    <a:pt x="2716331" y="114824"/>
                    <a:pt x="2715969" y="127273"/>
                    <a:pt x="2723946" y="135250"/>
                  </a:cubicBezTo>
                  <a:cubicBezTo>
                    <a:pt x="2724127" y="135371"/>
                    <a:pt x="2725215" y="136519"/>
                    <a:pt x="2725396" y="136640"/>
                  </a:cubicBezTo>
                  <a:cubicBezTo>
                    <a:pt x="2729445" y="140447"/>
                    <a:pt x="2734521" y="142321"/>
                    <a:pt x="2739598" y="142321"/>
                  </a:cubicBezTo>
                  <a:lnTo>
                    <a:pt x="2739598" y="142321"/>
                  </a:lnTo>
                  <a:close/>
                  <a:moveTo>
                    <a:pt x="2799186" y="219676"/>
                  </a:moveTo>
                  <a:cubicBezTo>
                    <a:pt x="2802690" y="219676"/>
                    <a:pt x="2806256" y="218769"/>
                    <a:pt x="2809519" y="216896"/>
                  </a:cubicBezTo>
                  <a:cubicBezTo>
                    <a:pt x="2819431" y="211154"/>
                    <a:pt x="2822814" y="198524"/>
                    <a:pt x="2817134" y="188613"/>
                  </a:cubicBezTo>
                  <a:cubicBezTo>
                    <a:pt x="2811453" y="178702"/>
                    <a:pt x="2798460" y="174713"/>
                    <a:pt x="2788549" y="180394"/>
                  </a:cubicBezTo>
                  <a:cubicBezTo>
                    <a:pt x="2778638" y="186074"/>
                    <a:pt x="2774952" y="198161"/>
                    <a:pt x="2780572" y="208072"/>
                  </a:cubicBezTo>
                  <a:lnTo>
                    <a:pt x="2781297" y="209281"/>
                  </a:lnTo>
                  <a:cubicBezTo>
                    <a:pt x="2785044" y="215989"/>
                    <a:pt x="2791994" y="219676"/>
                    <a:pt x="2799186" y="219676"/>
                  </a:cubicBezTo>
                  <a:lnTo>
                    <a:pt x="2799186" y="219676"/>
                  </a:lnTo>
                  <a:close/>
                  <a:moveTo>
                    <a:pt x="2835083" y="310446"/>
                  </a:moveTo>
                  <a:cubicBezTo>
                    <a:pt x="2836654" y="310446"/>
                    <a:pt x="2838286" y="310265"/>
                    <a:pt x="2839918" y="309903"/>
                  </a:cubicBezTo>
                  <a:cubicBezTo>
                    <a:pt x="2851037" y="307244"/>
                    <a:pt x="2857866" y="296063"/>
                    <a:pt x="2855267" y="285004"/>
                  </a:cubicBezTo>
                  <a:cubicBezTo>
                    <a:pt x="2855267" y="285004"/>
                    <a:pt x="2854905" y="283614"/>
                    <a:pt x="2854905" y="283554"/>
                  </a:cubicBezTo>
                  <a:cubicBezTo>
                    <a:pt x="2852185" y="272494"/>
                    <a:pt x="2841065" y="265665"/>
                    <a:pt x="2829946" y="268324"/>
                  </a:cubicBezTo>
                  <a:cubicBezTo>
                    <a:pt x="2818826" y="271044"/>
                    <a:pt x="2811997" y="282164"/>
                    <a:pt x="2814717" y="293283"/>
                  </a:cubicBezTo>
                  <a:lnTo>
                    <a:pt x="2834841" y="288388"/>
                  </a:lnTo>
                  <a:lnTo>
                    <a:pt x="2815019" y="294553"/>
                  </a:lnTo>
                  <a:cubicBezTo>
                    <a:pt x="2817195" y="304041"/>
                    <a:pt x="2825715" y="310446"/>
                    <a:pt x="2835083" y="310446"/>
                  </a:cubicBezTo>
                  <a:lnTo>
                    <a:pt x="2835083" y="310446"/>
                  </a:lnTo>
                  <a:close/>
                  <a:moveTo>
                    <a:pt x="2844933" y="407623"/>
                  </a:moveTo>
                  <a:cubicBezTo>
                    <a:pt x="2856355" y="407623"/>
                    <a:pt x="2865662" y="398377"/>
                    <a:pt x="2865662" y="386955"/>
                  </a:cubicBezTo>
                  <a:lnTo>
                    <a:pt x="2865662" y="385565"/>
                  </a:lnTo>
                  <a:cubicBezTo>
                    <a:pt x="2865662" y="374143"/>
                    <a:pt x="2856416" y="364897"/>
                    <a:pt x="2844994" y="364897"/>
                  </a:cubicBezTo>
                  <a:cubicBezTo>
                    <a:pt x="2833572" y="364897"/>
                    <a:pt x="2824325" y="374143"/>
                    <a:pt x="2824325" y="385565"/>
                  </a:cubicBezTo>
                  <a:lnTo>
                    <a:pt x="2824325" y="386955"/>
                  </a:lnTo>
                  <a:cubicBezTo>
                    <a:pt x="2824265" y="398377"/>
                    <a:pt x="2833572" y="407623"/>
                    <a:pt x="2844933" y="407623"/>
                  </a:cubicBezTo>
                  <a:lnTo>
                    <a:pt x="2844933" y="407623"/>
                  </a:lnTo>
                  <a:close/>
                  <a:moveTo>
                    <a:pt x="2844933" y="505586"/>
                  </a:moveTo>
                  <a:cubicBezTo>
                    <a:pt x="2856355" y="505586"/>
                    <a:pt x="2865662" y="496340"/>
                    <a:pt x="2865662" y="484918"/>
                  </a:cubicBezTo>
                  <a:lnTo>
                    <a:pt x="2865662" y="483528"/>
                  </a:lnTo>
                  <a:cubicBezTo>
                    <a:pt x="2865662" y="472106"/>
                    <a:pt x="2856416" y="462860"/>
                    <a:pt x="2844994" y="462860"/>
                  </a:cubicBezTo>
                  <a:cubicBezTo>
                    <a:pt x="2833572" y="462860"/>
                    <a:pt x="2824325" y="472106"/>
                    <a:pt x="2824325" y="483528"/>
                  </a:cubicBezTo>
                  <a:lnTo>
                    <a:pt x="2824325" y="484918"/>
                  </a:lnTo>
                  <a:cubicBezTo>
                    <a:pt x="2824265" y="496340"/>
                    <a:pt x="2833572" y="505586"/>
                    <a:pt x="2844933" y="505586"/>
                  </a:cubicBezTo>
                  <a:lnTo>
                    <a:pt x="2844933" y="505586"/>
                  </a:lnTo>
                  <a:close/>
                  <a:moveTo>
                    <a:pt x="2844933" y="603549"/>
                  </a:moveTo>
                  <a:cubicBezTo>
                    <a:pt x="2856355" y="603549"/>
                    <a:pt x="2865662" y="594302"/>
                    <a:pt x="2865662" y="582880"/>
                  </a:cubicBezTo>
                  <a:lnTo>
                    <a:pt x="2865662" y="581490"/>
                  </a:lnTo>
                  <a:cubicBezTo>
                    <a:pt x="2865662" y="570069"/>
                    <a:pt x="2856416" y="560822"/>
                    <a:pt x="2844994" y="560822"/>
                  </a:cubicBezTo>
                  <a:cubicBezTo>
                    <a:pt x="2833572" y="560822"/>
                    <a:pt x="2824325" y="570069"/>
                    <a:pt x="2824325" y="581490"/>
                  </a:cubicBezTo>
                  <a:lnTo>
                    <a:pt x="2824325" y="582880"/>
                  </a:lnTo>
                  <a:cubicBezTo>
                    <a:pt x="2824265" y="594302"/>
                    <a:pt x="2833572" y="603549"/>
                    <a:pt x="2844933" y="603549"/>
                  </a:cubicBezTo>
                  <a:lnTo>
                    <a:pt x="2844933" y="603549"/>
                  </a:lnTo>
                  <a:close/>
                  <a:moveTo>
                    <a:pt x="2844933" y="701511"/>
                  </a:moveTo>
                  <a:cubicBezTo>
                    <a:pt x="2856355" y="701511"/>
                    <a:pt x="2865662" y="692265"/>
                    <a:pt x="2865662" y="680843"/>
                  </a:cubicBezTo>
                  <a:lnTo>
                    <a:pt x="2865662" y="679453"/>
                  </a:lnTo>
                  <a:cubicBezTo>
                    <a:pt x="2865662" y="668031"/>
                    <a:pt x="2856416" y="658785"/>
                    <a:pt x="2844994" y="658785"/>
                  </a:cubicBezTo>
                  <a:cubicBezTo>
                    <a:pt x="2833572" y="658785"/>
                    <a:pt x="2824325" y="668031"/>
                    <a:pt x="2824325" y="679453"/>
                  </a:cubicBezTo>
                  <a:lnTo>
                    <a:pt x="2824325" y="680843"/>
                  </a:lnTo>
                  <a:cubicBezTo>
                    <a:pt x="2824265" y="692265"/>
                    <a:pt x="2833572" y="701572"/>
                    <a:pt x="2844933" y="701511"/>
                  </a:cubicBezTo>
                  <a:lnTo>
                    <a:pt x="2844933" y="701511"/>
                  </a:lnTo>
                  <a:close/>
                  <a:moveTo>
                    <a:pt x="2844933" y="799534"/>
                  </a:moveTo>
                  <a:cubicBezTo>
                    <a:pt x="2856355" y="799534"/>
                    <a:pt x="2865662" y="790288"/>
                    <a:pt x="2865662" y="778866"/>
                  </a:cubicBezTo>
                  <a:cubicBezTo>
                    <a:pt x="2865662" y="767444"/>
                    <a:pt x="2856416" y="757473"/>
                    <a:pt x="2844994" y="757473"/>
                  </a:cubicBezTo>
                  <a:cubicBezTo>
                    <a:pt x="2833572" y="757473"/>
                    <a:pt x="2824325" y="766054"/>
                    <a:pt x="2824325" y="777476"/>
                  </a:cubicBezTo>
                  <a:lnTo>
                    <a:pt x="2824325" y="778866"/>
                  </a:lnTo>
                  <a:cubicBezTo>
                    <a:pt x="2824265" y="790227"/>
                    <a:pt x="2833572" y="799534"/>
                    <a:pt x="2844933" y="799534"/>
                  </a:cubicBezTo>
                  <a:lnTo>
                    <a:pt x="2844933" y="799534"/>
                  </a:lnTo>
                  <a:close/>
                  <a:moveTo>
                    <a:pt x="2844933" y="897497"/>
                  </a:moveTo>
                  <a:cubicBezTo>
                    <a:pt x="2856355" y="897497"/>
                    <a:pt x="2865662" y="888190"/>
                    <a:pt x="2865662" y="876829"/>
                  </a:cubicBezTo>
                  <a:cubicBezTo>
                    <a:pt x="2865662" y="865407"/>
                    <a:pt x="2856416" y="855435"/>
                    <a:pt x="2844994" y="855435"/>
                  </a:cubicBezTo>
                  <a:cubicBezTo>
                    <a:pt x="2833572" y="855435"/>
                    <a:pt x="2824325" y="864017"/>
                    <a:pt x="2824325" y="875439"/>
                  </a:cubicBezTo>
                  <a:lnTo>
                    <a:pt x="2824325" y="876829"/>
                  </a:lnTo>
                  <a:cubicBezTo>
                    <a:pt x="2824265" y="888190"/>
                    <a:pt x="2833572" y="897497"/>
                    <a:pt x="2844933" y="897497"/>
                  </a:cubicBezTo>
                  <a:lnTo>
                    <a:pt x="2844933" y="897497"/>
                  </a:lnTo>
                  <a:close/>
                  <a:moveTo>
                    <a:pt x="2844933" y="995459"/>
                  </a:moveTo>
                  <a:cubicBezTo>
                    <a:pt x="2856355" y="995459"/>
                    <a:pt x="2865662" y="986213"/>
                    <a:pt x="2865662" y="974791"/>
                  </a:cubicBezTo>
                  <a:cubicBezTo>
                    <a:pt x="2865662" y="963369"/>
                    <a:pt x="2856416" y="953398"/>
                    <a:pt x="2844994" y="953398"/>
                  </a:cubicBezTo>
                  <a:cubicBezTo>
                    <a:pt x="2833572" y="953398"/>
                    <a:pt x="2824325" y="961979"/>
                    <a:pt x="2824325" y="973401"/>
                  </a:cubicBezTo>
                  <a:lnTo>
                    <a:pt x="2824325" y="974791"/>
                  </a:lnTo>
                  <a:cubicBezTo>
                    <a:pt x="2824265" y="986213"/>
                    <a:pt x="2833572" y="995459"/>
                    <a:pt x="2844933" y="995459"/>
                  </a:cubicBezTo>
                  <a:lnTo>
                    <a:pt x="2844933" y="995459"/>
                  </a:lnTo>
                  <a:close/>
                  <a:moveTo>
                    <a:pt x="2844933" y="1093422"/>
                  </a:moveTo>
                  <a:cubicBezTo>
                    <a:pt x="2856355" y="1093422"/>
                    <a:pt x="2865662" y="1084176"/>
                    <a:pt x="2865662" y="1072754"/>
                  </a:cubicBezTo>
                  <a:lnTo>
                    <a:pt x="2865662" y="1071364"/>
                  </a:lnTo>
                  <a:cubicBezTo>
                    <a:pt x="2865662" y="1059942"/>
                    <a:pt x="2856416" y="1050696"/>
                    <a:pt x="2844994" y="1050696"/>
                  </a:cubicBezTo>
                  <a:cubicBezTo>
                    <a:pt x="2833572" y="1050696"/>
                    <a:pt x="2824325" y="1059942"/>
                    <a:pt x="2824325" y="1071364"/>
                  </a:cubicBezTo>
                  <a:lnTo>
                    <a:pt x="2824325" y="1072754"/>
                  </a:lnTo>
                  <a:cubicBezTo>
                    <a:pt x="2824265" y="1084176"/>
                    <a:pt x="2833572" y="1093422"/>
                    <a:pt x="2844933" y="1093422"/>
                  </a:cubicBezTo>
                  <a:lnTo>
                    <a:pt x="2844933" y="1093422"/>
                  </a:lnTo>
                  <a:close/>
                  <a:moveTo>
                    <a:pt x="2845236" y="1288682"/>
                  </a:moveTo>
                  <a:cubicBezTo>
                    <a:pt x="2856658" y="1288682"/>
                    <a:pt x="2865904" y="1279436"/>
                    <a:pt x="2865904" y="1268014"/>
                  </a:cubicBezTo>
                  <a:lnTo>
                    <a:pt x="2865904" y="1266624"/>
                  </a:lnTo>
                  <a:cubicBezTo>
                    <a:pt x="2865904" y="1255202"/>
                    <a:pt x="2856658" y="1245956"/>
                    <a:pt x="2845236" y="1245956"/>
                  </a:cubicBezTo>
                  <a:cubicBezTo>
                    <a:pt x="2833814" y="1245956"/>
                    <a:pt x="2824567" y="1255202"/>
                    <a:pt x="2824567" y="1266624"/>
                  </a:cubicBezTo>
                  <a:lnTo>
                    <a:pt x="2824567" y="1268014"/>
                  </a:lnTo>
                  <a:cubicBezTo>
                    <a:pt x="2824567" y="1279436"/>
                    <a:pt x="2833814" y="1288682"/>
                    <a:pt x="2845236" y="1288682"/>
                  </a:cubicBezTo>
                  <a:lnTo>
                    <a:pt x="2845236" y="1288682"/>
                  </a:lnTo>
                  <a:close/>
                  <a:moveTo>
                    <a:pt x="2845236" y="1386705"/>
                  </a:moveTo>
                  <a:cubicBezTo>
                    <a:pt x="2856658" y="1386705"/>
                    <a:pt x="2865904" y="1377459"/>
                    <a:pt x="2865904" y="1366037"/>
                  </a:cubicBezTo>
                  <a:lnTo>
                    <a:pt x="2865904" y="1364647"/>
                  </a:lnTo>
                  <a:cubicBezTo>
                    <a:pt x="2865904" y="1353225"/>
                    <a:pt x="2856658" y="1343979"/>
                    <a:pt x="2845236" y="1343979"/>
                  </a:cubicBezTo>
                  <a:cubicBezTo>
                    <a:pt x="2833814" y="1343979"/>
                    <a:pt x="2824567" y="1353225"/>
                    <a:pt x="2824567" y="1364647"/>
                  </a:cubicBezTo>
                  <a:lnTo>
                    <a:pt x="2824567" y="1366037"/>
                  </a:lnTo>
                  <a:cubicBezTo>
                    <a:pt x="2824567" y="1377399"/>
                    <a:pt x="2833814" y="1386705"/>
                    <a:pt x="2845236" y="1386705"/>
                  </a:cubicBezTo>
                  <a:lnTo>
                    <a:pt x="2845236" y="1386705"/>
                  </a:lnTo>
                  <a:close/>
                  <a:moveTo>
                    <a:pt x="2845236" y="1484668"/>
                  </a:moveTo>
                  <a:cubicBezTo>
                    <a:pt x="2856658" y="1484668"/>
                    <a:pt x="2865904" y="1475422"/>
                    <a:pt x="2865904" y="1464000"/>
                  </a:cubicBezTo>
                  <a:lnTo>
                    <a:pt x="2865904" y="1462610"/>
                  </a:lnTo>
                  <a:cubicBezTo>
                    <a:pt x="2865904" y="1451188"/>
                    <a:pt x="2856658" y="1441941"/>
                    <a:pt x="2845236" y="1441941"/>
                  </a:cubicBezTo>
                  <a:cubicBezTo>
                    <a:pt x="2833814" y="1441941"/>
                    <a:pt x="2824567" y="1451188"/>
                    <a:pt x="2824567" y="1462610"/>
                  </a:cubicBezTo>
                  <a:lnTo>
                    <a:pt x="2824567" y="1464000"/>
                  </a:lnTo>
                  <a:cubicBezTo>
                    <a:pt x="2824567" y="1475361"/>
                    <a:pt x="2833814" y="1484668"/>
                    <a:pt x="2845236" y="1484668"/>
                  </a:cubicBezTo>
                  <a:lnTo>
                    <a:pt x="2845236" y="1484668"/>
                  </a:lnTo>
                  <a:close/>
                  <a:moveTo>
                    <a:pt x="2471395" y="2593319"/>
                  </a:moveTo>
                  <a:lnTo>
                    <a:pt x="2472785" y="2593319"/>
                  </a:lnTo>
                  <a:cubicBezTo>
                    <a:pt x="2484207" y="2593319"/>
                    <a:pt x="2493452" y="2602565"/>
                    <a:pt x="2493452" y="2613987"/>
                  </a:cubicBezTo>
                  <a:cubicBezTo>
                    <a:pt x="2493452" y="2625409"/>
                    <a:pt x="2484207" y="2634656"/>
                    <a:pt x="2472785" y="2634656"/>
                  </a:cubicBezTo>
                  <a:lnTo>
                    <a:pt x="2471395" y="2634656"/>
                  </a:lnTo>
                  <a:cubicBezTo>
                    <a:pt x="2459973" y="2634656"/>
                    <a:pt x="2450726" y="2625409"/>
                    <a:pt x="2450726" y="2613987"/>
                  </a:cubicBezTo>
                  <a:cubicBezTo>
                    <a:pt x="2450666" y="2602565"/>
                    <a:pt x="2459973" y="2593319"/>
                    <a:pt x="2471395" y="2593319"/>
                  </a:cubicBezTo>
                  <a:lnTo>
                    <a:pt x="2471395" y="2593319"/>
                  </a:lnTo>
                  <a:close/>
                  <a:moveTo>
                    <a:pt x="2570143" y="2584859"/>
                  </a:moveTo>
                  <a:cubicBezTo>
                    <a:pt x="2579751" y="2584859"/>
                    <a:pt x="2588333" y="2591627"/>
                    <a:pt x="2590388" y="2601417"/>
                  </a:cubicBezTo>
                  <a:cubicBezTo>
                    <a:pt x="2592684" y="2612597"/>
                    <a:pt x="2585492" y="2623536"/>
                    <a:pt x="2574312" y="2625832"/>
                  </a:cubicBezTo>
                  <a:cubicBezTo>
                    <a:pt x="2563193" y="2628189"/>
                    <a:pt x="2551650" y="2621179"/>
                    <a:pt x="2549232" y="2610120"/>
                  </a:cubicBezTo>
                  <a:cubicBezTo>
                    <a:pt x="2546816" y="2599060"/>
                    <a:pt x="2553161" y="2588243"/>
                    <a:pt x="2564220" y="2585704"/>
                  </a:cubicBezTo>
                  <a:cubicBezTo>
                    <a:pt x="2564341" y="2585644"/>
                    <a:pt x="2565851" y="2585342"/>
                    <a:pt x="2565972" y="2585342"/>
                  </a:cubicBezTo>
                  <a:cubicBezTo>
                    <a:pt x="2567303" y="2585040"/>
                    <a:pt x="2568753" y="2584859"/>
                    <a:pt x="2570143" y="2584859"/>
                  </a:cubicBezTo>
                  <a:lnTo>
                    <a:pt x="2570143" y="2584859"/>
                  </a:lnTo>
                  <a:close/>
                  <a:moveTo>
                    <a:pt x="2661458" y="2550472"/>
                  </a:moveTo>
                  <a:cubicBezTo>
                    <a:pt x="2668830" y="2550472"/>
                    <a:pt x="2676022" y="2554460"/>
                    <a:pt x="2679709" y="2561410"/>
                  </a:cubicBezTo>
                  <a:cubicBezTo>
                    <a:pt x="2685087" y="2571503"/>
                    <a:pt x="2681280" y="2584012"/>
                    <a:pt x="2671187" y="2589391"/>
                  </a:cubicBezTo>
                  <a:cubicBezTo>
                    <a:pt x="2661216" y="2594890"/>
                    <a:pt x="2648102" y="2591506"/>
                    <a:pt x="2642602" y="2581474"/>
                  </a:cubicBezTo>
                  <a:cubicBezTo>
                    <a:pt x="2637103" y="2571442"/>
                    <a:pt x="2640245" y="2559174"/>
                    <a:pt x="2650278" y="2553675"/>
                  </a:cubicBezTo>
                  <a:lnTo>
                    <a:pt x="2651728" y="2552889"/>
                  </a:lnTo>
                  <a:cubicBezTo>
                    <a:pt x="2654871" y="2551318"/>
                    <a:pt x="2658194" y="2550472"/>
                    <a:pt x="2661458" y="2550472"/>
                  </a:cubicBezTo>
                  <a:lnTo>
                    <a:pt x="2661458" y="2550472"/>
                  </a:lnTo>
                  <a:close/>
                  <a:moveTo>
                    <a:pt x="2739900" y="2492335"/>
                  </a:moveTo>
                  <a:cubicBezTo>
                    <a:pt x="2745400" y="2492335"/>
                    <a:pt x="2750899" y="2494510"/>
                    <a:pt x="2755008" y="2498862"/>
                  </a:cubicBezTo>
                  <a:cubicBezTo>
                    <a:pt x="2762805" y="2507201"/>
                    <a:pt x="2762442" y="2520255"/>
                    <a:pt x="2754102" y="2528111"/>
                  </a:cubicBezTo>
                  <a:cubicBezTo>
                    <a:pt x="2745822" y="2535847"/>
                    <a:pt x="2732467" y="2536028"/>
                    <a:pt x="2724610" y="2527930"/>
                  </a:cubicBezTo>
                  <a:cubicBezTo>
                    <a:pt x="2716754" y="2519832"/>
                    <a:pt x="2716391" y="2507383"/>
                    <a:pt x="2724369" y="2499345"/>
                  </a:cubicBezTo>
                  <a:cubicBezTo>
                    <a:pt x="2724489" y="2499224"/>
                    <a:pt x="2725638" y="2498076"/>
                    <a:pt x="2725819" y="2497955"/>
                  </a:cubicBezTo>
                  <a:cubicBezTo>
                    <a:pt x="2729687" y="2494208"/>
                    <a:pt x="2734824" y="2492335"/>
                    <a:pt x="2739900" y="2492335"/>
                  </a:cubicBezTo>
                  <a:lnTo>
                    <a:pt x="2739900" y="2492335"/>
                  </a:lnTo>
                  <a:close/>
                  <a:moveTo>
                    <a:pt x="2799487" y="2414980"/>
                  </a:moveTo>
                  <a:cubicBezTo>
                    <a:pt x="2802993" y="2414980"/>
                    <a:pt x="2806558" y="2415887"/>
                    <a:pt x="2809822" y="2417760"/>
                  </a:cubicBezTo>
                  <a:cubicBezTo>
                    <a:pt x="2819732" y="2423441"/>
                    <a:pt x="2823117" y="2436132"/>
                    <a:pt x="2817436" y="2446043"/>
                  </a:cubicBezTo>
                  <a:cubicBezTo>
                    <a:pt x="2811755" y="2455954"/>
                    <a:pt x="2798762" y="2459943"/>
                    <a:pt x="2788851" y="2454262"/>
                  </a:cubicBezTo>
                  <a:cubicBezTo>
                    <a:pt x="2778940" y="2448521"/>
                    <a:pt x="2775193" y="2436494"/>
                    <a:pt x="2780874" y="2426583"/>
                  </a:cubicBezTo>
                  <a:lnTo>
                    <a:pt x="2781539" y="2425375"/>
                  </a:lnTo>
                  <a:cubicBezTo>
                    <a:pt x="2785346" y="2418666"/>
                    <a:pt x="2792357" y="2414980"/>
                    <a:pt x="2799487" y="2414980"/>
                  </a:cubicBezTo>
                  <a:lnTo>
                    <a:pt x="2799487" y="2414980"/>
                  </a:lnTo>
                  <a:close/>
                  <a:moveTo>
                    <a:pt x="2835385" y="2324209"/>
                  </a:moveTo>
                  <a:cubicBezTo>
                    <a:pt x="2836956" y="2324209"/>
                    <a:pt x="2838588" y="2324390"/>
                    <a:pt x="2840219" y="2324813"/>
                  </a:cubicBezTo>
                  <a:cubicBezTo>
                    <a:pt x="2851340" y="2327472"/>
                    <a:pt x="2858169" y="2338592"/>
                    <a:pt x="2855509" y="2349712"/>
                  </a:cubicBezTo>
                  <a:cubicBezTo>
                    <a:pt x="2855509" y="2349712"/>
                    <a:pt x="2855207" y="2351102"/>
                    <a:pt x="2855207" y="2351102"/>
                  </a:cubicBezTo>
                  <a:cubicBezTo>
                    <a:pt x="2852487" y="2362222"/>
                    <a:pt x="2841368" y="2368990"/>
                    <a:pt x="2830188" y="2366331"/>
                  </a:cubicBezTo>
                  <a:cubicBezTo>
                    <a:pt x="2819068" y="2363612"/>
                    <a:pt x="2812299" y="2352492"/>
                    <a:pt x="2814959" y="2341372"/>
                  </a:cubicBezTo>
                  <a:lnTo>
                    <a:pt x="2835083" y="2346207"/>
                  </a:lnTo>
                  <a:lnTo>
                    <a:pt x="2815260" y="2340043"/>
                  </a:lnTo>
                  <a:cubicBezTo>
                    <a:pt x="2817557" y="2330615"/>
                    <a:pt x="2826078" y="2324149"/>
                    <a:pt x="2835385" y="2324209"/>
                  </a:cubicBezTo>
                  <a:lnTo>
                    <a:pt x="2835385" y="2324209"/>
                  </a:lnTo>
                  <a:close/>
                  <a:moveTo>
                    <a:pt x="2845236" y="2227032"/>
                  </a:moveTo>
                  <a:cubicBezTo>
                    <a:pt x="2856658" y="2227032"/>
                    <a:pt x="2865904" y="2236278"/>
                    <a:pt x="2865904" y="2247700"/>
                  </a:cubicBezTo>
                  <a:lnTo>
                    <a:pt x="2865904" y="2249090"/>
                  </a:lnTo>
                  <a:cubicBezTo>
                    <a:pt x="2865904" y="2260512"/>
                    <a:pt x="2856658" y="2269759"/>
                    <a:pt x="2845236" y="2269759"/>
                  </a:cubicBezTo>
                  <a:cubicBezTo>
                    <a:pt x="2833814" y="2269759"/>
                    <a:pt x="2824567" y="2260512"/>
                    <a:pt x="2824567" y="2249090"/>
                  </a:cubicBezTo>
                  <a:lnTo>
                    <a:pt x="2824567" y="2247700"/>
                  </a:lnTo>
                  <a:cubicBezTo>
                    <a:pt x="2824567" y="2236278"/>
                    <a:pt x="2833814" y="2227032"/>
                    <a:pt x="2845236" y="2227032"/>
                  </a:cubicBezTo>
                  <a:lnTo>
                    <a:pt x="2845236" y="2227032"/>
                  </a:lnTo>
                  <a:close/>
                  <a:moveTo>
                    <a:pt x="2845236" y="2129070"/>
                  </a:moveTo>
                  <a:cubicBezTo>
                    <a:pt x="2856658" y="2129070"/>
                    <a:pt x="2865904" y="2138316"/>
                    <a:pt x="2865904" y="2149738"/>
                  </a:cubicBezTo>
                  <a:lnTo>
                    <a:pt x="2865904" y="2151128"/>
                  </a:lnTo>
                  <a:cubicBezTo>
                    <a:pt x="2865904" y="2162550"/>
                    <a:pt x="2856658" y="2171796"/>
                    <a:pt x="2845236" y="2171796"/>
                  </a:cubicBezTo>
                  <a:cubicBezTo>
                    <a:pt x="2833814" y="2171796"/>
                    <a:pt x="2824567" y="2162550"/>
                    <a:pt x="2824567" y="2151128"/>
                  </a:cubicBezTo>
                  <a:lnTo>
                    <a:pt x="2824567" y="2149738"/>
                  </a:lnTo>
                  <a:cubicBezTo>
                    <a:pt x="2824567" y="2138316"/>
                    <a:pt x="2833814" y="2129070"/>
                    <a:pt x="2845236" y="2129070"/>
                  </a:cubicBezTo>
                  <a:lnTo>
                    <a:pt x="2845236" y="2129070"/>
                  </a:lnTo>
                  <a:close/>
                  <a:moveTo>
                    <a:pt x="2845236" y="2031107"/>
                  </a:moveTo>
                  <a:cubicBezTo>
                    <a:pt x="2856658" y="2031107"/>
                    <a:pt x="2865904" y="2040353"/>
                    <a:pt x="2865904" y="2051775"/>
                  </a:cubicBezTo>
                  <a:lnTo>
                    <a:pt x="2865904" y="2053165"/>
                  </a:lnTo>
                  <a:cubicBezTo>
                    <a:pt x="2865904" y="2064587"/>
                    <a:pt x="2856658" y="2073833"/>
                    <a:pt x="2845236" y="2073833"/>
                  </a:cubicBezTo>
                  <a:cubicBezTo>
                    <a:pt x="2833814" y="2073833"/>
                    <a:pt x="2824567" y="2064587"/>
                    <a:pt x="2824567" y="2053165"/>
                  </a:cubicBezTo>
                  <a:lnTo>
                    <a:pt x="2824567" y="2051775"/>
                  </a:lnTo>
                  <a:cubicBezTo>
                    <a:pt x="2824567" y="2040353"/>
                    <a:pt x="2833814" y="2031107"/>
                    <a:pt x="2845236" y="2031107"/>
                  </a:cubicBezTo>
                  <a:lnTo>
                    <a:pt x="2845236" y="2031107"/>
                  </a:lnTo>
                  <a:close/>
                  <a:moveTo>
                    <a:pt x="2845236" y="1933084"/>
                  </a:moveTo>
                  <a:cubicBezTo>
                    <a:pt x="2856658" y="1933084"/>
                    <a:pt x="2865904" y="1942330"/>
                    <a:pt x="2865904" y="1953752"/>
                  </a:cubicBezTo>
                  <a:lnTo>
                    <a:pt x="2865904" y="1955142"/>
                  </a:lnTo>
                  <a:cubicBezTo>
                    <a:pt x="2865904" y="1966564"/>
                    <a:pt x="2856658" y="1975810"/>
                    <a:pt x="2845236" y="1975810"/>
                  </a:cubicBezTo>
                  <a:cubicBezTo>
                    <a:pt x="2833814" y="1975810"/>
                    <a:pt x="2824567" y="1966564"/>
                    <a:pt x="2824567" y="1955142"/>
                  </a:cubicBezTo>
                  <a:lnTo>
                    <a:pt x="2824567" y="1953752"/>
                  </a:lnTo>
                  <a:cubicBezTo>
                    <a:pt x="2824567" y="1942391"/>
                    <a:pt x="2833814" y="1933084"/>
                    <a:pt x="2845236" y="1933084"/>
                  </a:cubicBezTo>
                  <a:lnTo>
                    <a:pt x="2845236" y="1933084"/>
                  </a:lnTo>
                  <a:close/>
                  <a:moveTo>
                    <a:pt x="2845236" y="1835121"/>
                  </a:moveTo>
                  <a:cubicBezTo>
                    <a:pt x="2856658" y="1835121"/>
                    <a:pt x="2865904" y="1844368"/>
                    <a:pt x="2865904" y="1855790"/>
                  </a:cubicBezTo>
                  <a:cubicBezTo>
                    <a:pt x="2865904" y="1867211"/>
                    <a:pt x="2856658" y="1877183"/>
                    <a:pt x="2845236" y="1877183"/>
                  </a:cubicBezTo>
                  <a:cubicBezTo>
                    <a:pt x="2833814" y="1877183"/>
                    <a:pt x="2824567" y="1868601"/>
                    <a:pt x="2824567" y="1857180"/>
                  </a:cubicBezTo>
                  <a:lnTo>
                    <a:pt x="2824567" y="1855790"/>
                  </a:lnTo>
                  <a:cubicBezTo>
                    <a:pt x="2824567" y="1844428"/>
                    <a:pt x="2833814" y="1835121"/>
                    <a:pt x="2845236" y="1835121"/>
                  </a:cubicBezTo>
                  <a:lnTo>
                    <a:pt x="2845236" y="1835121"/>
                  </a:lnTo>
                  <a:close/>
                  <a:moveTo>
                    <a:pt x="2845236" y="1737159"/>
                  </a:moveTo>
                  <a:cubicBezTo>
                    <a:pt x="2856658" y="1737159"/>
                    <a:pt x="2865904" y="1746405"/>
                    <a:pt x="2865904" y="1757827"/>
                  </a:cubicBezTo>
                  <a:cubicBezTo>
                    <a:pt x="2865904" y="1769249"/>
                    <a:pt x="2856658" y="1779220"/>
                    <a:pt x="2845236" y="1779220"/>
                  </a:cubicBezTo>
                  <a:cubicBezTo>
                    <a:pt x="2833814" y="1779220"/>
                    <a:pt x="2824567" y="1770639"/>
                    <a:pt x="2824567" y="1759217"/>
                  </a:cubicBezTo>
                  <a:lnTo>
                    <a:pt x="2824567" y="1757887"/>
                  </a:lnTo>
                  <a:cubicBezTo>
                    <a:pt x="2824567" y="1746466"/>
                    <a:pt x="2833814" y="1737159"/>
                    <a:pt x="2845236" y="1737159"/>
                  </a:cubicBezTo>
                  <a:lnTo>
                    <a:pt x="2845236" y="1737159"/>
                  </a:lnTo>
                  <a:close/>
                  <a:moveTo>
                    <a:pt x="2845236" y="1639196"/>
                  </a:moveTo>
                  <a:cubicBezTo>
                    <a:pt x="2856658" y="1639196"/>
                    <a:pt x="2865904" y="1648443"/>
                    <a:pt x="2865904" y="1659864"/>
                  </a:cubicBezTo>
                  <a:cubicBezTo>
                    <a:pt x="2865904" y="1671286"/>
                    <a:pt x="2856658" y="1681258"/>
                    <a:pt x="2845236" y="1681258"/>
                  </a:cubicBezTo>
                  <a:cubicBezTo>
                    <a:pt x="2833814" y="1681258"/>
                    <a:pt x="2824567" y="1672676"/>
                    <a:pt x="2824567" y="1661254"/>
                  </a:cubicBezTo>
                  <a:lnTo>
                    <a:pt x="2824567" y="1659864"/>
                  </a:lnTo>
                  <a:cubicBezTo>
                    <a:pt x="2824567" y="1648443"/>
                    <a:pt x="2833814" y="1639196"/>
                    <a:pt x="2845236" y="1639196"/>
                  </a:cubicBezTo>
                  <a:lnTo>
                    <a:pt x="2845236" y="1639196"/>
                  </a:lnTo>
                  <a:close/>
                  <a:moveTo>
                    <a:pt x="2845236" y="1541234"/>
                  </a:moveTo>
                  <a:cubicBezTo>
                    <a:pt x="2856658" y="1541234"/>
                    <a:pt x="2865904" y="1550480"/>
                    <a:pt x="2865904" y="1561902"/>
                  </a:cubicBezTo>
                  <a:lnTo>
                    <a:pt x="2865904" y="1563292"/>
                  </a:lnTo>
                  <a:cubicBezTo>
                    <a:pt x="2865904" y="1574714"/>
                    <a:pt x="2856658" y="1583960"/>
                    <a:pt x="2845236" y="1583960"/>
                  </a:cubicBezTo>
                  <a:cubicBezTo>
                    <a:pt x="2833814" y="1583960"/>
                    <a:pt x="2824567" y="1574714"/>
                    <a:pt x="2824567" y="1563292"/>
                  </a:cubicBezTo>
                  <a:lnTo>
                    <a:pt x="2824567" y="1561902"/>
                  </a:lnTo>
                  <a:cubicBezTo>
                    <a:pt x="2824567" y="1550480"/>
                    <a:pt x="2833814" y="1541234"/>
                    <a:pt x="2845236" y="1541234"/>
                  </a:cubicBezTo>
                  <a:lnTo>
                    <a:pt x="2845236" y="1541234"/>
                  </a:lnTo>
                  <a:close/>
                  <a:moveTo>
                    <a:pt x="21786" y="2594286"/>
                  </a:moveTo>
                  <a:lnTo>
                    <a:pt x="20396" y="2594286"/>
                  </a:lnTo>
                  <a:cubicBezTo>
                    <a:pt x="-6799" y="2594286"/>
                    <a:pt x="-6799" y="2635683"/>
                    <a:pt x="20396" y="2635683"/>
                  </a:cubicBezTo>
                  <a:lnTo>
                    <a:pt x="21786" y="2635683"/>
                  </a:lnTo>
                  <a:cubicBezTo>
                    <a:pt x="33208" y="2635683"/>
                    <a:pt x="42455" y="2626437"/>
                    <a:pt x="42455" y="2615015"/>
                  </a:cubicBezTo>
                  <a:cubicBezTo>
                    <a:pt x="42455" y="2603593"/>
                    <a:pt x="33208" y="2594286"/>
                    <a:pt x="21786" y="2594286"/>
                  </a:cubicBezTo>
                  <a:lnTo>
                    <a:pt x="21786" y="2594286"/>
                  </a:lnTo>
                  <a:close/>
                  <a:moveTo>
                    <a:pt x="119749" y="2594286"/>
                  </a:moveTo>
                  <a:lnTo>
                    <a:pt x="118419" y="2594286"/>
                  </a:lnTo>
                  <a:cubicBezTo>
                    <a:pt x="106997" y="2594286"/>
                    <a:pt x="97751" y="2603532"/>
                    <a:pt x="97751" y="2614954"/>
                  </a:cubicBezTo>
                  <a:cubicBezTo>
                    <a:pt x="97751" y="2626376"/>
                    <a:pt x="106997" y="2635622"/>
                    <a:pt x="118419" y="2635622"/>
                  </a:cubicBezTo>
                  <a:cubicBezTo>
                    <a:pt x="129841" y="2635622"/>
                    <a:pt x="139813" y="2626376"/>
                    <a:pt x="139813" y="2614954"/>
                  </a:cubicBezTo>
                  <a:cubicBezTo>
                    <a:pt x="139752" y="2603593"/>
                    <a:pt x="131170" y="2594286"/>
                    <a:pt x="119749" y="2594286"/>
                  </a:cubicBezTo>
                  <a:lnTo>
                    <a:pt x="119749" y="2594286"/>
                  </a:lnTo>
                  <a:close/>
                  <a:moveTo>
                    <a:pt x="217712" y="2594286"/>
                  </a:moveTo>
                  <a:lnTo>
                    <a:pt x="216322" y="2594286"/>
                  </a:lnTo>
                  <a:cubicBezTo>
                    <a:pt x="204900" y="2594286"/>
                    <a:pt x="195653" y="2603532"/>
                    <a:pt x="195653" y="2614954"/>
                  </a:cubicBezTo>
                  <a:cubicBezTo>
                    <a:pt x="195653" y="2626376"/>
                    <a:pt x="204900" y="2635622"/>
                    <a:pt x="216322" y="2635622"/>
                  </a:cubicBezTo>
                  <a:cubicBezTo>
                    <a:pt x="227744" y="2635622"/>
                    <a:pt x="237715" y="2626376"/>
                    <a:pt x="237715" y="2614954"/>
                  </a:cubicBezTo>
                  <a:cubicBezTo>
                    <a:pt x="237715" y="2603593"/>
                    <a:pt x="229134" y="2594286"/>
                    <a:pt x="217712" y="2594286"/>
                  </a:cubicBezTo>
                  <a:lnTo>
                    <a:pt x="217712" y="2594286"/>
                  </a:lnTo>
                  <a:close/>
                  <a:moveTo>
                    <a:pt x="315674" y="2594286"/>
                  </a:moveTo>
                  <a:lnTo>
                    <a:pt x="314345" y="2594286"/>
                  </a:lnTo>
                  <a:cubicBezTo>
                    <a:pt x="302923" y="2594286"/>
                    <a:pt x="293676" y="2603532"/>
                    <a:pt x="293676" y="2614954"/>
                  </a:cubicBezTo>
                  <a:cubicBezTo>
                    <a:pt x="293676" y="2626376"/>
                    <a:pt x="302923" y="2635622"/>
                    <a:pt x="314345" y="2635622"/>
                  </a:cubicBezTo>
                  <a:cubicBezTo>
                    <a:pt x="325767" y="2635622"/>
                    <a:pt x="335738" y="2626376"/>
                    <a:pt x="335738" y="2614954"/>
                  </a:cubicBezTo>
                  <a:cubicBezTo>
                    <a:pt x="335678" y="2603593"/>
                    <a:pt x="327096" y="2594286"/>
                    <a:pt x="315674" y="2594286"/>
                  </a:cubicBezTo>
                  <a:lnTo>
                    <a:pt x="315674" y="2594286"/>
                  </a:lnTo>
                  <a:close/>
                  <a:moveTo>
                    <a:pt x="413697" y="2594286"/>
                  </a:moveTo>
                  <a:lnTo>
                    <a:pt x="412307" y="2594286"/>
                  </a:lnTo>
                  <a:cubicBezTo>
                    <a:pt x="400885" y="2594286"/>
                    <a:pt x="391639" y="2603532"/>
                    <a:pt x="391639" y="2614954"/>
                  </a:cubicBezTo>
                  <a:cubicBezTo>
                    <a:pt x="391639" y="2626376"/>
                    <a:pt x="400885" y="2635622"/>
                    <a:pt x="412307" y="2635622"/>
                  </a:cubicBezTo>
                  <a:lnTo>
                    <a:pt x="413697" y="2635622"/>
                  </a:lnTo>
                  <a:cubicBezTo>
                    <a:pt x="425119" y="2635622"/>
                    <a:pt x="434365" y="2626376"/>
                    <a:pt x="434365" y="2614954"/>
                  </a:cubicBezTo>
                  <a:cubicBezTo>
                    <a:pt x="434365" y="2603593"/>
                    <a:pt x="425058" y="2594286"/>
                    <a:pt x="413697" y="2594286"/>
                  </a:cubicBezTo>
                  <a:lnTo>
                    <a:pt x="413697" y="2594286"/>
                  </a:lnTo>
                  <a:close/>
                  <a:moveTo>
                    <a:pt x="511660" y="2594286"/>
                  </a:moveTo>
                  <a:lnTo>
                    <a:pt x="510270" y="2594286"/>
                  </a:lnTo>
                  <a:cubicBezTo>
                    <a:pt x="498848" y="2594286"/>
                    <a:pt x="489601" y="2603532"/>
                    <a:pt x="489601" y="2614954"/>
                  </a:cubicBezTo>
                  <a:cubicBezTo>
                    <a:pt x="489601" y="2626376"/>
                    <a:pt x="498848" y="2635622"/>
                    <a:pt x="510270" y="2635622"/>
                  </a:cubicBezTo>
                  <a:cubicBezTo>
                    <a:pt x="521691" y="2635622"/>
                    <a:pt x="531663" y="2626376"/>
                    <a:pt x="531663" y="2614954"/>
                  </a:cubicBezTo>
                  <a:cubicBezTo>
                    <a:pt x="531602" y="2603593"/>
                    <a:pt x="523082" y="2594286"/>
                    <a:pt x="511660" y="2594286"/>
                  </a:cubicBezTo>
                  <a:lnTo>
                    <a:pt x="511660" y="2594286"/>
                  </a:lnTo>
                  <a:close/>
                  <a:moveTo>
                    <a:pt x="609622" y="2594286"/>
                  </a:moveTo>
                  <a:lnTo>
                    <a:pt x="608232" y="2594286"/>
                  </a:lnTo>
                  <a:cubicBezTo>
                    <a:pt x="596810" y="2594286"/>
                    <a:pt x="587564" y="2603532"/>
                    <a:pt x="587564" y="2614954"/>
                  </a:cubicBezTo>
                  <a:cubicBezTo>
                    <a:pt x="587564" y="2626376"/>
                    <a:pt x="596810" y="2635622"/>
                    <a:pt x="608232" y="2635622"/>
                  </a:cubicBezTo>
                  <a:cubicBezTo>
                    <a:pt x="619654" y="2635622"/>
                    <a:pt x="629626" y="2626376"/>
                    <a:pt x="629626" y="2614954"/>
                  </a:cubicBezTo>
                  <a:cubicBezTo>
                    <a:pt x="629565" y="2603593"/>
                    <a:pt x="621044" y="2594286"/>
                    <a:pt x="609622" y="2594286"/>
                  </a:cubicBezTo>
                  <a:lnTo>
                    <a:pt x="609622" y="2594286"/>
                  </a:lnTo>
                  <a:close/>
                  <a:moveTo>
                    <a:pt x="707584" y="2594286"/>
                  </a:moveTo>
                  <a:lnTo>
                    <a:pt x="706195" y="2594286"/>
                  </a:lnTo>
                  <a:cubicBezTo>
                    <a:pt x="694773" y="2594286"/>
                    <a:pt x="685527" y="2603532"/>
                    <a:pt x="685527" y="2614954"/>
                  </a:cubicBezTo>
                  <a:cubicBezTo>
                    <a:pt x="685527" y="2626376"/>
                    <a:pt x="694773" y="2635622"/>
                    <a:pt x="706195" y="2635622"/>
                  </a:cubicBezTo>
                  <a:cubicBezTo>
                    <a:pt x="717617" y="2635622"/>
                    <a:pt x="727528" y="2626376"/>
                    <a:pt x="727528" y="2614954"/>
                  </a:cubicBezTo>
                  <a:cubicBezTo>
                    <a:pt x="727588" y="2603593"/>
                    <a:pt x="719006" y="2594286"/>
                    <a:pt x="707584" y="2594286"/>
                  </a:cubicBezTo>
                  <a:lnTo>
                    <a:pt x="707584" y="2594286"/>
                  </a:lnTo>
                  <a:close/>
                  <a:moveTo>
                    <a:pt x="805547" y="2594286"/>
                  </a:moveTo>
                  <a:lnTo>
                    <a:pt x="804158" y="2594286"/>
                  </a:lnTo>
                  <a:cubicBezTo>
                    <a:pt x="792736" y="2594286"/>
                    <a:pt x="783489" y="2603532"/>
                    <a:pt x="783489" y="2614954"/>
                  </a:cubicBezTo>
                  <a:cubicBezTo>
                    <a:pt x="783489" y="2626376"/>
                    <a:pt x="792736" y="2635622"/>
                    <a:pt x="804158" y="2635622"/>
                  </a:cubicBezTo>
                  <a:lnTo>
                    <a:pt x="805547" y="2635622"/>
                  </a:lnTo>
                  <a:cubicBezTo>
                    <a:pt x="816969" y="2635622"/>
                    <a:pt x="826215" y="2626376"/>
                    <a:pt x="826215" y="2614954"/>
                  </a:cubicBezTo>
                  <a:cubicBezTo>
                    <a:pt x="826215" y="2603593"/>
                    <a:pt x="816969" y="2594286"/>
                    <a:pt x="805547" y="2594286"/>
                  </a:cubicBezTo>
                  <a:lnTo>
                    <a:pt x="805547" y="2594286"/>
                  </a:lnTo>
                  <a:close/>
                  <a:moveTo>
                    <a:pt x="903570" y="2594286"/>
                  </a:moveTo>
                  <a:lnTo>
                    <a:pt x="902180" y="2594286"/>
                  </a:lnTo>
                  <a:cubicBezTo>
                    <a:pt x="890758" y="2594286"/>
                    <a:pt x="881512" y="2603532"/>
                    <a:pt x="881512" y="2614954"/>
                  </a:cubicBezTo>
                  <a:cubicBezTo>
                    <a:pt x="881512" y="2626376"/>
                    <a:pt x="890758" y="2635622"/>
                    <a:pt x="902180" y="2635622"/>
                  </a:cubicBezTo>
                  <a:lnTo>
                    <a:pt x="903570" y="2635622"/>
                  </a:lnTo>
                  <a:cubicBezTo>
                    <a:pt x="914992" y="2635622"/>
                    <a:pt x="924239" y="2626376"/>
                    <a:pt x="924239" y="2614954"/>
                  </a:cubicBezTo>
                  <a:cubicBezTo>
                    <a:pt x="924239" y="2603593"/>
                    <a:pt x="914992" y="2594286"/>
                    <a:pt x="903570" y="2594286"/>
                  </a:cubicBezTo>
                  <a:lnTo>
                    <a:pt x="903570" y="2594286"/>
                  </a:lnTo>
                  <a:close/>
                  <a:moveTo>
                    <a:pt x="1001472" y="2594286"/>
                  </a:moveTo>
                  <a:lnTo>
                    <a:pt x="1000082" y="2594286"/>
                  </a:lnTo>
                  <a:cubicBezTo>
                    <a:pt x="988660" y="2594286"/>
                    <a:pt x="979415" y="2603532"/>
                    <a:pt x="979415" y="2614954"/>
                  </a:cubicBezTo>
                  <a:cubicBezTo>
                    <a:pt x="979415" y="2626376"/>
                    <a:pt x="988660" y="2635622"/>
                    <a:pt x="1000082" y="2635622"/>
                  </a:cubicBezTo>
                  <a:cubicBezTo>
                    <a:pt x="1011504" y="2635622"/>
                    <a:pt x="1021476" y="2626376"/>
                    <a:pt x="1021476" y="2614954"/>
                  </a:cubicBezTo>
                  <a:cubicBezTo>
                    <a:pt x="1021476" y="2603593"/>
                    <a:pt x="1012894" y="2594286"/>
                    <a:pt x="1001472" y="2594286"/>
                  </a:cubicBezTo>
                  <a:lnTo>
                    <a:pt x="1001472" y="2594286"/>
                  </a:lnTo>
                  <a:close/>
                  <a:moveTo>
                    <a:pt x="1099435" y="2594286"/>
                  </a:moveTo>
                  <a:lnTo>
                    <a:pt x="1098105" y="2594286"/>
                  </a:lnTo>
                  <a:cubicBezTo>
                    <a:pt x="1086684" y="2594286"/>
                    <a:pt x="1077377" y="2603532"/>
                    <a:pt x="1077377" y="2614954"/>
                  </a:cubicBezTo>
                  <a:cubicBezTo>
                    <a:pt x="1077377" y="2626376"/>
                    <a:pt x="1086623" y="2635622"/>
                    <a:pt x="1098045" y="2635622"/>
                  </a:cubicBezTo>
                  <a:cubicBezTo>
                    <a:pt x="1109467" y="2635622"/>
                    <a:pt x="1119438" y="2626376"/>
                    <a:pt x="1119438" y="2614954"/>
                  </a:cubicBezTo>
                  <a:cubicBezTo>
                    <a:pt x="1119499" y="2603593"/>
                    <a:pt x="1110917" y="2594286"/>
                    <a:pt x="1099435" y="2594286"/>
                  </a:cubicBezTo>
                  <a:lnTo>
                    <a:pt x="1099435" y="2594286"/>
                  </a:lnTo>
                  <a:close/>
                  <a:moveTo>
                    <a:pt x="1197458" y="2594286"/>
                  </a:moveTo>
                  <a:lnTo>
                    <a:pt x="1196068" y="2594286"/>
                  </a:lnTo>
                  <a:cubicBezTo>
                    <a:pt x="1184646" y="2594286"/>
                    <a:pt x="1175400" y="2603532"/>
                    <a:pt x="1175400" y="2614954"/>
                  </a:cubicBezTo>
                  <a:cubicBezTo>
                    <a:pt x="1175400" y="2626376"/>
                    <a:pt x="1184646" y="2635622"/>
                    <a:pt x="1196068" y="2635622"/>
                  </a:cubicBezTo>
                  <a:lnTo>
                    <a:pt x="1197458" y="2635622"/>
                  </a:lnTo>
                  <a:cubicBezTo>
                    <a:pt x="1208880" y="2635622"/>
                    <a:pt x="1218127" y="2626376"/>
                    <a:pt x="1218127" y="2614954"/>
                  </a:cubicBezTo>
                  <a:cubicBezTo>
                    <a:pt x="1218127" y="2603593"/>
                    <a:pt x="1208880" y="2594286"/>
                    <a:pt x="1197458" y="2594286"/>
                  </a:cubicBezTo>
                  <a:lnTo>
                    <a:pt x="1197458" y="2594286"/>
                  </a:lnTo>
                  <a:close/>
                  <a:moveTo>
                    <a:pt x="1295420" y="2594286"/>
                  </a:moveTo>
                  <a:lnTo>
                    <a:pt x="1294031" y="2594286"/>
                  </a:lnTo>
                  <a:cubicBezTo>
                    <a:pt x="1282609" y="2594286"/>
                    <a:pt x="1273362" y="2603532"/>
                    <a:pt x="1273362" y="2614954"/>
                  </a:cubicBezTo>
                  <a:cubicBezTo>
                    <a:pt x="1273362" y="2626376"/>
                    <a:pt x="1282609" y="2635622"/>
                    <a:pt x="1294031" y="2635622"/>
                  </a:cubicBezTo>
                  <a:lnTo>
                    <a:pt x="1295420" y="2635622"/>
                  </a:lnTo>
                  <a:cubicBezTo>
                    <a:pt x="1306903" y="2635622"/>
                    <a:pt x="1316089" y="2626376"/>
                    <a:pt x="1316089" y="2614954"/>
                  </a:cubicBezTo>
                  <a:cubicBezTo>
                    <a:pt x="1316089" y="2603593"/>
                    <a:pt x="1306842" y="2594286"/>
                    <a:pt x="1295420" y="2594286"/>
                  </a:cubicBezTo>
                  <a:lnTo>
                    <a:pt x="1295420" y="2594286"/>
                  </a:lnTo>
                  <a:close/>
                  <a:moveTo>
                    <a:pt x="1393383" y="2594286"/>
                  </a:moveTo>
                  <a:lnTo>
                    <a:pt x="1391993" y="2594286"/>
                  </a:lnTo>
                  <a:cubicBezTo>
                    <a:pt x="1380572" y="2594286"/>
                    <a:pt x="1371265" y="2603532"/>
                    <a:pt x="1371265" y="2614954"/>
                  </a:cubicBezTo>
                  <a:cubicBezTo>
                    <a:pt x="1371265" y="2626376"/>
                    <a:pt x="1380572" y="2635622"/>
                    <a:pt x="1391993" y="2635622"/>
                  </a:cubicBezTo>
                  <a:cubicBezTo>
                    <a:pt x="1403415" y="2635622"/>
                    <a:pt x="1413326" y="2626376"/>
                    <a:pt x="1413326" y="2614954"/>
                  </a:cubicBezTo>
                  <a:cubicBezTo>
                    <a:pt x="1413387" y="2603593"/>
                    <a:pt x="1404805" y="2594286"/>
                    <a:pt x="1393383" y="2594286"/>
                  </a:cubicBezTo>
                  <a:lnTo>
                    <a:pt x="1393383" y="2594286"/>
                  </a:lnTo>
                  <a:close/>
                  <a:moveTo>
                    <a:pt x="1491346" y="2594286"/>
                  </a:moveTo>
                  <a:lnTo>
                    <a:pt x="1489956" y="2594286"/>
                  </a:lnTo>
                  <a:cubicBezTo>
                    <a:pt x="1478534" y="2594286"/>
                    <a:pt x="1469287" y="2603532"/>
                    <a:pt x="1469287" y="2614954"/>
                  </a:cubicBezTo>
                  <a:cubicBezTo>
                    <a:pt x="1469287" y="2626376"/>
                    <a:pt x="1478534" y="2635622"/>
                    <a:pt x="1489956" y="2635622"/>
                  </a:cubicBezTo>
                  <a:cubicBezTo>
                    <a:pt x="1501378" y="2635622"/>
                    <a:pt x="1511349" y="2626376"/>
                    <a:pt x="1511349" y="2614954"/>
                  </a:cubicBezTo>
                  <a:cubicBezTo>
                    <a:pt x="1511349" y="2603593"/>
                    <a:pt x="1502768" y="2594286"/>
                    <a:pt x="1491346" y="2594286"/>
                  </a:cubicBezTo>
                  <a:lnTo>
                    <a:pt x="1491346" y="2594286"/>
                  </a:lnTo>
                  <a:close/>
                  <a:moveTo>
                    <a:pt x="1589369" y="2594286"/>
                  </a:moveTo>
                  <a:lnTo>
                    <a:pt x="1587979" y="2594286"/>
                  </a:lnTo>
                  <a:cubicBezTo>
                    <a:pt x="1576557" y="2594286"/>
                    <a:pt x="1567310" y="2603532"/>
                    <a:pt x="1567310" y="2614954"/>
                  </a:cubicBezTo>
                  <a:cubicBezTo>
                    <a:pt x="1567310" y="2626376"/>
                    <a:pt x="1576557" y="2635622"/>
                    <a:pt x="1587979" y="2635622"/>
                  </a:cubicBezTo>
                  <a:lnTo>
                    <a:pt x="1589369" y="2635622"/>
                  </a:lnTo>
                  <a:cubicBezTo>
                    <a:pt x="1600791" y="2635622"/>
                    <a:pt x="1610037" y="2626376"/>
                    <a:pt x="1610037" y="2614954"/>
                  </a:cubicBezTo>
                  <a:cubicBezTo>
                    <a:pt x="1610037" y="2603593"/>
                    <a:pt x="1600791" y="2594286"/>
                    <a:pt x="1589369" y="2594286"/>
                  </a:cubicBezTo>
                  <a:lnTo>
                    <a:pt x="1589369" y="2594286"/>
                  </a:lnTo>
                  <a:close/>
                  <a:moveTo>
                    <a:pt x="1687331" y="2594286"/>
                  </a:moveTo>
                  <a:lnTo>
                    <a:pt x="1685941" y="2594286"/>
                  </a:lnTo>
                  <a:cubicBezTo>
                    <a:pt x="1674519" y="2594286"/>
                    <a:pt x="1665273" y="2603532"/>
                    <a:pt x="1665273" y="2614954"/>
                  </a:cubicBezTo>
                  <a:cubicBezTo>
                    <a:pt x="1665273" y="2626376"/>
                    <a:pt x="1674519" y="2635622"/>
                    <a:pt x="1685941" y="2635622"/>
                  </a:cubicBezTo>
                  <a:lnTo>
                    <a:pt x="1687331" y="2635622"/>
                  </a:lnTo>
                  <a:cubicBezTo>
                    <a:pt x="1698753" y="2635622"/>
                    <a:pt x="1707999" y="2626376"/>
                    <a:pt x="1707999" y="2614954"/>
                  </a:cubicBezTo>
                  <a:cubicBezTo>
                    <a:pt x="1707999" y="2603593"/>
                    <a:pt x="1698753" y="2594286"/>
                    <a:pt x="1687331" y="2594286"/>
                  </a:cubicBezTo>
                  <a:lnTo>
                    <a:pt x="1687331" y="2594286"/>
                  </a:lnTo>
                  <a:close/>
                  <a:moveTo>
                    <a:pt x="1785294" y="2594286"/>
                  </a:moveTo>
                  <a:lnTo>
                    <a:pt x="1783904" y="2594286"/>
                  </a:lnTo>
                  <a:cubicBezTo>
                    <a:pt x="1772482" y="2594286"/>
                    <a:pt x="1763236" y="2603532"/>
                    <a:pt x="1763236" y="2614954"/>
                  </a:cubicBezTo>
                  <a:cubicBezTo>
                    <a:pt x="1763236" y="2626376"/>
                    <a:pt x="1772482" y="2635622"/>
                    <a:pt x="1783904" y="2635622"/>
                  </a:cubicBezTo>
                  <a:cubicBezTo>
                    <a:pt x="1795325" y="2635622"/>
                    <a:pt x="1805297" y="2626376"/>
                    <a:pt x="1805297" y="2614954"/>
                  </a:cubicBezTo>
                  <a:cubicBezTo>
                    <a:pt x="1805297" y="2603593"/>
                    <a:pt x="1796716" y="2594286"/>
                    <a:pt x="1785294" y="2594286"/>
                  </a:cubicBezTo>
                  <a:lnTo>
                    <a:pt x="1785294" y="2594286"/>
                  </a:lnTo>
                  <a:close/>
                  <a:moveTo>
                    <a:pt x="1883256" y="2594286"/>
                  </a:moveTo>
                  <a:lnTo>
                    <a:pt x="1881866" y="2594286"/>
                  </a:lnTo>
                  <a:cubicBezTo>
                    <a:pt x="1870444" y="2594286"/>
                    <a:pt x="1861198" y="2603532"/>
                    <a:pt x="1861198" y="2614954"/>
                  </a:cubicBezTo>
                  <a:cubicBezTo>
                    <a:pt x="1861198" y="2626376"/>
                    <a:pt x="1870444" y="2635622"/>
                    <a:pt x="1881866" y="2635622"/>
                  </a:cubicBezTo>
                  <a:cubicBezTo>
                    <a:pt x="1893288" y="2635622"/>
                    <a:pt x="1903260" y="2626376"/>
                    <a:pt x="1903260" y="2614954"/>
                  </a:cubicBezTo>
                  <a:cubicBezTo>
                    <a:pt x="1903260" y="2603593"/>
                    <a:pt x="1894678" y="2594286"/>
                    <a:pt x="1883256" y="2594286"/>
                  </a:cubicBezTo>
                  <a:lnTo>
                    <a:pt x="1883256" y="2594286"/>
                  </a:lnTo>
                  <a:close/>
                  <a:moveTo>
                    <a:pt x="1981219" y="2594286"/>
                  </a:moveTo>
                  <a:lnTo>
                    <a:pt x="1979829" y="2594286"/>
                  </a:lnTo>
                  <a:cubicBezTo>
                    <a:pt x="1968407" y="2594286"/>
                    <a:pt x="1959161" y="2603532"/>
                    <a:pt x="1959161" y="2614954"/>
                  </a:cubicBezTo>
                  <a:cubicBezTo>
                    <a:pt x="1959161" y="2626376"/>
                    <a:pt x="1968407" y="2635622"/>
                    <a:pt x="1979829" y="2635622"/>
                  </a:cubicBezTo>
                  <a:lnTo>
                    <a:pt x="1981219" y="2635622"/>
                  </a:lnTo>
                  <a:cubicBezTo>
                    <a:pt x="1992641" y="2635622"/>
                    <a:pt x="2001887" y="2626376"/>
                    <a:pt x="2001887" y="2614954"/>
                  </a:cubicBezTo>
                  <a:cubicBezTo>
                    <a:pt x="2001948" y="2603593"/>
                    <a:pt x="1992641" y="2594286"/>
                    <a:pt x="1981219" y="2594286"/>
                  </a:cubicBezTo>
                  <a:lnTo>
                    <a:pt x="1981219" y="2594286"/>
                  </a:lnTo>
                  <a:close/>
                  <a:moveTo>
                    <a:pt x="2079182" y="2594286"/>
                  </a:moveTo>
                  <a:lnTo>
                    <a:pt x="2077792" y="2594286"/>
                  </a:lnTo>
                  <a:cubicBezTo>
                    <a:pt x="2066370" y="2594286"/>
                    <a:pt x="2057123" y="2603532"/>
                    <a:pt x="2057123" y="2614954"/>
                  </a:cubicBezTo>
                  <a:cubicBezTo>
                    <a:pt x="2057123" y="2626376"/>
                    <a:pt x="2066370" y="2635622"/>
                    <a:pt x="2077792" y="2635622"/>
                  </a:cubicBezTo>
                  <a:lnTo>
                    <a:pt x="2079182" y="2635622"/>
                  </a:lnTo>
                  <a:cubicBezTo>
                    <a:pt x="2090604" y="2635622"/>
                    <a:pt x="2099850" y="2626376"/>
                    <a:pt x="2099850" y="2614954"/>
                  </a:cubicBezTo>
                  <a:cubicBezTo>
                    <a:pt x="2099910" y="2603593"/>
                    <a:pt x="2090604" y="2594286"/>
                    <a:pt x="2079182" y="2594286"/>
                  </a:cubicBezTo>
                  <a:lnTo>
                    <a:pt x="2079182" y="2594286"/>
                  </a:lnTo>
                  <a:close/>
                  <a:moveTo>
                    <a:pt x="2177205" y="2594286"/>
                  </a:moveTo>
                  <a:lnTo>
                    <a:pt x="2175815" y="2594286"/>
                  </a:lnTo>
                  <a:cubicBezTo>
                    <a:pt x="2164393" y="2594286"/>
                    <a:pt x="2155146" y="2603532"/>
                    <a:pt x="2155146" y="2614954"/>
                  </a:cubicBezTo>
                  <a:cubicBezTo>
                    <a:pt x="2155146" y="2626376"/>
                    <a:pt x="2164393" y="2635622"/>
                    <a:pt x="2175815" y="2635622"/>
                  </a:cubicBezTo>
                  <a:cubicBezTo>
                    <a:pt x="2187297" y="2635622"/>
                    <a:pt x="2197208" y="2626376"/>
                    <a:pt x="2197208" y="2614954"/>
                  </a:cubicBezTo>
                  <a:cubicBezTo>
                    <a:pt x="2197148" y="2603593"/>
                    <a:pt x="2188627" y="2594286"/>
                    <a:pt x="2177205" y="2594286"/>
                  </a:cubicBezTo>
                  <a:lnTo>
                    <a:pt x="2177205" y="2594286"/>
                  </a:lnTo>
                  <a:close/>
                  <a:moveTo>
                    <a:pt x="2275167" y="2594286"/>
                  </a:moveTo>
                  <a:lnTo>
                    <a:pt x="2273777" y="2594286"/>
                  </a:lnTo>
                  <a:cubicBezTo>
                    <a:pt x="2262355" y="2594286"/>
                    <a:pt x="2253109" y="2603532"/>
                    <a:pt x="2253109" y="2614954"/>
                  </a:cubicBezTo>
                  <a:cubicBezTo>
                    <a:pt x="2253109" y="2626376"/>
                    <a:pt x="2262355" y="2635622"/>
                    <a:pt x="2273777" y="2635622"/>
                  </a:cubicBezTo>
                  <a:cubicBezTo>
                    <a:pt x="2285199" y="2635622"/>
                    <a:pt x="2295171" y="2626376"/>
                    <a:pt x="2295171" y="2614954"/>
                  </a:cubicBezTo>
                  <a:cubicBezTo>
                    <a:pt x="2295171" y="2603593"/>
                    <a:pt x="2286589" y="2594286"/>
                    <a:pt x="2275167" y="2594286"/>
                  </a:cubicBezTo>
                  <a:lnTo>
                    <a:pt x="2275167" y="2594286"/>
                  </a:lnTo>
                  <a:close/>
                  <a:moveTo>
                    <a:pt x="2373130" y="2594286"/>
                  </a:moveTo>
                  <a:lnTo>
                    <a:pt x="2371739" y="2594286"/>
                  </a:lnTo>
                  <a:cubicBezTo>
                    <a:pt x="2360318" y="2594286"/>
                    <a:pt x="2351072" y="2603532"/>
                    <a:pt x="2351072" y="2614954"/>
                  </a:cubicBezTo>
                  <a:cubicBezTo>
                    <a:pt x="2351072" y="2626376"/>
                    <a:pt x="2360318" y="2635622"/>
                    <a:pt x="2371739" y="2635622"/>
                  </a:cubicBezTo>
                  <a:cubicBezTo>
                    <a:pt x="2383161" y="2635622"/>
                    <a:pt x="2393133" y="2626376"/>
                    <a:pt x="2393133" y="2614954"/>
                  </a:cubicBezTo>
                  <a:cubicBezTo>
                    <a:pt x="2393133" y="2603593"/>
                    <a:pt x="2384551" y="2594286"/>
                    <a:pt x="2373130" y="2594286"/>
                  </a:cubicBezTo>
                  <a:lnTo>
                    <a:pt x="2373130" y="2594286"/>
                  </a:lnTo>
                  <a:close/>
                </a:path>
              </a:pathLst>
            </a:custGeom>
            <a:grpFill/>
            <a:ln w="6039" cap="flat">
              <a:noFill/>
              <a:prstDash val="solid"/>
              <a:miter/>
            </a:ln>
          </p:spPr>
          <p:txBody>
            <a:bodyPr rtlCol="0" anchor="ctr"/>
            <a:lstStyle/>
            <a:p>
              <a:endParaRPr lang="en-US"/>
            </a:p>
          </p:txBody>
        </p:sp>
      </p:grpSp>
      <p:sp>
        <p:nvSpPr>
          <p:cNvPr id="117" name="TextBox 116">
            <a:extLst>
              <a:ext uri="{FF2B5EF4-FFF2-40B4-BE49-F238E27FC236}">
                <a16:creationId xmlns:a16="http://schemas.microsoft.com/office/drawing/2014/main" id="{93D40311-828B-E925-2634-9B1DB46DE175}"/>
              </a:ext>
            </a:extLst>
          </p:cNvPr>
          <p:cNvSpPr txBox="1"/>
          <p:nvPr/>
        </p:nvSpPr>
        <p:spPr>
          <a:xfrm>
            <a:off x="4437242" y="1812670"/>
            <a:ext cx="3835163" cy="369332"/>
          </a:xfrm>
          <a:prstGeom prst="rect">
            <a:avLst/>
          </a:prstGeom>
          <a:noFill/>
        </p:spPr>
        <p:txBody>
          <a:bodyPr wrap="square" rtlCol="0">
            <a:spAutoFit/>
          </a:bodyPr>
          <a:lstStyle/>
          <a:p>
            <a:pPr algn="ctr" rtl="1"/>
            <a:r>
              <a:rPr lang="fa-IR" dirty="0">
                <a:solidFill>
                  <a:srgbClr val="013D9D"/>
                </a:solidFill>
                <a:cs typeface="B Titr" panose="00000700000000000000" pitchFamily="2" charset="-78"/>
              </a:rPr>
              <a:t>در این قسمت عنوان اسلاید را وارد کنید</a:t>
            </a:r>
            <a:endParaRPr lang="en-US" dirty="0">
              <a:solidFill>
                <a:srgbClr val="013D9D"/>
              </a:solidFill>
              <a:cs typeface="B Titr" panose="00000700000000000000" pitchFamily="2" charset="-78"/>
            </a:endParaRPr>
          </a:p>
        </p:txBody>
      </p:sp>
      <p:sp>
        <p:nvSpPr>
          <p:cNvPr id="118" name="TextBox 117">
            <a:extLst>
              <a:ext uri="{FF2B5EF4-FFF2-40B4-BE49-F238E27FC236}">
                <a16:creationId xmlns:a16="http://schemas.microsoft.com/office/drawing/2014/main" id="{F0B7F0CE-7A4C-1AD2-B4B1-E10CE2D42BA0}"/>
              </a:ext>
            </a:extLst>
          </p:cNvPr>
          <p:cNvSpPr txBox="1"/>
          <p:nvPr/>
        </p:nvSpPr>
        <p:spPr>
          <a:xfrm>
            <a:off x="882327" y="4247503"/>
            <a:ext cx="2075086" cy="1223412"/>
          </a:xfrm>
          <a:prstGeom prst="rect">
            <a:avLst/>
          </a:prstGeom>
          <a:noFill/>
        </p:spPr>
        <p:txBody>
          <a:bodyPr wrap="square">
            <a:spAutoFit/>
          </a:bodyPr>
          <a:lstStyle/>
          <a:p>
            <a:pPr algn="ctr" rtl="1">
              <a:lnSpc>
                <a:spcPct val="150000"/>
              </a:lnSpc>
            </a:pPr>
            <a:r>
              <a:rPr lang="fa-IR" sz="1400" b="1" dirty="0">
                <a:latin typeface="Kalameh" pitchFamily="2" charset="-78"/>
                <a:cs typeface="B Titr" panose="00000700000000000000" pitchFamily="2" charset="-78"/>
              </a:rPr>
              <a:t>تیتر عنوان را وارد نمایید</a:t>
            </a:r>
          </a:p>
          <a:p>
            <a:pPr algn="ctr" rtl="1">
              <a:lnSpc>
                <a:spcPct val="150000"/>
              </a:lnSpc>
            </a:pPr>
            <a:r>
              <a:rPr lang="fa-IR" sz="12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200" dirty="0"/>
          </a:p>
        </p:txBody>
      </p:sp>
      <p:sp>
        <p:nvSpPr>
          <p:cNvPr id="119" name="TextBox 118">
            <a:extLst>
              <a:ext uri="{FF2B5EF4-FFF2-40B4-BE49-F238E27FC236}">
                <a16:creationId xmlns:a16="http://schemas.microsoft.com/office/drawing/2014/main" id="{F701D3D3-8827-B8F5-1AD0-C33229B526A7}"/>
              </a:ext>
            </a:extLst>
          </p:cNvPr>
          <p:cNvSpPr txBox="1"/>
          <p:nvPr/>
        </p:nvSpPr>
        <p:spPr>
          <a:xfrm>
            <a:off x="2944438" y="4247503"/>
            <a:ext cx="2075086" cy="1223412"/>
          </a:xfrm>
          <a:prstGeom prst="rect">
            <a:avLst/>
          </a:prstGeom>
          <a:noFill/>
        </p:spPr>
        <p:txBody>
          <a:bodyPr wrap="square">
            <a:spAutoFit/>
          </a:bodyPr>
          <a:lstStyle/>
          <a:p>
            <a:pPr algn="ctr" rtl="1">
              <a:lnSpc>
                <a:spcPct val="150000"/>
              </a:lnSpc>
            </a:pPr>
            <a:r>
              <a:rPr lang="fa-IR" sz="1400" b="1" dirty="0">
                <a:latin typeface="Kalameh" pitchFamily="2" charset="-78"/>
                <a:cs typeface="B Titr" panose="00000700000000000000" pitchFamily="2" charset="-78"/>
              </a:rPr>
              <a:t>تیتر عنوان را وارد نمایید</a:t>
            </a:r>
          </a:p>
          <a:p>
            <a:pPr algn="ctr" rtl="1">
              <a:lnSpc>
                <a:spcPct val="150000"/>
              </a:lnSpc>
            </a:pPr>
            <a:r>
              <a:rPr lang="fa-IR" sz="12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200" dirty="0"/>
          </a:p>
        </p:txBody>
      </p:sp>
      <p:sp>
        <p:nvSpPr>
          <p:cNvPr id="120" name="TextBox 119">
            <a:extLst>
              <a:ext uri="{FF2B5EF4-FFF2-40B4-BE49-F238E27FC236}">
                <a16:creationId xmlns:a16="http://schemas.microsoft.com/office/drawing/2014/main" id="{A85EE6E4-8F85-1672-E15E-892F9D5458F5}"/>
              </a:ext>
            </a:extLst>
          </p:cNvPr>
          <p:cNvSpPr txBox="1"/>
          <p:nvPr/>
        </p:nvSpPr>
        <p:spPr>
          <a:xfrm>
            <a:off x="5078719" y="4247503"/>
            <a:ext cx="2075086" cy="1223412"/>
          </a:xfrm>
          <a:prstGeom prst="rect">
            <a:avLst/>
          </a:prstGeom>
          <a:noFill/>
        </p:spPr>
        <p:txBody>
          <a:bodyPr wrap="square">
            <a:spAutoFit/>
          </a:bodyPr>
          <a:lstStyle/>
          <a:p>
            <a:pPr algn="ctr" rtl="1">
              <a:lnSpc>
                <a:spcPct val="150000"/>
              </a:lnSpc>
            </a:pPr>
            <a:r>
              <a:rPr lang="fa-IR" sz="1400" b="1" dirty="0">
                <a:latin typeface="Kalameh" pitchFamily="2" charset="-78"/>
                <a:cs typeface="B Titr" panose="00000700000000000000" pitchFamily="2" charset="-78"/>
              </a:rPr>
              <a:t>تیتر عنوان را وارد نمایید</a:t>
            </a:r>
          </a:p>
          <a:p>
            <a:pPr algn="ctr" rtl="1">
              <a:lnSpc>
                <a:spcPct val="150000"/>
              </a:lnSpc>
            </a:pPr>
            <a:r>
              <a:rPr lang="fa-IR" sz="12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200" dirty="0"/>
          </a:p>
        </p:txBody>
      </p:sp>
      <p:sp>
        <p:nvSpPr>
          <p:cNvPr id="121" name="TextBox 120">
            <a:extLst>
              <a:ext uri="{FF2B5EF4-FFF2-40B4-BE49-F238E27FC236}">
                <a16:creationId xmlns:a16="http://schemas.microsoft.com/office/drawing/2014/main" id="{3BC57794-414C-0E05-B451-69FA47B772D6}"/>
              </a:ext>
            </a:extLst>
          </p:cNvPr>
          <p:cNvSpPr txBox="1"/>
          <p:nvPr/>
        </p:nvSpPr>
        <p:spPr>
          <a:xfrm>
            <a:off x="7213000" y="4247503"/>
            <a:ext cx="2075086" cy="1223412"/>
          </a:xfrm>
          <a:prstGeom prst="rect">
            <a:avLst/>
          </a:prstGeom>
          <a:noFill/>
        </p:spPr>
        <p:txBody>
          <a:bodyPr wrap="square">
            <a:spAutoFit/>
          </a:bodyPr>
          <a:lstStyle/>
          <a:p>
            <a:pPr algn="ctr" rtl="1">
              <a:lnSpc>
                <a:spcPct val="150000"/>
              </a:lnSpc>
            </a:pPr>
            <a:r>
              <a:rPr lang="fa-IR" sz="1400" b="1" dirty="0">
                <a:latin typeface="Kalameh" pitchFamily="2" charset="-78"/>
                <a:cs typeface="B Titr" panose="00000700000000000000" pitchFamily="2" charset="-78"/>
              </a:rPr>
              <a:t>تیتر عنوان را وارد نمایید</a:t>
            </a:r>
          </a:p>
          <a:p>
            <a:pPr algn="ctr" rtl="1">
              <a:lnSpc>
                <a:spcPct val="150000"/>
              </a:lnSpc>
            </a:pPr>
            <a:r>
              <a:rPr lang="fa-IR" sz="12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200" dirty="0"/>
          </a:p>
        </p:txBody>
      </p:sp>
      <p:sp>
        <p:nvSpPr>
          <p:cNvPr id="122" name="TextBox 121">
            <a:extLst>
              <a:ext uri="{FF2B5EF4-FFF2-40B4-BE49-F238E27FC236}">
                <a16:creationId xmlns:a16="http://schemas.microsoft.com/office/drawing/2014/main" id="{0AAA78E3-BAFF-37AC-C242-5524F66744F3}"/>
              </a:ext>
            </a:extLst>
          </p:cNvPr>
          <p:cNvSpPr txBox="1"/>
          <p:nvPr/>
        </p:nvSpPr>
        <p:spPr>
          <a:xfrm>
            <a:off x="9385473" y="4247503"/>
            <a:ext cx="2075086" cy="1223412"/>
          </a:xfrm>
          <a:prstGeom prst="rect">
            <a:avLst/>
          </a:prstGeom>
          <a:noFill/>
        </p:spPr>
        <p:txBody>
          <a:bodyPr wrap="square">
            <a:spAutoFit/>
          </a:bodyPr>
          <a:lstStyle/>
          <a:p>
            <a:pPr algn="ctr" rtl="1">
              <a:lnSpc>
                <a:spcPct val="150000"/>
              </a:lnSpc>
            </a:pPr>
            <a:r>
              <a:rPr lang="fa-IR" sz="1400" b="1" dirty="0">
                <a:latin typeface="Kalameh" pitchFamily="2" charset="-78"/>
                <a:cs typeface="B Titr" panose="00000700000000000000" pitchFamily="2" charset="-78"/>
              </a:rPr>
              <a:t>تیتر عنوان را وارد نمایید</a:t>
            </a:r>
          </a:p>
          <a:p>
            <a:pPr algn="ctr" rtl="1">
              <a:lnSpc>
                <a:spcPct val="150000"/>
              </a:lnSpc>
            </a:pPr>
            <a:r>
              <a:rPr lang="fa-IR" sz="12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200" dirty="0"/>
          </a:p>
        </p:txBody>
      </p:sp>
    </p:spTree>
    <p:extLst>
      <p:ext uri="{BB962C8B-B14F-4D97-AF65-F5344CB8AC3E}">
        <p14:creationId xmlns:p14="http://schemas.microsoft.com/office/powerpoint/2010/main" val="750049661"/>
      </p:ext>
    </p:extLst>
  </p:cSld>
  <p:clrMapOvr>
    <a:masterClrMapping/>
  </p:clrMapOvr>
  <mc:AlternateContent xmlns:mc="http://schemas.openxmlformats.org/markup-compatibility/2006" xmlns:p159="http://schemas.microsoft.com/office/powerpoint/2015/09/main">
    <mc:Choice Requires="p159">
      <p:transition spd="slow">
        <p159:morph option="byWo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17"/>
                                        </p:tgtEl>
                                        <p:attrNameLst>
                                          <p:attrName>style.visibility</p:attrName>
                                        </p:attrNameLst>
                                      </p:cBhvr>
                                      <p:to>
                                        <p:strVal val="visible"/>
                                      </p:to>
                                    </p:set>
                                    <p:anim calcmode="lin" valueType="num">
                                      <p:cBhvr>
                                        <p:cTn id="7" dur="500" fill="hold"/>
                                        <p:tgtEl>
                                          <p:spTgt spid="117"/>
                                        </p:tgtEl>
                                        <p:attrNameLst>
                                          <p:attrName>ppt_w</p:attrName>
                                        </p:attrNameLst>
                                      </p:cBhvr>
                                      <p:tavLst>
                                        <p:tav tm="0">
                                          <p:val>
                                            <p:fltVal val="0"/>
                                          </p:val>
                                        </p:tav>
                                        <p:tav tm="100000">
                                          <p:val>
                                            <p:strVal val="#ppt_w"/>
                                          </p:val>
                                        </p:tav>
                                      </p:tavLst>
                                    </p:anim>
                                    <p:anim calcmode="lin" valueType="num">
                                      <p:cBhvr>
                                        <p:cTn id="8" dur="500" fill="hold"/>
                                        <p:tgtEl>
                                          <p:spTgt spid="117"/>
                                        </p:tgtEl>
                                        <p:attrNameLst>
                                          <p:attrName>ppt_h</p:attrName>
                                        </p:attrNameLst>
                                      </p:cBhvr>
                                      <p:tavLst>
                                        <p:tav tm="0">
                                          <p:val>
                                            <p:fltVal val="0"/>
                                          </p:val>
                                        </p:tav>
                                        <p:tav tm="100000">
                                          <p:val>
                                            <p:strVal val="#ppt_h"/>
                                          </p:val>
                                        </p:tav>
                                      </p:tavLst>
                                    </p:anim>
                                    <p:animEffect transition="in" filter="fade">
                                      <p:cBhvr>
                                        <p:cTn id="9" dur="500"/>
                                        <p:tgtEl>
                                          <p:spTgt spid="117"/>
                                        </p:tgtEl>
                                      </p:cBhvr>
                                    </p:animEffec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65"/>
                                        </p:tgtEl>
                                        <p:attrNameLst>
                                          <p:attrName>style.visibility</p:attrName>
                                        </p:attrNameLst>
                                      </p:cBhvr>
                                      <p:to>
                                        <p:strVal val="visible"/>
                                      </p:to>
                                    </p:set>
                                    <p:animEffect transition="in" filter="fade">
                                      <p:cBhvr>
                                        <p:cTn id="14" dur="1000"/>
                                        <p:tgtEl>
                                          <p:spTgt spid="65"/>
                                        </p:tgtEl>
                                      </p:cBhvr>
                                    </p:animEffect>
                                    <p:anim calcmode="lin" valueType="num">
                                      <p:cBhvr>
                                        <p:cTn id="15" dur="1000" fill="hold"/>
                                        <p:tgtEl>
                                          <p:spTgt spid="65"/>
                                        </p:tgtEl>
                                        <p:attrNameLst>
                                          <p:attrName>ppt_x</p:attrName>
                                        </p:attrNameLst>
                                      </p:cBhvr>
                                      <p:tavLst>
                                        <p:tav tm="0">
                                          <p:val>
                                            <p:strVal val="#ppt_x"/>
                                          </p:val>
                                        </p:tav>
                                        <p:tav tm="100000">
                                          <p:val>
                                            <p:strVal val="#ppt_x"/>
                                          </p:val>
                                        </p:tav>
                                      </p:tavLst>
                                    </p:anim>
                                    <p:anim calcmode="lin" valueType="num">
                                      <p:cBhvr>
                                        <p:cTn id="16" dur="1000" fill="hold"/>
                                        <p:tgtEl>
                                          <p:spTgt spid="65"/>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70"/>
                                        </p:tgtEl>
                                        <p:attrNameLst>
                                          <p:attrName>style.visibility</p:attrName>
                                        </p:attrNameLst>
                                      </p:cBhvr>
                                      <p:to>
                                        <p:strVal val="visible"/>
                                      </p:to>
                                    </p:set>
                                    <p:animEffect transition="in" filter="fade">
                                      <p:cBhvr>
                                        <p:cTn id="19" dur="1000"/>
                                        <p:tgtEl>
                                          <p:spTgt spid="70"/>
                                        </p:tgtEl>
                                      </p:cBhvr>
                                    </p:animEffect>
                                    <p:anim calcmode="lin" valueType="num">
                                      <p:cBhvr>
                                        <p:cTn id="20" dur="1000" fill="hold"/>
                                        <p:tgtEl>
                                          <p:spTgt spid="70"/>
                                        </p:tgtEl>
                                        <p:attrNameLst>
                                          <p:attrName>ppt_x</p:attrName>
                                        </p:attrNameLst>
                                      </p:cBhvr>
                                      <p:tavLst>
                                        <p:tav tm="0">
                                          <p:val>
                                            <p:strVal val="#ppt_x"/>
                                          </p:val>
                                        </p:tav>
                                        <p:tav tm="100000">
                                          <p:val>
                                            <p:strVal val="#ppt_x"/>
                                          </p:val>
                                        </p:tav>
                                      </p:tavLst>
                                    </p:anim>
                                    <p:anim calcmode="lin" valueType="num">
                                      <p:cBhvr>
                                        <p:cTn id="21" dur="1000" fill="hold"/>
                                        <p:tgtEl>
                                          <p:spTgt spid="70"/>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nodeType="clickEffect">
                                  <p:stCondLst>
                                    <p:cond delay="0"/>
                                  </p:stCondLst>
                                  <p:childTnLst>
                                    <p:set>
                                      <p:cBhvr>
                                        <p:cTn id="25" dur="1" fill="hold">
                                          <p:stCondLst>
                                            <p:cond delay="0"/>
                                          </p:stCondLst>
                                        </p:cTn>
                                        <p:tgtEl>
                                          <p:spTgt spid="108"/>
                                        </p:tgtEl>
                                        <p:attrNameLst>
                                          <p:attrName>style.visibility</p:attrName>
                                        </p:attrNameLst>
                                      </p:cBhvr>
                                      <p:to>
                                        <p:strVal val="visible"/>
                                      </p:to>
                                    </p:set>
                                    <p:animEffect transition="in" filter="wipe(left)">
                                      <p:cBhvr>
                                        <p:cTn id="26" dur="500"/>
                                        <p:tgtEl>
                                          <p:spTgt spid="108"/>
                                        </p:tgtEl>
                                      </p:cBhvr>
                                    </p:animEffect>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66"/>
                                        </p:tgtEl>
                                        <p:attrNameLst>
                                          <p:attrName>style.visibility</p:attrName>
                                        </p:attrNameLst>
                                      </p:cBhvr>
                                      <p:to>
                                        <p:strVal val="visible"/>
                                      </p:to>
                                    </p:set>
                                    <p:animEffect transition="in" filter="fade">
                                      <p:cBhvr>
                                        <p:cTn id="31" dur="1000"/>
                                        <p:tgtEl>
                                          <p:spTgt spid="66"/>
                                        </p:tgtEl>
                                      </p:cBhvr>
                                    </p:animEffect>
                                    <p:anim calcmode="lin" valueType="num">
                                      <p:cBhvr>
                                        <p:cTn id="32" dur="1000" fill="hold"/>
                                        <p:tgtEl>
                                          <p:spTgt spid="66"/>
                                        </p:tgtEl>
                                        <p:attrNameLst>
                                          <p:attrName>ppt_x</p:attrName>
                                        </p:attrNameLst>
                                      </p:cBhvr>
                                      <p:tavLst>
                                        <p:tav tm="0">
                                          <p:val>
                                            <p:strVal val="#ppt_x"/>
                                          </p:val>
                                        </p:tav>
                                        <p:tav tm="100000">
                                          <p:val>
                                            <p:strVal val="#ppt_x"/>
                                          </p:val>
                                        </p:tav>
                                      </p:tavLst>
                                    </p:anim>
                                    <p:anim calcmode="lin" valueType="num">
                                      <p:cBhvr>
                                        <p:cTn id="33" dur="1000" fill="hold"/>
                                        <p:tgtEl>
                                          <p:spTgt spid="66"/>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0"/>
                                  </p:stCondLst>
                                  <p:childTnLst>
                                    <p:set>
                                      <p:cBhvr>
                                        <p:cTn id="35" dur="1" fill="hold">
                                          <p:stCondLst>
                                            <p:cond delay="0"/>
                                          </p:stCondLst>
                                        </p:cTn>
                                        <p:tgtEl>
                                          <p:spTgt spid="75"/>
                                        </p:tgtEl>
                                        <p:attrNameLst>
                                          <p:attrName>style.visibility</p:attrName>
                                        </p:attrNameLst>
                                      </p:cBhvr>
                                      <p:to>
                                        <p:strVal val="visible"/>
                                      </p:to>
                                    </p:set>
                                    <p:animEffect transition="in" filter="fade">
                                      <p:cBhvr>
                                        <p:cTn id="36" dur="1000"/>
                                        <p:tgtEl>
                                          <p:spTgt spid="75"/>
                                        </p:tgtEl>
                                      </p:cBhvr>
                                    </p:animEffect>
                                    <p:anim calcmode="lin" valueType="num">
                                      <p:cBhvr>
                                        <p:cTn id="37" dur="1000" fill="hold"/>
                                        <p:tgtEl>
                                          <p:spTgt spid="75"/>
                                        </p:tgtEl>
                                        <p:attrNameLst>
                                          <p:attrName>ppt_x</p:attrName>
                                        </p:attrNameLst>
                                      </p:cBhvr>
                                      <p:tavLst>
                                        <p:tav tm="0">
                                          <p:val>
                                            <p:strVal val="#ppt_x"/>
                                          </p:val>
                                        </p:tav>
                                        <p:tav tm="100000">
                                          <p:val>
                                            <p:strVal val="#ppt_x"/>
                                          </p:val>
                                        </p:tav>
                                      </p:tavLst>
                                    </p:anim>
                                    <p:anim calcmode="lin" valueType="num">
                                      <p:cBhvr>
                                        <p:cTn id="38" dur="1000" fill="hold"/>
                                        <p:tgtEl>
                                          <p:spTgt spid="75"/>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2" presetClass="entr" presetSubtype="8" fill="hold" nodeType="clickEffect">
                                  <p:stCondLst>
                                    <p:cond delay="0"/>
                                  </p:stCondLst>
                                  <p:childTnLst>
                                    <p:set>
                                      <p:cBhvr>
                                        <p:cTn id="42" dur="1" fill="hold">
                                          <p:stCondLst>
                                            <p:cond delay="0"/>
                                          </p:stCondLst>
                                        </p:cTn>
                                        <p:tgtEl>
                                          <p:spTgt spid="105"/>
                                        </p:tgtEl>
                                        <p:attrNameLst>
                                          <p:attrName>style.visibility</p:attrName>
                                        </p:attrNameLst>
                                      </p:cBhvr>
                                      <p:to>
                                        <p:strVal val="visible"/>
                                      </p:to>
                                    </p:set>
                                    <p:animEffect transition="in" filter="wipe(left)">
                                      <p:cBhvr>
                                        <p:cTn id="43" dur="500"/>
                                        <p:tgtEl>
                                          <p:spTgt spid="105"/>
                                        </p:tgtEl>
                                      </p:cBhvr>
                                    </p:animEffect>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grpId="0" nodeType="clickEffect">
                                  <p:stCondLst>
                                    <p:cond delay="0"/>
                                  </p:stCondLst>
                                  <p:childTnLst>
                                    <p:set>
                                      <p:cBhvr>
                                        <p:cTn id="47" dur="1" fill="hold">
                                          <p:stCondLst>
                                            <p:cond delay="0"/>
                                          </p:stCondLst>
                                        </p:cTn>
                                        <p:tgtEl>
                                          <p:spTgt spid="67"/>
                                        </p:tgtEl>
                                        <p:attrNameLst>
                                          <p:attrName>style.visibility</p:attrName>
                                        </p:attrNameLst>
                                      </p:cBhvr>
                                      <p:to>
                                        <p:strVal val="visible"/>
                                      </p:to>
                                    </p:set>
                                    <p:animEffect transition="in" filter="fade">
                                      <p:cBhvr>
                                        <p:cTn id="48" dur="1000"/>
                                        <p:tgtEl>
                                          <p:spTgt spid="67"/>
                                        </p:tgtEl>
                                      </p:cBhvr>
                                    </p:animEffect>
                                    <p:anim calcmode="lin" valueType="num">
                                      <p:cBhvr>
                                        <p:cTn id="49" dur="1000" fill="hold"/>
                                        <p:tgtEl>
                                          <p:spTgt spid="67"/>
                                        </p:tgtEl>
                                        <p:attrNameLst>
                                          <p:attrName>ppt_x</p:attrName>
                                        </p:attrNameLst>
                                      </p:cBhvr>
                                      <p:tavLst>
                                        <p:tav tm="0">
                                          <p:val>
                                            <p:strVal val="#ppt_x"/>
                                          </p:val>
                                        </p:tav>
                                        <p:tav tm="100000">
                                          <p:val>
                                            <p:strVal val="#ppt_x"/>
                                          </p:val>
                                        </p:tav>
                                      </p:tavLst>
                                    </p:anim>
                                    <p:anim calcmode="lin" valueType="num">
                                      <p:cBhvr>
                                        <p:cTn id="50" dur="1000" fill="hold"/>
                                        <p:tgtEl>
                                          <p:spTgt spid="67"/>
                                        </p:tgtEl>
                                        <p:attrNameLst>
                                          <p:attrName>ppt_y</p:attrName>
                                        </p:attrNameLst>
                                      </p:cBhvr>
                                      <p:tavLst>
                                        <p:tav tm="0">
                                          <p:val>
                                            <p:strVal val="#ppt_y+.1"/>
                                          </p:val>
                                        </p:tav>
                                        <p:tav tm="100000">
                                          <p:val>
                                            <p:strVal val="#ppt_y"/>
                                          </p:val>
                                        </p:tav>
                                      </p:tavLst>
                                    </p:anim>
                                  </p:childTnLst>
                                </p:cTn>
                              </p:par>
                              <p:par>
                                <p:cTn id="51" presetID="42" presetClass="entr" presetSubtype="0" fill="hold" nodeType="withEffect">
                                  <p:stCondLst>
                                    <p:cond delay="0"/>
                                  </p:stCondLst>
                                  <p:childTnLst>
                                    <p:set>
                                      <p:cBhvr>
                                        <p:cTn id="52" dur="1" fill="hold">
                                          <p:stCondLst>
                                            <p:cond delay="0"/>
                                          </p:stCondLst>
                                        </p:cTn>
                                        <p:tgtEl>
                                          <p:spTgt spid="81"/>
                                        </p:tgtEl>
                                        <p:attrNameLst>
                                          <p:attrName>style.visibility</p:attrName>
                                        </p:attrNameLst>
                                      </p:cBhvr>
                                      <p:to>
                                        <p:strVal val="visible"/>
                                      </p:to>
                                    </p:set>
                                    <p:animEffect transition="in" filter="fade">
                                      <p:cBhvr>
                                        <p:cTn id="53" dur="1000"/>
                                        <p:tgtEl>
                                          <p:spTgt spid="81"/>
                                        </p:tgtEl>
                                      </p:cBhvr>
                                    </p:animEffect>
                                    <p:anim calcmode="lin" valueType="num">
                                      <p:cBhvr>
                                        <p:cTn id="54" dur="1000" fill="hold"/>
                                        <p:tgtEl>
                                          <p:spTgt spid="81"/>
                                        </p:tgtEl>
                                        <p:attrNameLst>
                                          <p:attrName>ppt_x</p:attrName>
                                        </p:attrNameLst>
                                      </p:cBhvr>
                                      <p:tavLst>
                                        <p:tav tm="0">
                                          <p:val>
                                            <p:strVal val="#ppt_x"/>
                                          </p:val>
                                        </p:tav>
                                        <p:tav tm="100000">
                                          <p:val>
                                            <p:strVal val="#ppt_x"/>
                                          </p:val>
                                        </p:tav>
                                      </p:tavLst>
                                    </p:anim>
                                    <p:anim calcmode="lin" valueType="num">
                                      <p:cBhvr>
                                        <p:cTn id="55" dur="1000" fill="hold"/>
                                        <p:tgtEl>
                                          <p:spTgt spid="81"/>
                                        </p:tgtEl>
                                        <p:attrNameLst>
                                          <p:attrName>ppt_y</p:attrName>
                                        </p:attrNameLst>
                                      </p:cBhvr>
                                      <p:tavLst>
                                        <p:tav tm="0">
                                          <p:val>
                                            <p:strVal val="#ppt_y+.1"/>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22" presetClass="entr" presetSubtype="8" fill="hold" nodeType="clickEffect">
                                  <p:stCondLst>
                                    <p:cond delay="0"/>
                                  </p:stCondLst>
                                  <p:childTnLst>
                                    <p:set>
                                      <p:cBhvr>
                                        <p:cTn id="59" dur="1" fill="hold">
                                          <p:stCondLst>
                                            <p:cond delay="0"/>
                                          </p:stCondLst>
                                        </p:cTn>
                                        <p:tgtEl>
                                          <p:spTgt spid="102"/>
                                        </p:tgtEl>
                                        <p:attrNameLst>
                                          <p:attrName>style.visibility</p:attrName>
                                        </p:attrNameLst>
                                      </p:cBhvr>
                                      <p:to>
                                        <p:strVal val="visible"/>
                                      </p:to>
                                    </p:set>
                                    <p:animEffect transition="in" filter="wipe(left)">
                                      <p:cBhvr>
                                        <p:cTn id="60" dur="500"/>
                                        <p:tgtEl>
                                          <p:spTgt spid="102"/>
                                        </p:tgtEl>
                                      </p:cBhvr>
                                    </p:animEffect>
                                  </p:childTnLst>
                                </p:cTn>
                              </p:par>
                            </p:childTnLst>
                          </p:cTn>
                        </p:par>
                      </p:childTnLst>
                    </p:cTn>
                  </p:par>
                  <p:par>
                    <p:cTn id="61" fill="hold">
                      <p:stCondLst>
                        <p:cond delay="indefinite"/>
                      </p:stCondLst>
                      <p:childTnLst>
                        <p:par>
                          <p:cTn id="62" fill="hold">
                            <p:stCondLst>
                              <p:cond delay="0"/>
                            </p:stCondLst>
                            <p:childTnLst>
                              <p:par>
                                <p:cTn id="63" presetID="22" presetClass="entr" presetSubtype="4" fill="hold" grpId="0" nodeType="clickEffect">
                                  <p:stCondLst>
                                    <p:cond delay="0"/>
                                  </p:stCondLst>
                                  <p:childTnLst>
                                    <p:set>
                                      <p:cBhvr>
                                        <p:cTn id="64" dur="1" fill="hold">
                                          <p:stCondLst>
                                            <p:cond delay="0"/>
                                          </p:stCondLst>
                                        </p:cTn>
                                        <p:tgtEl>
                                          <p:spTgt spid="68"/>
                                        </p:tgtEl>
                                        <p:attrNameLst>
                                          <p:attrName>style.visibility</p:attrName>
                                        </p:attrNameLst>
                                      </p:cBhvr>
                                      <p:to>
                                        <p:strVal val="visible"/>
                                      </p:to>
                                    </p:set>
                                    <p:animEffect transition="in" filter="wipe(down)">
                                      <p:cBhvr>
                                        <p:cTn id="65" dur="500"/>
                                        <p:tgtEl>
                                          <p:spTgt spid="68"/>
                                        </p:tgtEl>
                                      </p:cBhvr>
                                    </p:animEffect>
                                  </p:childTnLst>
                                </p:cTn>
                              </p:par>
                              <p:par>
                                <p:cTn id="66" presetID="22" presetClass="entr" presetSubtype="4" fill="hold" nodeType="withEffect">
                                  <p:stCondLst>
                                    <p:cond delay="0"/>
                                  </p:stCondLst>
                                  <p:childTnLst>
                                    <p:set>
                                      <p:cBhvr>
                                        <p:cTn id="67" dur="1" fill="hold">
                                          <p:stCondLst>
                                            <p:cond delay="0"/>
                                          </p:stCondLst>
                                        </p:cTn>
                                        <p:tgtEl>
                                          <p:spTgt spid="88"/>
                                        </p:tgtEl>
                                        <p:attrNameLst>
                                          <p:attrName>style.visibility</p:attrName>
                                        </p:attrNameLst>
                                      </p:cBhvr>
                                      <p:to>
                                        <p:strVal val="visible"/>
                                      </p:to>
                                    </p:set>
                                    <p:animEffect transition="in" filter="wipe(down)">
                                      <p:cBhvr>
                                        <p:cTn id="68" dur="500"/>
                                        <p:tgtEl>
                                          <p:spTgt spid="88"/>
                                        </p:tgtEl>
                                      </p:cBhvr>
                                    </p:animEffect>
                                  </p:childTnLst>
                                </p:cTn>
                              </p:par>
                            </p:childTnLst>
                          </p:cTn>
                        </p:par>
                      </p:childTnLst>
                    </p:cTn>
                  </p:par>
                  <p:par>
                    <p:cTn id="69" fill="hold">
                      <p:stCondLst>
                        <p:cond delay="indefinite"/>
                      </p:stCondLst>
                      <p:childTnLst>
                        <p:par>
                          <p:cTn id="70" fill="hold">
                            <p:stCondLst>
                              <p:cond delay="0"/>
                            </p:stCondLst>
                            <p:childTnLst>
                              <p:par>
                                <p:cTn id="71" presetID="22" presetClass="entr" presetSubtype="8" fill="hold" nodeType="clickEffect">
                                  <p:stCondLst>
                                    <p:cond delay="0"/>
                                  </p:stCondLst>
                                  <p:childTnLst>
                                    <p:set>
                                      <p:cBhvr>
                                        <p:cTn id="72" dur="1" fill="hold">
                                          <p:stCondLst>
                                            <p:cond delay="0"/>
                                          </p:stCondLst>
                                        </p:cTn>
                                        <p:tgtEl>
                                          <p:spTgt spid="99"/>
                                        </p:tgtEl>
                                        <p:attrNameLst>
                                          <p:attrName>style.visibility</p:attrName>
                                        </p:attrNameLst>
                                      </p:cBhvr>
                                      <p:to>
                                        <p:strVal val="visible"/>
                                      </p:to>
                                    </p:set>
                                    <p:animEffect transition="in" filter="wipe(left)">
                                      <p:cBhvr>
                                        <p:cTn id="73" dur="500"/>
                                        <p:tgtEl>
                                          <p:spTgt spid="99"/>
                                        </p:tgtEl>
                                      </p:cBhvr>
                                    </p:animEffect>
                                  </p:childTnLst>
                                </p:cTn>
                              </p:par>
                            </p:childTnLst>
                          </p:cTn>
                        </p:par>
                      </p:childTnLst>
                    </p:cTn>
                  </p:par>
                  <p:par>
                    <p:cTn id="74" fill="hold">
                      <p:stCondLst>
                        <p:cond delay="indefinite"/>
                      </p:stCondLst>
                      <p:childTnLst>
                        <p:par>
                          <p:cTn id="75" fill="hold">
                            <p:stCondLst>
                              <p:cond delay="0"/>
                            </p:stCondLst>
                            <p:childTnLst>
                              <p:par>
                                <p:cTn id="76" presetID="42" presetClass="entr" presetSubtype="0" fill="hold" grpId="0" nodeType="clickEffect">
                                  <p:stCondLst>
                                    <p:cond delay="0"/>
                                  </p:stCondLst>
                                  <p:childTnLst>
                                    <p:set>
                                      <p:cBhvr>
                                        <p:cTn id="77" dur="1" fill="hold">
                                          <p:stCondLst>
                                            <p:cond delay="0"/>
                                          </p:stCondLst>
                                        </p:cTn>
                                        <p:tgtEl>
                                          <p:spTgt spid="69"/>
                                        </p:tgtEl>
                                        <p:attrNameLst>
                                          <p:attrName>style.visibility</p:attrName>
                                        </p:attrNameLst>
                                      </p:cBhvr>
                                      <p:to>
                                        <p:strVal val="visible"/>
                                      </p:to>
                                    </p:set>
                                    <p:animEffect transition="in" filter="fade">
                                      <p:cBhvr>
                                        <p:cTn id="78" dur="1000"/>
                                        <p:tgtEl>
                                          <p:spTgt spid="69"/>
                                        </p:tgtEl>
                                      </p:cBhvr>
                                    </p:animEffect>
                                    <p:anim calcmode="lin" valueType="num">
                                      <p:cBhvr>
                                        <p:cTn id="79" dur="1000" fill="hold"/>
                                        <p:tgtEl>
                                          <p:spTgt spid="69"/>
                                        </p:tgtEl>
                                        <p:attrNameLst>
                                          <p:attrName>ppt_x</p:attrName>
                                        </p:attrNameLst>
                                      </p:cBhvr>
                                      <p:tavLst>
                                        <p:tav tm="0">
                                          <p:val>
                                            <p:strVal val="#ppt_x"/>
                                          </p:val>
                                        </p:tav>
                                        <p:tav tm="100000">
                                          <p:val>
                                            <p:strVal val="#ppt_x"/>
                                          </p:val>
                                        </p:tav>
                                      </p:tavLst>
                                    </p:anim>
                                    <p:anim calcmode="lin" valueType="num">
                                      <p:cBhvr>
                                        <p:cTn id="80" dur="1000" fill="hold"/>
                                        <p:tgtEl>
                                          <p:spTgt spid="69"/>
                                        </p:tgtEl>
                                        <p:attrNameLst>
                                          <p:attrName>ppt_y</p:attrName>
                                        </p:attrNameLst>
                                      </p:cBhvr>
                                      <p:tavLst>
                                        <p:tav tm="0">
                                          <p:val>
                                            <p:strVal val="#ppt_y+.1"/>
                                          </p:val>
                                        </p:tav>
                                        <p:tav tm="100000">
                                          <p:val>
                                            <p:strVal val="#ppt_y"/>
                                          </p:val>
                                        </p:tav>
                                      </p:tavLst>
                                    </p:anim>
                                  </p:childTnLst>
                                </p:cTn>
                              </p:par>
                              <p:par>
                                <p:cTn id="81" presetID="42" presetClass="entr" presetSubtype="0" fill="hold" nodeType="withEffect">
                                  <p:stCondLst>
                                    <p:cond delay="0"/>
                                  </p:stCondLst>
                                  <p:childTnLst>
                                    <p:set>
                                      <p:cBhvr>
                                        <p:cTn id="82" dur="1" fill="hold">
                                          <p:stCondLst>
                                            <p:cond delay="0"/>
                                          </p:stCondLst>
                                        </p:cTn>
                                        <p:tgtEl>
                                          <p:spTgt spid="91"/>
                                        </p:tgtEl>
                                        <p:attrNameLst>
                                          <p:attrName>style.visibility</p:attrName>
                                        </p:attrNameLst>
                                      </p:cBhvr>
                                      <p:to>
                                        <p:strVal val="visible"/>
                                      </p:to>
                                    </p:set>
                                    <p:animEffect transition="in" filter="fade">
                                      <p:cBhvr>
                                        <p:cTn id="83" dur="1000"/>
                                        <p:tgtEl>
                                          <p:spTgt spid="91"/>
                                        </p:tgtEl>
                                      </p:cBhvr>
                                    </p:animEffect>
                                    <p:anim calcmode="lin" valueType="num">
                                      <p:cBhvr>
                                        <p:cTn id="84" dur="1000" fill="hold"/>
                                        <p:tgtEl>
                                          <p:spTgt spid="91"/>
                                        </p:tgtEl>
                                        <p:attrNameLst>
                                          <p:attrName>ppt_x</p:attrName>
                                        </p:attrNameLst>
                                      </p:cBhvr>
                                      <p:tavLst>
                                        <p:tav tm="0">
                                          <p:val>
                                            <p:strVal val="#ppt_x"/>
                                          </p:val>
                                        </p:tav>
                                        <p:tav tm="100000">
                                          <p:val>
                                            <p:strVal val="#ppt_x"/>
                                          </p:val>
                                        </p:tav>
                                      </p:tavLst>
                                    </p:anim>
                                    <p:anim calcmode="lin" valueType="num">
                                      <p:cBhvr>
                                        <p:cTn id="85" dur="1000" fill="hold"/>
                                        <p:tgtEl>
                                          <p:spTgt spid="91"/>
                                        </p:tgtEl>
                                        <p:attrNameLst>
                                          <p:attrName>ppt_y</p:attrName>
                                        </p:attrNameLst>
                                      </p:cBhvr>
                                      <p:tavLst>
                                        <p:tav tm="0">
                                          <p:val>
                                            <p:strVal val="#ppt_y+.1"/>
                                          </p:val>
                                        </p:tav>
                                        <p:tav tm="100000">
                                          <p:val>
                                            <p:strVal val="#ppt_y"/>
                                          </p:val>
                                        </p:tav>
                                      </p:tavLst>
                                    </p:anim>
                                  </p:childTnLst>
                                </p:cTn>
                              </p:par>
                            </p:childTnLst>
                          </p:cTn>
                        </p:par>
                      </p:childTnLst>
                    </p:cTn>
                  </p:par>
                  <p:par>
                    <p:cTn id="86" fill="hold">
                      <p:stCondLst>
                        <p:cond delay="indefinite"/>
                      </p:stCondLst>
                      <p:childTnLst>
                        <p:par>
                          <p:cTn id="87" fill="hold">
                            <p:stCondLst>
                              <p:cond delay="0"/>
                            </p:stCondLst>
                            <p:childTnLst>
                              <p:par>
                                <p:cTn id="88" presetID="22" presetClass="entr" presetSubtype="1" fill="hold" nodeType="clickEffect">
                                  <p:stCondLst>
                                    <p:cond delay="0"/>
                                  </p:stCondLst>
                                  <p:childTnLst>
                                    <p:set>
                                      <p:cBhvr>
                                        <p:cTn id="89" dur="1" fill="hold">
                                          <p:stCondLst>
                                            <p:cond delay="0"/>
                                          </p:stCondLst>
                                        </p:cTn>
                                        <p:tgtEl>
                                          <p:spTgt spid="114"/>
                                        </p:tgtEl>
                                        <p:attrNameLst>
                                          <p:attrName>style.visibility</p:attrName>
                                        </p:attrNameLst>
                                      </p:cBhvr>
                                      <p:to>
                                        <p:strVal val="visible"/>
                                      </p:to>
                                    </p:set>
                                    <p:animEffect transition="in" filter="wipe(up)">
                                      <p:cBhvr>
                                        <p:cTn id="90" dur="500"/>
                                        <p:tgtEl>
                                          <p:spTgt spid="114"/>
                                        </p:tgtEl>
                                      </p:cBhvr>
                                    </p:animEffect>
                                  </p:childTnLst>
                                </p:cTn>
                              </p:par>
                            </p:childTnLst>
                          </p:cTn>
                        </p:par>
                      </p:childTnLst>
                    </p:cTn>
                  </p:par>
                  <p:par>
                    <p:cTn id="91" fill="hold">
                      <p:stCondLst>
                        <p:cond delay="indefinite"/>
                      </p:stCondLst>
                      <p:childTnLst>
                        <p:par>
                          <p:cTn id="92" fill="hold">
                            <p:stCondLst>
                              <p:cond delay="0"/>
                            </p:stCondLst>
                            <p:childTnLst>
                              <p:par>
                                <p:cTn id="93" presetID="22" presetClass="entr" presetSubtype="4" fill="hold" grpId="0" nodeType="clickEffect">
                                  <p:stCondLst>
                                    <p:cond delay="0"/>
                                  </p:stCondLst>
                                  <p:childTnLst>
                                    <p:set>
                                      <p:cBhvr>
                                        <p:cTn id="94" dur="1" fill="hold">
                                          <p:stCondLst>
                                            <p:cond delay="0"/>
                                          </p:stCondLst>
                                        </p:cTn>
                                        <p:tgtEl>
                                          <p:spTgt spid="98"/>
                                        </p:tgtEl>
                                        <p:attrNameLst>
                                          <p:attrName>style.visibility</p:attrName>
                                        </p:attrNameLst>
                                      </p:cBhvr>
                                      <p:to>
                                        <p:strVal val="visible"/>
                                      </p:to>
                                    </p:set>
                                    <p:animEffect transition="in" filter="wipe(down)">
                                      <p:cBhvr>
                                        <p:cTn id="95" dur="500"/>
                                        <p:tgtEl>
                                          <p:spTgt spid="98"/>
                                        </p:tgtEl>
                                      </p:cBhvr>
                                    </p:animEffect>
                                  </p:childTnLst>
                                </p:cTn>
                              </p:par>
                            </p:childTnLst>
                          </p:cTn>
                        </p:par>
                      </p:childTnLst>
                    </p:cTn>
                  </p:par>
                  <p:par>
                    <p:cTn id="96" fill="hold">
                      <p:stCondLst>
                        <p:cond delay="indefinite"/>
                      </p:stCondLst>
                      <p:childTnLst>
                        <p:par>
                          <p:cTn id="97" fill="hold">
                            <p:stCondLst>
                              <p:cond delay="0"/>
                            </p:stCondLst>
                            <p:childTnLst>
                              <p:par>
                                <p:cTn id="98" presetID="22" presetClass="entr" presetSubtype="4" fill="hold" nodeType="clickEffect">
                                  <p:stCondLst>
                                    <p:cond delay="0"/>
                                  </p:stCondLst>
                                  <p:childTnLst>
                                    <p:set>
                                      <p:cBhvr>
                                        <p:cTn id="99" dur="1" fill="hold">
                                          <p:stCondLst>
                                            <p:cond delay="0"/>
                                          </p:stCondLst>
                                        </p:cTn>
                                        <p:tgtEl>
                                          <p:spTgt spid="111"/>
                                        </p:tgtEl>
                                        <p:attrNameLst>
                                          <p:attrName>style.visibility</p:attrName>
                                        </p:attrNameLst>
                                      </p:cBhvr>
                                      <p:to>
                                        <p:strVal val="visible"/>
                                      </p:to>
                                    </p:set>
                                    <p:animEffect transition="in" filter="wipe(down)">
                                      <p:cBhvr>
                                        <p:cTn id="100" dur="500"/>
                                        <p:tgtEl>
                                          <p:spTgt spid="111"/>
                                        </p:tgtEl>
                                      </p:cBhvr>
                                    </p:animEffect>
                                  </p:childTnLst>
                                </p:cTn>
                              </p:par>
                            </p:childTnLst>
                          </p:cTn>
                        </p:par>
                      </p:childTnLst>
                    </p:cTn>
                  </p:par>
                  <p:par>
                    <p:cTn id="101" fill="hold">
                      <p:stCondLst>
                        <p:cond delay="indefinite"/>
                      </p:stCondLst>
                      <p:childTnLst>
                        <p:par>
                          <p:cTn id="102" fill="hold">
                            <p:stCondLst>
                              <p:cond delay="0"/>
                            </p:stCondLst>
                            <p:childTnLst>
                              <p:par>
                                <p:cTn id="103" presetID="42" presetClass="entr" presetSubtype="0" fill="hold" grpId="0" nodeType="clickEffect">
                                  <p:stCondLst>
                                    <p:cond delay="0"/>
                                  </p:stCondLst>
                                  <p:childTnLst>
                                    <p:set>
                                      <p:cBhvr>
                                        <p:cTn id="104" dur="1" fill="hold">
                                          <p:stCondLst>
                                            <p:cond delay="0"/>
                                          </p:stCondLst>
                                        </p:cTn>
                                        <p:tgtEl>
                                          <p:spTgt spid="118"/>
                                        </p:tgtEl>
                                        <p:attrNameLst>
                                          <p:attrName>style.visibility</p:attrName>
                                        </p:attrNameLst>
                                      </p:cBhvr>
                                      <p:to>
                                        <p:strVal val="visible"/>
                                      </p:to>
                                    </p:set>
                                    <p:animEffect transition="in" filter="fade">
                                      <p:cBhvr>
                                        <p:cTn id="105" dur="1000"/>
                                        <p:tgtEl>
                                          <p:spTgt spid="118"/>
                                        </p:tgtEl>
                                      </p:cBhvr>
                                    </p:animEffect>
                                    <p:anim calcmode="lin" valueType="num">
                                      <p:cBhvr>
                                        <p:cTn id="106" dur="1000" fill="hold"/>
                                        <p:tgtEl>
                                          <p:spTgt spid="118"/>
                                        </p:tgtEl>
                                        <p:attrNameLst>
                                          <p:attrName>ppt_x</p:attrName>
                                        </p:attrNameLst>
                                      </p:cBhvr>
                                      <p:tavLst>
                                        <p:tav tm="0">
                                          <p:val>
                                            <p:strVal val="#ppt_x"/>
                                          </p:val>
                                        </p:tav>
                                        <p:tav tm="100000">
                                          <p:val>
                                            <p:strVal val="#ppt_x"/>
                                          </p:val>
                                        </p:tav>
                                      </p:tavLst>
                                    </p:anim>
                                    <p:anim calcmode="lin" valueType="num">
                                      <p:cBhvr>
                                        <p:cTn id="107" dur="1000" fill="hold"/>
                                        <p:tgtEl>
                                          <p:spTgt spid="118"/>
                                        </p:tgtEl>
                                        <p:attrNameLst>
                                          <p:attrName>ppt_y</p:attrName>
                                        </p:attrNameLst>
                                      </p:cBhvr>
                                      <p:tavLst>
                                        <p:tav tm="0">
                                          <p:val>
                                            <p:strVal val="#ppt_y+.1"/>
                                          </p:val>
                                        </p:tav>
                                        <p:tav tm="100000">
                                          <p:val>
                                            <p:strVal val="#ppt_y"/>
                                          </p:val>
                                        </p:tav>
                                      </p:tavLst>
                                    </p:anim>
                                  </p:childTnLst>
                                </p:cTn>
                              </p:par>
                            </p:childTnLst>
                          </p:cTn>
                        </p:par>
                      </p:childTnLst>
                    </p:cTn>
                  </p:par>
                  <p:par>
                    <p:cTn id="108" fill="hold">
                      <p:stCondLst>
                        <p:cond delay="indefinite"/>
                      </p:stCondLst>
                      <p:childTnLst>
                        <p:par>
                          <p:cTn id="109" fill="hold">
                            <p:stCondLst>
                              <p:cond delay="0"/>
                            </p:stCondLst>
                            <p:childTnLst>
                              <p:par>
                                <p:cTn id="110" presetID="42" presetClass="entr" presetSubtype="0" fill="hold" grpId="0" nodeType="clickEffect">
                                  <p:stCondLst>
                                    <p:cond delay="0"/>
                                  </p:stCondLst>
                                  <p:childTnLst>
                                    <p:set>
                                      <p:cBhvr>
                                        <p:cTn id="111" dur="1" fill="hold">
                                          <p:stCondLst>
                                            <p:cond delay="0"/>
                                          </p:stCondLst>
                                        </p:cTn>
                                        <p:tgtEl>
                                          <p:spTgt spid="119"/>
                                        </p:tgtEl>
                                        <p:attrNameLst>
                                          <p:attrName>style.visibility</p:attrName>
                                        </p:attrNameLst>
                                      </p:cBhvr>
                                      <p:to>
                                        <p:strVal val="visible"/>
                                      </p:to>
                                    </p:set>
                                    <p:animEffect transition="in" filter="fade">
                                      <p:cBhvr>
                                        <p:cTn id="112" dur="1000"/>
                                        <p:tgtEl>
                                          <p:spTgt spid="119"/>
                                        </p:tgtEl>
                                      </p:cBhvr>
                                    </p:animEffect>
                                    <p:anim calcmode="lin" valueType="num">
                                      <p:cBhvr>
                                        <p:cTn id="113" dur="1000" fill="hold"/>
                                        <p:tgtEl>
                                          <p:spTgt spid="119"/>
                                        </p:tgtEl>
                                        <p:attrNameLst>
                                          <p:attrName>ppt_x</p:attrName>
                                        </p:attrNameLst>
                                      </p:cBhvr>
                                      <p:tavLst>
                                        <p:tav tm="0">
                                          <p:val>
                                            <p:strVal val="#ppt_x"/>
                                          </p:val>
                                        </p:tav>
                                        <p:tav tm="100000">
                                          <p:val>
                                            <p:strVal val="#ppt_x"/>
                                          </p:val>
                                        </p:tav>
                                      </p:tavLst>
                                    </p:anim>
                                    <p:anim calcmode="lin" valueType="num">
                                      <p:cBhvr>
                                        <p:cTn id="114" dur="1000" fill="hold"/>
                                        <p:tgtEl>
                                          <p:spTgt spid="119"/>
                                        </p:tgtEl>
                                        <p:attrNameLst>
                                          <p:attrName>ppt_y</p:attrName>
                                        </p:attrNameLst>
                                      </p:cBhvr>
                                      <p:tavLst>
                                        <p:tav tm="0">
                                          <p:val>
                                            <p:strVal val="#ppt_y+.1"/>
                                          </p:val>
                                        </p:tav>
                                        <p:tav tm="100000">
                                          <p:val>
                                            <p:strVal val="#ppt_y"/>
                                          </p:val>
                                        </p:tav>
                                      </p:tavLst>
                                    </p:anim>
                                  </p:childTnLst>
                                </p:cTn>
                              </p:par>
                            </p:childTnLst>
                          </p:cTn>
                        </p:par>
                      </p:childTnLst>
                    </p:cTn>
                  </p:par>
                  <p:par>
                    <p:cTn id="115" fill="hold">
                      <p:stCondLst>
                        <p:cond delay="indefinite"/>
                      </p:stCondLst>
                      <p:childTnLst>
                        <p:par>
                          <p:cTn id="116" fill="hold">
                            <p:stCondLst>
                              <p:cond delay="0"/>
                            </p:stCondLst>
                            <p:childTnLst>
                              <p:par>
                                <p:cTn id="117" presetID="42" presetClass="entr" presetSubtype="0" fill="hold" grpId="0" nodeType="clickEffect">
                                  <p:stCondLst>
                                    <p:cond delay="0"/>
                                  </p:stCondLst>
                                  <p:childTnLst>
                                    <p:set>
                                      <p:cBhvr>
                                        <p:cTn id="118" dur="1" fill="hold">
                                          <p:stCondLst>
                                            <p:cond delay="0"/>
                                          </p:stCondLst>
                                        </p:cTn>
                                        <p:tgtEl>
                                          <p:spTgt spid="120"/>
                                        </p:tgtEl>
                                        <p:attrNameLst>
                                          <p:attrName>style.visibility</p:attrName>
                                        </p:attrNameLst>
                                      </p:cBhvr>
                                      <p:to>
                                        <p:strVal val="visible"/>
                                      </p:to>
                                    </p:set>
                                    <p:animEffect transition="in" filter="fade">
                                      <p:cBhvr>
                                        <p:cTn id="119" dur="1000"/>
                                        <p:tgtEl>
                                          <p:spTgt spid="120"/>
                                        </p:tgtEl>
                                      </p:cBhvr>
                                    </p:animEffect>
                                    <p:anim calcmode="lin" valueType="num">
                                      <p:cBhvr>
                                        <p:cTn id="120" dur="1000" fill="hold"/>
                                        <p:tgtEl>
                                          <p:spTgt spid="120"/>
                                        </p:tgtEl>
                                        <p:attrNameLst>
                                          <p:attrName>ppt_x</p:attrName>
                                        </p:attrNameLst>
                                      </p:cBhvr>
                                      <p:tavLst>
                                        <p:tav tm="0">
                                          <p:val>
                                            <p:strVal val="#ppt_x"/>
                                          </p:val>
                                        </p:tav>
                                        <p:tav tm="100000">
                                          <p:val>
                                            <p:strVal val="#ppt_x"/>
                                          </p:val>
                                        </p:tav>
                                      </p:tavLst>
                                    </p:anim>
                                    <p:anim calcmode="lin" valueType="num">
                                      <p:cBhvr>
                                        <p:cTn id="121" dur="1000" fill="hold"/>
                                        <p:tgtEl>
                                          <p:spTgt spid="120"/>
                                        </p:tgtEl>
                                        <p:attrNameLst>
                                          <p:attrName>ppt_y</p:attrName>
                                        </p:attrNameLst>
                                      </p:cBhvr>
                                      <p:tavLst>
                                        <p:tav tm="0">
                                          <p:val>
                                            <p:strVal val="#ppt_y+.1"/>
                                          </p:val>
                                        </p:tav>
                                        <p:tav tm="100000">
                                          <p:val>
                                            <p:strVal val="#ppt_y"/>
                                          </p:val>
                                        </p:tav>
                                      </p:tavLst>
                                    </p:anim>
                                  </p:childTnLst>
                                </p:cTn>
                              </p:par>
                            </p:childTnLst>
                          </p:cTn>
                        </p:par>
                      </p:childTnLst>
                    </p:cTn>
                  </p:par>
                  <p:par>
                    <p:cTn id="122" fill="hold">
                      <p:stCondLst>
                        <p:cond delay="indefinite"/>
                      </p:stCondLst>
                      <p:childTnLst>
                        <p:par>
                          <p:cTn id="123" fill="hold">
                            <p:stCondLst>
                              <p:cond delay="0"/>
                            </p:stCondLst>
                            <p:childTnLst>
                              <p:par>
                                <p:cTn id="124" presetID="42" presetClass="entr" presetSubtype="0" fill="hold" grpId="0" nodeType="clickEffect">
                                  <p:stCondLst>
                                    <p:cond delay="0"/>
                                  </p:stCondLst>
                                  <p:childTnLst>
                                    <p:set>
                                      <p:cBhvr>
                                        <p:cTn id="125" dur="1" fill="hold">
                                          <p:stCondLst>
                                            <p:cond delay="0"/>
                                          </p:stCondLst>
                                        </p:cTn>
                                        <p:tgtEl>
                                          <p:spTgt spid="121"/>
                                        </p:tgtEl>
                                        <p:attrNameLst>
                                          <p:attrName>style.visibility</p:attrName>
                                        </p:attrNameLst>
                                      </p:cBhvr>
                                      <p:to>
                                        <p:strVal val="visible"/>
                                      </p:to>
                                    </p:set>
                                    <p:animEffect transition="in" filter="fade">
                                      <p:cBhvr>
                                        <p:cTn id="126" dur="1000"/>
                                        <p:tgtEl>
                                          <p:spTgt spid="121"/>
                                        </p:tgtEl>
                                      </p:cBhvr>
                                    </p:animEffect>
                                    <p:anim calcmode="lin" valueType="num">
                                      <p:cBhvr>
                                        <p:cTn id="127" dur="1000" fill="hold"/>
                                        <p:tgtEl>
                                          <p:spTgt spid="121"/>
                                        </p:tgtEl>
                                        <p:attrNameLst>
                                          <p:attrName>ppt_x</p:attrName>
                                        </p:attrNameLst>
                                      </p:cBhvr>
                                      <p:tavLst>
                                        <p:tav tm="0">
                                          <p:val>
                                            <p:strVal val="#ppt_x"/>
                                          </p:val>
                                        </p:tav>
                                        <p:tav tm="100000">
                                          <p:val>
                                            <p:strVal val="#ppt_x"/>
                                          </p:val>
                                        </p:tav>
                                      </p:tavLst>
                                    </p:anim>
                                    <p:anim calcmode="lin" valueType="num">
                                      <p:cBhvr>
                                        <p:cTn id="128" dur="1000" fill="hold"/>
                                        <p:tgtEl>
                                          <p:spTgt spid="121"/>
                                        </p:tgtEl>
                                        <p:attrNameLst>
                                          <p:attrName>ppt_y</p:attrName>
                                        </p:attrNameLst>
                                      </p:cBhvr>
                                      <p:tavLst>
                                        <p:tav tm="0">
                                          <p:val>
                                            <p:strVal val="#ppt_y+.1"/>
                                          </p:val>
                                        </p:tav>
                                        <p:tav tm="100000">
                                          <p:val>
                                            <p:strVal val="#ppt_y"/>
                                          </p:val>
                                        </p:tav>
                                      </p:tavLst>
                                    </p:anim>
                                  </p:childTnLst>
                                </p:cTn>
                              </p:par>
                            </p:childTnLst>
                          </p:cTn>
                        </p:par>
                      </p:childTnLst>
                    </p:cTn>
                  </p:par>
                  <p:par>
                    <p:cTn id="129" fill="hold">
                      <p:stCondLst>
                        <p:cond delay="indefinite"/>
                      </p:stCondLst>
                      <p:childTnLst>
                        <p:par>
                          <p:cTn id="130" fill="hold">
                            <p:stCondLst>
                              <p:cond delay="0"/>
                            </p:stCondLst>
                            <p:childTnLst>
                              <p:par>
                                <p:cTn id="131" presetID="42" presetClass="entr" presetSubtype="0" fill="hold" grpId="0" nodeType="clickEffect">
                                  <p:stCondLst>
                                    <p:cond delay="0"/>
                                  </p:stCondLst>
                                  <p:childTnLst>
                                    <p:set>
                                      <p:cBhvr>
                                        <p:cTn id="132" dur="1" fill="hold">
                                          <p:stCondLst>
                                            <p:cond delay="0"/>
                                          </p:stCondLst>
                                        </p:cTn>
                                        <p:tgtEl>
                                          <p:spTgt spid="122"/>
                                        </p:tgtEl>
                                        <p:attrNameLst>
                                          <p:attrName>style.visibility</p:attrName>
                                        </p:attrNameLst>
                                      </p:cBhvr>
                                      <p:to>
                                        <p:strVal val="visible"/>
                                      </p:to>
                                    </p:set>
                                    <p:animEffect transition="in" filter="fade">
                                      <p:cBhvr>
                                        <p:cTn id="133" dur="1000"/>
                                        <p:tgtEl>
                                          <p:spTgt spid="122"/>
                                        </p:tgtEl>
                                      </p:cBhvr>
                                    </p:animEffect>
                                    <p:anim calcmode="lin" valueType="num">
                                      <p:cBhvr>
                                        <p:cTn id="134" dur="1000" fill="hold"/>
                                        <p:tgtEl>
                                          <p:spTgt spid="122"/>
                                        </p:tgtEl>
                                        <p:attrNameLst>
                                          <p:attrName>ppt_x</p:attrName>
                                        </p:attrNameLst>
                                      </p:cBhvr>
                                      <p:tavLst>
                                        <p:tav tm="0">
                                          <p:val>
                                            <p:strVal val="#ppt_x"/>
                                          </p:val>
                                        </p:tav>
                                        <p:tav tm="100000">
                                          <p:val>
                                            <p:strVal val="#ppt_x"/>
                                          </p:val>
                                        </p:tav>
                                      </p:tavLst>
                                    </p:anim>
                                    <p:anim calcmode="lin" valueType="num">
                                      <p:cBhvr>
                                        <p:cTn id="135" dur="1000" fill="hold"/>
                                        <p:tgtEl>
                                          <p:spTgt spid="1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66" grpId="0" animBg="1"/>
      <p:bldP spid="67" grpId="0" animBg="1"/>
      <p:bldP spid="68" grpId="0" animBg="1"/>
      <p:bldP spid="69" grpId="0" animBg="1"/>
      <p:bldP spid="98" grpId="0" animBg="1"/>
      <p:bldP spid="117" grpId="0"/>
      <p:bldP spid="118" grpId="0"/>
      <p:bldP spid="119" grpId="0"/>
      <p:bldP spid="120" grpId="0"/>
      <p:bldP spid="121" grpId="0"/>
      <p:bldP spid="12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E08ABB0-54A3-673D-DF9F-929C1C04A824}"/>
              </a:ext>
            </a:extLst>
          </p:cNvPr>
          <p:cNvSpPr/>
          <p:nvPr/>
        </p:nvSpPr>
        <p:spPr>
          <a:xfrm>
            <a:off x="0" y="0"/>
            <a:ext cx="12192000" cy="832757"/>
          </a:xfrm>
          <a:prstGeom prst="rect">
            <a:avLst/>
          </a:prstGeom>
          <a:solidFill>
            <a:srgbClr val="2967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47FC5918-9EFC-7A74-B4C9-9A8045BDA82A}"/>
              </a:ext>
            </a:extLst>
          </p:cNvPr>
          <p:cNvSpPr/>
          <p:nvPr/>
        </p:nvSpPr>
        <p:spPr>
          <a:xfrm>
            <a:off x="-1" y="832758"/>
            <a:ext cx="12192001" cy="449036"/>
          </a:xfrm>
          <a:prstGeom prst="rect">
            <a:avLst/>
          </a:prstGeom>
          <a:solidFill>
            <a:srgbClr val="013D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a:extLst>
              <a:ext uri="{FF2B5EF4-FFF2-40B4-BE49-F238E27FC236}">
                <a16:creationId xmlns:a16="http://schemas.microsoft.com/office/drawing/2014/main" id="{0636A9E3-E82E-512A-8B3D-C1B40274FA8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198422" y="16893"/>
            <a:ext cx="790378" cy="798969"/>
          </a:xfrm>
          <a:prstGeom prst="rect">
            <a:avLst/>
          </a:prstGeom>
        </p:spPr>
      </p:pic>
      <p:pic>
        <p:nvPicPr>
          <p:cNvPr id="2" name="Picture 1">
            <a:extLst>
              <a:ext uri="{FF2B5EF4-FFF2-40B4-BE49-F238E27FC236}">
                <a16:creationId xmlns:a16="http://schemas.microsoft.com/office/drawing/2014/main" id="{59846309-5265-D940-EE37-2340ECA17ED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44028" y="895019"/>
            <a:ext cx="252448" cy="252448"/>
          </a:xfrm>
          <a:prstGeom prst="rect">
            <a:avLst/>
          </a:prstGeom>
        </p:spPr>
      </p:pic>
      <p:pic>
        <p:nvPicPr>
          <p:cNvPr id="3" name="Picture 2">
            <a:extLst>
              <a:ext uri="{FF2B5EF4-FFF2-40B4-BE49-F238E27FC236}">
                <a16:creationId xmlns:a16="http://schemas.microsoft.com/office/drawing/2014/main" id="{08756B0A-434A-7AD4-F9DA-9207E1FE73BA}"/>
              </a:ext>
            </a:extLst>
          </p:cNvPr>
          <p:cNvPicPr>
            <a:picLocks noChangeAspect="1"/>
          </p:cNvPicPr>
          <p:nvPr/>
        </p:nvPicPr>
        <p:blipFill>
          <a:blip r:embed="rId5">
            <a:lum bright="70000" contrast="-70000"/>
            <a:extLst>
              <a:ext uri="{28A0092B-C50C-407E-A947-70E740481C1C}">
                <a14:useLocalDpi xmlns:a14="http://schemas.microsoft.com/office/drawing/2010/main" val="0"/>
              </a:ext>
            </a:extLst>
          </a:blip>
          <a:stretch>
            <a:fillRect/>
          </a:stretch>
        </p:blipFill>
        <p:spPr>
          <a:xfrm>
            <a:off x="11693181" y="849853"/>
            <a:ext cx="317903" cy="317903"/>
          </a:xfrm>
          <a:prstGeom prst="rect">
            <a:avLst/>
          </a:prstGeom>
        </p:spPr>
      </p:pic>
      <p:pic>
        <p:nvPicPr>
          <p:cNvPr id="6" name="Picture 5">
            <a:extLst>
              <a:ext uri="{FF2B5EF4-FFF2-40B4-BE49-F238E27FC236}">
                <a16:creationId xmlns:a16="http://schemas.microsoft.com/office/drawing/2014/main" id="{D6565EF9-1761-A696-DFE5-B88FC4B9613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284014" y="899567"/>
            <a:ext cx="243353" cy="243353"/>
          </a:xfrm>
          <a:prstGeom prst="rect">
            <a:avLst/>
          </a:prstGeom>
        </p:spPr>
      </p:pic>
      <p:sp>
        <p:nvSpPr>
          <p:cNvPr id="7" name="TextBox 6">
            <a:extLst>
              <a:ext uri="{FF2B5EF4-FFF2-40B4-BE49-F238E27FC236}">
                <a16:creationId xmlns:a16="http://schemas.microsoft.com/office/drawing/2014/main" id="{FED5AB52-38CC-BEE9-DDBC-D07D0E200F45}"/>
              </a:ext>
            </a:extLst>
          </p:cNvPr>
          <p:cNvSpPr txBox="1"/>
          <p:nvPr/>
        </p:nvSpPr>
        <p:spPr>
          <a:xfrm>
            <a:off x="10622688" y="891158"/>
            <a:ext cx="1166771" cy="307777"/>
          </a:xfrm>
          <a:prstGeom prst="rect">
            <a:avLst/>
          </a:prstGeom>
          <a:noFill/>
        </p:spPr>
        <p:txBody>
          <a:bodyPr wrap="square" rtlCol="0">
            <a:spAutoFit/>
          </a:bodyPr>
          <a:lstStyle/>
          <a:p>
            <a:r>
              <a:rPr lang="fa-IR" sz="1400" dirty="0">
                <a:solidFill>
                  <a:schemeClr val="bg1"/>
                </a:solidFill>
                <a:cs typeface="B Yekan" panose="00000400000000000000" pitchFamily="2" charset="-78"/>
              </a:rPr>
              <a:t>کلیات پژوهش</a:t>
            </a:r>
            <a:endParaRPr lang="en-US" sz="1400" dirty="0">
              <a:solidFill>
                <a:schemeClr val="bg1"/>
              </a:solidFill>
              <a:cs typeface="B Yekan" panose="00000400000000000000" pitchFamily="2" charset="-78"/>
            </a:endParaRPr>
          </a:p>
        </p:txBody>
      </p:sp>
      <p:sp>
        <p:nvSpPr>
          <p:cNvPr id="8" name="TextBox 7">
            <a:extLst>
              <a:ext uri="{FF2B5EF4-FFF2-40B4-BE49-F238E27FC236}">
                <a16:creationId xmlns:a16="http://schemas.microsoft.com/office/drawing/2014/main" id="{9C1F95C8-8BC1-0BC4-0D25-70B4A7742D62}"/>
              </a:ext>
            </a:extLst>
          </p:cNvPr>
          <p:cNvSpPr txBox="1"/>
          <p:nvPr/>
        </p:nvSpPr>
        <p:spPr>
          <a:xfrm>
            <a:off x="8890030" y="891158"/>
            <a:ext cx="1476583"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مبانی نظری پژوهش</a:t>
            </a:r>
            <a:endParaRPr lang="en-US" sz="1400" dirty="0">
              <a:solidFill>
                <a:srgbClr val="F5F5F5"/>
              </a:solidFill>
              <a:cs typeface="B Yekan" panose="00000400000000000000" pitchFamily="2" charset="-78"/>
            </a:endParaRPr>
          </a:p>
        </p:txBody>
      </p:sp>
      <p:sp>
        <p:nvSpPr>
          <p:cNvPr id="9" name="TextBox 8">
            <a:extLst>
              <a:ext uri="{FF2B5EF4-FFF2-40B4-BE49-F238E27FC236}">
                <a16:creationId xmlns:a16="http://schemas.microsoft.com/office/drawing/2014/main" id="{19CEFF59-8811-9980-0F5D-EFB97A6498F6}"/>
              </a:ext>
            </a:extLst>
          </p:cNvPr>
          <p:cNvSpPr txBox="1"/>
          <p:nvPr/>
        </p:nvSpPr>
        <p:spPr>
          <a:xfrm>
            <a:off x="7631141" y="891158"/>
            <a:ext cx="1002814"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روش تحقیق</a:t>
            </a:r>
            <a:endParaRPr lang="en-US" sz="1400" dirty="0">
              <a:solidFill>
                <a:srgbClr val="F5F5F5"/>
              </a:solidFill>
              <a:cs typeface="B Yekan" panose="00000400000000000000" pitchFamily="2" charset="-78"/>
            </a:endParaRPr>
          </a:p>
        </p:txBody>
      </p:sp>
      <p:pic>
        <p:nvPicPr>
          <p:cNvPr id="10" name="Picture 9">
            <a:extLst>
              <a:ext uri="{FF2B5EF4-FFF2-40B4-BE49-F238E27FC236}">
                <a16:creationId xmlns:a16="http://schemas.microsoft.com/office/drawing/2014/main" id="{74A961A5-16C6-82CC-8DEB-6E81D7E4C0F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566949" y="900973"/>
            <a:ext cx="240540" cy="240540"/>
          </a:xfrm>
          <a:prstGeom prst="rect">
            <a:avLst/>
          </a:prstGeom>
        </p:spPr>
      </p:pic>
      <p:sp>
        <p:nvSpPr>
          <p:cNvPr id="11" name="TextBox 10">
            <a:extLst>
              <a:ext uri="{FF2B5EF4-FFF2-40B4-BE49-F238E27FC236}">
                <a16:creationId xmlns:a16="http://schemas.microsoft.com/office/drawing/2014/main" id="{8E5EF2EF-DD3B-726C-FA36-5064D5424A23}"/>
              </a:ext>
            </a:extLst>
          </p:cNvPr>
          <p:cNvSpPr txBox="1"/>
          <p:nvPr/>
        </p:nvSpPr>
        <p:spPr>
          <a:xfrm>
            <a:off x="5701489" y="891158"/>
            <a:ext cx="1658421"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تجزیه و تحلیل داده ها</a:t>
            </a:r>
            <a:endParaRPr lang="en-US" sz="1400" dirty="0">
              <a:solidFill>
                <a:srgbClr val="F5F5F5"/>
              </a:solidFill>
              <a:cs typeface="B Yekan" panose="00000400000000000000" pitchFamily="2" charset="-78"/>
            </a:endParaRPr>
          </a:p>
        </p:txBody>
      </p:sp>
      <p:pic>
        <p:nvPicPr>
          <p:cNvPr id="12" name="Picture 11">
            <a:extLst>
              <a:ext uri="{FF2B5EF4-FFF2-40B4-BE49-F238E27FC236}">
                <a16:creationId xmlns:a16="http://schemas.microsoft.com/office/drawing/2014/main" id="{2F76F4F6-3FF3-B96A-9A30-2F57458FE671}"/>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302418" y="898082"/>
            <a:ext cx="246323" cy="246323"/>
          </a:xfrm>
          <a:prstGeom prst="rect">
            <a:avLst/>
          </a:prstGeom>
        </p:spPr>
      </p:pic>
      <p:sp>
        <p:nvSpPr>
          <p:cNvPr id="13" name="TextBox 12">
            <a:extLst>
              <a:ext uri="{FF2B5EF4-FFF2-40B4-BE49-F238E27FC236}">
                <a16:creationId xmlns:a16="http://schemas.microsoft.com/office/drawing/2014/main" id="{8775110A-09DF-3508-1C56-7E46BC9D05BE}"/>
              </a:ext>
            </a:extLst>
          </p:cNvPr>
          <p:cNvSpPr txBox="1"/>
          <p:nvPr/>
        </p:nvSpPr>
        <p:spPr>
          <a:xfrm>
            <a:off x="4003657" y="891158"/>
            <a:ext cx="1384061"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بحث و نتیجه گیری</a:t>
            </a:r>
            <a:endParaRPr lang="en-US" sz="1400" dirty="0">
              <a:solidFill>
                <a:srgbClr val="F5F5F5"/>
              </a:solidFill>
              <a:cs typeface="B Yekan" panose="00000400000000000000" pitchFamily="2" charset="-78"/>
            </a:endParaRPr>
          </a:p>
        </p:txBody>
      </p:sp>
      <p:sp>
        <p:nvSpPr>
          <p:cNvPr id="14" name="TextBox 13">
            <a:extLst>
              <a:ext uri="{FF2B5EF4-FFF2-40B4-BE49-F238E27FC236}">
                <a16:creationId xmlns:a16="http://schemas.microsoft.com/office/drawing/2014/main" id="{D2504C63-9709-17AC-26CE-3E4B28E10DA3}"/>
              </a:ext>
            </a:extLst>
          </p:cNvPr>
          <p:cNvSpPr txBox="1"/>
          <p:nvPr/>
        </p:nvSpPr>
        <p:spPr>
          <a:xfrm>
            <a:off x="3200336" y="891158"/>
            <a:ext cx="575107" cy="307777"/>
          </a:xfrm>
          <a:prstGeom prst="rect">
            <a:avLst/>
          </a:prstGeom>
          <a:noFill/>
        </p:spPr>
        <p:txBody>
          <a:bodyPr wrap="square" rtlCol="0">
            <a:spAutoFit/>
          </a:bodyPr>
          <a:lstStyle/>
          <a:p>
            <a:r>
              <a:rPr lang="fa-IR" sz="1400" dirty="0">
                <a:solidFill>
                  <a:srgbClr val="FFF26B"/>
                </a:solidFill>
                <a:cs typeface="B Yekan" panose="00000400000000000000" pitchFamily="2" charset="-78"/>
              </a:rPr>
              <a:t>منابع</a:t>
            </a:r>
            <a:endParaRPr lang="en-US" sz="1400" dirty="0">
              <a:solidFill>
                <a:srgbClr val="FFF26B"/>
              </a:solidFill>
              <a:cs typeface="B Yekan" panose="00000400000000000000" pitchFamily="2" charset="-78"/>
            </a:endParaRPr>
          </a:p>
        </p:txBody>
      </p:sp>
      <p:pic>
        <p:nvPicPr>
          <p:cNvPr id="15" name="Picture 14">
            <a:extLst>
              <a:ext uri="{FF2B5EF4-FFF2-40B4-BE49-F238E27FC236}">
                <a16:creationId xmlns:a16="http://schemas.microsoft.com/office/drawing/2014/main" id="{EB30BC1E-E656-398C-7A70-B606FC152C54}"/>
              </a:ext>
            </a:extLst>
          </p:cNvPr>
          <p:cNvPicPr>
            <a:picLocks noChangeAspect="1"/>
          </p:cNvPicPr>
          <p:nvPr/>
        </p:nvPicPr>
        <p:blipFill>
          <a:blip r:embed="rId9">
            <a:duotone>
              <a:prstClr val="black"/>
              <a:schemeClr val="accent4">
                <a:tint val="45000"/>
                <a:satMod val="400000"/>
              </a:schemeClr>
            </a:duotone>
            <a:extLst>
              <a:ext uri="{28A0092B-C50C-407E-A947-70E740481C1C}">
                <a14:useLocalDpi xmlns:a14="http://schemas.microsoft.com/office/drawing/2010/main" val="0"/>
              </a:ext>
            </a:extLst>
          </a:blip>
          <a:stretch>
            <a:fillRect/>
          </a:stretch>
        </p:blipFill>
        <p:spPr>
          <a:xfrm>
            <a:off x="3713928" y="918227"/>
            <a:ext cx="206033" cy="206033"/>
          </a:xfrm>
          <a:prstGeom prst="rect">
            <a:avLst/>
          </a:prstGeom>
        </p:spPr>
      </p:pic>
      <p:sp>
        <p:nvSpPr>
          <p:cNvPr id="26" name="Isosceles Triangle 25">
            <a:extLst>
              <a:ext uri="{FF2B5EF4-FFF2-40B4-BE49-F238E27FC236}">
                <a16:creationId xmlns:a16="http://schemas.microsoft.com/office/drawing/2014/main" id="{E4EAC1EC-DE30-A21F-A6BB-D2A00F690C81}"/>
              </a:ext>
            </a:extLst>
          </p:cNvPr>
          <p:cNvSpPr/>
          <p:nvPr/>
        </p:nvSpPr>
        <p:spPr>
          <a:xfrm>
            <a:off x="3423412" y="1182931"/>
            <a:ext cx="286870" cy="24730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Rounded Corners 20">
            <a:extLst>
              <a:ext uri="{FF2B5EF4-FFF2-40B4-BE49-F238E27FC236}">
                <a16:creationId xmlns:a16="http://schemas.microsoft.com/office/drawing/2014/main" id="{1C831423-777B-D934-10BF-B559712FC6A0}"/>
              </a:ext>
            </a:extLst>
          </p:cNvPr>
          <p:cNvSpPr/>
          <p:nvPr/>
        </p:nvSpPr>
        <p:spPr>
          <a:xfrm>
            <a:off x="2613991" y="361090"/>
            <a:ext cx="6515567" cy="37253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3A36B6D1-5007-9C57-D023-9E1CCE67F84E}"/>
              </a:ext>
            </a:extLst>
          </p:cNvPr>
          <p:cNvSpPr txBox="1"/>
          <p:nvPr/>
        </p:nvSpPr>
        <p:spPr>
          <a:xfrm>
            <a:off x="3282094" y="380765"/>
            <a:ext cx="5264978" cy="338554"/>
          </a:xfrm>
          <a:prstGeom prst="rect">
            <a:avLst/>
          </a:prstGeom>
          <a:noFill/>
        </p:spPr>
        <p:txBody>
          <a:bodyPr wrap="square" rtlCol="0">
            <a:spAutoFit/>
          </a:bodyPr>
          <a:lstStyle/>
          <a:p>
            <a:r>
              <a:rPr lang="fa-IR" sz="1600" dirty="0">
                <a:solidFill>
                  <a:srgbClr val="2967CA"/>
                </a:solidFill>
                <a:cs typeface="B Yekan" panose="00000400000000000000" pitchFamily="2" charset="-78"/>
              </a:rPr>
              <a:t>قالب پاورپوینت جلسه دفاع پایان نامه کارشناسی ارشد | طرح ایسنا </a:t>
            </a:r>
            <a:endParaRPr lang="en-US" sz="1600" dirty="0">
              <a:solidFill>
                <a:srgbClr val="2967CA"/>
              </a:solidFill>
              <a:cs typeface="B Yekan" panose="00000400000000000000" pitchFamily="2" charset="-78"/>
            </a:endParaRPr>
          </a:p>
        </p:txBody>
      </p:sp>
      <p:sp>
        <p:nvSpPr>
          <p:cNvPr id="19" name="Rectangle: Rounded Corners 18">
            <a:extLst>
              <a:ext uri="{FF2B5EF4-FFF2-40B4-BE49-F238E27FC236}">
                <a16:creationId xmlns:a16="http://schemas.microsoft.com/office/drawing/2014/main" id="{9ACAF182-E103-B019-EB39-479FA0F8E1BE}"/>
              </a:ext>
            </a:extLst>
          </p:cNvPr>
          <p:cNvSpPr/>
          <p:nvPr/>
        </p:nvSpPr>
        <p:spPr>
          <a:xfrm>
            <a:off x="201448" y="915232"/>
            <a:ext cx="266330" cy="26633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a:extLst>
              <a:ext uri="{FF2B5EF4-FFF2-40B4-BE49-F238E27FC236}">
                <a16:creationId xmlns:a16="http://schemas.microsoft.com/office/drawing/2014/main" id="{6D124E63-79A8-6EED-AEB9-E7E7E5810A68}"/>
              </a:ext>
            </a:extLst>
          </p:cNvPr>
          <p:cNvSpPr txBox="1"/>
          <p:nvPr/>
        </p:nvSpPr>
        <p:spPr>
          <a:xfrm>
            <a:off x="127315" y="887633"/>
            <a:ext cx="450420" cy="307777"/>
          </a:xfrm>
          <a:prstGeom prst="rect">
            <a:avLst/>
          </a:prstGeom>
          <a:noFill/>
        </p:spPr>
        <p:txBody>
          <a:bodyPr wrap="square" rtlCol="0">
            <a:spAutoFit/>
          </a:bodyPr>
          <a:lstStyle/>
          <a:p>
            <a:r>
              <a:rPr lang="fa-IR" sz="1400" dirty="0">
                <a:solidFill>
                  <a:srgbClr val="013D9D"/>
                </a:solidFill>
                <a:cs typeface="B Yekan" panose="00000400000000000000" pitchFamily="2" charset="-78"/>
              </a:rPr>
              <a:t>18</a:t>
            </a:r>
            <a:endParaRPr lang="en-US" sz="1400" dirty="0">
              <a:solidFill>
                <a:srgbClr val="013D9D"/>
              </a:solidFill>
              <a:cs typeface="B Yekan" panose="00000400000000000000" pitchFamily="2" charset="-78"/>
            </a:endParaRPr>
          </a:p>
        </p:txBody>
      </p:sp>
      <p:pic>
        <p:nvPicPr>
          <p:cNvPr id="20" name="Picture 19">
            <a:extLst>
              <a:ext uri="{FF2B5EF4-FFF2-40B4-BE49-F238E27FC236}">
                <a16:creationId xmlns:a16="http://schemas.microsoft.com/office/drawing/2014/main" id="{1BCDD8A8-2689-E4DA-2132-F17A6BFD03DE}"/>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9319232" y="235414"/>
            <a:ext cx="1698471" cy="465429"/>
          </a:xfrm>
          <a:prstGeom prst="rect">
            <a:avLst/>
          </a:prstGeom>
        </p:spPr>
      </p:pic>
      <p:grpSp>
        <p:nvGrpSpPr>
          <p:cNvPr id="25" name="Group 24">
            <a:extLst>
              <a:ext uri="{FF2B5EF4-FFF2-40B4-BE49-F238E27FC236}">
                <a16:creationId xmlns:a16="http://schemas.microsoft.com/office/drawing/2014/main" id="{26986D46-DCA8-2F09-99F2-6ABA08401EFF}"/>
              </a:ext>
            </a:extLst>
          </p:cNvPr>
          <p:cNvGrpSpPr/>
          <p:nvPr/>
        </p:nvGrpSpPr>
        <p:grpSpPr>
          <a:xfrm>
            <a:off x="501360" y="43374"/>
            <a:ext cx="1625409" cy="736955"/>
            <a:chOff x="5490990" y="3115423"/>
            <a:chExt cx="2058137" cy="933153"/>
          </a:xfrm>
          <a:solidFill>
            <a:schemeClr val="bg1"/>
          </a:solidFill>
        </p:grpSpPr>
        <p:grpSp>
          <p:nvGrpSpPr>
            <p:cNvPr id="27" name="Group 26">
              <a:extLst>
                <a:ext uri="{FF2B5EF4-FFF2-40B4-BE49-F238E27FC236}">
                  <a16:creationId xmlns:a16="http://schemas.microsoft.com/office/drawing/2014/main" id="{6827A797-694B-5485-B5C7-675E43CE69DA}"/>
                </a:ext>
              </a:extLst>
            </p:cNvPr>
            <p:cNvGrpSpPr/>
            <p:nvPr/>
          </p:nvGrpSpPr>
          <p:grpSpPr>
            <a:xfrm>
              <a:off x="6877455" y="3115423"/>
              <a:ext cx="671672" cy="933153"/>
              <a:chOff x="6292682" y="1918248"/>
              <a:chExt cx="734800" cy="1020856"/>
            </a:xfrm>
            <a:grpFill/>
          </p:grpSpPr>
          <p:sp>
            <p:nvSpPr>
              <p:cNvPr id="52" name="Freeform: Shape 51">
                <a:extLst>
                  <a:ext uri="{FF2B5EF4-FFF2-40B4-BE49-F238E27FC236}">
                    <a16:creationId xmlns:a16="http://schemas.microsoft.com/office/drawing/2014/main" id="{739BAEA0-265A-34F9-9BCD-232EB848328E}"/>
                  </a:ext>
                </a:extLst>
              </p:cNvPr>
              <p:cNvSpPr/>
              <p:nvPr/>
            </p:nvSpPr>
            <p:spPr>
              <a:xfrm>
                <a:off x="6336526" y="1918248"/>
                <a:ext cx="223891" cy="305653"/>
              </a:xfrm>
              <a:custGeom>
                <a:avLst/>
                <a:gdLst>
                  <a:gd name="connsiteX0" fmla="*/ 97869 w 223891"/>
                  <a:gd name="connsiteY0" fmla="*/ 161 h 305653"/>
                  <a:gd name="connsiteX1" fmla="*/ 125996 w 223891"/>
                  <a:gd name="connsiteY1" fmla="*/ 135 h 305653"/>
                  <a:gd name="connsiteX2" fmla="*/ 149925 w 223891"/>
                  <a:gd name="connsiteY2" fmla="*/ 106426 h 305653"/>
                  <a:gd name="connsiteX3" fmla="*/ 154045 w 223891"/>
                  <a:gd name="connsiteY3" fmla="*/ 115714 h 305653"/>
                  <a:gd name="connsiteX4" fmla="*/ 223891 w 223891"/>
                  <a:gd name="connsiteY4" fmla="*/ 233708 h 305653"/>
                  <a:gd name="connsiteX5" fmla="*/ 174957 w 223891"/>
                  <a:gd name="connsiteY5" fmla="*/ 282170 h 305653"/>
                  <a:gd name="connsiteX6" fmla="*/ 175167 w 223891"/>
                  <a:gd name="connsiteY6" fmla="*/ 305653 h 305653"/>
                  <a:gd name="connsiteX7" fmla="*/ 55074 w 223891"/>
                  <a:gd name="connsiteY7" fmla="*/ 305417 h 305653"/>
                  <a:gd name="connsiteX8" fmla="*/ 52660 w 223891"/>
                  <a:gd name="connsiteY8" fmla="*/ 303265 h 305653"/>
                  <a:gd name="connsiteX9" fmla="*/ 52660 w 223891"/>
                  <a:gd name="connsiteY9" fmla="*/ 286001 h 305653"/>
                  <a:gd name="connsiteX10" fmla="*/ 0 w 223891"/>
                  <a:gd name="connsiteY10" fmla="*/ 234364 h 305653"/>
                  <a:gd name="connsiteX11" fmla="*/ 66094 w 223891"/>
                  <a:gd name="connsiteY11" fmla="*/ 121802 h 305653"/>
                  <a:gd name="connsiteX12" fmla="*/ 73887 w 223891"/>
                  <a:gd name="connsiteY12" fmla="*/ 106426 h 305653"/>
                  <a:gd name="connsiteX13" fmla="*/ 97869 w 223891"/>
                  <a:gd name="connsiteY13" fmla="*/ 161 h 305653"/>
                  <a:gd name="connsiteX14" fmla="*/ 104664 w 223891"/>
                  <a:gd name="connsiteY14" fmla="*/ 13910 h 305653"/>
                  <a:gd name="connsiteX15" fmla="*/ 83149 w 223891"/>
                  <a:gd name="connsiteY15" fmla="*/ 110781 h 305653"/>
                  <a:gd name="connsiteX16" fmla="*/ 76039 w 223891"/>
                  <a:gd name="connsiteY16" fmla="*/ 125291 h 305653"/>
                  <a:gd name="connsiteX17" fmla="*/ 12594 w 223891"/>
                  <a:gd name="connsiteY17" fmla="*/ 232842 h 305653"/>
                  <a:gd name="connsiteX18" fmla="*/ 58092 w 223891"/>
                  <a:gd name="connsiteY18" fmla="*/ 277604 h 305653"/>
                  <a:gd name="connsiteX19" fmla="*/ 165747 w 223891"/>
                  <a:gd name="connsiteY19" fmla="*/ 277552 h 305653"/>
                  <a:gd name="connsiteX20" fmla="*/ 211166 w 223891"/>
                  <a:gd name="connsiteY20" fmla="*/ 232868 h 305653"/>
                  <a:gd name="connsiteX21" fmla="*/ 145806 w 223891"/>
                  <a:gd name="connsiteY21" fmla="*/ 122169 h 305653"/>
                  <a:gd name="connsiteX22" fmla="*/ 140244 w 223891"/>
                  <a:gd name="connsiteY22" fmla="*/ 109417 h 305653"/>
                  <a:gd name="connsiteX23" fmla="*/ 118256 w 223891"/>
                  <a:gd name="connsiteY23" fmla="*/ 8400 h 305653"/>
                  <a:gd name="connsiteX24" fmla="*/ 116445 w 223891"/>
                  <a:gd name="connsiteY24" fmla="*/ 8688 h 305653"/>
                  <a:gd name="connsiteX25" fmla="*/ 116655 w 223891"/>
                  <a:gd name="connsiteY25" fmla="*/ 90709 h 305653"/>
                  <a:gd name="connsiteX26" fmla="*/ 116813 w 223891"/>
                  <a:gd name="connsiteY26" fmla="*/ 179736 h 305653"/>
                  <a:gd name="connsiteX27" fmla="*/ 139351 w 223891"/>
                  <a:gd name="connsiteY27" fmla="*/ 197788 h 305653"/>
                  <a:gd name="connsiteX28" fmla="*/ 134891 w 223891"/>
                  <a:gd name="connsiteY28" fmla="*/ 224761 h 305653"/>
                  <a:gd name="connsiteX29" fmla="*/ 111880 w 223891"/>
                  <a:gd name="connsiteY29" fmla="*/ 235151 h 305653"/>
                  <a:gd name="connsiteX30" fmla="*/ 87505 w 223891"/>
                  <a:gd name="connsiteY30" fmla="*/ 219801 h 305653"/>
                  <a:gd name="connsiteX31" fmla="*/ 85484 w 223891"/>
                  <a:gd name="connsiteY31" fmla="*/ 200910 h 305653"/>
                  <a:gd name="connsiteX32" fmla="*/ 108154 w 223891"/>
                  <a:gd name="connsiteY32" fmla="*/ 179657 h 305653"/>
                  <a:gd name="connsiteX33" fmla="*/ 108023 w 223891"/>
                  <a:gd name="connsiteY33" fmla="*/ 29784 h 305653"/>
                  <a:gd name="connsiteX34" fmla="*/ 107472 w 223891"/>
                  <a:gd name="connsiteY34" fmla="*/ 7822 h 305653"/>
                  <a:gd name="connsiteX35" fmla="*/ 104664 w 223891"/>
                  <a:gd name="connsiteY35" fmla="*/ 13910 h 305653"/>
                  <a:gd name="connsiteX36" fmla="*/ 106081 w 223891"/>
                  <a:gd name="connsiteY36" fmla="*/ 188499 h 305653"/>
                  <a:gd name="connsiteX37" fmla="*/ 94222 w 223891"/>
                  <a:gd name="connsiteY37" fmla="*/ 200070 h 305653"/>
                  <a:gd name="connsiteX38" fmla="*/ 107315 w 223891"/>
                  <a:gd name="connsiteY38" fmla="*/ 226492 h 305653"/>
                  <a:gd name="connsiteX39" fmla="*/ 131952 w 223891"/>
                  <a:gd name="connsiteY39" fmla="*/ 201513 h 305653"/>
                  <a:gd name="connsiteX40" fmla="*/ 106081 w 223891"/>
                  <a:gd name="connsiteY40" fmla="*/ 188499 h 305653"/>
                  <a:gd name="connsiteX41" fmla="*/ 61791 w 223891"/>
                  <a:gd name="connsiteY41" fmla="*/ 287864 h 305653"/>
                  <a:gd name="connsiteX42" fmla="*/ 61817 w 223891"/>
                  <a:gd name="connsiteY42" fmla="*/ 298018 h 305653"/>
                  <a:gd name="connsiteX43" fmla="*/ 165773 w 223891"/>
                  <a:gd name="connsiteY43" fmla="*/ 297965 h 305653"/>
                  <a:gd name="connsiteX44" fmla="*/ 165747 w 223891"/>
                  <a:gd name="connsiteY44" fmla="*/ 287864 h 305653"/>
                  <a:gd name="connsiteX45" fmla="*/ 61791 w 223891"/>
                  <a:gd name="connsiteY45" fmla="*/ 287864 h 3056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223891" h="305653">
                    <a:moveTo>
                      <a:pt x="97869" y="161"/>
                    </a:moveTo>
                    <a:cubicBezTo>
                      <a:pt x="107236" y="-75"/>
                      <a:pt x="116603" y="-23"/>
                      <a:pt x="125996" y="135"/>
                    </a:cubicBezTo>
                    <a:cubicBezTo>
                      <a:pt x="133710" y="35609"/>
                      <a:pt x="142002" y="70978"/>
                      <a:pt x="149925" y="106426"/>
                    </a:cubicBezTo>
                    <a:cubicBezTo>
                      <a:pt x="150398" y="109863"/>
                      <a:pt x="152313" y="112776"/>
                      <a:pt x="154045" y="115714"/>
                    </a:cubicBezTo>
                    <a:cubicBezTo>
                      <a:pt x="177449" y="154967"/>
                      <a:pt x="200277" y="194587"/>
                      <a:pt x="223891" y="233708"/>
                    </a:cubicBezTo>
                    <a:cubicBezTo>
                      <a:pt x="207938" y="250212"/>
                      <a:pt x="191303" y="266060"/>
                      <a:pt x="174957" y="282170"/>
                    </a:cubicBezTo>
                    <a:cubicBezTo>
                      <a:pt x="174747" y="289989"/>
                      <a:pt x="174852" y="297834"/>
                      <a:pt x="175167" y="305653"/>
                    </a:cubicBezTo>
                    <a:cubicBezTo>
                      <a:pt x="135127" y="305076"/>
                      <a:pt x="95114" y="305522"/>
                      <a:pt x="55074" y="305417"/>
                    </a:cubicBezTo>
                    <a:cubicBezTo>
                      <a:pt x="54471" y="304892"/>
                      <a:pt x="53264" y="303790"/>
                      <a:pt x="52660" y="303265"/>
                    </a:cubicBezTo>
                    <a:cubicBezTo>
                      <a:pt x="52686" y="297519"/>
                      <a:pt x="52660" y="291773"/>
                      <a:pt x="52660" y="286001"/>
                    </a:cubicBezTo>
                    <a:cubicBezTo>
                      <a:pt x="35002" y="268893"/>
                      <a:pt x="17790" y="251314"/>
                      <a:pt x="0" y="234364"/>
                    </a:cubicBezTo>
                    <a:cubicBezTo>
                      <a:pt x="21673" y="196633"/>
                      <a:pt x="44159" y="159375"/>
                      <a:pt x="66094" y="121802"/>
                    </a:cubicBezTo>
                    <a:cubicBezTo>
                      <a:pt x="68823" y="116764"/>
                      <a:pt x="72732" y="112146"/>
                      <a:pt x="73887" y="106426"/>
                    </a:cubicBezTo>
                    <a:cubicBezTo>
                      <a:pt x="81863" y="71004"/>
                      <a:pt x="90076" y="35609"/>
                      <a:pt x="97869" y="161"/>
                    </a:cubicBezTo>
                    <a:close/>
                    <a:moveTo>
                      <a:pt x="104664" y="13910"/>
                    </a:moveTo>
                    <a:cubicBezTo>
                      <a:pt x="97685" y="46235"/>
                      <a:pt x="90233" y="78482"/>
                      <a:pt x="83149" y="110781"/>
                    </a:cubicBezTo>
                    <a:cubicBezTo>
                      <a:pt x="82231" y="116239"/>
                      <a:pt x="78689" y="120621"/>
                      <a:pt x="76039" y="125291"/>
                    </a:cubicBezTo>
                    <a:cubicBezTo>
                      <a:pt x="54917" y="161159"/>
                      <a:pt x="33847" y="197027"/>
                      <a:pt x="12594" y="232842"/>
                    </a:cubicBezTo>
                    <a:cubicBezTo>
                      <a:pt x="27865" y="247640"/>
                      <a:pt x="42926" y="262675"/>
                      <a:pt x="58092" y="277604"/>
                    </a:cubicBezTo>
                    <a:cubicBezTo>
                      <a:pt x="93985" y="277552"/>
                      <a:pt x="129879" y="277709"/>
                      <a:pt x="165747" y="277552"/>
                    </a:cubicBezTo>
                    <a:cubicBezTo>
                      <a:pt x="180808" y="262570"/>
                      <a:pt x="195921" y="247667"/>
                      <a:pt x="211166" y="232868"/>
                    </a:cubicBezTo>
                    <a:cubicBezTo>
                      <a:pt x="189257" y="196056"/>
                      <a:pt x="167636" y="159060"/>
                      <a:pt x="145806" y="122169"/>
                    </a:cubicBezTo>
                    <a:cubicBezTo>
                      <a:pt x="143340" y="118233"/>
                      <a:pt x="140873" y="114114"/>
                      <a:pt x="140244" y="109417"/>
                    </a:cubicBezTo>
                    <a:cubicBezTo>
                      <a:pt x="132949" y="75753"/>
                      <a:pt x="124422" y="42300"/>
                      <a:pt x="118256" y="8400"/>
                    </a:cubicBezTo>
                    <a:lnTo>
                      <a:pt x="116445" y="8688"/>
                    </a:lnTo>
                    <a:cubicBezTo>
                      <a:pt x="117338" y="36002"/>
                      <a:pt x="116393" y="63369"/>
                      <a:pt x="116655" y="90709"/>
                    </a:cubicBezTo>
                    <a:cubicBezTo>
                      <a:pt x="116813" y="120385"/>
                      <a:pt x="116472" y="150060"/>
                      <a:pt x="116813" y="179736"/>
                    </a:cubicBezTo>
                    <a:cubicBezTo>
                      <a:pt x="127072" y="180418"/>
                      <a:pt x="135731" y="188473"/>
                      <a:pt x="139351" y="197788"/>
                    </a:cubicBezTo>
                    <a:cubicBezTo>
                      <a:pt x="141923" y="206735"/>
                      <a:pt x="141214" y="217440"/>
                      <a:pt x="134891" y="224761"/>
                    </a:cubicBezTo>
                    <a:cubicBezTo>
                      <a:pt x="129486" y="231740"/>
                      <a:pt x="120749" y="235938"/>
                      <a:pt x="111880" y="235151"/>
                    </a:cubicBezTo>
                    <a:cubicBezTo>
                      <a:pt x="101490" y="235676"/>
                      <a:pt x="92201" y="228670"/>
                      <a:pt x="87505" y="219801"/>
                    </a:cubicBezTo>
                    <a:cubicBezTo>
                      <a:pt x="84592" y="213977"/>
                      <a:pt x="84592" y="207207"/>
                      <a:pt x="85484" y="200910"/>
                    </a:cubicBezTo>
                    <a:cubicBezTo>
                      <a:pt x="87793" y="190178"/>
                      <a:pt x="97213" y="181152"/>
                      <a:pt x="108154" y="179657"/>
                    </a:cubicBezTo>
                    <a:cubicBezTo>
                      <a:pt x="108259" y="129699"/>
                      <a:pt x="108338" y="79742"/>
                      <a:pt x="108023" y="29784"/>
                    </a:cubicBezTo>
                    <a:cubicBezTo>
                      <a:pt x="107708" y="22463"/>
                      <a:pt x="109099" y="15038"/>
                      <a:pt x="107472" y="7822"/>
                    </a:cubicBezTo>
                    <a:cubicBezTo>
                      <a:pt x="105845" y="9475"/>
                      <a:pt x="104979" y="11627"/>
                      <a:pt x="104664" y="13910"/>
                    </a:cubicBezTo>
                    <a:close/>
                    <a:moveTo>
                      <a:pt x="106081" y="188499"/>
                    </a:moveTo>
                    <a:cubicBezTo>
                      <a:pt x="100650" y="190415"/>
                      <a:pt x="96242" y="194665"/>
                      <a:pt x="94222" y="200070"/>
                    </a:cubicBezTo>
                    <a:cubicBezTo>
                      <a:pt x="89263" y="210408"/>
                      <a:pt x="96557" y="223606"/>
                      <a:pt x="107315" y="226492"/>
                    </a:cubicBezTo>
                    <a:cubicBezTo>
                      <a:pt x="121457" y="231635"/>
                      <a:pt x="137331" y="215603"/>
                      <a:pt x="131952" y="201513"/>
                    </a:cubicBezTo>
                    <a:cubicBezTo>
                      <a:pt x="129014" y="191044"/>
                      <a:pt x="116314" y="184065"/>
                      <a:pt x="106081" y="188499"/>
                    </a:cubicBezTo>
                    <a:close/>
                    <a:moveTo>
                      <a:pt x="61791" y="287864"/>
                    </a:moveTo>
                    <a:cubicBezTo>
                      <a:pt x="61817" y="291248"/>
                      <a:pt x="61817" y="294633"/>
                      <a:pt x="61817" y="298018"/>
                    </a:cubicBezTo>
                    <a:cubicBezTo>
                      <a:pt x="96478" y="297965"/>
                      <a:pt x="131113" y="298044"/>
                      <a:pt x="165773" y="297965"/>
                    </a:cubicBezTo>
                    <a:cubicBezTo>
                      <a:pt x="165747" y="294607"/>
                      <a:pt x="165747" y="291222"/>
                      <a:pt x="165747" y="287864"/>
                    </a:cubicBezTo>
                    <a:cubicBezTo>
                      <a:pt x="131086" y="287864"/>
                      <a:pt x="96452" y="287864"/>
                      <a:pt x="61791" y="287864"/>
                    </a:cubicBezTo>
                    <a:close/>
                  </a:path>
                </a:pathLst>
              </a:custGeom>
              <a:grpFill/>
              <a:ln w="2609"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BE798B1E-D20A-7C90-28F2-BBAF76DF9009}"/>
                  </a:ext>
                </a:extLst>
              </p:cNvPr>
              <p:cNvSpPr/>
              <p:nvPr/>
            </p:nvSpPr>
            <p:spPr>
              <a:xfrm>
                <a:off x="6556061" y="2094566"/>
                <a:ext cx="471421" cy="614421"/>
              </a:xfrm>
              <a:custGeom>
                <a:avLst/>
                <a:gdLst>
                  <a:gd name="connsiteX0" fmla="*/ 76511 w 471421"/>
                  <a:gd name="connsiteY0" fmla="*/ 925 h 614421"/>
                  <a:gd name="connsiteX1" fmla="*/ 82782 w 471421"/>
                  <a:gd name="connsiteY1" fmla="*/ 558 h 614421"/>
                  <a:gd name="connsiteX2" fmla="*/ 206469 w 471421"/>
                  <a:gd name="connsiteY2" fmla="*/ 65681 h 614421"/>
                  <a:gd name="connsiteX3" fmla="*/ 357785 w 471421"/>
                  <a:gd name="connsiteY3" fmla="*/ 191704 h 614421"/>
                  <a:gd name="connsiteX4" fmla="*/ 411574 w 471421"/>
                  <a:gd name="connsiteY4" fmla="*/ 259687 h 614421"/>
                  <a:gd name="connsiteX5" fmla="*/ 432433 w 471421"/>
                  <a:gd name="connsiteY5" fmla="*/ 296421 h 614421"/>
                  <a:gd name="connsiteX6" fmla="*/ 467435 w 471421"/>
                  <a:gd name="connsiteY6" fmla="*/ 378599 h 614421"/>
                  <a:gd name="connsiteX7" fmla="*/ 465992 w 471421"/>
                  <a:gd name="connsiteY7" fmla="*/ 467704 h 614421"/>
                  <a:gd name="connsiteX8" fmla="*/ 436133 w 471421"/>
                  <a:gd name="connsiteY8" fmla="*/ 539230 h 614421"/>
                  <a:gd name="connsiteX9" fmla="*/ 388746 w 471421"/>
                  <a:gd name="connsiteY9" fmla="*/ 587534 h 614421"/>
                  <a:gd name="connsiteX10" fmla="*/ 370511 w 471421"/>
                  <a:gd name="connsiteY10" fmla="*/ 600496 h 614421"/>
                  <a:gd name="connsiteX11" fmla="*/ 363794 w 471421"/>
                  <a:gd name="connsiteY11" fmla="*/ 614035 h 614421"/>
                  <a:gd name="connsiteX12" fmla="*/ 357050 w 471421"/>
                  <a:gd name="connsiteY12" fmla="*/ 612723 h 614421"/>
                  <a:gd name="connsiteX13" fmla="*/ 362167 w 471421"/>
                  <a:gd name="connsiteY13" fmla="*/ 577564 h 614421"/>
                  <a:gd name="connsiteX14" fmla="*/ 375653 w 471421"/>
                  <a:gd name="connsiteY14" fmla="*/ 563343 h 614421"/>
                  <a:gd name="connsiteX15" fmla="*/ 424325 w 471421"/>
                  <a:gd name="connsiteY15" fmla="*/ 484129 h 614421"/>
                  <a:gd name="connsiteX16" fmla="*/ 431751 w 471421"/>
                  <a:gd name="connsiteY16" fmla="*/ 390511 h 614421"/>
                  <a:gd name="connsiteX17" fmla="*/ 403335 w 471421"/>
                  <a:gd name="connsiteY17" fmla="*/ 309487 h 614421"/>
                  <a:gd name="connsiteX18" fmla="*/ 354531 w 471421"/>
                  <a:gd name="connsiteY18" fmla="*/ 231979 h 614421"/>
                  <a:gd name="connsiteX19" fmla="*/ 300481 w 471421"/>
                  <a:gd name="connsiteY19" fmla="*/ 170451 h 614421"/>
                  <a:gd name="connsiteX20" fmla="*/ 231474 w 471421"/>
                  <a:gd name="connsiteY20" fmla="*/ 111388 h 614421"/>
                  <a:gd name="connsiteX21" fmla="*/ 150135 w 471421"/>
                  <a:gd name="connsiteY21" fmla="*/ 59594 h 614421"/>
                  <a:gd name="connsiteX22" fmla="*/ 76458 w 471421"/>
                  <a:gd name="connsiteY22" fmla="*/ 15487 h 614421"/>
                  <a:gd name="connsiteX23" fmla="*/ 22040 w 471421"/>
                  <a:gd name="connsiteY23" fmla="*/ 40991 h 614421"/>
                  <a:gd name="connsiteX24" fmla="*/ 7084 w 471421"/>
                  <a:gd name="connsiteY24" fmla="*/ 52746 h 614421"/>
                  <a:gd name="connsiteX25" fmla="*/ 0 w 471421"/>
                  <a:gd name="connsiteY25" fmla="*/ 42670 h 614421"/>
                  <a:gd name="connsiteX26" fmla="*/ 23641 w 471421"/>
                  <a:gd name="connsiteY26" fmla="*/ 25510 h 614421"/>
                  <a:gd name="connsiteX27" fmla="*/ 76511 w 471421"/>
                  <a:gd name="connsiteY27" fmla="*/ 925 h 6144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71421" h="614421">
                    <a:moveTo>
                      <a:pt x="76511" y="925"/>
                    </a:moveTo>
                    <a:cubicBezTo>
                      <a:pt x="78505" y="400"/>
                      <a:pt x="80788" y="-649"/>
                      <a:pt x="82782" y="558"/>
                    </a:cubicBezTo>
                    <a:cubicBezTo>
                      <a:pt x="125708" y="18872"/>
                      <a:pt x="166324" y="42067"/>
                      <a:pt x="206469" y="65681"/>
                    </a:cubicBezTo>
                    <a:cubicBezTo>
                      <a:pt x="263301" y="99240"/>
                      <a:pt x="312944" y="143609"/>
                      <a:pt x="357785" y="191704"/>
                    </a:cubicBezTo>
                    <a:cubicBezTo>
                      <a:pt x="377333" y="212983"/>
                      <a:pt x="395883" y="235364"/>
                      <a:pt x="411574" y="259687"/>
                    </a:cubicBezTo>
                    <a:cubicBezTo>
                      <a:pt x="419261" y="271494"/>
                      <a:pt x="425559" y="284141"/>
                      <a:pt x="432433" y="296421"/>
                    </a:cubicBezTo>
                    <a:cubicBezTo>
                      <a:pt x="446707" y="322580"/>
                      <a:pt x="461111" y="349265"/>
                      <a:pt x="467435" y="378599"/>
                    </a:cubicBezTo>
                    <a:cubicBezTo>
                      <a:pt x="473994" y="407933"/>
                      <a:pt x="471712" y="438448"/>
                      <a:pt x="465992" y="467704"/>
                    </a:cubicBezTo>
                    <a:cubicBezTo>
                      <a:pt x="460849" y="493182"/>
                      <a:pt x="451115" y="517898"/>
                      <a:pt x="436133" y="539230"/>
                    </a:cubicBezTo>
                    <a:cubicBezTo>
                      <a:pt x="423171" y="557833"/>
                      <a:pt x="406746" y="573838"/>
                      <a:pt x="388746" y="587534"/>
                    </a:cubicBezTo>
                    <a:cubicBezTo>
                      <a:pt x="382397" y="591444"/>
                      <a:pt x="376178" y="595616"/>
                      <a:pt x="370511" y="600496"/>
                    </a:cubicBezTo>
                    <a:cubicBezTo>
                      <a:pt x="367388" y="604511"/>
                      <a:pt x="366890" y="609994"/>
                      <a:pt x="363794" y="614035"/>
                    </a:cubicBezTo>
                    <a:cubicBezTo>
                      <a:pt x="361485" y="615216"/>
                      <a:pt x="359202" y="613379"/>
                      <a:pt x="357050" y="612723"/>
                    </a:cubicBezTo>
                    <a:cubicBezTo>
                      <a:pt x="352275" y="601100"/>
                      <a:pt x="355214" y="587613"/>
                      <a:pt x="362167" y="577564"/>
                    </a:cubicBezTo>
                    <a:cubicBezTo>
                      <a:pt x="365945" y="572185"/>
                      <a:pt x="371167" y="568092"/>
                      <a:pt x="375653" y="563343"/>
                    </a:cubicBezTo>
                    <a:cubicBezTo>
                      <a:pt x="397877" y="541329"/>
                      <a:pt x="415509" y="514277"/>
                      <a:pt x="424325" y="484129"/>
                    </a:cubicBezTo>
                    <a:cubicBezTo>
                      <a:pt x="433141" y="453877"/>
                      <a:pt x="434794" y="421787"/>
                      <a:pt x="431751" y="390511"/>
                    </a:cubicBezTo>
                    <a:cubicBezTo>
                      <a:pt x="428838" y="361649"/>
                      <a:pt x="417293" y="334597"/>
                      <a:pt x="403335" y="309487"/>
                    </a:cubicBezTo>
                    <a:cubicBezTo>
                      <a:pt x="388615" y="282698"/>
                      <a:pt x="372846" y="256460"/>
                      <a:pt x="354531" y="231979"/>
                    </a:cubicBezTo>
                    <a:cubicBezTo>
                      <a:pt x="338185" y="210070"/>
                      <a:pt x="319871" y="189710"/>
                      <a:pt x="300481" y="170451"/>
                    </a:cubicBezTo>
                    <a:cubicBezTo>
                      <a:pt x="279123" y="148962"/>
                      <a:pt x="256295" y="128837"/>
                      <a:pt x="231474" y="111388"/>
                    </a:cubicBezTo>
                    <a:cubicBezTo>
                      <a:pt x="205236" y="92812"/>
                      <a:pt x="177344" y="76728"/>
                      <a:pt x="150135" y="59594"/>
                    </a:cubicBezTo>
                    <a:cubicBezTo>
                      <a:pt x="125970" y="44245"/>
                      <a:pt x="101490" y="29420"/>
                      <a:pt x="76458" y="15487"/>
                    </a:cubicBezTo>
                    <a:cubicBezTo>
                      <a:pt x="57068" y="20788"/>
                      <a:pt x="38072" y="28685"/>
                      <a:pt x="22040" y="40991"/>
                    </a:cubicBezTo>
                    <a:cubicBezTo>
                      <a:pt x="16924" y="44717"/>
                      <a:pt x="12175" y="48968"/>
                      <a:pt x="7084" y="52746"/>
                    </a:cubicBezTo>
                    <a:cubicBezTo>
                      <a:pt x="4749" y="49361"/>
                      <a:pt x="2361" y="46029"/>
                      <a:pt x="0" y="42670"/>
                    </a:cubicBezTo>
                    <a:cubicBezTo>
                      <a:pt x="7084" y="35901"/>
                      <a:pt x="15638" y="31047"/>
                      <a:pt x="23641" y="25510"/>
                    </a:cubicBezTo>
                    <a:cubicBezTo>
                      <a:pt x="39410" y="13861"/>
                      <a:pt x="58301" y="7642"/>
                      <a:pt x="76511" y="925"/>
                    </a:cubicBezTo>
                    <a:close/>
                  </a:path>
                </a:pathLst>
              </a:custGeom>
              <a:grpFill/>
              <a:ln w="2609"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6C689E45-A4C8-4406-67B4-06C5FA912FE4}"/>
                  </a:ext>
                </a:extLst>
              </p:cNvPr>
              <p:cNvSpPr/>
              <p:nvPr/>
            </p:nvSpPr>
            <p:spPr>
              <a:xfrm>
                <a:off x="6570545" y="2119602"/>
                <a:ext cx="66343" cy="39044"/>
              </a:xfrm>
              <a:custGeom>
                <a:avLst/>
                <a:gdLst>
                  <a:gd name="connsiteX0" fmla="*/ 0 w 66343"/>
                  <a:gd name="connsiteY0" fmla="*/ 32459 h 39044"/>
                  <a:gd name="connsiteX1" fmla="*/ 60610 w 66343"/>
                  <a:gd name="connsiteY1" fmla="*/ 212 h 39044"/>
                  <a:gd name="connsiteX2" fmla="*/ 63444 w 66343"/>
                  <a:gd name="connsiteY2" fmla="*/ 9291 h 39044"/>
                  <a:gd name="connsiteX3" fmla="*/ 29833 w 66343"/>
                  <a:gd name="connsiteY3" fmla="*/ 22410 h 39044"/>
                  <a:gd name="connsiteX4" fmla="*/ 6743 w 66343"/>
                  <a:gd name="connsiteY4" fmla="*/ 39045 h 39044"/>
                  <a:gd name="connsiteX5" fmla="*/ 0 w 66343"/>
                  <a:gd name="connsiteY5" fmla="*/ 32459 h 39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343" h="39044">
                    <a:moveTo>
                      <a:pt x="0" y="32459"/>
                    </a:moveTo>
                    <a:cubicBezTo>
                      <a:pt x="16032" y="15457"/>
                      <a:pt x="38465" y="6247"/>
                      <a:pt x="60610" y="212"/>
                    </a:cubicBezTo>
                    <a:cubicBezTo>
                      <a:pt x="66042" y="-1493"/>
                      <a:pt x="68823" y="7585"/>
                      <a:pt x="63444" y="9291"/>
                    </a:cubicBezTo>
                    <a:cubicBezTo>
                      <a:pt x="52004" y="13017"/>
                      <a:pt x="40486" y="16716"/>
                      <a:pt x="29833" y="22410"/>
                    </a:cubicBezTo>
                    <a:cubicBezTo>
                      <a:pt x="21096" y="26398"/>
                      <a:pt x="14274" y="33299"/>
                      <a:pt x="6743" y="39045"/>
                    </a:cubicBezTo>
                    <a:cubicBezTo>
                      <a:pt x="4513" y="36815"/>
                      <a:pt x="2256" y="34637"/>
                      <a:pt x="0" y="32459"/>
                    </a:cubicBezTo>
                    <a:close/>
                  </a:path>
                </a:pathLst>
              </a:custGeom>
              <a:grpFill/>
              <a:ln w="2609"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5BFEBC9A-0586-F9F9-C90E-F7651EC500BD}"/>
                  </a:ext>
                </a:extLst>
              </p:cNvPr>
              <p:cNvSpPr/>
              <p:nvPr/>
            </p:nvSpPr>
            <p:spPr>
              <a:xfrm>
                <a:off x="6516311" y="2157545"/>
                <a:ext cx="54627" cy="66356"/>
              </a:xfrm>
              <a:custGeom>
                <a:avLst/>
                <a:gdLst>
                  <a:gd name="connsiteX0" fmla="*/ 236 w 54627"/>
                  <a:gd name="connsiteY0" fmla="*/ 47491 h 66356"/>
                  <a:gd name="connsiteX1" fmla="*/ 48278 w 54627"/>
                  <a:gd name="connsiteY1" fmla="*/ 0 h 66356"/>
                  <a:gd name="connsiteX2" fmla="*/ 54627 w 54627"/>
                  <a:gd name="connsiteY2" fmla="*/ 7478 h 66356"/>
                  <a:gd name="connsiteX3" fmla="*/ 9865 w 54627"/>
                  <a:gd name="connsiteY3" fmla="*/ 51716 h 66356"/>
                  <a:gd name="connsiteX4" fmla="*/ 9839 w 54627"/>
                  <a:gd name="connsiteY4" fmla="*/ 66330 h 66356"/>
                  <a:gd name="connsiteX5" fmla="*/ 26 w 54627"/>
                  <a:gd name="connsiteY5" fmla="*/ 66357 h 66356"/>
                  <a:gd name="connsiteX6" fmla="*/ 236 w 54627"/>
                  <a:gd name="connsiteY6" fmla="*/ 47491 h 663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627" h="66356">
                    <a:moveTo>
                      <a:pt x="236" y="47491"/>
                    </a:moveTo>
                    <a:cubicBezTo>
                      <a:pt x="16110" y="31538"/>
                      <a:pt x="32351" y="15927"/>
                      <a:pt x="48278" y="0"/>
                    </a:cubicBezTo>
                    <a:cubicBezTo>
                      <a:pt x="50403" y="2493"/>
                      <a:pt x="52502" y="4985"/>
                      <a:pt x="54627" y="7478"/>
                    </a:cubicBezTo>
                    <a:cubicBezTo>
                      <a:pt x="39908" y="22434"/>
                      <a:pt x="24742" y="36917"/>
                      <a:pt x="9865" y="51716"/>
                    </a:cubicBezTo>
                    <a:cubicBezTo>
                      <a:pt x="9839" y="56570"/>
                      <a:pt x="9839" y="61450"/>
                      <a:pt x="9839" y="66330"/>
                    </a:cubicBezTo>
                    <a:cubicBezTo>
                      <a:pt x="6559" y="66330"/>
                      <a:pt x="3279" y="66330"/>
                      <a:pt x="26" y="66357"/>
                    </a:cubicBezTo>
                    <a:cubicBezTo>
                      <a:pt x="-106" y="60033"/>
                      <a:pt x="314" y="53762"/>
                      <a:pt x="236" y="47491"/>
                    </a:cubicBezTo>
                    <a:close/>
                  </a:path>
                </a:pathLst>
              </a:custGeom>
              <a:grpFill/>
              <a:ln w="2609"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285271BD-CD58-FA8F-3CC5-EEC6FAC59DA6}"/>
                  </a:ext>
                </a:extLst>
              </p:cNvPr>
              <p:cNvSpPr/>
              <p:nvPr/>
            </p:nvSpPr>
            <p:spPr>
              <a:xfrm>
                <a:off x="6698063" y="2188296"/>
                <a:ext cx="258892" cy="400467"/>
              </a:xfrm>
              <a:custGeom>
                <a:avLst/>
                <a:gdLst>
                  <a:gd name="connsiteX0" fmla="*/ 0 w 258892"/>
                  <a:gd name="connsiteY0" fmla="*/ 2493 h 400467"/>
                  <a:gd name="connsiteX1" fmla="*/ 1915 w 258892"/>
                  <a:gd name="connsiteY1" fmla="*/ 0 h 400467"/>
                  <a:gd name="connsiteX2" fmla="*/ 110253 w 258892"/>
                  <a:gd name="connsiteY2" fmla="*/ 71945 h 400467"/>
                  <a:gd name="connsiteX3" fmla="*/ 169394 w 258892"/>
                  <a:gd name="connsiteY3" fmla="*/ 126993 h 400467"/>
                  <a:gd name="connsiteX4" fmla="*/ 217436 w 258892"/>
                  <a:gd name="connsiteY4" fmla="*/ 192904 h 400467"/>
                  <a:gd name="connsiteX5" fmla="*/ 252963 w 258892"/>
                  <a:gd name="connsiteY5" fmla="*/ 270149 h 400467"/>
                  <a:gd name="connsiteX6" fmla="*/ 258893 w 258892"/>
                  <a:gd name="connsiteY6" fmla="*/ 303813 h 400467"/>
                  <a:gd name="connsiteX7" fmla="*/ 239188 w 258892"/>
                  <a:gd name="connsiteY7" fmla="*/ 387513 h 400467"/>
                  <a:gd name="connsiteX8" fmla="*/ 228299 w 258892"/>
                  <a:gd name="connsiteY8" fmla="*/ 396355 h 400467"/>
                  <a:gd name="connsiteX9" fmla="*/ 188260 w 258892"/>
                  <a:gd name="connsiteY9" fmla="*/ 398428 h 400467"/>
                  <a:gd name="connsiteX10" fmla="*/ 197758 w 258892"/>
                  <a:gd name="connsiteY10" fmla="*/ 378854 h 400467"/>
                  <a:gd name="connsiteX11" fmla="*/ 209880 w 258892"/>
                  <a:gd name="connsiteY11" fmla="*/ 267709 h 400467"/>
                  <a:gd name="connsiteX12" fmla="*/ 184770 w 258892"/>
                  <a:gd name="connsiteY12" fmla="*/ 197417 h 400467"/>
                  <a:gd name="connsiteX13" fmla="*/ 81391 w 258892"/>
                  <a:gd name="connsiteY13" fmla="*/ 63339 h 400467"/>
                  <a:gd name="connsiteX14" fmla="*/ 7583 w 258892"/>
                  <a:gd name="connsiteY14" fmla="*/ 5510 h 400467"/>
                  <a:gd name="connsiteX15" fmla="*/ 0 w 258892"/>
                  <a:gd name="connsiteY15" fmla="*/ 2493 h 400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58892" h="400467">
                    <a:moveTo>
                      <a:pt x="0" y="2493"/>
                    </a:moveTo>
                    <a:cubicBezTo>
                      <a:pt x="472" y="1863"/>
                      <a:pt x="1417" y="630"/>
                      <a:pt x="1915" y="0"/>
                    </a:cubicBezTo>
                    <a:cubicBezTo>
                      <a:pt x="39751" y="21227"/>
                      <a:pt x="76668" y="44395"/>
                      <a:pt x="110253" y="71945"/>
                    </a:cubicBezTo>
                    <a:cubicBezTo>
                      <a:pt x="131165" y="88974"/>
                      <a:pt x="150686" y="107577"/>
                      <a:pt x="169394" y="126993"/>
                    </a:cubicBezTo>
                    <a:cubicBezTo>
                      <a:pt x="187945" y="146961"/>
                      <a:pt x="203635" y="169447"/>
                      <a:pt x="217436" y="192904"/>
                    </a:cubicBezTo>
                    <a:cubicBezTo>
                      <a:pt x="231710" y="217437"/>
                      <a:pt x="243885" y="243229"/>
                      <a:pt x="252963" y="270149"/>
                    </a:cubicBezTo>
                    <a:cubicBezTo>
                      <a:pt x="256873" y="280959"/>
                      <a:pt x="257240" y="292557"/>
                      <a:pt x="258893" y="303813"/>
                    </a:cubicBezTo>
                    <a:cubicBezTo>
                      <a:pt x="258893" y="332596"/>
                      <a:pt x="254485" y="362587"/>
                      <a:pt x="239188" y="387513"/>
                    </a:cubicBezTo>
                    <a:cubicBezTo>
                      <a:pt x="235961" y="390898"/>
                      <a:pt x="232104" y="393679"/>
                      <a:pt x="228299" y="396355"/>
                    </a:cubicBezTo>
                    <a:cubicBezTo>
                      <a:pt x="215547" y="401078"/>
                      <a:pt x="201457" y="401682"/>
                      <a:pt x="188260" y="398428"/>
                    </a:cubicBezTo>
                    <a:cubicBezTo>
                      <a:pt x="191172" y="391790"/>
                      <a:pt x="194924" y="385519"/>
                      <a:pt x="197758" y="378854"/>
                    </a:cubicBezTo>
                    <a:cubicBezTo>
                      <a:pt x="212661" y="344063"/>
                      <a:pt x="216387" y="304889"/>
                      <a:pt x="209880" y="267709"/>
                    </a:cubicBezTo>
                    <a:cubicBezTo>
                      <a:pt x="204475" y="243334"/>
                      <a:pt x="195737" y="219798"/>
                      <a:pt x="184770" y="197417"/>
                    </a:cubicBezTo>
                    <a:cubicBezTo>
                      <a:pt x="159555" y="146462"/>
                      <a:pt x="122979" y="101805"/>
                      <a:pt x="81391" y="63339"/>
                    </a:cubicBezTo>
                    <a:cubicBezTo>
                      <a:pt x="58328" y="42217"/>
                      <a:pt x="33690" y="22749"/>
                      <a:pt x="7583" y="5510"/>
                    </a:cubicBezTo>
                    <a:cubicBezTo>
                      <a:pt x="5221" y="4067"/>
                      <a:pt x="2912" y="2204"/>
                      <a:pt x="0" y="2493"/>
                    </a:cubicBezTo>
                    <a:close/>
                  </a:path>
                </a:pathLst>
              </a:custGeom>
              <a:grpFill/>
              <a:ln w="2609"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0CCCB260-5CEB-B02B-7CCF-D40AFF252A97}"/>
                  </a:ext>
                </a:extLst>
              </p:cNvPr>
              <p:cNvSpPr/>
              <p:nvPr/>
            </p:nvSpPr>
            <p:spPr>
              <a:xfrm>
                <a:off x="6360114" y="2231654"/>
                <a:ext cx="74254" cy="552801"/>
              </a:xfrm>
              <a:custGeom>
                <a:avLst/>
                <a:gdLst>
                  <a:gd name="connsiteX0" fmla="*/ 12621 w 74254"/>
                  <a:gd name="connsiteY0" fmla="*/ 13 h 552801"/>
                  <a:gd name="connsiteX1" fmla="*/ 74254 w 74254"/>
                  <a:gd name="connsiteY1" fmla="*/ 92 h 552801"/>
                  <a:gd name="connsiteX2" fmla="*/ 74176 w 74254"/>
                  <a:gd name="connsiteY2" fmla="*/ 427487 h 552801"/>
                  <a:gd name="connsiteX3" fmla="*/ 73887 w 74254"/>
                  <a:gd name="connsiteY3" fmla="*/ 528426 h 552801"/>
                  <a:gd name="connsiteX4" fmla="*/ 49275 w 74254"/>
                  <a:gd name="connsiteY4" fmla="*/ 552801 h 552801"/>
                  <a:gd name="connsiteX5" fmla="*/ 0 w 74254"/>
                  <a:gd name="connsiteY5" fmla="*/ 503736 h 552801"/>
                  <a:gd name="connsiteX6" fmla="*/ 12621 w 74254"/>
                  <a:gd name="connsiteY6" fmla="*/ 491089 h 552801"/>
                  <a:gd name="connsiteX7" fmla="*/ 12621 w 74254"/>
                  <a:gd name="connsiteY7" fmla="*/ 13 h 5528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4254" h="552801">
                    <a:moveTo>
                      <a:pt x="12621" y="13"/>
                    </a:moveTo>
                    <a:cubicBezTo>
                      <a:pt x="33165" y="66"/>
                      <a:pt x="53710" y="-92"/>
                      <a:pt x="74254" y="92"/>
                    </a:cubicBezTo>
                    <a:cubicBezTo>
                      <a:pt x="74071" y="142566"/>
                      <a:pt x="74228" y="285013"/>
                      <a:pt x="74176" y="427487"/>
                    </a:cubicBezTo>
                    <a:cubicBezTo>
                      <a:pt x="73992" y="461151"/>
                      <a:pt x="74543" y="494788"/>
                      <a:pt x="73887" y="528426"/>
                    </a:cubicBezTo>
                    <a:cubicBezTo>
                      <a:pt x="65464" y="536324"/>
                      <a:pt x="57514" y="544720"/>
                      <a:pt x="49275" y="552801"/>
                    </a:cubicBezTo>
                    <a:cubicBezTo>
                      <a:pt x="32719" y="536586"/>
                      <a:pt x="16425" y="520082"/>
                      <a:pt x="0" y="503736"/>
                    </a:cubicBezTo>
                    <a:cubicBezTo>
                      <a:pt x="4198" y="499485"/>
                      <a:pt x="8422" y="495313"/>
                      <a:pt x="12621" y="491089"/>
                    </a:cubicBezTo>
                    <a:cubicBezTo>
                      <a:pt x="12568" y="327414"/>
                      <a:pt x="12621" y="163740"/>
                      <a:pt x="12621" y="13"/>
                    </a:cubicBezTo>
                    <a:close/>
                  </a:path>
                </a:pathLst>
              </a:custGeom>
              <a:grpFill/>
              <a:ln w="2609"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406FA113-1317-2C30-0EDF-3FCB7E6CBEF5}"/>
                  </a:ext>
                </a:extLst>
              </p:cNvPr>
              <p:cNvSpPr/>
              <p:nvPr/>
            </p:nvSpPr>
            <p:spPr>
              <a:xfrm>
                <a:off x="6411515" y="2231458"/>
                <a:ext cx="32220" cy="559714"/>
              </a:xfrm>
              <a:custGeom>
                <a:avLst/>
                <a:gdLst>
                  <a:gd name="connsiteX0" fmla="*/ 26081 w 32220"/>
                  <a:gd name="connsiteY0" fmla="*/ 0 h 559714"/>
                  <a:gd name="connsiteX1" fmla="*/ 32221 w 32220"/>
                  <a:gd name="connsiteY1" fmla="*/ 367 h 559714"/>
                  <a:gd name="connsiteX2" fmla="*/ 32116 w 32220"/>
                  <a:gd name="connsiteY2" fmla="*/ 531955 h 559714"/>
                  <a:gd name="connsiteX3" fmla="*/ 4303 w 32220"/>
                  <a:gd name="connsiteY3" fmla="*/ 559715 h 559714"/>
                  <a:gd name="connsiteX4" fmla="*/ 0 w 32220"/>
                  <a:gd name="connsiteY4" fmla="*/ 554992 h 559714"/>
                  <a:gd name="connsiteX5" fmla="*/ 25897 w 32220"/>
                  <a:gd name="connsiteY5" fmla="*/ 529305 h 559714"/>
                  <a:gd name="connsiteX6" fmla="*/ 26081 w 32220"/>
                  <a:gd name="connsiteY6" fmla="*/ 0 h 559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220" h="559714">
                    <a:moveTo>
                      <a:pt x="26081" y="0"/>
                    </a:moveTo>
                    <a:cubicBezTo>
                      <a:pt x="28127" y="131"/>
                      <a:pt x="30174" y="236"/>
                      <a:pt x="32221" y="367"/>
                    </a:cubicBezTo>
                    <a:cubicBezTo>
                      <a:pt x="32011" y="177554"/>
                      <a:pt x="32247" y="354768"/>
                      <a:pt x="32116" y="531955"/>
                    </a:cubicBezTo>
                    <a:cubicBezTo>
                      <a:pt x="22801" y="541164"/>
                      <a:pt x="13565" y="550479"/>
                      <a:pt x="4303" y="559715"/>
                    </a:cubicBezTo>
                    <a:cubicBezTo>
                      <a:pt x="2860" y="558141"/>
                      <a:pt x="1417" y="556566"/>
                      <a:pt x="0" y="554992"/>
                    </a:cubicBezTo>
                    <a:cubicBezTo>
                      <a:pt x="8842" y="546648"/>
                      <a:pt x="17239" y="537858"/>
                      <a:pt x="25897" y="529305"/>
                    </a:cubicBezTo>
                    <a:cubicBezTo>
                      <a:pt x="26002" y="352905"/>
                      <a:pt x="25661" y="176426"/>
                      <a:pt x="26081" y="0"/>
                    </a:cubicBezTo>
                    <a:close/>
                  </a:path>
                </a:pathLst>
              </a:custGeom>
              <a:grpFill/>
              <a:ln w="2609"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75FF3236-D26F-3AD4-98C2-81E2C1D9BB96}"/>
                  </a:ext>
                </a:extLst>
              </p:cNvPr>
              <p:cNvSpPr/>
              <p:nvPr/>
            </p:nvSpPr>
            <p:spPr>
              <a:xfrm>
                <a:off x="6391784" y="2231694"/>
                <a:ext cx="71499" cy="593089"/>
              </a:xfrm>
              <a:custGeom>
                <a:avLst/>
                <a:gdLst>
                  <a:gd name="connsiteX0" fmla="*/ 65176 w 71499"/>
                  <a:gd name="connsiteY0" fmla="*/ 537150 h 593089"/>
                  <a:gd name="connsiteX1" fmla="*/ 65150 w 71499"/>
                  <a:gd name="connsiteY1" fmla="*/ 0 h 593089"/>
                  <a:gd name="connsiteX2" fmla="*/ 71394 w 71499"/>
                  <a:gd name="connsiteY2" fmla="*/ 0 h 593089"/>
                  <a:gd name="connsiteX3" fmla="*/ 71499 w 71499"/>
                  <a:gd name="connsiteY3" fmla="*/ 539590 h 593089"/>
                  <a:gd name="connsiteX4" fmla="*/ 17999 w 71499"/>
                  <a:gd name="connsiteY4" fmla="*/ 593090 h 593089"/>
                  <a:gd name="connsiteX5" fmla="*/ 0 w 71499"/>
                  <a:gd name="connsiteY5" fmla="*/ 574618 h 593089"/>
                  <a:gd name="connsiteX6" fmla="*/ 14195 w 71499"/>
                  <a:gd name="connsiteY6" fmla="*/ 560528 h 593089"/>
                  <a:gd name="connsiteX7" fmla="*/ 18577 w 71499"/>
                  <a:gd name="connsiteY7" fmla="*/ 564910 h 593089"/>
                  <a:gd name="connsiteX8" fmla="*/ 8659 w 71499"/>
                  <a:gd name="connsiteY8" fmla="*/ 574854 h 593089"/>
                  <a:gd name="connsiteX9" fmla="*/ 18341 w 71499"/>
                  <a:gd name="connsiteY9" fmla="*/ 584116 h 593089"/>
                  <a:gd name="connsiteX10" fmla="*/ 65176 w 71499"/>
                  <a:gd name="connsiteY10" fmla="*/ 537150 h 593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1499" h="593089">
                    <a:moveTo>
                      <a:pt x="65176" y="537150"/>
                    </a:moveTo>
                    <a:cubicBezTo>
                      <a:pt x="65150" y="358100"/>
                      <a:pt x="65150" y="179050"/>
                      <a:pt x="65150" y="0"/>
                    </a:cubicBezTo>
                    <a:cubicBezTo>
                      <a:pt x="66724" y="0"/>
                      <a:pt x="69846" y="0"/>
                      <a:pt x="71394" y="0"/>
                    </a:cubicBezTo>
                    <a:cubicBezTo>
                      <a:pt x="71473" y="179863"/>
                      <a:pt x="71289" y="359727"/>
                      <a:pt x="71499" y="539590"/>
                    </a:cubicBezTo>
                    <a:cubicBezTo>
                      <a:pt x="53815" y="557537"/>
                      <a:pt x="35946" y="575379"/>
                      <a:pt x="17999" y="593090"/>
                    </a:cubicBezTo>
                    <a:cubicBezTo>
                      <a:pt x="12148" y="586793"/>
                      <a:pt x="5615" y="581125"/>
                      <a:pt x="0" y="574618"/>
                    </a:cubicBezTo>
                    <a:cubicBezTo>
                      <a:pt x="4854" y="570053"/>
                      <a:pt x="9472" y="565225"/>
                      <a:pt x="14195" y="560528"/>
                    </a:cubicBezTo>
                    <a:cubicBezTo>
                      <a:pt x="15638" y="561971"/>
                      <a:pt x="17107" y="563467"/>
                      <a:pt x="18577" y="564910"/>
                    </a:cubicBezTo>
                    <a:cubicBezTo>
                      <a:pt x="15271" y="568216"/>
                      <a:pt x="11965" y="571522"/>
                      <a:pt x="8659" y="574854"/>
                    </a:cubicBezTo>
                    <a:cubicBezTo>
                      <a:pt x="11781" y="578029"/>
                      <a:pt x="14930" y="581230"/>
                      <a:pt x="18341" y="584116"/>
                    </a:cubicBezTo>
                    <a:cubicBezTo>
                      <a:pt x="33795" y="568321"/>
                      <a:pt x="49590" y="552840"/>
                      <a:pt x="65176" y="537150"/>
                    </a:cubicBezTo>
                    <a:close/>
                  </a:path>
                </a:pathLst>
              </a:custGeom>
              <a:grpFill/>
              <a:ln w="2609"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6139A820-AEE3-75CD-2EF0-2F5AF8EDC05F}"/>
                  </a:ext>
                </a:extLst>
              </p:cNvPr>
              <p:cNvSpPr/>
              <p:nvPr/>
            </p:nvSpPr>
            <p:spPr>
              <a:xfrm>
                <a:off x="6292682" y="2231668"/>
                <a:ext cx="237115" cy="707436"/>
              </a:xfrm>
              <a:custGeom>
                <a:avLst/>
                <a:gdLst>
                  <a:gd name="connsiteX0" fmla="*/ 173829 w 237115"/>
                  <a:gd name="connsiteY0" fmla="*/ 26 h 707436"/>
                  <a:gd name="connsiteX1" fmla="*/ 236144 w 237115"/>
                  <a:gd name="connsiteY1" fmla="*/ 0 h 707436"/>
                  <a:gd name="connsiteX2" fmla="*/ 236144 w 237115"/>
                  <a:gd name="connsiteY2" fmla="*/ 500206 h 707436"/>
                  <a:gd name="connsiteX3" fmla="*/ 218932 w 237115"/>
                  <a:gd name="connsiteY3" fmla="*/ 500233 h 707436"/>
                  <a:gd name="connsiteX4" fmla="*/ 218958 w 237115"/>
                  <a:gd name="connsiteY4" fmla="*/ 585428 h 707436"/>
                  <a:gd name="connsiteX5" fmla="*/ 236932 w 237115"/>
                  <a:gd name="connsiteY5" fmla="*/ 585402 h 707436"/>
                  <a:gd name="connsiteX6" fmla="*/ 237115 w 237115"/>
                  <a:gd name="connsiteY6" fmla="*/ 604871 h 707436"/>
                  <a:gd name="connsiteX7" fmla="*/ 134786 w 237115"/>
                  <a:gd name="connsiteY7" fmla="*/ 707436 h 707436"/>
                  <a:gd name="connsiteX8" fmla="*/ 73257 w 237115"/>
                  <a:gd name="connsiteY8" fmla="*/ 645934 h 707436"/>
                  <a:gd name="connsiteX9" fmla="*/ 0 w 237115"/>
                  <a:gd name="connsiteY9" fmla="*/ 572021 h 707436"/>
                  <a:gd name="connsiteX10" fmla="*/ 62237 w 237115"/>
                  <a:gd name="connsiteY10" fmla="*/ 509679 h 707436"/>
                  <a:gd name="connsiteX11" fmla="*/ 111040 w 237115"/>
                  <a:gd name="connsiteY11" fmla="*/ 558560 h 707436"/>
                  <a:gd name="connsiteX12" fmla="*/ 94117 w 237115"/>
                  <a:gd name="connsiteY12" fmla="*/ 575432 h 707436"/>
                  <a:gd name="connsiteX13" fmla="*/ 116629 w 237115"/>
                  <a:gd name="connsiteY13" fmla="*/ 597918 h 707436"/>
                  <a:gd name="connsiteX14" fmla="*/ 173829 w 237115"/>
                  <a:gd name="connsiteY14" fmla="*/ 541060 h 707436"/>
                  <a:gd name="connsiteX15" fmla="*/ 173829 w 237115"/>
                  <a:gd name="connsiteY15" fmla="*/ 26 h 707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37115" h="707436">
                    <a:moveTo>
                      <a:pt x="173829" y="26"/>
                    </a:moveTo>
                    <a:cubicBezTo>
                      <a:pt x="194609" y="0"/>
                      <a:pt x="215390" y="0"/>
                      <a:pt x="236144" y="0"/>
                    </a:cubicBezTo>
                    <a:cubicBezTo>
                      <a:pt x="236171" y="166744"/>
                      <a:pt x="236171" y="333462"/>
                      <a:pt x="236144" y="500206"/>
                    </a:cubicBezTo>
                    <a:cubicBezTo>
                      <a:pt x="230398" y="500206"/>
                      <a:pt x="224678" y="500180"/>
                      <a:pt x="218932" y="500233"/>
                    </a:cubicBezTo>
                    <a:cubicBezTo>
                      <a:pt x="218985" y="528623"/>
                      <a:pt x="218958" y="557012"/>
                      <a:pt x="218958" y="585428"/>
                    </a:cubicBezTo>
                    <a:cubicBezTo>
                      <a:pt x="224941" y="585402"/>
                      <a:pt x="230923" y="585402"/>
                      <a:pt x="236932" y="585402"/>
                    </a:cubicBezTo>
                    <a:cubicBezTo>
                      <a:pt x="236958" y="591883"/>
                      <a:pt x="236774" y="598390"/>
                      <a:pt x="237115" y="604871"/>
                    </a:cubicBezTo>
                    <a:cubicBezTo>
                      <a:pt x="202848" y="638928"/>
                      <a:pt x="169132" y="673484"/>
                      <a:pt x="134786" y="707436"/>
                    </a:cubicBezTo>
                    <a:cubicBezTo>
                      <a:pt x="113874" y="687312"/>
                      <a:pt x="93854" y="666321"/>
                      <a:pt x="73257" y="645934"/>
                    </a:cubicBezTo>
                    <a:cubicBezTo>
                      <a:pt x="48803" y="621322"/>
                      <a:pt x="23956" y="597104"/>
                      <a:pt x="0" y="572021"/>
                    </a:cubicBezTo>
                    <a:cubicBezTo>
                      <a:pt x="20545" y="551056"/>
                      <a:pt x="41509" y="530459"/>
                      <a:pt x="62237" y="509679"/>
                    </a:cubicBezTo>
                    <a:cubicBezTo>
                      <a:pt x="78531" y="525946"/>
                      <a:pt x="94825" y="542214"/>
                      <a:pt x="111040" y="558560"/>
                    </a:cubicBezTo>
                    <a:cubicBezTo>
                      <a:pt x="105399" y="564175"/>
                      <a:pt x="99784" y="569817"/>
                      <a:pt x="94117" y="575432"/>
                    </a:cubicBezTo>
                    <a:cubicBezTo>
                      <a:pt x="101411" y="583172"/>
                      <a:pt x="109204" y="590361"/>
                      <a:pt x="116629" y="597918"/>
                    </a:cubicBezTo>
                    <a:cubicBezTo>
                      <a:pt x="135809" y="579105"/>
                      <a:pt x="154858" y="560109"/>
                      <a:pt x="173829" y="541060"/>
                    </a:cubicBezTo>
                    <a:cubicBezTo>
                      <a:pt x="173802" y="360724"/>
                      <a:pt x="173855" y="180362"/>
                      <a:pt x="173829" y="26"/>
                    </a:cubicBezTo>
                    <a:close/>
                  </a:path>
                </a:pathLst>
              </a:custGeom>
              <a:grpFill/>
              <a:ln w="2609"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98030B02-2A79-5FB6-EE41-DB219E932FBC}"/>
                  </a:ext>
                </a:extLst>
              </p:cNvPr>
              <p:cNvSpPr/>
              <p:nvPr/>
            </p:nvSpPr>
            <p:spPr>
              <a:xfrm>
                <a:off x="6534646" y="2231668"/>
                <a:ext cx="10276" cy="473640"/>
              </a:xfrm>
              <a:custGeom>
                <a:avLst/>
                <a:gdLst>
                  <a:gd name="connsiteX0" fmla="*/ 110 w 10276"/>
                  <a:gd name="connsiteY0" fmla="*/ 407166 h 473640"/>
                  <a:gd name="connsiteX1" fmla="*/ 267 w 10276"/>
                  <a:gd name="connsiteY1" fmla="*/ 26 h 473640"/>
                  <a:gd name="connsiteX2" fmla="*/ 10028 w 10276"/>
                  <a:gd name="connsiteY2" fmla="*/ 0 h 473640"/>
                  <a:gd name="connsiteX3" fmla="*/ 10054 w 10276"/>
                  <a:gd name="connsiteY3" fmla="*/ 374499 h 473640"/>
                  <a:gd name="connsiteX4" fmla="*/ 9923 w 10276"/>
                  <a:gd name="connsiteY4" fmla="*/ 469639 h 473640"/>
                  <a:gd name="connsiteX5" fmla="*/ 398 w 10276"/>
                  <a:gd name="connsiteY5" fmla="*/ 469691 h 473640"/>
                  <a:gd name="connsiteX6" fmla="*/ 110 w 10276"/>
                  <a:gd name="connsiteY6" fmla="*/ 407166 h 473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76" h="473640">
                    <a:moveTo>
                      <a:pt x="110" y="407166"/>
                    </a:moveTo>
                    <a:cubicBezTo>
                      <a:pt x="425" y="271461"/>
                      <a:pt x="162" y="135731"/>
                      <a:pt x="267" y="26"/>
                    </a:cubicBezTo>
                    <a:cubicBezTo>
                      <a:pt x="3495" y="26"/>
                      <a:pt x="6774" y="26"/>
                      <a:pt x="10028" y="0"/>
                    </a:cubicBezTo>
                    <a:cubicBezTo>
                      <a:pt x="10054" y="124842"/>
                      <a:pt x="10028" y="249683"/>
                      <a:pt x="10054" y="374499"/>
                    </a:cubicBezTo>
                    <a:cubicBezTo>
                      <a:pt x="10369" y="406195"/>
                      <a:pt x="10369" y="437917"/>
                      <a:pt x="9923" y="469639"/>
                    </a:cubicBezTo>
                    <a:cubicBezTo>
                      <a:pt x="9608" y="474939"/>
                      <a:pt x="713" y="474992"/>
                      <a:pt x="398" y="469691"/>
                    </a:cubicBezTo>
                    <a:cubicBezTo>
                      <a:pt x="241" y="448858"/>
                      <a:pt x="-205" y="427999"/>
                      <a:pt x="110" y="407166"/>
                    </a:cubicBezTo>
                    <a:close/>
                  </a:path>
                </a:pathLst>
              </a:custGeom>
              <a:grpFill/>
              <a:ln w="2609"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18A4B346-764A-7876-7D16-52377B6A4730}"/>
                  </a:ext>
                </a:extLst>
              </p:cNvPr>
              <p:cNvSpPr/>
              <p:nvPr/>
            </p:nvSpPr>
            <p:spPr>
              <a:xfrm>
                <a:off x="6517858" y="2715432"/>
                <a:ext cx="445237" cy="118847"/>
              </a:xfrm>
              <a:custGeom>
                <a:avLst/>
                <a:gdLst>
                  <a:gd name="connsiteX0" fmla="*/ 17239 w 445237"/>
                  <a:gd name="connsiteY0" fmla="*/ 43 h 118847"/>
                  <a:gd name="connsiteX1" fmla="*/ 288359 w 445237"/>
                  <a:gd name="connsiteY1" fmla="*/ 95 h 118847"/>
                  <a:gd name="connsiteX2" fmla="*/ 444319 w 445237"/>
                  <a:gd name="connsiteY2" fmla="*/ 305 h 118847"/>
                  <a:gd name="connsiteX3" fmla="*/ 403282 w 445237"/>
                  <a:gd name="connsiteY3" fmla="*/ 24340 h 118847"/>
                  <a:gd name="connsiteX4" fmla="*/ 386857 w 445237"/>
                  <a:gd name="connsiteY4" fmla="*/ 51549 h 118847"/>
                  <a:gd name="connsiteX5" fmla="*/ 397588 w 445237"/>
                  <a:gd name="connsiteY5" fmla="*/ 87784 h 118847"/>
                  <a:gd name="connsiteX6" fmla="*/ 416349 w 445237"/>
                  <a:gd name="connsiteY6" fmla="*/ 101900 h 118847"/>
                  <a:gd name="connsiteX7" fmla="*/ 445237 w 445237"/>
                  <a:gd name="connsiteY7" fmla="*/ 118666 h 118847"/>
                  <a:gd name="connsiteX8" fmla="*/ 318139 w 445237"/>
                  <a:gd name="connsiteY8" fmla="*/ 118220 h 118847"/>
                  <a:gd name="connsiteX9" fmla="*/ 224363 w 445237"/>
                  <a:gd name="connsiteY9" fmla="*/ 118351 h 118847"/>
                  <a:gd name="connsiteX10" fmla="*/ 41483 w 445237"/>
                  <a:gd name="connsiteY10" fmla="*/ 118430 h 118847"/>
                  <a:gd name="connsiteX11" fmla="*/ 18026 w 445237"/>
                  <a:gd name="connsiteY11" fmla="*/ 118142 h 118847"/>
                  <a:gd name="connsiteX12" fmla="*/ 17265 w 445237"/>
                  <a:gd name="connsiteY12" fmla="*/ 95393 h 118847"/>
                  <a:gd name="connsiteX13" fmla="*/ 0 w 445237"/>
                  <a:gd name="connsiteY13" fmla="*/ 95340 h 118847"/>
                  <a:gd name="connsiteX14" fmla="*/ 26 w 445237"/>
                  <a:gd name="connsiteY14" fmla="*/ 22687 h 118847"/>
                  <a:gd name="connsiteX15" fmla="*/ 17212 w 445237"/>
                  <a:gd name="connsiteY15" fmla="*/ 22713 h 118847"/>
                  <a:gd name="connsiteX16" fmla="*/ 17239 w 445237"/>
                  <a:gd name="connsiteY16" fmla="*/ 43 h 118847"/>
                  <a:gd name="connsiteX17" fmla="*/ 48383 w 445237"/>
                  <a:gd name="connsiteY17" fmla="*/ 19459 h 118847"/>
                  <a:gd name="connsiteX18" fmla="*/ 151841 w 445237"/>
                  <a:gd name="connsiteY18" fmla="*/ 19748 h 118847"/>
                  <a:gd name="connsiteX19" fmla="*/ 153022 w 445237"/>
                  <a:gd name="connsiteY19" fmla="*/ 22372 h 118847"/>
                  <a:gd name="connsiteX20" fmla="*/ 44553 w 445237"/>
                  <a:gd name="connsiteY20" fmla="*/ 22398 h 118847"/>
                  <a:gd name="connsiteX21" fmla="*/ 37678 w 445237"/>
                  <a:gd name="connsiteY21" fmla="*/ 24130 h 118847"/>
                  <a:gd name="connsiteX22" fmla="*/ 160027 w 445237"/>
                  <a:gd name="connsiteY22" fmla="*/ 24340 h 118847"/>
                  <a:gd name="connsiteX23" fmla="*/ 159844 w 445237"/>
                  <a:gd name="connsiteY23" fmla="*/ 27095 h 118847"/>
                  <a:gd name="connsiteX24" fmla="*/ 36602 w 445237"/>
                  <a:gd name="connsiteY24" fmla="*/ 27095 h 118847"/>
                  <a:gd name="connsiteX25" fmla="*/ 31591 w 445237"/>
                  <a:gd name="connsiteY25" fmla="*/ 28774 h 118847"/>
                  <a:gd name="connsiteX26" fmla="*/ 179653 w 445237"/>
                  <a:gd name="connsiteY26" fmla="*/ 29141 h 118847"/>
                  <a:gd name="connsiteX27" fmla="*/ 180572 w 445237"/>
                  <a:gd name="connsiteY27" fmla="*/ 32001 h 118847"/>
                  <a:gd name="connsiteX28" fmla="*/ 32011 w 445237"/>
                  <a:gd name="connsiteY28" fmla="*/ 32027 h 118847"/>
                  <a:gd name="connsiteX29" fmla="*/ 26579 w 445237"/>
                  <a:gd name="connsiteY29" fmla="*/ 33602 h 118847"/>
                  <a:gd name="connsiteX30" fmla="*/ 180572 w 445237"/>
                  <a:gd name="connsiteY30" fmla="*/ 33864 h 118847"/>
                  <a:gd name="connsiteX31" fmla="*/ 180598 w 445237"/>
                  <a:gd name="connsiteY31" fmla="*/ 36645 h 118847"/>
                  <a:gd name="connsiteX32" fmla="*/ 27471 w 445237"/>
                  <a:gd name="connsiteY32" fmla="*/ 36645 h 118847"/>
                  <a:gd name="connsiteX33" fmla="*/ 23378 w 445237"/>
                  <a:gd name="connsiteY33" fmla="*/ 38403 h 118847"/>
                  <a:gd name="connsiteX34" fmla="*/ 186843 w 445237"/>
                  <a:gd name="connsiteY34" fmla="*/ 38587 h 118847"/>
                  <a:gd name="connsiteX35" fmla="*/ 186843 w 445237"/>
                  <a:gd name="connsiteY35" fmla="*/ 41342 h 118847"/>
                  <a:gd name="connsiteX36" fmla="*/ 25766 w 445237"/>
                  <a:gd name="connsiteY36" fmla="*/ 41342 h 118847"/>
                  <a:gd name="connsiteX37" fmla="*/ 20754 w 445237"/>
                  <a:gd name="connsiteY37" fmla="*/ 43179 h 118847"/>
                  <a:gd name="connsiteX38" fmla="*/ 142474 w 445237"/>
                  <a:gd name="connsiteY38" fmla="*/ 43336 h 118847"/>
                  <a:gd name="connsiteX39" fmla="*/ 142553 w 445237"/>
                  <a:gd name="connsiteY39" fmla="*/ 46144 h 118847"/>
                  <a:gd name="connsiteX40" fmla="*/ 22670 w 445237"/>
                  <a:gd name="connsiteY40" fmla="*/ 46222 h 118847"/>
                  <a:gd name="connsiteX41" fmla="*/ 18865 w 445237"/>
                  <a:gd name="connsiteY41" fmla="*/ 47849 h 118847"/>
                  <a:gd name="connsiteX42" fmla="*/ 135494 w 445237"/>
                  <a:gd name="connsiteY42" fmla="*/ 48164 h 118847"/>
                  <a:gd name="connsiteX43" fmla="*/ 138722 w 445237"/>
                  <a:gd name="connsiteY43" fmla="*/ 48846 h 118847"/>
                  <a:gd name="connsiteX44" fmla="*/ 136124 w 445237"/>
                  <a:gd name="connsiteY44" fmla="*/ 50211 h 118847"/>
                  <a:gd name="connsiteX45" fmla="*/ 124579 w 445237"/>
                  <a:gd name="connsiteY45" fmla="*/ 52310 h 118847"/>
                  <a:gd name="connsiteX46" fmla="*/ 206731 w 445237"/>
                  <a:gd name="connsiteY46" fmla="*/ 52834 h 118847"/>
                  <a:gd name="connsiteX47" fmla="*/ 207518 w 445237"/>
                  <a:gd name="connsiteY47" fmla="*/ 55537 h 118847"/>
                  <a:gd name="connsiteX48" fmla="*/ 18183 w 445237"/>
                  <a:gd name="connsiteY48" fmla="*/ 55563 h 118847"/>
                  <a:gd name="connsiteX49" fmla="*/ 18026 w 445237"/>
                  <a:gd name="connsiteY49" fmla="*/ 57452 h 118847"/>
                  <a:gd name="connsiteX50" fmla="*/ 207177 w 445237"/>
                  <a:gd name="connsiteY50" fmla="*/ 57479 h 118847"/>
                  <a:gd name="connsiteX51" fmla="*/ 207177 w 445237"/>
                  <a:gd name="connsiteY51" fmla="*/ 60286 h 118847"/>
                  <a:gd name="connsiteX52" fmla="*/ 18655 w 445237"/>
                  <a:gd name="connsiteY52" fmla="*/ 60443 h 118847"/>
                  <a:gd name="connsiteX53" fmla="*/ 17553 w 445237"/>
                  <a:gd name="connsiteY53" fmla="*/ 62228 h 118847"/>
                  <a:gd name="connsiteX54" fmla="*/ 207230 w 445237"/>
                  <a:gd name="connsiteY54" fmla="*/ 62359 h 118847"/>
                  <a:gd name="connsiteX55" fmla="*/ 207125 w 445237"/>
                  <a:gd name="connsiteY55" fmla="*/ 65166 h 118847"/>
                  <a:gd name="connsiteX56" fmla="*/ 18078 w 445237"/>
                  <a:gd name="connsiteY56" fmla="*/ 65245 h 118847"/>
                  <a:gd name="connsiteX57" fmla="*/ 19180 w 445237"/>
                  <a:gd name="connsiteY57" fmla="*/ 66819 h 118847"/>
                  <a:gd name="connsiteX58" fmla="*/ 201274 w 445237"/>
                  <a:gd name="connsiteY58" fmla="*/ 67082 h 118847"/>
                  <a:gd name="connsiteX59" fmla="*/ 200565 w 445237"/>
                  <a:gd name="connsiteY59" fmla="*/ 69784 h 118847"/>
                  <a:gd name="connsiteX60" fmla="*/ 18839 w 445237"/>
                  <a:gd name="connsiteY60" fmla="*/ 70073 h 118847"/>
                  <a:gd name="connsiteX61" fmla="*/ 25818 w 445237"/>
                  <a:gd name="connsiteY61" fmla="*/ 71831 h 118847"/>
                  <a:gd name="connsiteX62" fmla="*/ 178027 w 445237"/>
                  <a:gd name="connsiteY62" fmla="*/ 71910 h 118847"/>
                  <a:gd name="connsiteX63" fmla="*/ 179024 w 445237"/>
                  <a:gd name="connsiteY63" fmla="*/ 74481 h 118847"/>
                  <a:gd name="connsiteX64" fmla="*/ 20492 w 445237"/>
                  <a:gd name="connsiteY64" fmla="*/ 74980 h 118847"/>
                  <a:gd name="connsiteX65" fmla="*/ 25845 w 445237"/>
                  <a:gd name="connsiteY65" fmla="*/ 76501 h 118847"/>
                  <a:gd name="connsiteX66" fmla="*/ 174353 w 445237"/>
                  <a:gd name="connsiteY66" fmla="*/ 76475 h 118847"/>
                  <a:gd name="connsiteX67" fmla="*/ 174301 w 445237"/>
                  <a:gd name="connsiteY67" fmla="*/ 79440 h 118847"/>
                  <a:gd name="connsiteX68" fmla="*/ 23300 w 445237"/>
                  <a:gd name="connsiteY68" fmla="*/ 79571 h 118847"/>
                  <a:gd name="connsiteX69" fmla="*/ 25923 w 445237"/>
                  <a:gd name="connsiteY69" fmla="*/ 81277 h 118847"/>
                  <a:gd name="connsiteX70" fmla="*/ 167741 w 445237"/>
                  <a:gd name="connsiteY70" fmla="*/ 81539 h 118847"/>
                  <a:gd name="connsiteX71" fmla="*/ 168738 w 445237"/>
                  <a:gd name="connsiteY71" fmla="*/ 84137 h 118847"/>
                  <a:gd name="connsiteX72" fmla="*/ 27314 w 445237"/>
                  <a:gd name="connsiteY72" fmla="*/ 84268 h 118847"/>
                  <a:gd name="connsiteX73" fmla="*/ 28678 w 445237"/>
                  <a:gd name="connsiteY73" fmla="*/ 85868 h 118847"/>
                  <a:gd name="connsiteX74" fmla="*/ 165144 w 445237"/>
                  <a:gd name="connsiteY74" fmla="*/ 86288 h 118847"/>
                  <a:gd name="connsiteX75" fmla="*/ 166456 w 445237"/>
                  <a:gd name="connsiteY75" fmla="*/ 88623 h 118847"/>
                  <a:gd name="connsiteX76" fmla="*/ 32116 w 445237"/>
                  <a:gd name="connsiteY76" fmla="*/ 88912 h 118847"/>
                  <a:gd name="connsiteX77" fmla="*/ 36707 w 445237"/>
                  <a:gd name="connsiteY77" fmla="*/ 90985 h 118847"/>
                  <a:gd name="connsiteX78" fmla="*/ 198886 w 445237"/>
                  <a:gd name="connsiteY78" fmla="*/ 91064 h 118847"/>
                  <a:gd name="connsiteX79" fmla="*/ 200801 w 445237"/>
                  <a:gd name="connsiteY79" fmla="*/ 93687 h 118847"/>
                  <a:gd name="connsiteX80" fmla="*/ 38150 w 445237"/>
                  <a:gd name="connsiteY80" fmla="*/ 93897 h 118847"/>
                  <a:gd name="connsiteX81" fmla="*/ 44710 w 445237"/>
                  <a:gd name="connsiteY81" fmla="*/ 95682 h 118847"/>
                  <a:gd name="connsiteX82" fmla="*/ 232497 w 445237"/>
                  <a:gd name="connsiteY82" fmla="*/ 95682 h 118847"/>
                  <a:gd name="connsiteX83" fmla="*/ 232340 w 445237"/>
                  <a:gd name="connsiteY83" fmla="*/ 98410 h 118847"/>
                  <a:gd name="connsiteX84" fmla="*/ 65018 w 445237"/>
                  <a:gd name="connsiteY84" fmla="*/ 98437 h 118847"/>
                  <a:gd name="connsiteX85" fmla="*/ 50640 w 445237"/>
                  <a:gd name="connsiteY85" fmla="*/ 99093 h 118847"/>
                  <a:gd name="connsiteX86" fmla="*/ 89997 w 445237"/>
                  <a:gd name="connsiteY86" fmla="*/ 100457 h 118847"/>
                  <a:gd name="connsiteX87" fmla="*/ 197758 w 445237"/>
                  <a:gd name="connsiteY87" fmla="*/ 99958 h 118847"/>
                  <a:gd name="connsiteX88" fmla="*/ 408976 w 445237"/>
                  <a:gd name="connsiteY88" fmla="*/ 100195 h 118847"/>
                  <a:gd name="connsiteX89" fmla="*/ 402626 w 445237"/>
                  <a:gd name="connsiteY89" fmla="*/ 98410 h 118847"/>
                  <a:gd name="connsiteX90" fmla="*/ 311816 w 445237"/>
                  <a:gd name="connsiteY90" fmla="*/ 98305 h 118847"/>
                  <a:gd name="connsiteX91" fmla="*/ 310373 w 445237"/>
                  <a:gd name="connsiteY91" fmla="*/ 96049 h 118847"/>
                  <a:gd name="connsiteX92" fmla="*/ 401498 w 445237"/>
                  <a:gd name="connsiteY92" fmla="*/ 95209 h 118847"/>
                  <a:gd name="connsiteX93" fmla="*/ 390163 w 445237"/>
                  <a:gd name="connsiteY93" fmla="*/ 93714 h 118847"/>
                  <a:gd name="connsiteX94" fmla="*/ 310950 w 445237"/>
                  <a:gd name="connsiteY94" fmla="*/ 93582 h 118847"/>
                  <a:gd name="connsiteX95" fmla="*/ 310005 w 445237"/>
                  <a:gd name="connsiteY95" fmla="*/ 91090 h 118847"/>
                  <a:gd name="connsiteX96" fmla="*/ 380744 w 445237"/>
                  <a:gd name="connsiteY96" fmla="*/ 91011 h 118847"/>
                  <a:gd name="connsiteX97" fmla="*/ 396513 w 445237"/>
                  <a:gd name="connsiteY97" fmla="*/ 90513 h 118847"/>
                  <a:gd name="connsiteX98" fmla="*/ 391790 w 445237"/>
                  <a:gd name="connsiteY98" fmla="*/ 88886 h 118847"/>
                  <a:gd name="connsiteX99" fmla="*/ 311947 w 445237"/>
                  <a:gd name="connsiteY99" fmla="*/ 88807 h 118847"/>
                  <a:gd name="connsiteX100" fmla="*/ 308326 w 445237"/>
                  <a:gd name="connsiteY100" fmla="*/ 87679 h 118847"/>
                  <a:gd name="connsiteX101" fmla="*/ 311684 w 445237"/>
                  <a:gd name="connsiteY101" fmla="*/ 86210 h 118847"/>
                  <a:gd name="connsiteX102" fmla="*/ 391554 w 445237"/>
                  <a:gd name="connsiteY102" fmla="*/ 86026 h 118847"/>
                  <a:gd name="connsiteX103" fmla="*/ 391501 w 445237"/>
                  <a:gd name="connsiteY103" fmla="*/ 84268 h 118847"/>
                  <a:gd name="connsiteX104" fmla="*/ 308824 w 445237"/>
                  <a:gd name="connsiteY104" fmla="*/ 84189 h 118847"/>
                  <a:gd name="connsiteX105" fmla="*/ 308772 w 445237"/>
                  <a:gd name="connsiteY105" fmla="*/ 81434 h 118847"/>
                  <a:gd name="connsiteX106" fmla="*/ 389428 w 445237"/>
                  <a:gd name="connsiteY106" fmla="*/ 81303 h 118847"/>
                  <a:gd name="connsiteX107" fmla="*/ 386857 w 445237"/>
                  <a:gd name="connsiteY107" fmla="*/ 79519 h 118847"/>
                  <a:gd name="connsiteX108" fmla="*/ 301425 w 445237"/>
                  <a:gd name="connsiteY108" fmla="*/ 79283 h 118847"/>
                  <a:gd name="connsiteX109" fmla="*/ 302055 w 445237"/>
                  <a:gd name="connsiteY109" fmla="*/ 76449 h 118847"/>
                  <a:gd name="connsiteX110" fmla="*/ 387434 w 445237"/>
                  <a:gd name="connsiteY110" fmla="*/ 76213 h 118847"/>
                  <a:gd name="connsiteX111" fmla="*/ 380560 w 445237"/>
                  <a:gd name="connsiteY111" fmla="*/ 74717 h 118847"/>
                  <a:gd name="connsiteX112" fmla="*/ 293213 w 445237"/>
                  <a:gd name="connsiteY112" fmla="*/ 74770 h 118847"/>
                  <a:gd name="connsiteX113" fmla="*/ 293239 w 445237"/>
                  <a:gd name="connsiteY113" fmla="*/ 71805 h 118847"/>
                  <a:gd name="connsiteX114" fmla="*/ 385703 w 445237"/>
                  <a:gd name="connsiteY114" fmla="*/ 71569 h 118847"/>
                  <a:gd name="connsiteX115" fmla="*/ 379143 w 445237"/>
                  <a:gd name="connsiteY115" fmla="*/ 69837 h 118847"/>
                  <a:gd name="connsiteX116" fmla="*/ 285446 w 445237"/>
                  <a:gd name="connsiteY116" fmla="*/ 69889 h 118847"/>
                  <a:gd name="connsiteX117" fmla="*/ 285262 w 445237"/>
                  <a:gd name="connsiteY117" fmla="*/ 67056 h 118847"/>
                  <a:gd name="connsiteX118" fmla="*/ 383866 w 445237"/>
                  <a:gd name="connsiteY118" fmla="*/ 67003 h 118847"/>
                  <a:gd name="connsiteX119" fmla="*/ 383918 w 445237"/>
                  <a:gd name="connsiteY119" fmla="*/ 65219 h 118847"/>
                  <a:gd name="connsiteX120" fmla="*/ 280723 w 445237"/>
                  <a:gd name="connsiteY120" fmla="*/ 65193 h 118847"/>
                  <a:gd name="connsiteX121" fmla="*/ 280618 w 445237"/>
                  <a:gd name="connsiteY121" fmla="*/ 62359 h 118847"/>
                  <a:gd name="connsiteX122" fmla="*/ 383367 w 445237"/>
                  <a:gd name="connsiteY122" fmla="*/ 62333 h 118847"/>
                  <a:gd name="connsiteX123" fmla="*/ 383262 w 445237"/>
                  <a:gd name="connsiteY123" fmla="*/ 60312 h 118847"/>
                  <a:gd name="connsiteX124" fmla="*/ 282665 w 445237"/>
                  <a:gd name="connsiteY124" fmla="*/ 60286 h 118847"/>
                  <a:gd name="connsiteX125" fmla="*/ 285053 w 445237"/>
                  <a:gd name="connsiteY125" fmla="*/ 58056 h 118847"/>
                  <a:gd name="connsiteX126" fmla="*/ 335299 w 445237"/>
                  <a:gd name="connsiteY126" fmla="*/ 57452 h 118847"/>
                  <a:gd name="connsiteX127" fmla="*/ 383971 w 445237"/>
                  <a:gd name="connsiteY127" fmla="*/ 57321 h 118847"/>
                  <a:gd name="connsiteX128" fmla="*/ 380744 w 445237"/>
                  <a:gd name="connsiteY128" fmla="*/ 55616 h 118847"/>
                  <a:gd name="connsiteX129" fmla="*/ 329107 w 445237"/>
                  <a:gd name="connsiteY129" fmla="*/ 55616 h 118847"/>
                  <a:gd name="connsiteX130" fmla="*/ 329133 w 445237"/>
                  <a:gd name="connsiteY130" fmla="*/ 52808 h 118847"/>
                  <a:gd name="connsiteX131" fmla="*/ 383840 w 445237"/>
                  <a:gd name="connsiteY131" fmla="*/ 52782 h 118847"/>
                  <a:gd name="connsiteX132" fmla="*/ 383630 w 445237"/>
                  <a:gd name="connsiteY132" fmla="*/ 50919 h 118847"/>
                  <a:gd name="connsiteX133" fmla="*/ 329107 w 445237"/>
                  <a:gd name="connsiteY133" fmla="*/ 50972 h 118847"/>
                  <a:gd name="connsiteX134" fmla="*/ 329133 w 445237"/>
                  <a:gd name="connsiteY134" fmla="*/ 48138 h 118847"/>
                  <a:gd name="connsiteX135" fmla="*/ 384128 w 445237"/>
                  <a:gd name="connsiteY135" fmla="*/ 47902 h 118847"/>
                  <a:gd name="connsiteX136" fmla="*/ 385624 w 445237"/>
                  <a:gd name="connsiteY136" fmla="*/ 46537 h 118847"/>
                  <a:gd name="connsiteX137" fmla="*/ 243465 w 445237"/>
                  <a:gd name="connsiteY137" fmla="*/ 46117 h 118847"/>
                  <a:gd name="connsiteX138" fmla="*/ 251022 w 445237"/>
                  <a:gd name="connsiteY138" fmla="*/ 43651 h 118847"/>
                  <a:gd name="connsiteX139" fmla="*/ 379248 w 445237"/>
                  <a:gd name="connsiteY139" fmla="*/ 43494 h 118847"/>
                  <a:gd name="connsiteX140" fmla="*/ 387618 w 445237"/>
                  <a:gd name="connsiteY140" fmla="*/ 41867 h 118847"/>
                  <a:gd name="connsiteX141" fmla="*/ 372872 w 445237"/>
                  <a:gd name="connsiteY141" fmla="*/ 41447 h 118847"/>
                  <a:gd name="connsiteX142" fmla="*/ 278336 w 445237"/>
                  <a:gd name="connsiteY142" fmla="*/ 41447 h 118847"/>
                  <a:gd name="connsiteX143" fmla="*/ 278362 w 445237"/>
                  <a:gd name="connsiteY143" fmla="*/ 38639 h 118847"/>
                  <a:gd name="connsiteX144" fmla="*/ 385493 w 445237"/>
                  <a:gd name="connsiteY144" fmla="*/ 38639 h 118847"/>
                  <a:gd name="connsiteX145" fmla="*/ 389297 w 445237"/>
                  <a:gd name="connsiteY145" fmla="*/ 36855 h 118847"/>
                  <a:gd name="connsiteX146" fmla="*/ 275974 w 445237"/>
                  <a:gd name="connsiteY146" fmla="*/ 36750 h 118847"/>
                  <a:gd name="connsiteX147" fmla="*/ 276000 w 445237"/>
                  <a:gd name="connsiteY147" fmla="*/ 33995 h 118847"/>
                  <a:gd name="connsiteX148" fmla="*/ 388694 w 445237"/>
                  <a:gd name="connsiteY148" fmla="*/ 33969 h 118847"/>
                  <a:gd name="connsiteX149" fmla="*/ 392157 w 445237"/>
                  <a:gd name="connsiteY149" fmla="*/ 32264 h 118847"/>
                  <a:gd name="connsiteX150" fmla="*/ 288122 w 445237"/>
                  <a:gd name="connsiteY150" fmla="*/ 32027 h 118847"/>
                  <a:gd name="connsiteX151" fmla="*/ 287230 w 445237"/>
                  <a:gd name="connsiteY151" fmla="*/ 29063 h 118847"/>
                  <a:gd name="connsiteX152" fmla="*/ 391790 w 445237"/>
                  <a:gd name="connsiteY152" fmla="*/ 29036 h 118847"/>
                  <a:gd name="connsiteX153" fmla="*/ 396749 w 445237"/>
                  <a:gd name="connsiteY153" fmla="*/ 27436 h 118847"/>
                  <a:gd name="connsiteX154" fmla="*/ 275187 w 445237"/>
                  <a:gd name="connsiteY154" fmla="*/ 27226 h 118847"/>
                  <a:gd name="connsiteX155" fmla="*/ 275187 w 445237"/>
                  <a:gd name="connsiteY155" fmla="*/ 24418 h 118847"/>
                  <a:gd name="connsiteX156" fmla="*/ 396355 w 445237"/>
                  <a:gd name="connsiteY156" fmla="*/ 24445 h 118847"/>
                  <a:gd name="connsiteX157" fmla="*/ 402101 w 445237"/>
                  <a:gd name="connsiteY157" fmla="*/ 22765 h 118847"/>
                  <a:gd name="connsiteX158" fmla="*/ 251756 w 445237"/>
                  <a:gd name="connsiteY158" fmla="*/ 22503 h 118847"/>
                  <a:gd name="connsiteX159" fmla="*/ 251730 w 445237"/>
                  <a:gd name="connsiteY159" fmla="*/ 19722 h 118847"/>
                  <a:gd name="connsiteX160" fmla="*/ 394860 w 445237"/>
                  <a:gd name="connsiteY160" fmla="*/ 19722 h 118847"/>
                  <a:gd name="connsiteX161" fmla="*/ 409553 w 445237"/>
                  <a:gd name="connsiteY161" fmla="*/ 17859 h 118847"/>
                  <a:gd name="connsiteX162" fmla="*/ 260310 w 445237"/>
                  <a:gd name="connsiteY162" fmla="*/ 17675 h 118847"/>
                  <a:gd name="connsiteX163" fmla="*/ 83805 w 445237"/>
                  <a:gd name="connsiteY163" fmla="*/ 17675 h 118847"/>
                  <a:gd name="connsiteX164" fmla="*/ 48383 w 445237"/>
                  <a:gd name="connsiteY164" fmla="*/ 19459 h 118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Lst>
                <a:rect l="l" t="t" r="r" b="b"/>
                <a:pathLst>
                  <a:path w="445237" h="118847">
                    <a:moveTo>
                      <a:pt x="17239" y="43"/>
                    </a:moveTo>
                    <a:cubicBezTo>
                      <a:pt x="107629" y="-36"/>
                      <a:pt x="197994" y="148"/>
                      <a:pt x="288359" y="95"/>
                    </a:cubicBezTo>
                    <a:cubicBezTo>
                      <a:pt x="340337" y="332"/>
                      <a:pt x="392341" y="-377"/>
                      <a:pt x="444319" y="305"/>
                    </a:cubicBezTo>
                    <a:cubicBezTo>
                      <a:pt x="430150" y="7521"/>
                      <a:pt x="417188" y="16731"/>
                      <a:pt x="403282" y="24340"/>
                    </a:cubicBezTo>
                    <a:cubicBezTo>
                      <a:pt x="395148" y="31319"/>
                      <a:pt x="388694" y="40844"/>
                      <a:pt x="386857" y="51549"/>
                    </a:cubicBezTo>
                    <a:cubicBezTo>
                      <a:pt x="384417" y="64432"/>
                      <a:pt x="388615" y="78259"/>
                      <a:pt x="397588" y="87784"/>
                    </a:cubicBezTo>
                    <a:cubicBezTo>
                      <a:pt x="402705" y="93845"/>
                      <a:pt x="409737" y="97728"/>
                      <a:pt x="416349" y="101900"/>
                    </a:cubicBezTo>
                    <a:cubicBezTo>
                      <a:pt x="425768" y="107830"/>
                      <a:pt x="435765" y="112789"/>
                      <a:pt x="445237" y="118666"/>
                    </a:cubicBezTo>
                    <a:cubicBezTo>
                      <a:pt x="402889" y="119034"/>
                      <a:pt x="360514" y="118824"/>
                      <a:pt x="318139" y="118220"/>
                    </a:cubicBezTo>
                    <a:cubicBezTo>
                      <a:pt x="286889" y="118614"/>
                      <a:pt x="255639" y="118220"/>
                      <a:pt x="224363" y="118351"/>
                    </a:cubicBezTo>
                    <a:cubicBezTo>
                      <a:pt x="163412" y="118850"/>
                      <a:pt x="102434" y="117984"/>
                      <a:pt x="41483" y="118430"/>
                    </a:cubicBezTo>
                    <a:cubicBezTo>
                      <a:pt x="33664" y="118430"/>
                      <a:pt x="25845" y="118089"/>
                      <a:pt x="18026" y="118142"/>
                    </a:cubicBezTo>
                    <a:cubicBezTo>
                      <a:pt x="17842" y="110532"/>
                      <a:pt x="18498" y="102923"/>
                      <a:pt x="17265" y="95393"/>
                    </a:cubicBezTo>
                    <a:cubicBezTo>
                      <a:pt x="11519" y="95340"/>
                      <a:pt x="5772" y="95340"/>
                      <a:pt x="0" y="95340"/>
                    </a:cubicBezTo>
                    <a:cubicBezTo>
                      <a:pt x="52" y="71122"/>
                      <a:pt x="-26" y="46905"/>
                      <a:pt x="26" y="22687"/>
                    </a:cubicBezTo>
                    <a:cubicBezTo>
                      <a:pt x="5746" y="22687"/>
                      <a:pt x="11466" y="22687"/>
                      <a:pt x="17212" y="22713"/>
                    </a:cubicBezTo>
                    <a:cubicBezTo>
                      <a:pt x="17239" y="15156"/>
                      <a:pt x="17239" y="7600"/>
                      <a:pt x="17239" y="43"/>
                    </a:cubicBezTo>
                    <a:close/>
                    <a:moveTo>
                      <a:pt x="48383" y="19459"/>
                    </a:moveTo>
                    <a:cubicBezTo>
                      <a:pt x="82860" y="19932"/>
                      <a:pt x="117364" y="19328"/>
                      <a:pt x="151841" y="19748"/>
                    </a:cubicBezTo>
                    <a:lnTo>
                      <a:pt x="153022" y="22372"/>
                    </a:lnTo>
                    <a:cubicBezTo>
                      <a:pt x="116865" y="22477"/>
                      <a:pt x="80709" y="22398"/>
                      <a:pt x="44553" y="22398"/>
                    </a:cubicBezTo>
                    <a:cubicBezTo>
                      <a:pt x="42086" y="22188"/>
                      <a:pt x="39830" y="23106"/>
                      <a:pt x="37678" y="24130"/>
                    </a:cubicBezTo>
                    <a:cubicBezTo>
                      <a:pt x="78452" y="24418"/>
                      <a:pt x="119253" y="24235"/>
                      <a:pt x="160027" y="24340"/>
                    </a:cubicBezTo>
                    <a:lnTo>
                      <a:pt x="159844" y="27095"/>
                    </a:lnTo>
                    <a:cubicBezTo>
                      <a:pt x="118754" y="26990"/>
                      <a:pt x="77692" y="27252"/>
                      <a:pt x="36602" y="27095"/>
                    </a:cubicBezTo>
                    <a:cubicBezTo>
                      <a:pt x="34739" y="26859"/>
                      <a:pt x="33060" y="27698"/>
                      <a:pt x="31591" y="28774"/>
                    </a:cubicBezTo>
                    <a:cubicBezTo>
                      <a:pt x="80945" y="29246"/>
                      <a:pt x="130325" y="28485"/>
                      <a:pt x="179653" y="29141"/>
                    </a:cubicBezTo>
                    <a:lnTo>
                      <a:pt x="180572" y="32001"/>
                    </a:lnTo>
                    <a:cubicBezTo>
                      <a:pt x="131060" y="32080"/>
                      <a:pt x="81522" y="32027"/>
                      <a:pt x="32011" y="32027"/>
                    </a:cubicBezTo>
                    <a:cubicBezTo>
                      <a:pt x="30017" y="31818"/>
                      <a:pt x="28154" y="32395"/>
                      <a:pt x="26579" y="33602"/>
                    </a:cubicBezTo>
                    <a:cubicBezTo>
                      <a:pt x="77901" y="34048"/>
                      <a:pt x="129250" y="33759"/>
                      <a:pt x="180572" y="33864"/>
                    </a:cubicBezTo>
                    <a:lnTo>
                      <a:pt x="180598" y="36645"/>
                    </a:lnTo>
                    <a:cubicBezTo>
                      <a:pt x="129538" y="36593"/>
                      <a:pt x="78505" y="36724"/>
                      <a:pt x="27471" y="36645"/>
                    </a:cubicBezTo>
                    <a:cubicBezTo>
                      <a:pt x="25792" y="36462"/>
                      <a:pt x="24402" y="37065"/>
                      <a:pt x="23378" y="38403"/>
                    </a:cubicBezTo>
                    <a:cubicBezTo>
                      <a:pt x="77875" y="38744"/>
                      <a:pt x="132372" y="38430"/>
                      <a:pt x="186843" y="38587"/>
                    </a:cubicBezTo>
                    <a:lnTo>
                      <a:pt x="186843" y="41342"/>
                    </a:lnTo>
                    <a:cubicBezTo>
                      <a:pt x="133159" y="41368"/>
                      <a:pt x="79476" y="41368"/>
                      <a:pt x="25766" y="41342"/>
                    </a:cubicBezTo>
                    <a:cubicBezTo>
                      <a:pt x="23877" y="41211"/>
                      <a:pt x="21804" y="41316"/>
                      <a:pt x="20754" y="43179"/>
                    </a:cubicBezTo>
                    <a:cubicBezTo>
                      <a:pt x="61319" y="43599"/>
                      <a:pt x="101883" y="43284"/>
                      <a:pt x="142474" y="43336"/>
                    </a:cubicBezTo>
                    <a:cubicBezTo>
                      <a:pt x="142500" y="44045"/>
                      <a:pt x="142526" y="45435"/>
                      <a:pt x="142553" y="46144"/>
                    </a:cubicBezTo>
                    <a:cubicBezTo>
                      <a:pt x="102592" y="46327"/>
                      <a:pt x="62631" y="46170"/>
                      <a:pt x="22670" y="46222"/>
                    </a:cubicBezTo>
                    <a:cubicBezTo>
                      <a:pt x="21122" y="46091"/>
                      <a:pt x="19862" y="46642"/>
                      <a:pt x="18865" y="47849"/>
                    </a:cubicBezTo>
                    <a:cubicBezTo>
                      <a:pt x="57724" y="48426"/>
                      <a:pt x="96609" y="47797"/>
                      <a:pt x="135494" y="48164"/>
                    </a:cubicBezTo>
                    <a:cubicBezTo>
                      <a:pt x="136308" y="48348"/>
                      <a:pt x="137908" y="48689"/>
                      <a:pt x="138722" y="48846"/>
                    </a:cubicBezTo>
                    <a:lnTo>
                      <a:pt x="136124" y="50211"/>
                    </a:lnTo>
                    <a:lnTo>
                      <a:pt x="124579" y="52310"/>
                    </a:lnTo>
                    <a:cubicBezTo>
                      <a:pt x="151946" y="53333"/>
                      <a:pt x="179365" y="52467"/>
                      <a:pt x="206731" y="52834"/>
                    </a:cubicBezTo>
                    <a:cubicBezTo>
                      <a:pt x="206941" y="53517"/>
                      <a:pt x="207309" y="54855"/>
                      <a:pt x="207518" y="55537"/>
                    </a:cubicBezTo>
                    <a:cubicBezTo>
                      <a:pt x="144415" y="55616"/>
                      <a:pt x="81286" y="55589"/>
                      <a:pt x="18183" y="55563"/>
                    </a:cubicBezTo>
                    <a:cubicBezTo>
                      <a:pt x="18131" y="56035"/>
                      <a:pt x="18052" y="56980"/>
                      <a:pt x="18026" y="57452"/>
                    </a:cubicBezTo>
                    <a:cubicBezTo>
                      <a:pt x="81076" y="57505"/>
                      <a:pt x="144101" y="57452"/>
                      <a:pt x="207177" y="57479"/>
                    </a:cubicBezTo>
                    <a:lnTo>
                      <a:pt x="207177" y="60286"/>
                    </a:lnTo>
                    <a:cubicBezTo>
                      <a:pt x="144337" y="60391"/>
                      <a:pt x="81470" y="60102"/>
                      <a:pt x="18655" y="60443"/>
                    </a:cubicBezTo>
                    <a:cubicBezTo>
                      <a:pt x="18367" y="60890"/>
                      <a:pt x="17816" y="61782"/>
                      <a:pt x="17553" y="62228"/>
                    </a:cubicBezTo>
                    <a:cubicBezTo>
                      <a:pt x="80788" y="62490"/>
                      <a:pt x="143996" y="62280"/>
                      <a:pt x="207230" y="62359"/>
                    </a:cubicBezTo>
                    <a:cubicBezTo>
                      <a:pt x="207204" y="63067"/>
                      <a:pt x="207177" y="64458"/>
                      <a:pt x="207125" y="65166"/>
                    </a:cubicBezTo>
                    <a:cubicBezTo>
                      <a:pt x="144101" y="65166"/>
                      <a:pt x="81103" y="65035"/>
                      <a:pt x="18078" y="65245"/>
                    </a:cubicBezTo>
                    <a:lnTo>
                      <a:pt x="19180" y="66819"/>
                    </a:lnTo>
                    <a:cubicBezTo>
                      <a:pt x="79869" y="67318"/>
                      <a:pt x="140585" y="66846"/>
                      <a:pt x="201274" y="67082"/>
                    </a:cubicBezTo>
                    <a:cubicBezTo>
                      <a:pt x="201090" y="67764"/>
                      <a:pt x="200749" y="69102"/>
                      <a:pt x="200565" y="69784"/>
                    </a:cubicBezTo>
                    <a:cubicBezTo>
                      <a:pt x="139981" y="70073"/>
                      <a:pt x="79397" y="69522"/>
                      <a:pt x="18839" y="70073"/>
                    </a:cubicBezTo>
                    <a:cubicBezTo>
                      <a:pt x="20492" y="72382"/>
                      <a:pt x="23405" y="71674"/>
                      <a:pt x="25818" y="71831"/>
                    </a:cubicBezTo>
                    <a:cubicBezTo>
                      <a:pt x="76537" y="71831"/>
                      <a:pt x="127308" y="71647"/>
                      <a:pt x="178027" y="71910"/>
                    </a:cubicBezTo>
                    <a:cubicBezTo>
                      <a:pt x="179942" y="71385"/>
                      <a:pt x="181175" y="74376"/>
                      <a:pt x="179024" y="74481"/>
                    </a:cubicBezTo>
                    <a:cubicBezTo>
                      <a:pt x="126180" y="75189"/>
                      <a:pt x="73310" y="74192"/>
                      <a:pt x="20492" y="74980"/>
                    </a:cubicBezTo>
                    <a:cubicBezTo>
                      <a:pt x="22093" y="76134"/>
                      <a:pt x="23877" y="76633"/>
                      <a:pt x="25845" y="76501"/>
                    </a:cubicBezTo>
                    <a:cubicBezTo>
                      <a:pt x="75356" y="76449"/>
                      <a:pt x="124842" y="76501"/>
                      <a:pt x="174353" y="76475"/>
                    </a:cubicBezTo>
                    <a:cubicBezTo>
                      <a:pt x="174327" y="77236"/>
                      <a:pt x="174301" y="78705"/>
                      <a:pt x="174301" y="79440"/>
                    </a:cubicBezTo>
                    <a:cubicBezTo>
                      <a:pt x="123976" y="79493"/>
                      <a:pt x="73625" y="79204"/>
                      <a:pt x="23300" y="79571"/>
                    </a:cubicBezTo>
                    <a:cubicBezTo>
                      <a:pt x="23956" y="79991"/>
                      <a:pt x="25267" y="80857"/>
                      <a:pt x="25923" y="81277"/>
                    </a:cubicBezTo>
                    <a:cubicBezTo>
                      <a:pt x="73205" y="81618"/>
                      <a:pt x="120486" y="81251"/>
                      <a:pt x="167741" y="81539"/>
                    </a:cubicBezTo>
                    <a:cubicBezTo>
                      <a:pt x="167977" y="82195"/>
                      <a:pt x="168476" y="83507"/>
                      <a:pt x="168738" y="84137"/>
                    </a:cubicBezTo>
                    <a:cubicBezTo>
                      <a:pt x="121588" y="84163"/>
                      <a:pt x="74438" y="84242"/>
                      <a:pt x="27314" y="84268"/>
                    </a:cubicBezTo>
                    <a:lnTo>
                      <a:pt x="28678" y="85868"/>
                    </a:lnTo>
                    <a:cubicBezTo>
                      <a:pt x="74123" y="86577"/>
                      <a:pt x="119673" y="85763"/>
                      <a:pt x="165144" y="86288"/>
                    </a:cubicBezTo>
                    <a:cubicBezTo>
                      <a:pt x="165485" y="86892"/>
                      <a:pt x="166141" y="88046"/>
                      <a:pt x="166456" y="88623"/>
                    </a:cubicBezTo>
                    <a:cubicBezTo>
                      <a:pt x="121693" y="89227"/>
                      <a:pt x="76878" y="88650"/>
                      <a:pt x="32116" y="88912"/>
                    </a:cubicBezTo>
                    <a:cubicBezTo>
                      <a:pt x="32982" y="90644"/>
                      <a:pt x="34871" y="91116"/>
                      <a:pt x="36707" y="90985"/>
                    </a:cubicBezTo>
                    <a:cubicBezTo>
                      <a:pt x="90758" y="90959"/>
                      <a:pt x="144835" y="90985"/>
                      <a:pt x="198886" y="91064"/>
                    </a:cubicBezTo>
                    <a:cubicBezTo>
                      <a:pt x="199385" y="91720"/>
                      <a:pt x="200329" y="93031"/>
                      <a:pt x="200801" y="93687"/>
                    </a:cubicBezTo>
                    <a:cubicBezTo>
                      <a:pt x="146593" y="93819"/>
                      <a:pt x="92359" y="93556"/>
                      <a:pt x="38150" y="93897"/>
                    </a:cubicBezTo>
                    <a:cubicBezTo>
                      <a:pt x="40171" y="95078"/>
                      <a:pt x="42375" y="95655"/>
                      <a:pt x="44710" y="95682"/>
                    </a:cubicBezTo>
                    <a:cubicBezTo>
                      <a:pt x="107315" y="95708"/>
                      <a:pt x="169893" y="95655"/>
                      <a:pt x="232497" y="95682"/>
                    </a:cubicBezTo>
                    <a:cubicBezTo>
                      <a:pt x="232471" y="96364"/>
                      <a:pt x="232366" y="97728"/>
                      <a:pt x="232340" y="98410"/>
                    </a:cubicBezTo>
                    <a:cubicBezTo>
                      <a:pt x="176557" y="98515"/>
                      <a:pt x="120775" y="98358"/>
                      <a:pt x="65018" y="98437"/>
                    </a:cubicBezTo>
                    <a:cubicBezTo>
                      <a:pt x="60217" y="98542"/>
                      <a:pt x="55337" y="97938"/>
                      <a:pt x="50640" y="99093"/>
                    </a:cubicBezTo>
                    <a:cubicBezTo>
                      <a:pt x="63602" y="101638"/>
                      <a:pt x="76878" y="99880"/>
                      <a:pt x="89997" y="100457"/>
                    </a:cubicBezTo>
                    <a:cubicBezTo>
                      <a:pt x="125891" y="98620"/>
                      <a:pt x="161864" y="100982"/>
                      <a:pt x="197758" y="99958"/>
                    </a:cubicBezTo>
                    <a:cubicBezTo>
                      <a:pt x="268155" y="100667"/>
                      <a:pt x="338579" y="100431"/>
                      <a:pt x="408976" y="100195"/>
                    </a:cubicBezTo>
                    <a:cubicBezTo>
                      <a:pt x="407034" y="98935"/>
                      <a:pt x="404909" y="98332"/>
                      <a:pt x="402626" y="98410"/>
                    </a:cubicBezTo>
                    <a:cubicBezTo>
                      <a:pt x="372374" y="98305"/>
                      <a:pt x="342095" y="98594"/>
                      <a:pt x="311816" y="98305"/>
                    </a:cubicBezTo>
                    <a:cubicBezTo>
                      <a:pt x="311448" y="97728"/>
                      <a:pt x="310740" y="96600"/>
                      <a:pt x="310373" y="96049"/>
                    </a:cubicBezTo>
                    <a:cubicBezTo>
                      <a:pt x="340704" y="94921"/>
                      <a:pt x="371167" y="96574"/>
                      <a:pt x="401498" y="95209"/>
                    </a:cubicBezTo>
                    <a:cubicBezTo>
                      <a:pt x="398192" y="92874"/>
                      <a:pt x="393941" y="93924"/>
                      <a:pt x="390163" y="93714"/>
                    </a:cubicBezTo>
                    <a:cubicBezTo>
                      <a:pt x="363741" y="93635"/>
                      <a:pt x="337345" y="93976"/>
                      <a:pt x="310950" y="93582"/>
                    </a:cubicBezTo>
                    <a:cubicBezTo>
                      <a:pt x="310714" y="92953"/>
                      <a:pt x="310241" y="91720"/>
                      <a:pt x="310005" y="91090"/>
                    </a:cubicBezTo>
                    <a:cubicBezTo>
                      <a:pt x="333593" y="90880"/>
                      <a:pt x="357155" y="91090"/>
                      <a:pt x="380744" y="91011"/>
                    </a:cubicBezTo>
                    <a:cubicBezTo>
                      <a:pt x="385991" y="90906"/>
                      <a:pt x="391291" y="91378"/>
                      <a:pt x="396513" y="90513"/>
                    </a:cubicBezTo>
                    <a:cubicBezTo>
                      <a:pt x="395122" y="89384"/>
                      <a:pt x="393522" y="88860"/>
                      <a:pt x="391790" y="88886"/>
                    </a:cubicBezTo>
                    <a:cubicBezTo>
                      <a:pt x="365184" y="88807"/>
                      <a:pt x="338552" y="88991"/>
                      <a:pt x="311947" y="88807"/>
                    </a:cubicBezTo>
                    <a:cubicBezTo>
                      <a:pt x="311055" y="88518"/>
                      <a:pt x="309218" y="87941"/>
                      <a:pt x="308326" y="87679"/>
                    </a:cubicBezTo>
                    <a:cubicBezTo>
                      <a:pt x="309166" y="87312"/>
                      <a:pt x="310845" y="86577"/>
                      <a:pt x="311684" y="86210"/>
                    </a:cubicBezTo>
                    <a:cubicBezTo>
                      <a:pt x="338290" y="85973"/>
                      <a:pt x="364922" y="86314"/>
                      <a:pt x="391554" y="86026"/>
                    </a:cubicBezTo>
                    <a:lnTo>
                      <a:pt x="391501" y="84268"/>
                    </a:lnTo>
                    <a:cubicBezTo>
                      <a:pt x="363951" y="84058"/>
                      <a:pt x="336375" y="84242"/>
                      <a:pt x="308824" y="84189"/>
                    </a:cubicBezTo>
                    <a:cubicBezTo>
                      <a:pt x="308798" y="83507"/>
                      <a:pt x="308772" y="82116"/>
                      <a:pt x="308772" y="81434"/>
                    </a:cubicBezTo>
                    <a:cubicBezTo>
                      <a:pt x="335666" y="81329"/>
                      <a:pt x="362534" y="81618"/>
                      <a:pt x="389428" y="81303"/>
                    </a:cubicBezTo>
                    <a:cubicBezTo>
                      <a:pt x="388799" y="80857"/>
                      <a:pt x="387487" y="79965"/>
                      <a:pt x="386857" y="79519"/>
                    </a:cubicBezTo>
                    <a:cubicBezTo>
                      <a:pt x="358389" y="79151"/>
                      <a:pt x="329894" y="79676"/>
                      <a:pt x="301425" y="79283"/>
                    </a:cubicBezTo>
                    <a:cubicBezTo>
                      <a:pt x="301609" y="78574"/>
                      <a:pt x="301898" y="77157"/>
                      <a:pt x="302055" y="76449"/>
                    </a:cubicBezTo>
                    <a:cubicBezTo>
                      <a:pt x="330497" y="76344"/>
                      <a:pt x="358992" y="76842"/>
                      <a:pt x="387434" y="76213"/>
                    </a:cubicBezTo>
                    <a:cubicBezTo>
                      <a:pt x="385571" y="74402"/>
                      <a:pt x="382895" y="74717"/>
                      <a:pt x="380560" y="74717"/>
                    </a:cubicBezTo>
                    <a:cubicBezTo>
                      <a:pt x="351462" y="74822"/>
                      <a:pt x="322337" y="74717"/>
                      <a:pt x="293213" y="74770"/>
                    </a:cubicBezTo>
                    <a:cubicBezTo>
                      <a:pt x="293213" y="74009"/>
                      <a:pt x="293239" y="72566"/>
                      <a:pt x="293239" y="71805"/>
                    </a:cubicBezTo>
                    <a:cubicBezTo>
                      <a:pt x="324069" y="71621"/>
                      <a:pt x="354899" y="72146"/>
                      <a:pt x="385703" y="71569"/>
                    </a:cubicBezTo>
                    <a:cubicBezTo>
                      <a:pt x="384181" y="69391"/>
                      <a:pt x="381426" y="69916"/>
                      <a:pt x="379143" y="69837"/>
                    </a:cubicBezTo>
                    <a:cubicBezTo>
                      <a:pt x="347919" y="69942"/>
                      <a:pt x="316670" y="69811"/>
                      <a:pt x="285446" y="69889"/>
                    </a:cubicBezTo>
                    <a:cubicBezTo>
                      <a:pt x="285394" y="69181"/>
                      <a:pt x="285315" y="67764"/>
                      <a:pt x="285262" y="67056"/>
                    </a:cubicBezTo>
                    <a:cubicBezTo>
                      <a:pt x="318139" y="67003"/>
                      <a:pt x="350989" y="67108"/>
                      <a:pt x="383866" y="67003"/>
                    </a:cubicBezTo>
                    <a:lnTo>
                      <a:pt x="383918" y="65219"/>
                    </a:lnTo>
                    <a:cubicBezTo>
                      <a:pt x="349520" y="65114"/>
                      <a:pt x="315122" y="65166"/>
                      <a:pt x="280723" y="65193"/>
                    </a:cubicBezTo>
                    <a:cubicBezTo>
                      <a:pt x="280697" y="64484"/>
                      <a:pt x="280645" y="63067"/>
                      <a:pt x="280618" y="62359"/>
                    </a:cubicBezTo>
                    <a:cubicBezTo>
                      <a:pt x="314859" y="62333"/>
                      <a:pt x="349126" y="62359"/>
                      <a:pt x="383367" y="62333"/>
                    </a:cubicBezTo>
                    <a:lnTo>
                      <a:pt x="383262" y="60312"/>
                    </a:lnTo>
                    <a:cubicBezTo>
                      <a:pt x="349730" y="60286"/>
                      <a:pt x="316197" y="60365"/>
                      <a:pt x="282665" y="60286"/>
                    </a:cubicBezTo>
                    <a:cubicBezTo>
                      <a:pt x="282560" y="58502"/>
                      <a:pt x="283347" y="57741"/>
                      <a:pt x="285053" y="58056"/>
                    </a:cubicBezTo>
                    <a:cubicBezTo>
                      <a:pt x="301819" y="57689"/>
                      <a:pt x="318716" y="59893"/>
                      <a:pt x="335299" y="57452"/>
                    </a:cubicBezTo>
                    <a:cubicBezTo>
                      <a:pt x="351514" y="57479"/>
                      <a:pt x="367756" y="57741"/>
                      <a:pt x="383971" y="57321"/>
                    </a:cubicBezTo>
                    <a:cubicBezTo>
                      <a:pt x="383341" y="55904"/>
                      <a:pt x="382265" y="55353"/>
                      <a:pt x="380744" y="55616"/>
                    </a:cubicBezTo>
                    <a:cubicBezTo>
                      <a:pt x="363531" y="55616"/>
                      <a:pt x="346319" y="55616"/>
                      <a:pt x="329107" y="55616"/>
                    </a:cubicBezTo>
                    <a:lnTo>
                      <a:pt x="329133" y="52808"/>
                    </a:lnTo>
                    <a:cubicBezTo>
                      <a:pt x="347368" y="52782"/>
                      <a:pt x="365604" y="52861"/>
                      <a:pt x="383840" y="52782"/>
                    </a:cubicBezTo>
                    <a:cubicBezTo>
                      <a:pt x="383787" y="52310"/>
                      <a:pt x="383682" y="51365"/>
                      <a:pt x="383630" y="50919"/>
                    </a:cubicBezTo>
                    <a:cubicBezTo>
                      <a:pt x="365447" y="50998"/>
                      <a:pt x="347264" y="50945"/>
                      <a:pt x="329107" y="50972"/>
                    </a:cubicBezTo>
                    <a:lnTo>
                      <a:pt x="329133" y="48138"/>
                    </a:lnTo>
                    <a:cubicBezTo>
                      <a:pt x="347473" y="47928"/>
                      <a:pt x="365840" y="48505"/>
                      <a:pt x="384128" y="47902"/>
                    </a:cubicBezTo>
                    <a:lnTo>
                      <a:pt x="385624" y="46537"/>
                    </a:lnTo>
                    <a:cubicBezTo>
                      <a:pt x="338238" y="45881"/>
                      <a:pt x="290825" y="46695"/>
                      <a:pt x="243465" y="46117"/>
                    </a:cubicBezTo>
                    <a:cubicBezTo>
                      <a:pt x="243937" y="42339"/>
                      <a:pt x="248529" y="44360"/>
                      <a:pt x="251022" y="43651"/>
                    </a:cubicBezTo>
                    <a:cubicBezTo>
                      <a:pt x="293764" y="43231"/>
                      <a:pt x="336506" y="43520"/>
                      <a:pt x="379248" y="43494"/>
                    </a:cubicBezTo>
                    <a:cubicBezTo>
                      <a:pt x="382029" y="43284"/>
                      <a:pt x="385361" y="44150"/>
                      <a:pt x="387618" y="41867"/>
                    </a:cubicBezTo>
                    <a:cubicBezTo>
                      <a:pt x="382711" y="41237"/>
                      <a:pt x="377779" y="41447"/>
                      <a:pt x="372872" y="41447"/>
                    </a:cubicBezTo>
                    <a:cubicBezTo>
                      <a:pt x="341360" y="41447"/>
                      <a:pt x="309848" y="41473"/>
                      <a:pt x="278336" y="41447"/>
                    </a:cubicBezTo>
                    <a:cubicBezTo>
                      <a:pt x="278336" y="40739"/>
                      <a:pt x="278336" y="39348"/>
                      <a:pt x="278362" y="38639"/>
                    </a:cubicBezTo>
                    <a:cubicBezTo>
                      <a:pt x="314072" y="38639"/>
                      <a:pt x="349756" y="38639"/>
                      <a:pt x="385493" y="38639"/>
                    </a:cubicBezTo>
                    <a:cubicBezTo>
                      <a:pt x="387146" y="38876"/>
                      <a:pt x="388431" y="38272"/>
                      <a:pt x="389297" y="36855"/>
                    </a:cubicBezTo>
                    <a:cubicBezTo>
                      <a:pt x="351540" y="36593"/>
                      <a:pt x="313757" y="36829"/>
                      <a:pt x="275974" y="36750"/>
                    </a:cubicBezTo>
                    <a:lnTo>
                      <a:pt x="276000" y="33995"/>
                    </a:lnTo>
                    <a:cubicBezTo>
                      <a:pt x="313574" y="33917"/>
                      <a:pt x="351147" y="33995"/>
                      <a:pt x="388694" y="33969"/>
                    </a:cubicBezTo>
                    <a:cubicBezTo>
                      <a:pt x="390216" y="34153"/>
                      <a:pt x="391370" y="33576"/>
                      <a:pt x="392157" y="32264"/>
                    </a:cubicBezTo>
                    <a:cubicBezTo>
                      <a:pt x="357470" y="31923"/>
                      <a:pt x="322783" y="32421"/>
                      <a:pt x="288122" y="32027"/>
                    </a:cubicBezTo>
                    <a:lnTo>
                      <a:pt x="287230" y="29063"/>
                    </a:lnTo>
                    <a:cubicBezTo>
                      <a:pt x="322075" y="28931"/>
                      <a:pt x="356919" y="29010"/>
                      <a:pt x="391790" y="29036"/>
                    </a:cubicBezTo>
                    <a:cubicBezTo>
                      <a:pt x="393626" y="29246"/>
                      <a:pt x="395227" y="28354"/>
                      <a:pt x="396749" y="27436"/>
                    </a:cubicBezTo>
                    <a:cubicBezTo>
                      <a:pt x="356237" y="26911"/>
                      <a:pt x="315725" y="27383"/>
                      <a:pt x="275187" y="27226"/>
                    </a:cubicBezTo>
                    <a:lnTo>
                      <a:pt x="275187" y="24418"/>
                    </a:lnTo>
                    <a:cubicBezTo>
                      <a:pt x="315568" y="24418"/>
                      <a:pt x="355948" y="24392"/>
                      <a:pt x="396355" y="24445"/>
                    </a:cubicBezTo>
                    <a:cubicBezTo>
                      <a:pt x="398428" y="24655"/>
                      <a:pt x="400291" y="23684"/>
                      <a:pt x="402101" y="22765"/>
                    </a:cubicBezTo>
                    <a:cubicBezTo>
                      <a:pt x="351986" y="22188"/>
                      <a:pt x="301871" y="22687"/>
                      <a:pt x="251756" y="22503"/>
                    </a:cubicBezTo>
                    <a:lnTo>
                      <a:pt x="251730" y="19722"/>
                    </a:lnTo>
                    <a:cubicBezTo>
                      <a:pt x="299431" y="19722"/>
                      <a:pt x="347132" y="19722"/>
                      <a:pt x="394860" y="19722"/>
                    </a:cubicBezTo>
                    <a:cubicBezTo>
                      <a:pt x="399793" y="19591"/>
                      <a:pt x="405093" y="20561"/>
                      <a:pt x="409553" y="17859"/>
                    </a:cubicBezTo>
                    <a:cubicBezTo>
                      <a:pt x="359805" y="17413"/>
                      <a:pt x="310058" y="17780"/>
                      <a:pt x="260310" y="17675"/>
                    </a:cubicBezTo>
                    <a:cubicBezTo>
                      <a:pt x="201484" y="17203"/>
                      <a:pt x="142631" y="18725"/>
                      <a:pt x="83805" y="17675"/>
                    </a:cubicBezTo>
                    <a:cubicBezTo>
                      <a:pt x="71972" y="18121"/>
                      <a:pt x="59902" y="16206"/>
                      <a:pt x="48383" y="19459"/>
                    </a:cubicBezTo>
                    <a:close/>
                  </a:path>
                </a:pathLst>
              </a:custGeom>
              <a:grpFill/>
              <a:ln w="2609" cap="flat">
                <a:noFill/>
                <a:prstDash val="solid"/>
                <a:miter/>
              </a:ln>
            </p:spPr>
            <p:txBody>
              <a:bodyPr rtlCol="0" anchor="ctr"/>
              <a:lstStyle/>
              <a:p>
                <a:endParaRPr lang="en-US"/>
              </a:p>
            </p:txBody>
          </p:sp>
        </p:grpSp>
        <p:grpSp>
          <p:nvGrpSpPr>
            <p:cNvPr id="28" name="Group 27">
              <a:extLst>
                <a:ext uri="{FF2B5EF4-FFF2-40B4-BE49-F238E27FC236}">
                  <a16:creationId xmlns:a16="http://schemas.microsoft.com/office/drawing/2014/main" id="{68C24D44-7B80-D62C-93ED-9E9D3C32024E}"/>
                </a:ext>
              </a:extLst>
            </p:cNvPr>
            <p:cNvGrpSpPr/>
            <p:nvPr/>
          </p:nvGrpSpPr>
          <p:grpSpPr>
            <a:xfrm>
              <a:off x="5490990" y="3329298"/>
              <a:ext cx="1330050" cy="419800"/>
              <a:chOff x="6149965" y="2877077"/>
              <a:chExt cx="961402" cy="303445"/>
            </a:xfrm>
            <a:grpFill/>
          </p:grpSpPr>
          <p:sp>
            <p:nvSpPr>
              <p:cNvPr id="30" name="Freeform: Shape 29">
                <a:extLst>
                  <a:ext uri="{FF2B5EF4-FFF2-40B4-BE49-F238E27FC236}">
                    <a16:creationId xmlns:a16="http://schemas.microsoft.com/office/drawing/2014/main" id="{20E03656-DDB8-1470-D3B4-AC05FE19E1FC}"/>
                  </a:ext>
                </a:extLst>
              </p:cNvPr>
              <p:cNvSpPr/>
              <p:nvPr/>
            </p:nvSpPr>
            <p:spPr>
              <a:xfrm>
                <a:off x="6486740" y="2888307"/>
                <a:ext cx="62333" cy="77061"/>
              </a:xfrm>
              <a:custGeom>
                <a:avLst/>
                <a:gdLst>
                  <a:gd name="connsiteX0" fmla="*/ 30463 w 62333"/>
                  <a:gd name="connsiteY0" fmla="*/ 53579 h 77061"/>
                  <a:gd name="connsiteX1" fmla="*/ 26763 w 62333"/>
                  <a:gd name="connsiteY1" fmla="*/ 67039 h 77061"/>
                  <a:gd name="connsiteX2" fmla="*/ 16294 w 62333"/>
                  <a:gd name="connsiteY2" fmla="*/ 77062 h 77061"/>
                  <a:gd name="connsiteX3" fmla="*/ 6455 w 62333"/>
                  <a:gd name="connsiteY3" fmla="*/ 69899 h 77061"/>
                  <a:gd name="connsiteX4" fmla="*/ 0 w 62333"/>
                  <a:gd name="connsiteY4" fmla="*/ 63602 h 77061"/>
                  <a:gd name="connsiteX5" fmla="*/ 630 w 62333"/>
                  <a:gd name="connsiteY5" fmla="*/ 62447 h 77061"/>
                  <a:gd name="connsiteX6" fmla="*/ 7399 w 62333"/>
                  <a:gd name="connsiteY6" fmla="*/ 48698 h 77061"/>
                  <a:gd name="connsiteX7" fmla="*/ 13565 w 62333"/>
                  <a:gd name="connsiteY7" fmla="*/ 38675 h 77061"/>
                  <a:gd name="connsiteX8" fmla="*/ 14798 w 62333"/>
                  <a:gd name="connsiteY8" fmla="*/ 37232 h 77061"/>
                  <a:gd name="connsiteX9" fmla="*/ 19101 w 62333"/>
                  <a:gd name="connsiteY9" fmla="*/ 40092 h 77061"/>
                  <a:gd name="connsiteX10" fmla="*/ 26186 w 62333"/>
                  <a:gd name="connsiteY10" fmla="*/ 45812 h 77061"/>
                  <a:gd name="connsiteX11" fmla="*/ 30463 w 62333"/>
                  <a:gd name="connsiteY11" fmla="*/ 53579 h 77061"/>
                  <a:gd name="connsiteX12" fmla="*/ 46153 w 62333"/>
                  <a:gd name="connsiteY12" fmla="*/ 16320 h 77061"/>
                  <a:gd name="connsiteX13" fmla="*/ 42454 w 62333"/>
                  <a:gd name="connsiteY13" fmla="*/ 29780 h 77061"/>
                  <a:gd name="connsiteX14" fmla="*/ 31984 w 62333"/>
                  <a:gd name="connsiteY14" fmla="*/ 39803 h 77061"/>
                  <a:gd name="connsiteX15" fmla="*/ 22119 w 62333"/>
                  <a:gd name="connsiteY15" fmla="*/ 32929 h 77061"/>
                  <a:gd name="connsiteX16" fmla="*/ 15664 w 62333"/>
                  <a:gd name="connsiteY16" fmla="*/ 26343 h 77061"/>
                  <a:gd name="connsiteX17" fmla="*/ 16268 w 62333"/>
                  <a:gd name="connsiteY17" fmla="*/ 25215 h 77061"/>
                  <a:gd name="connsiteX18" fmla="*/ 23037 w 62333"/>
                  <a:gd name="connsiteY18" fmla="*/ 11466 h 77061"/>
                  <a:gd name="connsiteX19" fmla="*/ 29203 w 62333"/>
                  <a:gd name="connsiteY19" fmla="*/ 1443 h 77061"/>
                  <a:gd name="connsiteX20" fmla="*/ 30436 w 62333"/>
                  <a:gd name="connsiteY20" fmla="*/ 0 h 77061"/>
                  <a:gd name="connsiteX21" fmla="*/ 34739 w 62333"/>
                  <a:gd name="connsiteY21" fmla="*/ 2860 h 77061"/>
                  <a:gd name="connsiteX22" fmla="*/ 41824 w 62333"/>
                  <a:gd name="connsiteY22" fmla="*/ 8580 h 77061"/>
                  <a:gd name="connsiteX23" fmla="*/ 46153 w 62333"/>
                  <a:gd name="connsiteY23" fmla="*/ 16320 h 77061"/>
                  <a:gd name="connsiteX24" fmla="*/ 62185 w 62333"/>
                  <a:gd name="connsiteY24" fmla="*/ 51847 h 77061"/>
                  <a:gd name="connsiteX25" fmla="*/ 58485 w 62333"/>
                  <a:gd name="connsiteY25" fmla="*/ 65307 h 77061"/>
                  <a:gd name="connsiteX26" fmla="*/ 48016 w 62333"/>
                  <a:gd name="connsiteY26" fmla="*/ 75330 h 77061"/>
                  <a:gd name="connsiteX27" fmla="*/ 38150 w 62333"/>
                  <a:gd name="connsiteY27" fmla="*/ 68167 h 77061"/>
                  <a:gd name="connsiteX28" fmla="*/ 31696 w 62333"/>
                  <a:gd name="connsiteY28" fmla="*/ 61870 h 77061"/>
                  <a:gd name="connsiteX29" fmla="*/ 32299 w 62333"/>
                  <a:gd name="connsiteY29" fmla="*/ 60715 h 77061"/>
                  <a:gd name="connsiteX30" fmla="*/ 39069 w 62333"/>
                  <a:gd name="connsiteY30" fmla="*/ 46966 h 77061"/>
                  <a:gd name="connsiteX31" fmla="*/ 45235 w 62333"/>
                  <a:gd name="connsiteY31" fmla="*/ 36944 h 77061"/>
                  <a:gd name="connsiteX32" fmla="*/ 46468 w 62333"/>
                  <a:gd name="connsiteY32" fmla="*/ 35500 h 77061"/>
                  <a:gd name="connsiteX33" fmla="*/ 50771 w 62333"/>
                  <a:gd name="connsiteY33" fmla="*/ 38360 h 77061"/>
                  <a:gd name="connsiteX34" fmla="*/ 57855 w 62333"/>
                  <a:gd name="connsiteY34" fmla="*/ 44107 h 77061"/>
                  <a:gd name="connsiteX35" fmla="*/ 62185 w 62333"/>
                  <a:gd name="connsiteY35" fmla="*/ 51847 h 77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62333" h="77061">
                    <a:moveTo>
                      <a:pt x="30463" y="53579"/>
                    </a:moveTo>
                    <a:cubicBezTo>
                      <a:pt x="31066" y="56832"/>
                      <a:pt x="29859" y="61319"/>
                      <a:pt x="26763" y="67039"/>
                    </a:cubicBezTo>
                    <a:cubicBezTo>
                      <a:pt x="23063" y="73730"/>
                      <a:pt x="19574" y="77062"/>
                      <a:pt x="16294" y="77062"/>
                    </a:cubicBezTo>
                    <a:cubicBezTo>
                      <a:pt x="14037" y="75330"/>
                      <a:pt x="10758" y="72942"/>
                      <a:pt x="6455" y="69899"/>
                    </a:cubicBezTo>
                    <a:cubicBezTo>
                      <a:pt x="2152" y="66829"/>
                      <a:pt x="0" y="64730"/>
                      <a:pt x="0" y="63602"/>
                    </a:cubicBezTo>
                    <a:lnTo>
                      <a:pt x="630" y="62447"/>
                    </a:lnTo>
                    <a:cubicBezTo>
                      <a:pt x="1863" y="59954"/>
                      <a:pt x="4119" y="55389"/>
                      <a:pt x="7399" y="48698"/>
                    </a:cubicBezTo>
                    <a:cubicBezTo>
                      <a:pt x="8213" y="47176"/>
                      <a:pt x="10259" y="43818"/>
                      <a:pt x="13565" y="38675"/>
                    </a:cubicBezTo>
                    <a:lnTo>
                      <a:pt x="14798" y="37232"/>
                    </a:lnTo>
                    <a:cubicBezTo>
                      <a:pt x="15612" y="37993"/>
                      <a:pt x="17055" y="38964"/>
                      <a:pt x="19101" y="40092"/>
                    </a:cubicBezTo>
                    <a:cubicBezTo>
                      <a:pt x="23011" y="42768"/>
                      <a:pt x="25372" y="44684"/>
                      <a:pt x="26186" y="45812"/>
                    </a:cubicBezTo>
                    <a:cubicBezTo>
                      <a:pt x="28390" y="48515"/>
                      <a:pt x="29833" y="51086"/>
                      <a:pt x="30463" y="53579"/>
                    </a:cubicBezTo>
                    <a:close/>
                    <a:moveTo>
                      <a:pt x="46153" y="16320"/>
                    </a:moveTo>
                    <a:cubicBezTo>
                      <a:pt x="46757" y="19574"/>
                      <a:pt x="45523" y="24061"/>
                      <a:pt x="42454" y="29780"/>
                    </a:cubicBezTo>
                    <a:cubicBezTo>
                      <a:pt x="38754" y="36471"/>
                      <a:pt x="35264" y="39803"/>
                      <a:pt x="31984" y="39803"/>
                    </a:cubicBezTo>
                    <a:cubicBezTo>
                      <a:pt x="31381" y="39803"/>
                      <a:pt x="28075" y="37521"/>
                      <a:pt x="22119" y="32929"/>
                    </a:cubicBezTo>
                    <a:cubicBezTo>
                      <a:pt x="17816" y="29675"/>
                      <a:pt x="15664" y="27471"/>
                      <a:pt x="15664" y="26343"/>
                    </a:cubicBezTo>
                    <a:lnTo>
                      <a:pt x="16268" y="25215"/>
                    </a:lnTo>
                    <a:cubicBezTo>
                      <a:pt x="17501" y="22722"/>
                      <a:pt x="19757" y="18157"/>
                      <a:pt x="23037" y="11466"/>
                    </a:cubicBezTo>
                    <a:cubicBezTo>
                      <a:pt x="23851" y="9944"/>
                      <a:pt x="25923" y="6586"/>
                      <a:pt x="29203" y="1443"/>
                    </a:cubicBezTo>
                    <a:lnTo>
                      <a:pt x="30436" y="0"/>
                    </a:lnTo>
                    <a:cubicBezTo>
                      <a:pt x="31250" y="761"/>
                      <a:pt x="32693" y="1732"/>
                      <a:pt x="34739" y="2860"/>
                    </a:cubicBezTo>
                    <a:cubicBezTo>
                      <a:pt x="38649" y="5536"/>
                      <a:pt x="41010" y="7452"/>
                      <a:pt x="41824" y="8580"/>
                    </a:cubicBezTo>
                    <a:cubicBezTo>
                      <a:pt x="44107" y="11256"/>
                      <a:pt x="45550" y="13828"/>
                      <a:pt x="46153" y="16320"/>
                    </a:cubicBezTo>
                    <a:close/>
                    <a:moveTo>
                      <a:pt x="62185" y="51847"/>
                    </a:moveTo>
                    <a:cubicBezTo>
                      <a:pt x="62788" y="55100"/>
                      <a:pt x="61555" y="59587"/>
                      <a:pt x="58485" y="65307"/>
                    </a:cubicBezTo>
                    <a:cubicBezTo>
                      <a:pt x="54786" y="71998"/>
                      <a:pt x="51296" y="75330"/>
                      <a:pt x="48016" y="75330"/>
                    </a:cubicBezTo>
                    <a:cubicBezTo>
                      <a:pt x="45760" y="73625"/>
                      <a:pt x="42480" y="71211"/>
                      <a:pt x="38150" y="68167"/>
                    </a:cubicBezTo>
                    <a:cubicBezTo>
                      <a:pt x="33847" y="65123"/>
                      <a:pt x="31696" y="62998"/>
                      <a:pt x="31696" y="61870"/>
                    </a:cubicBezTo>
                    <a:lnTo>
                      <a:pt x="32299" y="60715"/>
                    </a:lnTo>
                    <a:cubicBezTo>
                      <a:pt x="33533" y="58223"/>
                      <a:pt x="35789" y="53657"/>
                      <a:pt x="39069" y="46966"/>
                    </a:cubicBezTo>
                    <a:cubicBezTo>
                      <a:pt x="39882" y="45445"/>
                      <a:pt x="41955" y="42112"/>
                      <a:pt x="45235" y="36944"/>
                    </a:cubicBezTo>
                    <a:lnTo>
                      <a:pt x="46468" y="35500"/>
                    </a:lnTo>
                    <a:cubicBezTo>
                      <a:pt x="47281" y="36261"/>
                      <a:pt x="48724" y="37206"/>
                      <a:pt x="50771" y="38360"/>
                    </a:cubicBezTo>
                    <a:cubicBezTo>
                      <a:pt x="54654" y="41037"/>
                      <a:pt x="57042" y="42952"/>
                      <a:pt x="57855" y="44107"/>
                    </a:cubicBezTo>
                    <a:cubicBezTo>
                      <a:pt x="60112" y="46783"/>
                      <a:pt x="61555" y="49380"/>
                      <a:pt x="62185" y="51847"/>
                    </a:cubicBezTo>
                    <a:close/>
                  </a:path>
                </a:pathLst>
              </a:custGeom>
              <a:grpFill/>
              <a:ln w="2609"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F0B42715-DD37-2918-41C2-168A60689880}"/>
                  </a:ext>
                </a:extLst>
              </p:cNvPr>
              <p:cNvSpPr/>
              <p:nvPr/>
            </p:nvSpPr>
            <p:spPr>
              <a:xfrm>
                <a:off x="7049708" y="2913364"/>
                <a:ext cx="28429" cy="39698"/>
              </a:xfrm>
              <a:custGeom>
                <a:avLst/>
                <a:gdLst>
                  <a:gd name="connsiteX0" fmla="*/ 28285 w 28429"/>
                  <a:gd name="connsiteY0" fmla="*/ 16268 h 39698"/>
                  <a:gd name="connsiteX1" fmla="*/ 24848 w 28429"/>
                  <a:gd name="connsiteY1" fmla="*/ 29702 h 39698"/>
                  <a:gd name="connsiteX2" fmla="*/ 15139 w 28429"/>
                  <a:gd name="connsiteY2" fmla="*/ 39699 h 39698"/>
                  <a:gd name="connsiteX3" fmla="*/ 6009 w 28429"/>
                  <a:gd name="connsiteY3" fmla="*/ 32562 h 39698"/>
                  <a:gd name="connsiteX4" fmla="*/ 0 w 28429"/>
                  <a:gd name="connsiteY4" fmla="*/ 26264 h 39698"/>
                  <a:gd name="connsiteX5" fmla="*/ 577 w 28429"/>
                  <a:gd name="connsiteY5" fmla="*/ 25136 h 39698"/>
                  <a:gd name="connsiteX6" fmla="*/ 6848 w 28429"/>
                  <a:gd name="connsiteY6" fmla="*/ 11414 h 39698"/>
                  <a:gd name="connsiteX7" fmla="*/ 12568 w 28429"/>
                  <a:gd name="connsiteY7" fmla="*/ 1417 h 39698"/>
                  <a:gd name="connsiteX8" fmla="*/ 13723 w 28429"/>
                  <a:gd name="connsiteY8" fmla="*/ 0 h 39698"/>
                  <a:gd name="connsiteX9" fmla="*/ 17711 w 28429"/>
                  <a:gd name="connsiteY9" fmla="*/ 2860 h 39698"/>
                  <a:gd name="connsiteX10" fmla="*/ 24270 w 28429"/>
                  <a:gd name="connsiteY10" fmla="*/ 8580 h 39698"/>
                  <a:gd name="connsiteX11" fmla="*/ 28285 w 28429"/>
                  <a:gd name="connsiteY11" fmla="*/ 16268 h 39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8429" h="39698">
                    <a:moveTo>
                      <a:pt x="28285" y="16268"/>
                    </a:moveTo>
                    <a:cubicBezTo>
                      <a:pt x="28862" y="19495"/>
                      <a:pt x="27708" y="23982"/>
                      <a:pt x="24848" y="29702"/>
                    </a:cubicBezTo>
                    <a:cubicBezTo>
                      <a:pt x="21410" y="36366"/>
                      <a:pt x="18183" y="39699"/>
                      <a:pt x="15139" y="39699"/>
                    </a:cubicBezTo>
                    <a:cubicBezTo>
                      <a:pt x="13040" y="37993"/>
                      <a:pt x="9997" y="35605"/>
                      <a:pt x="6009" y="32562"/>
                    </a:cubicBezTo>
                    <a:cubicBezTo>
                      <a:pt x="2020" y="29518"/>
                      <a:pt x="0" y="27419"/>
                      <a:pt x="0" y="26264"/>
                    </a:cubicBezTo>
                    <a:lnTo>
                      <a:pt x="577" y="25136"/>
                    </a:lnTo>
                    <a:cubicBezTo>
                      <a:pt x="1732" y="22670"/>
                      <a:pt x="3805" y="18104"/>
                      <a:pt x="6848" y="11414"/>
                    </a:cubicBezTo>
                    <a:cubicBezTo>
                      <a:pt x="7609" y="9892"/>
                      <a:pt x="9524" y="6560"/>
                      <a:pt x="12568" y="1417"/>
                    </a:cubicBezTo>
                    <a:lnTo>
                      <a:pt x="13723" y="0"/>
                    </a:lnTo>
                    <a:cubicBezTo>
                      <a:pt x="14483" y="761"/>
                      <a:pt x="15822" y="1705"/>
                      <a:pt x="17711" y="2860"/>
                    </a:cubicBezTo>
                    <a:cubicBezTo>
                      <a:pt x="21332" y="5536"/>
                      <a:pt x="23509" y="7425"/>
                      <a:pt x="24270" y="8580"/>
                    </a:cubicBezTo>
                    <a:cubicBezTo>
                      <a:pt x="26369" y="11230"/>
                      <a:pt x="27708" y="13801"/>
                      <a:pt x="28285" y="16268"/>
                    </a:cubicBezTo>
                    <a:close/>
                  </a:path>
                </a:pathLst>
              </a:custGeom>
              <a:grpFill/>
              <a:ln w="2609"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9F6F4664-1A2E-45F8-6C6F-09B27DD08BF6}"/>
                  </a:ext>
                </a:extLst>
              </p:cNvPr>
              <p:cNvSpPr/>
              <p:nvPr/>
            </p:nvSpPr>
            <p:spPr>
              <a:xfrm>
                <a:off x="6948061" y="2877077"/>
                <a:ext cx="50711" cy="67379"/>
              </a:xfrm>
              <a:custGeom>
                <a:avLst/>
                <a:gdLst>
                  <a:gd name="connsiteX0" fmla="*/ 24795 w 50711"/>
                  <a:gd name="connsiteY0" fmla="*/ 46835 h 67379"/>
                  <a:gd name="connsiteX1" fmla="*/ 21778 w 50711"/>
                  <a:gd name="connsiteY1" fmla="*/ 58616 h 67379"/>
                  <a:gd name="connsiteX2" fmla="*/ 13250 w 50711"/>
                  <a:gd name="connsiteY2" fmla="*/ 67380 h 67379"/>
                  <a:gd name="connsiteX3" fmla="*/ 5248 w 50711"/>
                  <a:gd name="connsiteY3" fmla="*/ 61109 h 67379"/>
                  <a:gd name="connsiteX4" fmla="*/ 0 w 50711"/>
                  <a:gd name="connsiteY4" fmla="*/ 55599 h 67379"/>
                  <a:gd name="connsiteX5" fmla="*/ 499 w 50711"/>
                  <a:gd name="connsiteY5" fmla="*/ 54602 h 67379"/>
                  <a:gd name="connsiteX6" fmla="*/ 6009 w 50711"/>
                  <a:gd name="connsiteY6" fmla="*/ 42585 h 67379"/>
                  <a:gd name="connsiteX7" fmla="*/ 11020 w 50711"/>
                  <a:gd name="connsiteY7" fmla="*/ 33821 h 67379"/>
                  <a:gd name="connsiteX8" fmla="*/ 12017 w 50711"/>
                  <a:gd name="connsiteY8" fmla="*/ 32562 h 67379"/>
                  <a:gd name="connsiteX9" fmla="*/ 15533 w 50711"/>
                  <a:gd name="connsiteY9" fmla="*/ 35054 h 67379"/>
                  <a:gd name="connsiteX10" fmla="*/ 21305 w 50711"/>
                  <a:gd name="connsiteY10" fmla="*/ 40066 h 67379"/>
                  <a:gd name="connsiteX11" fmla="*/ 24795 w 50711"/>
                  <a:gd name="connsiteY11" fmla="*/ 46835 h 67379"/>
                  <a:gd name="connsiteX12" fmla="*/ 37547 w 50711"/>
                  <a:gd name="connsiteY12" fmla="*/ 14274 h 67379"/>
                  <a:gd name="connsiteX13" fmla="*/ 34556 w 50711"/>
                  <a:gd name="connsiteY13" fmla="*/ 26055 h 67379"/>
                  <a:gd name="connsiteX14" fmla="*/ 26028 w 50711"/>
                  <a:gd name="connsiteY14" fmla="*/ 34818 h 67379"/>
                  <a:gd name="connsiteX15" fmla="*/ 17999 w 50711"/>
                  <a:gd name="connsiteY15" fmla="*/ 28810 h 67379"/>
                  <a:gd name="connsiteX16" fmla="*/ 12752 w 50711"/>
                  <a:gd name="connsiteY16" fmla="*/ 23037 h 67379"/>
                  <a:gd name="connsiteX17" fmla="*/ 13250 w 50711"/>
                  <a:gd name="connsiteY17" fmla="*/ 22040 h 67379"/>
                  <a:gd name="connsiteX18" fmla="*/ 18760 w 50711"/>
                  <a:gd name="connsiteY18" fmla="*/ 10023 h 67379"/>
                  <a:gd name="connsiteX19" fmla="*/ 23772 w 50711"/>
                  <a:gd name="connsiteY19" fmla="*/ 1259 h 67379"/>
                  <a:gd name="connsiteX20" fmla="*/ 24769 w 50711"/>
                  <a:gd name="connsiteY20" fmla="*/ 0 h 67379"/>
                  <a:gd name="connsiteX21" fmla="*/ 28285 w 50711"/>
                  <a:gd name="connsiteY21" fmla="*/ 2493 h 67379"/>
                  <a:gd name="connsiteX22" fmla="*/ 34057 w 50711"/>
                  <a:gd name="connsiteY22" fmla="*/ 7504 h 67379"/>
                  <a:gd name="connsiteX23" fmla="*/ 37547 w 50711"/>
                  <a:gd name="connsiteY23" fmla="*/ 14274 h 67379"/>
                  <a:gd name="connsiteX24" fmla="*/ 50587 w 50711"/>
                  <a:gd name="connsiteY24" fmla="*/ 45340 h 67379"/>
                  <a:gd name="connsiteX25" fmla="*/ 47570 w 50711"/>
                  <a:gd name="connsiteY25" fmla="*/ 57121 h 67379"/>
                  <a:gd name="connsiteX26" fmla="*/ 39069 w 50711"/>
                  <a:gd name="connsiteY26" fmla="*/ 65884 h 67379"/>
                  <a:gd name="connsiteX27" fmla="*/ 31066 w 50711"/>
                  <a:gd name="connsiteY27" fmla="*/ 59613 h 67379"/>
                  <a:gd name="connsiteX28" fmla="*/ 25818 w 50711"/>
                  <a:gd name="connsiteY28" fmla="*/ 54103 h 67379"/>
                  <a:gd name="connsiteX29" fmla="*/ 26317 w 50711"/>
                  <a:gd name="connsiteY29" fmla="*/ 53106 h 67379"/>
                  <a:gd name="connsiteX30" fmla="*/ 31827 w 50711"/>
                  <a:gd name="connsiteY30" fmla="*/ 41089 h 67379"/>
                  <a:gd name="connsiteX31" fmla="*/ 36839 w 50711"/>
                  <a:gd name="connsiteY31" fmla="*/ 32326 h 67379"/>
                  <a:gd name="connsiteX32" fmla="*/ 37836 w 50711"/>
                  <a:gd name="connsiteY32" fmla="*/ 31066 h 67379"/>
                  <a:gd name="connsiteX33" fmla="*/ 41352 w 50711"/>
                  <a:gd name="connsiteY33" fmla="*/ 33585 h 67379"/>
                  <a:gd name="connsiteX34" fmla="*/ 47124 w 50711"/>
                  <a:gd name="connsiteY34" fmla="*/ 38597 h 67379"/>
                  <a:gd name="connsiteX35" fmla="*/ 50587 w 50711"/>
                  <a:gd name="connsiteY35" fmla="*/ 45340 h 67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0711" h="67379">
                    <a:moveTo>
                      <a:pt x="24795" y="46835"/>
                    </a:moveTo>
                    <a:cubicBezTo>
                      <a:pt x="25294" y="49669"/>
                      <a:pt x="24297" y="53605"/>
                      <a:pt x="21778" y="58616"/>
                    </a:cubicBezTo>
                    <a:cubicBezTo>
                      <a:pt x="18787" y="64467"/>
                      <a:pt x="15927" y="67380"/>
                      <a:pt x="13250" y="67380"/>
                    </a:cubicBezTo>
                    <a:cubicBezTo>
                      <a:pt x="11414" y="65884"/>
                      <a:pt x="8737" y="63785"/>
                      <a:pt x="5248" y="61109"/>
                    </a:cubicBezTo>
                    <a:cubicBezTo>
                      <a:pt x="1732" y="58433"/>
                      <a:pt x="0" y="56596"/>
                      <a:pt x="0" y="55599"/>
                    </a:cubicBezTo>
                    <a:lnTo>
                      <a:pt x="499" y="54602"/>
                    </a:lnTo>
                    <a:cubicBezTo>
                      <a:pt x="1496" y="52424"/>
                      <a:pt x="3332" y="48436"/>
                      <a:pt x="6009" y="42585"/>
                    </a:cubicBezTo>
                    <a:cubicBezTo>
                      <a:pt x="6665" y="41247"/>
                      <a:pt x="8344" y="38334"/>
                      <a:pt x="11020" y="33821"/>
                    </a:cubicBezTo>
                    <a:lnTo>
                      <a:pt x="12017" y="32562"/>
                    </a:lnTo>
                    <a:cubicBezTo>
                      <a:pt x="12673" y="33218"/>
                      <a:pt x="13854" y="34057"/>
                      <a:pt x="15533" y="35054"/>
                    </a:cubicBezTo>
                    <a:cubicBezTo>
                      <a:pt x="18708" y="37390"/>
                      <a:pt x="20623" y="39069"/>
                      <a:pt x="21305" y="40066"/>
                    </a:cubicBezTo>
                    <a:cubicBezTo>
                      <a:pt x="23116" y="42401"/>
                      <a:pt x="24270" y="44658"/>
                      <a:pt x="24795" y="46835"/>
                    </a:cubicBezTo>
                    <a:close/>
                    <a:moveTo>
                      <a:pt x="37547" y="14274"/>
                    </a:moveTo>
                    <a:cubicBezTo>
                      <a:pt x="38045" y="17107"/>
                      <a:pt x="37048" y="21043"/>
                      <a:pt x="34556" y="26055"/>
                    </a:cubicBezTo>
                    <a:cubicBezTo>
                      <a:pt x="31538" y="31906"/>
                      <a:pt x="28705" y="34818"/>
                      <a:pt x="26028" y="34818"/>
                    </a:cubicBezTo>
                    <a:cubicBezTo>
                      <a:pt x="25530" y="34818"/>
                      <a:pt x="22854" y="32824"/>
                      <a:pt x="17999" y="28810"/>
                    </a:cubicBezTo>
                    <a:cubicBezTo>
                      <a:pt x="14484" y="25976"/>
                      <a:pt x="12752" y="24061"/>
                      <a:pt x="12752" y="23037"/>
                    </a:cubicBezTo>
                    <a:lnTo>
                      <a:pt x="13250" y="22040"/>
                    </a:lnTo>
                    <a:cubicBezTo>
                      <a:pt x="14247" y="19862"/>
                      <a:pt x="16084" y="15874"/>
                      <a:pt x="18760" y="10023"/>
                    </a:cubicBezTo>
                    <a:cubicBezTo>
                      <a:pt x="19416" y="8685"/>
                      <a:pt x="21096" y="5772"/>
                      <a:pt x="23772" y="1259"/>
                    </a:cubicBezTo>
                    <a:lnTo>
                      <a:pt x="24769" y="0"/>
                    </a:lnTo>
                    <a:cubicBezTo>
                      <a:pt x="25425" y="656"/>
                      <a:pt x="26606" y="1496"/>
                      <a:pt x="28285" y="2493"/>
                    </a:cubicBezTo>
                    <a:cubicBezTo>
                      <a:pt x="31460" y="4828"/>
                      <a:pt x="33375" y="6507"/>
                      <a:pt x="34057" y="7504"/>
                    </a:cubicBezTo>
                    <a:cubicBezTo>
                      <a:pt x="35894" y="9866"/>
                      <a:pt x="37048" y="12122"/>
                      <a:pt x="37547" y="14274"/>
                    </a:cubicBezTo>
                    <a:close/>
                    <a:moveTo>
                      <a:pt x="50587" y="45340"/>
                    </a:moveTo>
                    <a:cubicBezTo>
                      <a:pt x="51086" y="48174"/>
                      <a:pt x="50089" y="52109"/>
                      <a:pt x="47570" y="57121"/>
                    </a:cubicBezTo>
                    <a:cubicBezTo>
                      <a:pt x="44579" y="62972"/>
                      <a:pt x="41719" y="65884"/>
                      <a:pt x="39069" y="65884"/>
                    </a:cubicBezTo>
                    <a:cubicBezTo>
                      <a:pt x="37232" y="64389"/>
                      <a:pt x="34556" y="62290"/>
                      <a:pt x="31066" y="59613"/>
                    </a:cubicBezTo>
                    <a:cubicBezTo>
                      <a:pt x="27550" y="56937"/>
                      <a:pt x="25818" y="55100"/>
                      <a:pt x="25818" y="54103"/>
                    </a:cubicBezTo>
                    <a:lnTo>
                      <a:pt x="26317" y="53106"/>
                    </a:lnTo>
                    <a:cubicBezTo>
                      <a:pt x="27314" y="50929"/>
                      <a:pt x="29151" y="46940"/>
                      <a:pt x="31827" y="41089"/>
                    </a:cubicBezTo>
                    <a:cubicBezTo>
                      <a:pt x="32483" y="39751"/>
                      <a:pt x="34162" y="36839"/>
                      <a:pt x="36839" y="32326"/>
                    </a:cubicBezTo>
                    <a:lnTo>
                      <a:pt x="37836" y="31066"/>
                    </a:lnTo>
                    <a:cubicBezTo>
                      <a:pt x="38492" y="31748"/>
                      <a:pt x="39672" y="32562"/>
                      <a:pt x="41352" y="33585"/>
                    </a:cubicBezTo>
                    <a:cubicBezTo>
                      <a:pt x="44526" y="35920"/>
                      <a:pt x="46442" y="37599"/>
                      <a:pt x="47124" y="38597"/>
                    </a:cubicBezTo>
                    <a:cubicBezTo>
                      <a:pt x="48908" y="40905"/>
                      <a:pt x="50089" y="43162"/>
                      <a:pt x="50587" y="45340"/>
                    </a:cubicBezTo>
                    <a:close/>
                  </a:path>
                </a:pathLst>
              </a:custGeom>
              <a:grpFill/>
              <a:ln w="2609" cap="flat">
                <a:noFill/>
                <a:prstDash val="solid"/>
                <a:miter/>
              </a:ln>
            </p:spPr>
            <p:txBody>
              <a:bodyPr rtlCol="0" anchor="ctr"/>
              <a:lstStyle/>
              <a:p>
                <a:endParaRPr lang="en-US"/>
              </a:p>
            </p:txBody>
          </p:sp>
          <p:grpSp>
            <p:nvGrpSpPr>
              <p:cNvPr id="33" name="Group 32">
                <a:extLst>
                  <a:ext uri="{FF2B5EF4-FFF2-40B4-BE49-F238E27FC236}">
                    <a16:creationId xmlns:a16="http://schemas.microsoft.com/office/drawing/2014/main" id="{F18797B1-F999-B9C2-C7C9-F465618672F6}"/>
                  </a:ext>
                </a:extLst>
              </p:cNvPr>
              <p:cNvGrpSpPr/>
              <p:nvPr/>
            </p:nvGrpSpPr>
            <p:grpSpPr>
              <a:xfrm>
                <a:off x="6149965" y="2919189"/>
                <a:ext cx="961402" cy="261333"/>
                <a:chOff x="6149965" y="2919189"/>
                <a:chExt cx="961402" cy="261333"/>
              </a:xfrm>
              <a:grpFill/>
            </p:grpSpPr>
            <p:sp>
              <p:nvSpPr>
                <p:cNvPr id="34" name="Freeform: Shape 33">
                  <a:extLst>
                    <a:ext uri="{FF2B5EF4-FFF2-40B4-BE49-F238E27FC236}">
                      <a16:creationId xmlns:a16="http://schemas.microsoft.com/office/drawing/2014/main" id="{D09A87D9-E1B5-A5E9-DBEC-74A2A7F8FD99}"/>
                    </a:ext>
                  </a:extLst>
                </p:cNvPr>
                <p:cNvSpPr/>
                <p:nvPr/>
              </p:nvSpPr>
              <p:spPr>
                <a:xfrm>
                  <a:off x="6722569" y="2983263"/>
                  <a:ext cx="25312" cy="38319"/>
                </a:xfrm>
                <a:custGeom>
                  <a:avLst/>
                  <a:gdLst>
                    <a:gd name="connsiteX0" fmla="*/ 10312 w 25312"/>
                    <a:gd name="connsiteY0" fmla="*/ 15166 h 38319"/>
                    <a:gd name="connsiteX1" fmla="*/ 19731 w 25312"/>
                    <a:gd name="connsiteY1" fmla="*/ 0 h 38319"/>
                    <a:gd name="connsiteX2" fmla="*/ 24375 w 25312"/>
                    <a:gd name="connsiteY2" fmla="*/ 16635 h 38319"/>
                    <a:gd name="connsiteX3" fmla="*/ 10443 w 25312"/>
                    <a:gd name="connsiteY3" fmla="*/ 35789 h 38319"/>
                    <a:gd name="connsiteX4" fmla="*/ 0 w 25312"/>
                    <a:gd name="connsiteY4" fmla="*/ 37048 h 38319"/>
                    <a:gd name="connsiteX5" fmla="*/ 17711 w 25312"/>
                    <a:gd name="connsiteY5" fmla="*/ 21988 h 38319"/>
                    <a:gd name="connsiteX6" fmla="*/ 10312 w 25312"/>
                    <a:gd name="connsiteY6" fmla="*/ 15166 h 383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312" h="38319">
                      <a:moveTo>
                        <a:pt x="10312" y="15166"/>
                      </a:moveTo>
                      <a:cubicBezTo>
                        <a:pt x="12621" y="9761"/>
                        <a:pt x="13250" y="1942"/>
                        <a:pt x="19731" y="0"/>
                      </a:cubicBezTo>
                      <a:cubicBezTo>
                        <a:pt x="25162" y="3621"/>
                        <a:pt x="26448" y="10758"/>
                        <a:pt x="24375" y="16635"/>
                      </a:cubicBezTo>
                      <a:cubicBezTo>
                        <a:pt x="21568" y="24061"/>
                        <a:pt x="17134" y="31276"/>
                        <a:pt x="10443" y="35789"/>
                      </a:cubicBezTo>
                      <a:cubicBezTo>
                        <a:pt x="7320" y="37573"/>
                        <a:pt x="3332" y="39751"/>
                        <a:pt x="0" y="37048"/>
                      </a:cubicBezTo>
                      <a:cubicBezTo>
                        <a:pt x="6350" y="32614"/>
                        <a:pt x="14090" y="29334"/>
                        <a:pt x="17711" y="21988"/>
                      </a:cubicBezTo>
                      <a:cubicBezTo>
                        <a:pt x="14247" y="21410"/>
                        <a:pt x="8265" y="20125"/>
                        <a:pt x="10312" y="15166"/>
                      </a:cubicBezTo>
                      <a:close/>
                    </a:path>
                  </a:pathLst>
                </a:custGeom>
                <a:grpFill/>
                <a:ln w="2609"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69CAA9A9-A5C6-8FDF-65E5-5938817CD095}"/>
                    </a:ext>
                  </a:extLst>
                </p:cNvPr>
                <p:cNvSpPr/>
                <p:nvPr/>
              </p:nvSpPr>
              <p:spPr>
                <a:xfrm>
                  <a:off x="6583507" y="2929379"/>
                  <a:ext cx="41246" cy="52362"/>
                </a:xfrm>
                <a:custGeom>
                  <a:avLst/>
                  <a:gdLst>
                    <a:gd name="connsiteX0" fmla="*/ 0 w 41246"/>
                    <a:gd name="connsiteY0" fmla="*/ 40608 h 52362"/>
                    <a:gd name="connsiteX1" fmla="*/ 5221 w 41246"/>
                    <a:gd name="connsiteY1" fmla="*/ 36016 h 52362"/>
                    <a:gd name="connsiteX2" fmla="*/ 12621 w 41246"/>
                    <a:gd name="connsiteY2" fmla="*/ 22844 h 52362"/>
                    <a:gd name="connsiteX3" fmla="*/ 21227 w 41246"/>
                    <a:gd name="connsiteY3" fmla="*/ 12821 h 52362"/>
                    <a:gd name="connsiteX4" fmla="*/ 28626 w 41246"/>
                    <a:gd name="connsiteY4" fmla="*/ 201 h 52362"/>
                    <a:gd name="connsiteX5" fmla="*/ 36471 w 41246"/>
                    <a:gd name="connsiteY5" fmla="*/ 7364 h 52362"/>
                    <a:gd name="connsiteX6" fmla="*/ 41247 w 41246"/>
                    <a:gd name="connsiteY6" fmla="*/ 19696 h 52362"/>
                    <a:gd name="connsiteX7" fmla="*/ 36943 w 41246"/>
                    <a:gd name="connsiteY7" fmla="*/ 29876 h 52362"/>
                    <a:gd name="connsiteX8" fmla="*/ 27104 w 41246"/>
                    <a:gd name="connsiteY8" fmla="*/ 34599 h 52362"/>
                    <a:gd name="connsiteX9" fmla="*/ 20650 w 41246"/>
                    <a:gd name="connsiteY9" fmla="*/ 33733 h 52362"/>
                    <a:gd name="connsiteX10" fmla="*/ 10784 w 41246"/>
                    <a:gd name="connsiteY10" fmla="*/ 39480 h 52362"/>
                    <a:gd name="connsiteX11" fmla="*/ 6796 w 41246"/>
                    <a:gd name="connsiteY11" fmla="*/ 45199 h 52362"/>
                    <a:gd name="connsiteX12" fmla="*/ 26 w 41246"/>
                    <a:gd name="connsiteY12" fmla="*/ 52363 h 52362"/>
                    <a:gd name="connsiteX13" fmla="*/ 26 w 41246"/>
                    <a:gd name="connsiteY13" fmla="*/ 40608 h 52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1246" h="52362">
                      <a:moveTo>
                        <a:pt x="0" y="40608"/>
                      </a:moveTo>
                      <a:cubicBezTo>
                        <a:pt x="2886" y="38325"/>
                        <a:pt x="4618" y="36777"/>
                        <a:pt x="5221" y="36016"/>
                      </a:cubicBezTo>
                      <a:lnTo>
                        <a:pt x="12621" y="22844"/>
                      </a:lnTo>
                      <a:cubicBezTo>
                        <a:pt x="15900" y="18463"/>
                        <a:pt x="18787" y="15104"/>
                        <a:pt x="21227" y="12821"/>
                      </a:cubicBezTo>
                      <a:cubicBezTo>
                        <a:pt x="24716" y="7285"/>
                        <a:pt x="27183" y="3087"/>
                        <a:pt x="28626" y="201"/>
                      </a:cubicBezTo>
                      <a:cubicBezTo>
                        <a:pt x="30673" y="-744"/>
                        <a:pt x="33296" y="1644"/>
                        <a:pt x="36471" y="7364"/>
                      </a:cubicBezTo>
                      <a:cubicBezTo>
                        <a:pt x="39646" y="13084"/>
                        <a:pt x="41247" y="17203"/>
                        <a:pt x="41247" y="19696"/>
                      </a:cubicBezTo>
                      <a:cubicBezTo>
                        <a:pt x="41247" y="23343"/>
                        <a:pt x="39803" y="26728"/>
                        <a:pt x="36943" y="29876"/>
                      </a:cubicBezTo>
                      <a:cubicBezTo>
                        <a:pt x="34057" y="33025"/>
                        <a:pt x="30777" y="34599"/>
                        <a:pt x="27104" y="34599"/>
                      </a:cubicBezTo>
                      <a:cubicBezTo>
                        <a:pt x="25267" y="34416"/>
                        <a:pt x="23116" y="34127"/>
                        <a:pt x="20650" y="33733"/>
                      </a:cubicBezTo>
                      <a:cubicBezTo>
                        <a:pt x="16950" y="33156"/>
                        <a:pt x="13670" y="35072"/>
                        <a:pt x="10784" y="39480"/>
                      </a:cubicBezTo>
                      <a:cubicBezTo>
                        <a:pt x="8737" y="42523"/>
                        <a:pt x="7399" y="44439"/>
                        <a:pt x="6796" y="45199"/>
                      </a:cubicBezTo>
                      <a:lnTo>
                        <a:pt x="26" y="52363"/>
                      </a:lnTo>
                      <a:lnTo>
                        <a:pt x="26" y="40608"/>
                      </a:lnTo>
                      <a:close/>
                    </a:path>
                  </a:pathLst>
                </a:custGeom>
                <a:grpFill/>
                <a:ln w="2609"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54B88055-EE5A-31AB-EE47-B5115AB22149}"/>
                    </a:ext>
                  </a:extLst>
                </p:cNvPr>
                <p:cNvSpPr/>
                <p:nvPr/>
              </p:nvSpPr>
              <p:spPr>
                <a:xfrm>
                  <a:off x="6487238" y="2969986"/>
                  <a:ext cx="98909" cy="54444"/>
                </a:xfrm>
                <a:custGeom>
                  <a:avLst/>
                  <a:gdLst>
                    <a:gd name="connsiteX0" fmla="*/ 96347 w 98909"/>
                    <a:gd name="connsiteY0" fmla="*/ 11729 h 54444"/>
                    <a:gd name="connsiteX1" fmla="*/ 90811 w 98909"/>
                    <a:gd name="connsiteY1" fmla="*/ 15743 h 54444"/>
                    <a:gd name="connsiteX2" fmla="*/ 86193 w 98909"/>
                    <a:gd name="connsiteY2" fmla="*/ 17737 h 54444"/>
                    <a:gd name="connsiteX3" fmla="*/ 71106 w 98909"/>
                    <a:gd name="connsiteY3" fmla="*/ 27471 h 54444"/>
                    <a:gd name="connsiteX4" fmla="*/ 68639 w 98909"/>
                    <a:gd name="connsiteY4" fmla="*/ 28049 h 54444"/>
                    <a:gd name="connsiteX5" fmla="*/ 50482 w 98909"/>
                    <a:gd name="connsiteY5" fmla="*/ 36944 h 54444"/>
                    <a:gd name="connsiteX6" fmla="*/ 40013 w 98909"/>
                    <a:gd name="connsiteY6" fmla="*/ 34949 h 54444"/>
                    <a:gd name="connsiteX7" fmla="*/ 23090 w 98909"/>
                    <a:gd name="connsiteY7" fmla="*/ 39830 h 54444"/>
                    <a:gd name="connsiteX8" fmla="*/ 10469 w 98909"/>
                    <a:gd name="connsiteY8" fmla="*/ 51007 h 54444"/>
                    <a:gd name="connsiteX9" fmla="*/ 6481 w 98909"/>
                    <a:gd name="connsiteY9" fmla="*/ 54444 h 54444"/>
                    <a:gd name="connsiteX10" fmla="*/ 0 w 98909"/>
                    <a:gd name="connsiteY10" fmla="*/ 53579 h 54444"/>
                    <a:gd name="connsiteX11" fmla="*/ 3700 w 98909"/>
                    <a:gd name="connsiteY11" fmla="*/ 47859 h 54444"/>
                    <a:gd name="connsiteX12" fmla="*/ 11387 w 98909"/>
                    <a:gd name="connsiteY12" fmla="*/ 38964 h 54444"/>
                    <a:gd name="connsiteX13" fmla="*/ 23693 w 98909"/>
                    <a:gd name="connsiteY13" fmla="*/ 27498 h 54444"/>
                    <a:gd name="connsiteX14" fmla="*/ 50168 w 98909"/>
                    <a:gd name="connsiteY14" fmla="*/ 16032 h 54444"/>
                    <a:gd name="connsiteX15" fmla="*/ 56019 w 98909"/>
                    <a:gd name="connsiteY15" fmla="*/ 17475 h 54444"/>
                    <a:gd name="connsiteX16" fmla="*/ 60637 w 98909"/>
                    <a:gd name="connsiteY16" fmla="*/ 18918 h 54444"/>
                    <a:gd name="connsiteX17" fmla="*/ 65858 w 98909"/>
                    <a:gd name="connsiteY17" fmla="*/ 16609 h 54444"/>
                    <a:gd name="connsiteX18" fmla="*/ 69873 w 98909"/>
                    <a:gd name="connsiteY18" fmla="*/ 12594 h 54444"/>
                    <a:gd name="connsiteX19" fmla="*/ 72339 w 98909"/>
                    <a:gd name="connsiteY19" fmla="*/ 10023 h 54444"/>
                    <a:gd name="connsiteX20" fmla="*/ 73572 w 98909"/>
                    <a:gd name="connsiteY20" fmla="*/ 8869 h 54444"/>
                    <a:gd name="connsiteX21" fmla="*/ 76957 w 98909"/>
                    <a:gd name="connsiteY21" fmla="*/ 10023 h 54444"/>
                    <a:gd name="connsiteX22" fmla="*/ 84960 w 98909"/>
                    <a:gd name="connsiteY22" fmla="*/ 4014 h 54444"/>
                    <a:gd name="connsiteX23" fmla="*/ 88029 w 98909"/>
                    <a:gd name="connsiteY23" fmla="*/ 289 h 54444"/>
                    <a:gd name="connsiteX24" fmla="*/ 91414 w 98909"/>
                    <a:gd name="connsiteY24" fmla="*/ 1154 h 54444"/>
                    <a:gd name="connsiteX25" fmla="*/ 96347 w 98909"/>
                    <a:gd name="connsiteY25" fmla="*/ 0 h 54444"/>
                    <a:gd name="connsiteX26" fmla="*/ 97265 w 98909"/>
                    <a:gd name="connsiteY26" fmla="*/ 1417 h 54444"/>
                    <a:gd name="connsiteX27" fmla="*/ 98813 w 98909"/>
                    <a:gd name="connsiteY27" fmla="*/ 4277 h 54444"/>
                    <a:gd name="connsiteX28" fmla="*/ 96347 w 98909"/>
                    <a:gd name="connsiteY28" fmla="*/ 11729 h 54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98909" h="54444">
                      <a:moveTo>
                        <a:pt x="96347" y="11729"/>
                      </a:moveTo>
                      <a:cubicBezTo>
                        <a:pt x="94510" y="13644"/>
                        <a:pt x="92647" y="14982"/>
                        <a:pt x="90811" y="15743"/>
                      </a:cubicBezTo>
                      <a:lnTo>
                        <a:pt x="86193" y="17737"/>
                      </a:lnTo>
                      <a:cubicBezTo>
                        <a:pt x="82913" y="20020"/>
                        <a:pt x="77875" y="23273"/>
                        <a:pt x="71106" y="27471"/>
                      </a:cubicBezTo>
                      <a:lnTo>
                        <a:pt x="68639" y="28049"/>
                      </a:lnTo>
                      <a:cubicBezTo>
                        <a:pt x="61240" y="33979"/>
                        <a:pt x="55205" y="36944"/>
                        <a:pt x="50482" y="36944"/>
                      </a:cubicBezTo>
                      <a:cubicBezTo>
                        <a:pt x="47203" y="35605"/>
                        <a:pt x="43713" y="34949"/>
                        <a:pt x="40013" y="34949"/>
                      </a:cubicBezTo>
                      <a:cubicBezTo>
                        <a:pt x="34871" y="34949"/>
                        <a:pt x="29229" y="36576"/>
                        <a:pt x="23090" y="39830"/>
                      </a:cubicBezTo>
                      <a:cubicBezTo>
                        <a:pt x="16924" y="43083"/>
                        <a:pt x="12726" y="46809"/>
                        <a:pt x="10469" y="51007"/>
                      </a:cubicBezTo>
                      <a:cubicBezTo>
                        <a:pt x="9236" y="52739"/>
                        <a:pt x="7898" y="53867"/>
                        <a:pt x="6481" y="54444"/>
                      </a:cubicBezTo>
                      <a:cubicBezTo>
                        <a:pt x="4014" y="54444"/>
                        <a:pt x="1863" y="54156"/>
                        <a:pt x="0" y="53579"/>
                      </a:cubicBezTo>
                      <a:lnTo>
                        <a:pt x="3700" y="47859"/>
                      </a:lnTo>
                      <a:lnTo>
                        <a:pt x="11387" y="38964"/>
                      </a:lnTo>
                      <a:cubicBezTo>
                        <a:pt x="14457" y="35527"/>
                        <a:pt x="18577" y="31696"/>
                        <a:pt x="23693" y="27498"/>
                      </a:cubicBezTo>
                      <a:cubicBezTo>
                        <a:pt x="33139" y="19862"/>
                        <a:pt x="41955" y="16032"/>
                        <a:pt x="50168" y="16032"/>
                      </a:cubicBezTo>
                      <a:cubicBezTo>
                        <a:pt x="51611" y="16032"/>
                        <a:pt x="53552" y="16504"/>
                        <a:pt x="56019" y="17475"/>
                      </a:cubicBezTo>
                      <a:cubicBezTo>
                        <a:pt x="58485" y="18419"/>
                        <a:pt x="60007" y="18918"/>
                        <a:pt x="60637" y="18918"/>
                      </a:cubicBezTo>
                      <a:cubicBezTo>
                        <a:pt x="62290" y="18918"/>
                        <a:pt x="64021" y="18157"/>
                        <a:pt x="65858" y="16609"/>
                      </a:cubicBezTo>
                      <a:lnTo>
                        <a:pt x="69873" y="12594"/>
                      </a:lnTo>
                      <a:cubicBezTo>
                        <a:pt x="70476" y="11833"/>
                        <a:pt x="71316" y="10968"/>
                        <a:pt x="72339" y="10023"/>
                      </a:cubicBezTo>
                      <a:lnTo>
                        <a:pt x="73572" y="8869"/>
                      </a:lnTo>
                      <a:cubicBezTo>
                        <a:pt x="74595" y="9629"/>
                        <a:pt x="75724" y="10023"/>
                        <a:pt x="76957" y="10023"/>
                      </a:cubicBezTo>
                      <a:cubicBezTo>
                        <a:pt x="79607" y="10023"/>
                        <a:pt x="82283" y="8029"/>
                        <a:pt x="84960" y="4014"/>
                      </a:cubicBezTo>
                      <a:lnTo>
                        <a:pt x="88029" y="289"/>
                      </a:lnTo>
                      <a:cubicBezTo>
                        <a:pt x="88843" y="866"/>
                        <a:pt x="89971" y="1154"/>
                        <a:pt x="91414" y="1154"/>
                      </a:cubicBezTo>
                      <a:cubicBezTo>
                        <a:pt x="94090" y="761"/>
                        <a:pt x="95717" y="394"/>
                        <a:pt x="96347" y="0"/>
                      </a:cubicBezTo>
                      <a:cubicBezTo>
                        <a:pt x="96767" y="761"/>
                        <a:pt x="97055" y="1233"/>
                        <a:pt x="97265" y="1417"/>
                      </a:cubicBezTo>
                      <a:cubicBezTo>
                        <a:pt x="98289" y="2755"/>
                        <a:pt x="98813" y="3700"/>
                        <a:pt x="98813" y="4277"/>
                      </a:cubicBezTo>
                      <a:cubicBezTo>
                        <a:pt x="99207" y="6560"/>
                        <a:pt x="98394" y="9052"/>
                        <a:pt x="96347" y="11729"/>
                      </a:cubicBezTo>
                      <a:close/>
                    </a:path>
                  </a:pathLst>
                </a:custGeom>
                <a:grpFill/>
                <a:ln w="2609"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894A61AB-976B-F196-E44D-01A1AA9EC412}"/>
                    </a:ext>
                  </a:extLst>
                </p:cNvPr>
                <p:cNvSpPr/>
                <p:nvPr/>
              </p:nvSpPr>
              <p:spPr>
                <a:xfrm>
                  <a:off x="6240940" y="3014460"/>
                  <a:ext cx="277390" cy="118334"/>
                </a:xfrm>
                <a:custGeom>
                  <a:avLst/>
                  <a:gdLst>
                    <a:gd name="connsiteX0" fmla="*/ 252465 w 277390"/>
                    <a:gd name="connsiteY0" fmla="*/ 7425 h 118334"/>
                    <a:gd name="connsiteX1" fmla="*/ 258001 w 277390"/>
                    <a:gd name="connsiteY1" fmla="*/ 4565 h 118334"/>
                    <a:gd name="connsiteX2" fmla="*/ 259549 w 277390"/>
                    <a:gd name="connsiteY2" fmla="*/ 4565 h 118334"/>
                    <a:gd name="connsiteX3" fmla="*/ 265085 w 277390"/>
                    <a:gd name="connsiteY3" fmla="*/ 3411 h 118334"/>
                    <a:gd name="connsiteX4" fmla="*/ 277391 w 277390"/>
                    <a:gd name="connsiteY4" fmla="*/ 12017 h 118334"/>
                    <a:gd name="connsiteX5" fmla="*/ 269388 w 277390"/>
                    <a:gd name="connsiteY5" fmla="*/ 28652 h 118334"/>
                    <a:gd name="connsiteX6" fmla="*/ 257056 w 277390"/>
                    <a:gd name="connsiteY6" fmla="*/ 40407 h 118334"/>
                    <a:gd name="connsiteX7" fmla="*/ 245984 w 277390"/>
                    <a:gd name="connsiteY7" fmla="*/ 42978 h 118334"/>
                    <a:gd name="connsiteX8" fmla="*/ 222579 w 277390"/>
                    <a:gd name="connsiteY8" fmla="*/ 48987 h 118334"/>
                    <a:gd name="connsiteX9" fmla="*/ 190254 w 277390"/>
                    <a:gd name="connsiteY9" fmla="*/ 68482 h 118334"/>
                    <a:gd name="connsiteX10" fmla="*/ 157010 w 277390"/>
                    <a:gd name="connsiteY10" fmla="*/ 86534 h 118334"/>
                    <a:gd name="connsiteX11" fmla="*/ 26160 w 277390"/>
                    <a:gd name="connsiteY11" fmla="*/ 118335 h 118334"/>
                    <a:gd name="connsiteX12" fmla="*/ 0 w 277390"/>
                    <a:gd name="connsiteY12" fmla="*/ 116052 h 118334"/>
                    <a:gd name="connsiteX13" fmla="*/ 0 w 277390"/>
                    <a:gd name="connsiteY13" fmla="*/ 82519 h 118334"/>
                    <a:gd name="connsiteX14" fmla="*/ 40643 w 277390"/>
                    <a:gd name="connsiteY14" fmla="*/ 87977 h 118334"/>
                    <a:gd name="connsiteX15" fmla="*/ 47727 w 277390"/>
                    <a:gd name="connsiteY15" fmla="*/ 87977 h 118334"/>
                    <a:gd name="connsiteX16" fmla="*/ 82834 w 277390"/>
                    <a:gd name="connsiteY16" fmla="*/ 85117 h 118334"/>
                    <a:gd name="connsiteX17" fmla="*/ 148115 w 277390"/>
                    <a:gd name="connsiteY17" fmla="*/ 67354 h 118334"/>
                    <a:gd name="connsiteX18" fmla="*/ 196157 w 277390"/>
                    <a:gd name="connsiteY18" fmla="*/ 46153 h 118334"/>
                    <a:gd name="connsiteX19" fmla="*/ 200460 w 277390"/>
                    <a:gd name="connsiteY19" fmla="*/ 40722 h 118334"/>
                    <a:gd name="connsiteX20" fmla="*/ 215233 w 277390"/>
                    <a:gd name="connsiteY20" fmla="*/ 16058 h 118334"/>
                    <a:gd name="connsiteX21" fmla="*/ 237089 w 277390"/>
                    <a:gd name="connsiteY21" fmla="*/ 0 h 118334"/>
                    <a:gd name="connsiteX22" fmla="*/ 248791 w 277390"/>
                    <a:gd name="connsiteY22" fmla="*/ 6297 h 118334"/>
                    <a:gd name="connsiteX23" fmla="*/ 252465 w 277390"/>
                    <a:gd name="connsiteY23" fmla="*/ 7425 h 118334"/>
                    <a:gd name="connsiteX24" fmla="*/ 239844 w 277390"/>
                    <a:gd name="connsiteY24" fmla="*/ 18603 h 118334"/>
                    <a:gd name="connsiteX25" fmla="*/ 230923 w 277390"/>
                    <a:gd name="connsiteY25" fmla="*/ 13723 h 118334"/>
                    <a:gd name="connsiteX26" fmla="*/ 215836 w 277390"/>
                    <a:gd name="connsiteY26" fmla="*/ 24612 h 118334"/>
                    <a:gd name="connsiteX27" fmla="*/ 209067 w 277390"/>
                    <a:gd name="connsiteY27" fmla="*/ 35212 h 118334"/>
                    <a:gd name="connsiteX28" fmla="*/ 205078 w 277390"/>
                    <a:gd name="connsiteY28" fmla="*/ 42375 h 118334"/>
                    <a:gd name="connsiteX29" fmla="*/ 239844 w 277390"/>
                    <a:gd name="connsiteY29" fmla="*/ 18603 h 118334"/>
                    <a:gd name="connsiteX30" fmla="*/ 267867 w 277390"/>
                    <a:gd name="connsiteY30" fmla="*/ 19443 h 118334"/>
                    <a:gd name="connsiteX31" fmla="*/ 260152 w 277390"/>
                    <a:gd name="connsiteY31" fmla="*/ 15428 h 118334"/>
                    <a:gd name="connsiteX32" fmla="*/ 232445 w 277390"/>
                    <a:gd name="connsiteY32" fmla="*/ 40354 h 118334"/>
                    <a:gd name="connsiteX33" fmla="*/ 252465 w 277390"/>
                    <a:gd name="connsiteY33" fmla="*/ 31748 h 118334"/>
                    <a:gd name="connsiteX34" fmla="*/ 267867 w 277390"/>
                    <a:gd name="connsiteY34" fmla="*/ 19443 h 1183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77390" h="118334">
                      <a:moveTo>
                        <a:pt x="252465" y="7425"/>
                      </a:moveTo>
                      <a:lnTo>
                        <a:pt x="258001" y="4565"/>
                      </a:lnTo>
                      <a:cubicBezTo>
                        <a:pt x="258421" y="4775"/>
                        <a:pt x="258919" y="4775"/>
                        <a:pt x="259549" y="4565"/>
                      </a:cubicBezTo>
                      <a:cubicBezTo>
                        <a:pt x="262435" y="3805"/>
                        <a:pt x="264272" y="3411"/>
                        <a:pt x="265085" y="3411"/>
                      </a:cubicBezTo>
                      <a:cubicBezTo>
                        <a:pt x="273298" y="3411"/>
                        <a:pt x="277391" y="6271"/>
                        <a:pt x="277391" y="12017"/>
                      </a:cubicBezTo>
                      <a:cubicBezTo>
                        <a:pt x="277391" y="16032"/>
                        <a:pt x="274715" y="21568"/>
                        <a:pt x="269388" y="28652"/>
                      </a:cubicBezTo>
                      <a:cubicBezTo>
                        <a:pt x="265479" y="33821"/>
                        <a:pt x="261386" y="37731"/>
                        <a:pt x="257056" y="40407"/>
                      </a:cubicBezTo>
                      <a:lnTo>
                        <a:pt x="245984" y="42978"/>
                      </a:lnTo>
                      <a:cubicBezTo>
                        <a:pt x="241864" y="43949"/>
                        <a:pt x="234072" y="45943"/>
                        <a:pt x="222579" y="48987"/>
                      </a:cubicBezTo>
                      <a:lnTo>
                        <a:pt x="190254" y="68482"/>
                      </a:lnTo>
                      <a:cubicBezTo>
                        <a:pt x="176898" y="76511"/>
                        <a:pt x="165826" y="82519"/>
                        <a:pt x="157010" y="86534"/>
                      </a:cubicBezTo>
                      <a:cubicBezTo>
                        <a:pt x="109991" y="107734"/>
                        <a:pt x="66383" y="118335"/>
                        <a:pt x="26160" y="118335"/>
                      </a:cubicBezTo>
                      <a:cubicBezTo>
                        <a:pt x="16504" y="118335"/>
                        <a:pt x="7793" y="117574"/>
                        <a:pt x="0" y="116052"/>
                      </a:cubicBezTo>
                      <a:lnTo>
                        <a:pt x="0" y="82519"/>
                      </a:lnTo>
                      <a:cubicBezTo>
                        <a:pt x="12726" y="86140"/>
                        <a:pt x="26265" y="87977"/>
                        <a:pt x="40643" y="87977"/>
                      </a:cubicBezTo>
                      <a:lnTo>
                        <a:pt x="47727" y="87977"/>
                      </a:lnTo>
                      <a:cubicBezTo>
                        <a:pt x="60243" y="87977"/>
                        <a:pt x="71945" y="87032"/>
                        <a:pt x="82834" y="85117"/>
                      </a:cubicBezTo>
                      <a:cubicBezTo>
                        <a:pt x="100283" y="82073"/>
                        <a:pt x="122034" y="76143"/>
                        <a:pt x="148115" y="67354"/>
                      </a:cubicBezTo>
                      <a:cubicBezTo>
                        <a:pt x="169053" y="60296"/>
                        <a:pt x="185059" y="53211"/>
                        <a:pt x="196157" y="46153"/>
                      </a:cubicBezTo>
                      <a:cubicBezTo>
                        <a:pt x="197391" y="45392"/>
                        <a:pt x="198834" y="43582"/>
                        <a:pt x="200460" y="40722"/>
                      </a:cubicBezTo>
                      <a:cubicBezTo>
                        <a:pt x="208463" y="26763"/>
                        <a:pt x="213396" y="18550"/>
                        <a:pt x="215233" y="16058"/>
                      </a:cubicBezTo>
                      <a:cubicBezTo>
                        <a:pt x="222815" y="5379"/>
                        <a:pt x="230110" y="0"/>
                        <a:pt x="237089" y="0"/>
                      </a:cubicBezTo>
                      <a:cubicBezTo>
                        <a:pt x="242022" y="0"/>
                        <a:pt x="245905" y="2099"/>
                        <a:pt x="248791" y="6297"/>
                      </a:cubicBezTo>
                      <a:cubicBezTo>
                        <a:pt x="249185" y="7032"/>
                        <a:pt x="250418" y="7425"/>
                        <a:pt x="252465" y="7425"/>
                      </a:cubicBezTo>
                      <a:close/>
                      <a:moveTo>
                        <a:pt x="239844" y="18603"/>
                      </a:moveTo>
                      <a:cubicBezTo>
                        <a:pt x="239844" y="15349"/>
                        <a:pt x="236879" y="13723"/>
                        <a:pt x="230923" y="13723"/>
                      </a:cubicBezTo>
                      <a:cubicBezTo>
                        <a:pt x="225990" y="13723"/>
                        <a:pt x="220979" y="17343"/>
                        <a:pt x="215836" y="24612"/>
                      </a:cubicBezTo>
                      <a:cubicBezTo>
                        <a:pt x="213160" y="28442"/>
                        <a:pt x="210903" y="31958"/>
                        <a:pt x="209067" y="35212"/>
                      </a:cubicBezTo>
                      <a:lnTo>
                        <a:pt x="205078" y="42375"/>
                      </a:lnTo>
                      <a:cubicBezTo>
                        <a:pt x="228247" y="33218"/>
                        <a:pt x="239844" y="25294"/>
                        <a:pt x="239844" y="18603"/>
                      </a:cubicBezTo>
                      <a:close/>
                      <a:moveTo>
                        <a:pt x="267867" y="19443"/>
                      </a:moveTo>
                      <a:cubicBezTo>
                        <a:pt x="267867" y="16766"/>
                        <a:pt x="265295" y="15428"/>
                        <a:pt x="260152" y="15428"/>
                      </a:cubicBezTo>
                      <a:cubicBezTo>
                        <a:pt x="251336" y="15428"/>
                        <a:pt x="242100" y="23746"/>
                        <a:pt x="232445" y="40354"/>
                      </a:cubicBezTo>
                      <a:cubicBezTo>
                        <a:pt x="237771" y="38833"/>
                        <a:pt x="244462" y="35973"/>
                        <a:pt x="252465" y="31748"/>
                      </a:cubicBezTo>
                      <a:cubicBezTo>
                        <a:pt x="262724" y="26422"/>
                        <a:pt x="267867" y="22329"/>
                        <a:pt x="267867" y="19443"/>
                      </a:cubicBezTo>
                      <a:close/>
                    </a:path>
                  </a:pathLst>
                </a:custGeom>
                <a:grpFill/>
                <a:ln w="2609"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51A37256-7595-FCC5-DA58-66E93B986487}"/>
                    </a:ext>
                  </a:extLst>
                </p:cNvPr>
                <p:cNvSpPr/>
                <p:nvPr/>
              </p:nvSpPr>
              <p:spPr>
                <a:xfrm>
                  <a:off x="6149965" y="3030938"/>
                  <a:ext cx="95277" cy="99443"/>
                </a:xfrm>
                <a:custGeom>
                  <a:avLst/>
                  <a:gdLst>
                    <a:gd name="connsiteX0" fmla="*/ 90975 w 95277"/>
                    <a:gd name="connsiteY0" fmla="*/ 99443 h 99443"/>
                    <a:gd name="connsiteX1" fmla="*/ 86042 w 95277"/>
                    <a:gd name="connsiteY1" fmla="*/ 98289 h 99443"/>
                    <a:gd name="connsiteX2" fmla="*/ 57101 w 95277"/>
                    <a:gd name="connsiteY2" fmla="*/ 80814 h 99443"/>
                    <a:gd name="connsiteX3" fmla="*/ 49702 w 95277"/>
                    <a:gd name="connsiteY3" fmla="*/ 63628 h 99443"/>
                    <a:gd name="connsiteX4" fmla="*/ 40781 w 95277"/>
                    <a:gd name="connsiteY4" fmla="*/ 80237 h 99443"/>
                    <a:gd name="connsiteX5" fmla="*/ 18006 w 95277"/>
                    <a:gd name="connsiteY5" fmla="*/ 95429 h 99443"/>
                    <a:gd name="connsiteX6" fmla="*/ 453 w 95277"/>
                    <a:gd name="connsiteY6" fmla="*/ 98866 h 99443"/>
                    <a:gd name="connsiteX7" fmla="*/ 2604 w 95277"/>
                    <a:gd name="connsiteY7" fmla="*/ 94851 h 99443"/>
                    <a:gd name="connsiteX8" fmla="*/ 19239 w 95277"/>
                    <a:gd name="connsiteY8" fmla="*/ 82231 h 99443"/>
                    <a:gd name="connsiteX9" fmla="*/ 55579 w 95277"/>
                    <a:gd name="connsiteY9" fmla="*/ 32378 h 99443"/>
                    <a:gd name="connsiteX10" fmla="*/ 61431 w 95277"/>
                    <a:gd name="connsiteY10" fmla="*/ 14903 h 99443"/>
                    <a:gd name="connsiteX11" fmla="*/ 69748 w 95277"/>
                    <a:gd name="connsiteY11" fmla="*/ 0 h 99443"/>
                    <a:gd name="connsiteX12" fmla="*/ 70666 w 95277"/>
                    <a:gd name="connsiteY12" fmla="*/ 1994 h 99443"/>
                    <a:gd name="connsiteX13" fmla="*/ 66652 w 95277"/>
                    <a:gd name="connsiteY13" fmla="*/ 19469 h 99443"/>
                    <a:gd name="connsiteX14" fmla="*/ 64186 w 95277"/>
                    <a:gd name="connsiteY14" fmla="*/ 37232 h 99443"/>
                    <a:gd name="connsiteX15" fmla="*/ 77436 w 95277"/>
                    <a:gd name="connsiteY15" fmla="*/ 60164 h 99443"/>
                    <a:gd name="connsiteX16" fmla="*/ 90975 w 95277"/>
                    <a:gd name="connsiteY16" fmla="*/ 65911 h 99443"/>
                    <a:gd name="connsiteX17" fmla="*/ 95278 w 95277"/>
                    <a:gd name="connsiteY17" fmla="*/ 81391 h 99443"/>
                    <a:gd name="connsiteX18" fmla="*/ 92497 w 95277"/>
                    <a:gd name="connsiteY18" fmla="*/ 95717 h 99443"/>
                    <a:gd name="connsiteX19" fmla="*/ 90975 w 95277"/>
                    <a:gd name="connsiteY19" fmla="*/ 99443 h 994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95277" h="99443">
                      <a:moveTo>
                        <a:pt x="90975" y="99443"/>
                      </a:moveTo>
                      <a:lnTo>
                        <a:pt x="86042" y="98289"/>
                      </a:lnTo>
                      <a:cubicBezTo>
                        <a:pt x="73107" y="95245"/>
                        <a:pt x="63451" y="89394"/>
                        <a:pt x="57101" y="80814"/>
                      </a:cubicBezTo>
                      <a:cubicBezTo>
                        <a:pt x="54215" y="76983"/>
                        <a:pt x="51749" y="71263"/>
                        <a:pt x="49702" y="63628"/>
                      </a:cubicBezTo>
                      <a:cubicBezTo>
                        <a:pt x="47839" y="66698"/>
                        <a:pt x="44874" y="72234"/>
                        <a:pt x="40781" y="80237"/>
                      </a:cubicBezTo>
                      <a:cubicBezTo>
                        <a:pt x="37501" y="86717"/>
                        <a:pt x="29892" y="91808"/>
                        <a:pt x="18006" y="95429"/>
                      </a:cubicBezTo>
                      <a:cubicBezTo>
                        <a:pt x="13703" y="96767"/>
                        <a:pt x="7852" y="97921"/>
                        <a:pt x="453" y="98866"/>
                      </a:cubicBezTo>
                      <a:cubicBezTo>
                        <a:pt x="-570" y="98105"/>
                        <a:pt x="138" y="96767"/>
                        <a:pt x="2604" y="94851"/>
                      </a:cubicBezTo>
                      <a:lnTo>
                        <a:pt x="19239" y="82231"/>
                      </a:lnTo>
                      <a:cubicBezTo>
                        <a:pt x="36898" y="68849"/>
                        <a:pt x="48994" y="52240"/>
                        <a:pt x="55579" y="32378"/>
                      </a:cubicBezTo>
                      <a:lnTo>
                        <a:pt x="61431" y="14903"/>
                      </a:lnTo>
                      <a:cubicBezTo>
                        <a:pt x="64710" y="4985"/>
                        <a:pt x="67492" y="0"/>
                        <a:pt x="69748" y="0"/>
                      </a:cubicBezTo>
                      <a:cubicBezTo>
                        <a:pt x="70561" y="0"/>
                        <a:pt x="70876" y="682"/>
                        <a:pt x="70666" y="1994"/>
                      </a:cubicBezTo>
                      <a:cubicBezTo>
                        <a:pt x="70457" y="3332"/>
                        <a:pt x="69118" y="9157"/>
                        <a:pt x="66652" y="19469"/>
                      </a:cubicBezTo>
                      <a:cubicBezTo>
                        <a:pt x="64999" y="26343"/>
                        <a:pt x="64186" y="32273"/>
                        <a:pt x="64186" y="37232"/>
                      </a:cubicBezTo>
                      <a:cubicBezTo>
                        <a:pt x="64186" y="46416"/>
                        <a:pt x="68594" y="54051"/>
                        <a:pt x="77436" y="60164"/>
                      </a:cubicBezTo>
                      <a:cubicBezTo>
                        <a:pt x="79902" y="61896"/>
                        <a:pt x="84415" y="63812"/>
                        <a:pt x="90975" y="65911"/>
                      </a:cubicBezTo>
                      <a:cubicBezTo>
                        <a:pt x="93835" y="72024"/>
                        <a:pt x="95278" y="77193"/>
                        <a:pt x="95278" y="81391"/>
                      </a:cubicBezTo>
                      <a:cubicBezTo>
                        <a:pt x="95278" y="86560"/>
                        <a:pt x="94360" y="91335"/>
                        <a:pt x="92497" y="95717"/>
                      </a:cubicBezTo>
                      <a:cubicBezTo>
                        <a:pt x="92313" y="96688"/>
                        <a:pt x="91788" y="97921"/>
                        <a:pt x="90975" y="99443"/>
                      </a:cubicBezTo>
                      <a:close/>
                    </a:path>
                  </a:pathLst>
                </a:custGeom>
                <a:grpFill/>
                <a:ln w="2609"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0075D93B-9111-BCC7-CDEE-030DC354D751}"/>
                    </a:ext>
                  </a:extLst>
                </p:cNvPr>
                <p:cNvSpPr/>
                <p:nvPr/>
              </p:nvSpPr>
              <p:spPr>
                <a:xfrm>
                  <a:off x="6302259" y="2970275"/>
                  <a:ext cx="132109" cy="102644"/>
                </a:xfrm>
                <a:custGeom>
                  <a:avLst/>
                  <a:gdLst>
                    <a:gd name="connsiteX0" fmla="*/ 90365 w 132109"/>
                    <a:gd name="connsiteY0" fmla="*/ 18236 h 102644"/>
                    <a:gd name="connsiteX1" fmla="*/ 132110 w 132109"/>
                    <a:gd name="connsiteY1" fmla="*/ 0 h 102644"/>
                    <a:gd name="connsiteX2" fmla="*/ 128909 w 132109"/>
                    <a:gd name="connsiteY2" fmla="*/ 5667 h 102644"/>
                    <a:gd name="connsiteX3" fmla="*/ 129145 w 132109"/>
                    <a:gd name="connsiteY3" fmla="*/ 8029 h 102644"/>
                    <a:gd name="connsiteX4" fmla="*/ 127754 w 132109"/>
                    <a:gd name="connsiteY4" fmla="*/ 8265 h 102644"/>
                    <a:gd name="connsiteX5" fmla="*/ 118098 w 132109"/>
                    <a:gd name="connsiteY5" fmla="*/ 18944 h 102644"/>
                    <a:gd name="connsiteX6" fmla="*/ 91965 w 132109"/>
                    <a:gd name="connsiteY6" fmla="*/ 30489 h 102644"/>
                    <a:gd name="connsiteX7" fmla="*/ 87819 w 132109"/>
                    <a:gd name="connsiteY7" fmla="*/ 32824 h 102644"/>
                    <a:gd name="connsiteX8" fmla="*/ 29229 w 132109"/>
                    <a:gd name="connsiteY8" fmla="*/ 57094 h 102644"/>
                    <a:gd name="connsiteX9" fmla="*/ 22145 w 132109"/>
                    <a:gd name="connsiteY9" fmla="*/ 62211 h 102644"/>
                    <a:gd name="connsiteX10" fmla="*/ 22539 w 132109"/>
                    <a:gd name="connsiteY10" fmla="*/ 79869 h 102644"/>
                    <a:gd name="connsiteX11" fmla="*/ 10312 w 132109"/>
                    <a:gd name="connsiteY11" fmla="*/ 95822 h 102644"/>
                    <a:gd name="connsiteX12" fmla="*/ 0 w 132109"/>
                    <a:gd name="connsiteY12" fmla="*/ 102644 h 102644"/>
                    <a:gd name="connsiteX13" fmla="*/ 13434 w 132109"/>
                    <a:gd name="connsiteY13" fmla="*/ 83910 h 102644"/>
                    <a:gd name="connsiteX14" fmla="*/ 10653 w 132109"/>
                    <a:gd name="connsiteY14" fmla="*/ 68351 h 102644"/>
                    <a:gd name="connsiteX15" fmla="*/ 20964 w 132109"/>
                    <a:gd name="connsiteY15" fmla="*/ 51873 h 102644"/>
                    <a:gd name="connsiteX16" fmla="*/ 90365 w 132109"/>
                    <a:gd name="connsiteY16" fmla="*/ 18236 h 102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2109" h="102644">
                      <a:moveTo>
                        <a:pt x="90365" y="18236"/>
                      </a:moveTo>
                      <a:cubicBezTo>
                        <a:pt x="104769" y="13355"/>
                        <a:pt x="117994" y="5589"/>
                        <a:pt x="132110" y="0"/>
                      </a:cubicBezTo>
                      <a:cubicBezTo>
                        <a:pt x="131139" y="1942"/>
                        <a:pt x="130457" y="4067"/>
                        <a:pt x="128909" y="5667"/>
                      </a:cubicBezTo>
                      <a:cubicBezTo>
                        <a:pt x="128961" y="6271"/>
                        <a:pt x="129066" y="7425"/>
                        <a:pt x="129145" y="8029"/>
                      </a:cubicBezTo>
                      <a:lnTo>
                        <a:pt x="127754" y="8265"/>
                      </a:lnTo>
                      <a:cubicBezTo>
                        <a:pt x="125052" y="12227"/>
                        <a:pt x="122664" y="16819"/>
                        <a:pt x="118098" y="18944"/>
                      </a:cubicBezTo>
                      <a:cubicBezTo>
                        <a:pt x="109335" y="22670"/>
                        <a:pt x="101096" y="27655"/>
                        <a:pt x="91965" y="30489"/>
                      </a:cubicBezTo>
                      <a:cubicBezTo>
                        <a:pt x="90601" y="31250"/>
                        <a:pt x="89210" y="32037"/>
                        <a:pt x="87819" y="32824"/>
                      </a:cubicBezTo>
                      <a:cubicBezTo>
                        <a:pt x="68036" y="40223"/>
                        <a:pt x="48462" y="48331"/>
                        <a:pt x="29229" y="57094"/>
                      </a:cubicBezTo>
                      <a:cubicBezTo>
                        <a:pt x="26684" y="58459"/>
                        <a:pt x="23562" y="59456"/>
                        <a:pt x="22145" y="62211"/>
                      </a:cubicBezTo>
                      <a:cubicBezTo>
                        <a:pt x="22119" y="68062"/>
                        <a:pt x="24402" y="74097"/>
                        <a:pt x="22539" y="79869"/>
                      </a:cubicBezTo>
                      <a:cubicBezTo>
                        <a:pt x="19784" y="86062"/>
                        <a:pt x="14982" y="91047"/>
                        <a:pt x="10312" y="95822"/>
                      </a:cubicBezTo>
                      <a:cubicBezTo>
                        <a:pt x="7294" y="98630"/>
                        <a:pt x="4303" y="102041"/>
                        <a:pt x="0" y="102644"/>
                      </a:cubicBezTo>
                      <a:cubicBezTo>
                        <a:pt x="1522" y="94773"/>
                        <a:pt x="11965" y="91939"/>
                        <a:pt x="13434" y="83910"/>
                      </a:cubicBezTo>
                      <a:cubicBezTo>
                        <a:pt x="13277" y="78584"/>
                        <a:pt x="8869" y="73756"/>
                        <a:pt x="10653" y="68351"/>
                      </a:cubicBezTo>
                      <a:cubicBezTo>
                        <a:pt x="13014" y="62316"/>
                        <a:pt x="16320" y="56465"/>
                        <a:pt x="20964" y="51873"/>
                      </a:cubicBezTo>
                      <a:cubicBezTo>
                        <a:pt x="41509" y="35946"/>
                        <a:pt x="66566" y="27917"/>
                        <a:pt x="90365" y="18236"/>
                      </a:cubicBezTo>
                      <a:close/>
                    </a:path>
                  </a:pathLst>
                </a:custGeom>
                <a:grpFill/>
                <a:ln w="2609"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CC8DBD99-CA62-4CF7-27FD-1CE73AD93ABE}"/>
                    </a:ext>
                  </a:extLst>
                </p:cNvPr>
                <p:cNvSpPr/>
                <p:nvPr/>
              </p:nvSpPr>
              <p:spPr>
                <a:xfrm>
                  <a:off x="7065687" y="3049725"/>
                  <a:ext cx="45680" cy="84246"/>
                </a:xfrm>
                <a:custGeom>
                  <a:avLst/>
                  <a:gdLst>
                    <a:gd name="connsiteX0" fmla="*/ 45681 w 45680"/>
                    <a:gd name="connsiteY0" fmla="*/ 29151 h 84246"/>
                    <a:gd name="connsiteX1" fmla="*/ 34556 w 45680"/>
                    <a:gd name="connsiteY1" fmla="*/ 64861 h 84246"/>
                    <a:gd name="connsiteX2" fmla="*/ 10285 w 45680"/>
                    <a:gd name="connsiteY2" fmla="*/ 81417 h 84246"/>
                    <a:gd name="connsiteX3" fmla="*/ 2860 w 45680"/>
                    <a:gd name="connsiteY3" fmla="*/ 83989 h 84246"/>
                    <a:gd name="connsiteX4" fmla="*/ 0 w 45680"/>
                    <a:gd name="connsiteY4" fmla="*/ 82834 h 84246"/>
                    <a:gd name="connsiteX5" fmla="*/ 289 w 45680"/>
                    <a:gd name="connsiteY5" fmla="*/ 81706 h 84246"/>
                    <a:gd name="connsiteX6" fmla="*/ 6297 w 45680"/>
                    <a:gd name="connsiteY6" fmla="*/ 75697 h 84246"/>
                    <a:gd name="connsiteX7" fmla="*/ 15428 w 45680"/>
                    <a:gd name="connsiteY7" fmla="*/ 67983 h 84246"/>
                    <a:gd name="connsiteX8" fmla="*/ 29990 w 45680"/>
                    <a:gd name="connsiteY8" fmla="*/ 51427 h 84246"/>
                    <a:gd name="connsiteX9" fmla="*/ 17711 w 45680"/>
                    <a:gd name="connsiteY9" fmla="*/ 32299 h 84246"/>
                    <a:gd name="connsiteX10" fmla="*/ 14274 w 45680"/>
                    <a:gd name="connsiteY10" fmla="*/ 28862 h 84246"/>
                    <a:gd name="connsiteX11" fmla="*/ 19128 w 45680"/>
                    <a:gd name="connsiteY11" fmla="*/ 17448 h 84246"/>
                    <a:gd name="connsiteX12" fmla="*/ 25399 w 45680"/>
                    <a:gd name="connsiteY12" fmla="*/ 3437 h 84246"/>
                    <a:gd name="connsiteX13" fmla="*/ 27681 w 45680"/>
                    <a:gd name="connsiteY13" fmla="*/ 577 h 84246"/>
                    <a:gd name="connsiteX14" fmla="*/ 27970 w 45680"/>
                    <a:gd name="connsiteY14" fmla="*/ 0 h 84246"/>
                    <a:gd name="connsiteX15" fmla="*/ 33979 w 45680"/>
                    <a:gd name="connsiteY15" fmla="*/ 5431 h 84246"/>
                    <a:gd name="connsiteX16" fmla="*/ 41981 w 45680"/>
                    <a:gd name="connsiteY16" fmla="*/ 14562 h 84246"/>
                    <a:gd name="connsiteX17" fmla="*/ 45681 w 45680"/>
                    <a:gd name="connsiteY17" fmla="*/ 29151 h 84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5680" h="84246">
                      <a:moveTo>
                        <a:pt x="45681" y="29151"/>
                      </a:moveTo>
                      <a:cubicBezTo>
                        <a:pt x="45681" y="39436"/>
                        <a:pt x="41981" y="51322"/>
                        <a:pt x="34556" y="64861"/>
                      </a:cubicBezTo>
                      <a:cubicBezTo>
                        <a:pt x="30935" y="71525"/>
                        <a:pt x="22854" y="77036"/>
                        <a:pt x="10285" y="81417"/>
                      </a:cubicBezTo>
                      <a:lnTo>
                        <a:pt x="2860" y="83989"/>
                      </a:lnTo>
                      <a:cubicBezTo>
                        <a:pt x="971" y="84566"/>
                        <a:pt x="0" y="84172"/>
                        <a:pt x="0" y="82834"/>
                      </a:cubicBezTo>
                      <a:cubicBezTo>
                        <a:pt x="0" y="82467"/>
                        <a:pt x="105" y="82073"/>
                        <a:pt x="289" y="81706"/>
                      </a:cubicBezTo>
                      <a:cubicBezTo>
                        <a:pt x="1627" y="80000"/>
                        <a:pt x="3621" y="77980"/>
                        <a:pt x="6297" y="75697"/>
                      </a:cubicBezTo>
                      <a:lnTo>
                        <a:pt x="15428" y="67983"/>
                      </a:lnTo>
                      <a:cubicBezTo>
                        <a:pt x="25136" y="59797"/>
                        <a:pt x="29990" y="54287"/>
                        <a:pt x="29990" y="51427"/>
                      </a:cubicBezTo>
                      <a:cubicBezTo>
                        <a:pt x="29990" y="44946"/>
                        <a:pt x="25897" y="38570"/>
                        <a:pt x="17711" y="32299"/>
                      </a:cubicBezTo>
                      <a:cubicBezTo>
                        <a:pt x="15428" y="30594"/>
                        <a:pt x="14274" y="29439"/>
                        <a:pt x="14274" y="28862"/>
                      </a:cubicBezTo>
                      <a:lnTo>
                        <a:pt x="19128" y="17448"/>
                      </a:lnTo>
                      <a:lnTo>
                        <a:pt x="25399" y="3437"/>
                      </a:lnTo>
                      <a:cubicBezTo>
                        <a:pt x="25976" y="2283"/>
                        <a:pt x="26737" y="1338"/>
                        <a:pt x="27681" y="577"/>
                      </a:cubicBezTo>
                      <a:cubicBezTo>
                        <a:pt x="27681" y="394"/>
                        <a:pt x="27786" y="210"/>
                        <a:pt x="27970" y="0"/>
                      </a:cubicBezTo>
                      <a:lnTo>
                        <a:pt x="33979" y="5431"/>
                      </a:lnTo>
                      <a:cubicBezTo>
                        <a:pt x="37967" y="9052"/>
                        <a:pt x="40643" y="12096"/>
                        <a:pt x="41981" y="14562"/>
                      </a:cubicBezTo>
                      <a:cubicBezTo>
                        <a:pt x="44448" y="19128"/>
                        <a:pt x="45681" y="23982"/>
                        <a:pt x="45681" y="29151"/>
                      </a:cubicBezTo>
                      <a:close/>
                    </a:path>
                  </a:pathLst>
                </a:custGeom>
                <a:grpFill/>
                <a:ln w="2609"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592EEF1F-9272-F4AB-AD1C-28C5F10FED61}"/>
                    </a:ext>
                  </a:extLst>
                </p:cNvPr>
                <p:cNvSpPr/>
                <p:nvPr/>
              </p:nvSpPr>
              <p:spPr>
                <a:xfrm>
                  <a:off x="7040472" y="3015064"/>
                  <a:ext cx="29964" cy="105399"/>
                </a:xfrm>
                <a:custGeom>
                  <a:avLst/>
                  <a:gdLst>
                    <a:gd name="connsiteX0" fmla="*/ 25084 w 29964"/>
                    <a:gd name="connsiteY0" fmla="*/ 5982 h 105399"/>
                    <a:gd name="connsiteX1" fmla="*/ 27655 w 29964"/>
                    <a:gd name="connsiteY1" fmla="*/ 1706 h 105399"/>
                    <a:gd name="connsiteX2" fmla="*/ 29098 w 29964"/>
                    <a:gd name="connsiteY2" fmla="*/ 0 h 105399"/>
                    <a:gd name="connsiteX3" fmla="*/ 29964 w 29964"/>
                    <a:gd name="connsiteY3" fmla="*/ 2283 h 105399"/>
                    <a:gd name="connsiteX4" fmla="*/ 28547 w 29964"/>
                    <a:gd name="connsiteY4" fmla="*/ 11991 h 105399"/>
                    <a:gd name="connsiteX5" fmla="*/ 26842 w 29964"/>
                    <a:gd name="connsiteY5" fmla="*/ 27996 h 105399"/>
                    <a:gd name="connsiteX6" fmla="*/ 23693 w 29964"/>
                    <a:gd name="connsiteY6" fmla="*/ 53421 h 105399"/>
                    <a:gd name="connsiteX7" fmla="*/ 16845 w 29964"/>
                    <a:gd name="connsiteY7" fmla="*/ 79423 h 105399"/>
                    <a:gd name="connsiteX8" fmla="*/ 10285 w 29964"/>
                    <a:gd name="connsiteY8" fmla="*/ 93120 h 105399"/>
                    <a:gd name="connsiteX9" fmla="*/ 866 w 29964"/>
                    <a:gd name="connsiteY9" fmla="*/ 105399 h 105399"/>
                    <a:gd name="connsiteX10" fmla="*/ 0 w 29964"/>
                    <a:gd name="connsiteY10" fmla="*/ 103405 h 105399"/>
                    <a:gd name="connsiteX11" fmla="*/ 11125 w 29964"/>
                    <a:gd name="connsiteY11" fmla="*/ 53710 h 105399"/>
                    <a:gd name="connsiteX12" fmla="*/ 13119 w 29964"/>
                    <a:gd name="connsiteY12" fmla="*/ 35710 h 105399"/>
                    <a:gd name="connsiteX13" fmla="*/ 16268 w 29964"/>
                    <a:gd name="connsiteY13" fmla="*/ 26842 h 105399"/>
                    <a:gd name="connsiteX14" fmla="*/ 25084 w 29964"/>
                    <a:gd name="connsiteY14" fmla="*/ 5982 h 105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9964" h="105399">
                      <a:moveTo>
                        <a:pt x="25084" y="5982"/>
                      </a:moveTo>
                      <a:cubicBezTo>
                        <a:pt x="25451" y="5221"/>
                        <a:pt x="26317" y="3805"/>
                        <a:pt x="27655" y="1706"/>
                      </a:cubicBezTo>
                      <a:cubicBezTo>
                        <a:pt x="27839" y="1312"/>
                        <a:pt x="28311" y="761"/>
                        <a:pt x="29098" y="0"/>
                      </a:cubicBezTo>
                      <a:cubicBezTo>
                        <a:pt x="29675" y="971"/>
                        <a:pt x="29964" y="1706"/>
                        <a:pt x="29964" y="2283"/>
                      </a:cubicBezTo>
                      <a:lnTo>
                        <a:pt x="28547" y="11991"/>
                      </a:lnTo>
                      <a:lnTo>
                        <a:pt x="26842" y="27996"/>
                      </a:lnTo>
                      <a:lnTo>
                        <a:pt x="23693" y="53421"/>
                      </a:lnTo>
                      <a:cubicBezTo>
                        <a:pt x="22355" y="63890"/>
                        <a:pt x="20072" y="72549"/>
                        <a:pt x="16845" y="79423"/>
                      </a:cubicBezTo>
                      <a:lnTo>
                        <a:pt x="10285" y="93120"/>
                      </a:lnTo>
                      <a:cubicBezTo>
                        <a:pt x="6297" y="101306"/>
                        <a:pt x="3149" y="105399"/>
                        <a:pt x="866" y="105399"/>
                      </a:cubicBezTo>
                      <a:lnTo>
                        <a:pt x="0" y="103405"/>
                      </a:lnTo>
                      <a:cubicBezTo>
                        <a:pt x="5904" y="83228"/>
                        <a:pt x="9603" y="66671"/>
                        <a:pt x="11125" y="53710"/>
                      </a:cubicBezTo>
                      <a:lnTo>
                        <a:pt x="13119" y="35710"/>
                      </a:lnTo>
                      <a:lnTo>
                        <a:pt x="16268" y="26842"/>
                      </a:lnTo>
                      <a:lnTo>
                        <a:pt x="25084" y="5982"/>
                      </a:lnTo>
                      <a:close/>
                    </a:path>
                  </a:pathLst>
                </a:custGeom>
                <a:grpFill/>
                <a:ln w="2609"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1408FDE7-69D2-31AE-0DCD-39B882685C95}"/>
                    </a:ext>
                  </a:extLst>
                </p:cNvPr>
                <p:cNvSpPr/>
                <p:nvPr/>
              </p:nvSpPr>
              <p:spPr>
                <a:xfrm>
                  <a:off x="7019245" y="3008189"/>
                  <a:ext cx="17133" cy="55415"/>
                </a:xfrm>
                <a:custGeom>
                  <a:avLst/>
                  <a:gdLst>
                    <a:gd name="connsiteX0" fmla="*/ 26 w 17133"/>
                    <a:gd name="connsiteY0" fmla="*/ 43713 h 55415"/>
                    <a:gd name="connsiteX1" fmla="*/ 4014 w 17133"/>
                    <a:gd name="connsiteY1" fmla="*/ 36288 h 55415"/>
                    <a:gd name="connsiteX2" fmla="*/ 4014 w 17133"/>
                    <a:gd name="connsiteY2" fmla="*/ 33139 h 55415"/>
                    <a:gd name="connsiteX3" fmla="*/ 3726 w 17133"/>
                    <a:gd name="connsiteY3" fmla="*/ 29151 h 55415"/>
                    <a:gd name="connsiteX4" fmla="*/ 3726 w 17133"/>
                    <a:gd name="connsiteY4" fmla="*/ 23719 h 55415"/>
                    <a:gd name="connsiteX5" fmla="*/ 10285 w 17133"/>
                    <a:gd name="connsiteY5" fmla="*/ 9997 h 55415"/>
                    <a:gd name="connsiteX6" fmla="*/ 15140 w 17133"/>
                    <a:gd name="connsiteY6" fmla="*/ 1417 h 55415"/>
                    <a:gd name="connsiteX7" fmla="*/ 16556 w 17133"/>
                    <a:gd name="connsiteY7" fmla="*/ 0 h 55415"/>
                    <a:gd name="connsiteX8" fmla="*/ 17134 w 17133"/>
                    <a:gd name="connsiteY8" fmla="*/ 5431 h 55415"/>
                    <a:gd name="connsiteX9" fmla="*/ 17134 w 17133"/>
                    <a:gd name="connsiteY9" fmla="*/ 12279 h 55415"/>
                    <a:gd name="connsiteX10" fmla="*/ 16425 w 17133"/>
                    <a:gd name="connsiteY10" fmla="*/ 23431 h 55415"/>
                    <a:gd name="connsiteX11" fmla="*/ 10705 w 17133"/>
                    <a:gd name="connsiteY11" fmla="*/ 40564 h 55415"/>
                    <a:gd name="connsiteX12" fmla="*/ 0 w 17133"/>
                    <a:gd name="connsiteY12" fmla="*/ 55415 h 55415"/>
                    <a:gd name="connsiteX13" fmla="*/ 0 w 17133"/>
                    <a:gd name="connsiteY13" fmla="*/ 43713 h 55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133" h="55415">
                      <a:moveTo>
                        <a:pt x="26" y="43713"/>
                      </a:moveTo>
                      <a:cubicBezTo>
                        <a:pt x="2676" y="42008"/>
                        <a:pt x="4014" y="39541"/>
                        <a:pt x="4014" y="36288"/>
                      </a:cubicBezTo>
                      <a:lnTo>
                        <a:pt x="4014" y="33139"/>
                      </a:lnTo>
                      <a:cubicBezTo>
                        <a:pt x="3831" y="31617"/>
                        <a:pt x="3726" y="30279"/>
                        <a:pt x="3726" y="29151"/>
                      </a:cubicBezTo>
                      <a:lnTo>
                        <a:pt x="3726" y="23719"/>
                      </a:lnTo>
                      <a:cubicBezTo>
                        <a:pt x="5248" y="19705"/>
                        <a:pt x="7452" y="15140"/>
                        <a:pt x="10285" y="9997"/>
                      </a:cubicBezTo>
                      <a:lnTo>
                        <a:pt x="15140" y="1417"/>
                      </a:lnTo>
                      <a:cubicBezTo>
                        <a:pt x="15323" y="1050"/>
                        <a:pt x="15795" y="551"/>
                        <a:pt x="16556" y="0"/>
                      </a:cubicBezTo>
                      <a:cubicBezTo>
                        <a:pt x="16950" y="0"/>
                        <a:pt x="17134" y="1810"/>
                        <a:pt x="17134" y="5431"/>
                      </a:cubicBezTo>
                      <a:lnTo>
                        <a:pt x="17134" y="12279"/>
                      </a:lnTo>
                      <a:cubicBezTo>
                        <a:pt x="17134" y="14746"/>
                        <a:pt x="16897" y="18472"/>
                        <a:pt x="16425" y="23431"/>
                      </a:cubicBezTo>
                      <a:cubicBezTo>
                        <a:pt x="15953" y="28390"/>
                        <a:pt x="14037" y="34110"/>
                        <a:pt x="10705" y="40564"/>
                      </a:cubicBezTo>
                      <a:cubicBezTo>
                        <a:pt x="7373" y="47045"/>
                        <a:pt x="3805" y="51978"/>
                        <a:pt x="0" y="55415"/>
                      </a:cubicBezTo>
                      <a:lnTo>
                        <a:pt x="0" y="43713"/>
                      </a:lnTo>
                      <a:close/>
                    </a:path>
                  </a:pathLst>
                </a:custGeom>
                <a:grpFill/>
                <a:ln w="2609"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9FCAB163-BD38-9F35-CBF5-6595EE9A29FE}"/>
                    </a:ext>
                  </a:extLst>
                </p:cNvPr>
                <p:cNvSpPr/>
                <p:nvPr/>
              </p:nvSpPr>
              <p:spPr>
                <a:xfrm>
                  <a:off x="6926729" y="3051378"/>
                  <a:ext cx="92542" cy="48829"/>
                </a:xfrm>
                <a:custGeom>
                  <a:avLst/>
                  <a:gdLst>
                    <a:gd name="connsiteX0" fmla="*/ 83674 w 92542"/>
                    <a:gd name="connsiteY0" fmla="*/ 18577 h 48829"/>
                    <a:gd name="connsiteX1" fmla="*/ 74832 w 92542"/>
                    <a:gd name="connsiteY1" fmla="*/ 24848 h 48829"/>
                    <a:gd name="connsiteX2" fmla="*/ 69978 w 92542"/>
                    <a:gd name="connsiteY2" fmla="*/ 26842 h 48829"/>
                    <a:gd name="connsiteX3" fmla="*/ 64258 w 92542"/>
                    <a:gd name="connsiteY3" fmla="*/ 31407 h 48829"/>
                    <a:gd name="connsiteX4" fmla="*/ 55704 w 92542"/>
                    <a:gd name="connsiteY4" fmla="*/ 36261 h 48829"/>
                    <a:gd name="connsiteX5" fmla="*/ 49984 w 92542"/>
                    <a:gd name="connsiteY5" fmla="*/ 41693 h 48829"/>
                    <a:gd name="connsiteX6" fmla="*/ 38570 w 92542"/>
                    <a:gd name="connsiteY6" fmla="*/ 48829 h 48829"/>
                    <a:gd name="connsiteX7" fmla="*/ 32299 w 92542"/>
                    <a:gd name="connsiteY7" fmla="*/ 46258 h 48829"/>
                    <a:gd name="connsiteX8" fmla="*/ 28285 w 92542"/>
                    <a:gd name="connsiteY8" fmla="*/ 45392 h 48829"/>
                    <a:gd name="connsiteX9" fmla="*/ 0 w 92542"/>
                    <a:gd name="connsiteY9" fmla="*/ 23405 h 48829"/>
                    <a:gd name="connsiteX10" fmla="*/ 21699 w 92542"/>
                    <a:gd name="connsiteY10" fmla="*/ 27970 h 48829"/>
                    <a:gd name="connsiteX11" fmla="*/ 29990 w 92542"/>
                    <a:gd name="connsiteY11" fmla="*/ 30253 h 48829"/>
                    <a:gd name="connsiteX12" fmla="*/ 42270 w 92542"/>
                    <a:gd name="connsiteY12" fmla="*/ 32824 h 48829"/>
                    <a:gd name="connsiteX13" fmla="*/ 52267 w 92542"/>
                    <a:gd name="connsiteY13" fmla="*/ 24821 h 48829"/>
                    <a:gd name="connsiteX14" fmla="*/ 57698 w 92542"/>
                    <a:gd name="connsiteY14" fmla="*/ 17973 h 48829"/>
                    <a:gd name="connsiteX15" fmla="*/ 60269 w 92542"/>
                    <a:gd name="connsiteY15" fmla="*/ 17685 h 48829"/>
                    <a:gd name="connsiteX16" fmla="*/ 62263 w 92542"/>
                    <a:gd name="connsiteY16" fmla="*/ 18262 h 48829"/>
                    <a:gd name="connsiteX17" fmla="*/ 64546 w 92542"/>
                    <a:gd name="connsiteY17" fmla="*/ 17973 h 48829"/>
                    <a:gd name="connsiteX18" fmla="*/ 67983 w 92542"/>
                    <a:gd name="connsiteY18" fmla="*/ 15691 h 48829"/>
                    <a:gd name="connsiteX19" fmla="*/ 74254 w 92542"/>
                    <a:gd name="connsiteY19" fmla="*/ 8265 h 48829"/>
                    <a:gd name="connsiteX20" fmla="*/ 79108 w 92542"/>
                    <a:gd name="connsiteY20" fmla="*/ 9420 h 48829"/>
                    <a:gd name="connsiteX21" fmla="*/ 84251 w 92542"/>
                    <a:gd name="connsiteY21" fmla="*/ 4277 h 48829"/>
                    <a:gd name="connsiteX22" fmla="*/ 87400 w 92542"/>
                    <a:gd name="connsiteY22" fmla="*/ 0 h 48829"/>
                    <a:gd name="connsiteX23" fmla="*/ 91126 w 92542"/>
                    <a:gd name="connsiteY23" fmla="*/ 1154 h 48829"/>
                    <a:gd name="connsiteX24" fmla="*/ 92542 w 92542"/>
                    <a:gd name="connsiteY24" fmla="*/ 577 h 48829"/>
                    <a:gd name="connsiteX25" fmla="*/ 92542 w 92542"/>
                    <a:gd name="connsiteY25" fmla="*/ 12280 h 48829"/>
                    <a:gd name="connsiteX26" fmla="*/ 83674 w 92542"/>
                    <a:gd name="connsiteY26" fmla="*/ 18577 h 48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92542" h="48829">
                      <a:moveTo>
                        <a:pt x="83674" y="18577"/>
                      </a:moveTo>
                      <a:cubicBezTo>
                        <a:pt x="79869" y="21253"/>
                        <a:pt x="76904" y="23326"/>
                        <a:pt x="74832" y="24848"/>
                      </a:cubicBezTo>
                      <a:lnTo>
                        <a:pt x="69978" y="26842"/>
                      </a:lnTo>
                      <a:lnTo>
                        <a:pt x="64258" y="31407"/>
                      </a:lnTo>
                      <a:lnTo>
                        <a:pt x="55704" y="36261"/>
                      </a:lnTo>
                      <a:cubicBezTo>
                        <a:pt x="54733" y="36839"/>
                        <a:pt x="52844" y="38649"/>
                        <a:pt x="49984" y="41693"/>
                      </a:cubicBezTo>
                      <a:cubicBezTo>
                        <a:pt x="45602" y="46442"/>
                        <a:pt x="41798" y="48829"/>
                        <a:pt x="38570" y="48829"/>
                      </a:cubicBezTo>
                      <a:cubicBezTo>
                        <a:pt x="38177" y="48829"/>
                        <a:pt x="36104" y="47964"/>
                        <a:pt x="32299" y="46258"/>
                      </a:cubicBezTo>
                      <a:cubicBezTo>
                        <a:pt x="30961" y="45681"/>
                        <a:pt x="29623" y="45392"/>
                        <a:pt x="28285" y="45392"/>
                      </a:cubicBezTo>
                      <a:lnTo>
                        <a:pt x="0" y="23405"/>
                      </a:lnTo>
                      <a:lnTo>
                        <a:pt x="21699" y="27970"/>
                      </a:lnTo>
                      <a:cubicBezTo>
                        <a:pt x="25504" y="28731"/>
                        <a:pt x="28259" y="29492"/>
                        <a:pt x="29990" y="30253"/>
                      </a:cubicBezTo>
                      <a:cubicBezTo>
                        <a:pt x="35500" y="31958"/>
                        <a:pt x="39594" y="32824"/>
                        <a:pt x="42270" y="32824"/>
                      </a:cubicBezTo>
                      <a:cubicBezTo>
                        <a:pt x="44553" y="32824"/>
                        <a:pt x="47885" y="30174"/>
                        <a:pt x="52267" y="24821"/>
                      </a:cubicBezTo>
                      <a:cubicBezTo>
                        <a:pt x="54943" y="21594"/>
                        <a:pt x="56753" y="19311"/>
                        <a:pt x="57698" y="17973"/>
                      </a:cubicBezTo>
                      <a:cubicBezTo>
                        <a:pt x="58275" y="17606"/>
                        <a:pt x="59115" y="17501"/>
                        <a:pt x="60269" y="17685"/>
                      </a:cubicBezTo>
                      <a:cubicBezTo>
                        <a:pt x="61214" y="18078"/>
                        <a:pt x="61896" y="18262"/>
                        <a:pt x="62263" y="18262"/>
                      </a:cubicBezTo>
                      <a:lnTo>
                        <a:pt x="64546" y="17973"/>
                      </a:lnTo>
                      <a:cubicBezTo>
                        <a:pt x="65884" y="17606"/>
                        <a:pt x="67013" y="16845"/>
                        <a:pt x="67983" y="15691"/>
                      </a:cubicBezTo>
                      <a:cubicBezTo>
                        <a:pt x="71421" y="10941"/>
                        <a:pt x="73493" y="8449"/>
                        <a:pt x="74254" y="8265"/>
                      </a:cubicBezTo>
                      <a:cubicBezTo>
                        <a:pt x="75776" y="8659"/>
                        <a:pt x="77403" y="9026"/>
                        <a:pt x="79108" y="9420"/>
                      </a:cubicBezTo>
                      <a:cubicBezTo>
                        <a:pt x="80053" y="9236"/>
                        <a:pt x="81785" y="7530"/>
                        <a:pt x="84251" y="4277"/>
                      </a:cubicBezTo>
                      <a:lnTo>
                        <a:pt x="87400" y="0"/>
                      </a:lnTo>
                      <a:cubicBezTo>
                        <a:pt x="88344" y="0"/>
                        <a:pt x="89577" y="394"/>
                        <a:pt x="91126" y="1154"/>
                      </a:cubicBezTo>
                      <a:lnTo>
                        <a:pt x="92542" y="577"/>
                      </a:lnTo>
                      <a:lnTo>
                        <a:pt x="92542" y="12280"/>
                      </a:lnTo>
                      <a:cubicBezTo>
                        <a:pt x="88712" y="15349"/>
                        <a:pt x="85747" y="17449"/>
                        <a:pt x="83674" y="18577"/>
                      </a:cubicBezTo>
                      <a:close/>
                    </a:path>
                  </a:pathLst>
                </a:custGeom>
                <a:grpFill/>
                <a:ln w="2609"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DDFF99CC-1912-1AEA-E53E-B44B1798C4B8}"/>
                    </a:ext>
                  </a:extLst>
                </p:cNvPr>
                <p:cNvSpPr/>
                <p:nvPr/>
              </p:nvSpPr>
              <p:spPr>
                <a:xfrm>
                  <a:off x="6895821" y="2919189"/>
                  <a:ext cx="147642" cy="230240"/>
                </a:xfrm>
                <a:custGeom>
                  <a:avLst/>
                  <a:gdLst>
                    <a:gd name="connsiteX0" fmla="*/ 59403 w 147642"/>
                    <a:gd name="connsiteY0" fmla="*/ 177686 h 230240"/>
                    <a:gd name="connsiteX1" fmla="*/ 56544 w 147642"/>
                    <a:gd name="connsiteY1" fmla="*/ 184245 h 230240"/>
                    <a:gd name="connsiteX2" fmla="*/ 53972 w 147642"/>
                    <a:gd name="connsiteY2" fmla="*/ 192825 h 230240"/>
                    <a:gd name="connsiteX3" fmla="*/ 44264 w 147642"/>
                    <a:gd name="connsiteY3" fmla="*/ 215390 h 230240"/>
                    <a:gd name="connsiteX4" fmla="*/ 20282 w 147642"/>
                    <a:gd name="connsiteY4" fmla="*/ 230241 h 230240"/>
                    <a:gd name="connsiteX5" fmla="*/ 0 w 147642"/>
                    <a:gd name="connsiteY5" fmla="*/ 192825 h 230240"/>
                    <a:gd name="connsiteX6" fmla="*/ 7714 w 147642"/>
                    <a:gd name="connsiteY6" fmla="*/ 135704 h 230240"/>
                    <a:gd name="connsiteX7" fmla="*/ 11991 w 147642"/>
                    <a:gd name="connsiteY7" fmla="*/ 112274 h 230240"/>
                    <a:gd name="connsiteX8" fmla="*/ 15979 w 147642"/>
                    <a:gd name="connsiteY8" fmla="*/ 96557 h 230240"/>
                    <a:gd name="connsiteX9" fmla="*/ 25399 w 147642"/>
                    <a:gd name="connsiteY9" fmla="*/ 76852 h 230240"/>
                    <a:gd name="connsiteX10" fmla="*/ 26816 w 147642"/>
                    <a:gd name="connsiteY10" fmla="*/ 76275 h 230240"/>
                    <a:gd name="connsiteX11" fmla="*/ 27104 w 147642"/>
                    <a:gd name="connsiteY11" fmla="*/ 78557 h 230240"/>
                    <a:gd name="connsiteX12" fmla="*/ 25950 w 147642"/>
                    <a:gd name="connsiteY12" fmla="*/ 85983 h 230240"/>
                    <a:gd name="connsiteX13" fmla="*/ 19941 w 147642"/>
                    <a:gd name="connsiteY13" fmla="*/ 127098 h 230240"/>
                    <a:gd name="connsiteX14" fmla="*/ 15953 w 147642"/>
                    <a:gd name="connsiteY14" fmla="*/ 155094 h 230240"/>
                    <a:gd name="connsiteX15" fmla="*/ 41955 w 147642"/>
                    <a:gd name="connsiteY15" fmla="*/ 127387 h 230240"/>
                    <a:gd name="connsiteX16" fmla="*/ 92516 w 147642"/>
                    <a:gd name="connsiteY16" fmla="*/ 69400 h 230240"/>
                    <a:gd name="connsiteX17" fmla="*/ 113087 w 147642"/>
                    <a:gd name="connsiteY17" fmla="*/ 45969 h 230240"/>
                    <a:gd name="connsiteX18" fmla="*/ 144494 w 147642"/>
                    <a:gd name="connsiteY18" fmla="*/ 3700 h 230240"/>
                    <a:gd name="connsiteX19" fmla="*/ 147066 w 147642"/>
                    <a:gd name="connsiteY19" fmla="*/ 0 h 230240"/>
                    <a:gd name="connsiteX20" fmla="*/ 147643 w 147642"/>
                    <a:gd name="connsiteY20" fmla="*/ 2283 h 230240"/>
                    <a:gd name="connsiteX21" fmla="*/ 145071 w 147642"/>
                    <a:gd name="connsiteY21" fmla="*/ 11702 h 230240"/>
                    <a:gd name="connsiteX22" fmla="*/ 98813 w 147642"/>
                    <a:gd name="connsiteY22" fmla="*/ 78242 h 230240"/>
                    <a:gd name="connsiteX23" fmla="*/ 83385 w 147642"/>
                    <a:gd name="connsiteY23" fmla="*/ 95376 h 230240"/>
                    <a:gd name="connsiteX24" fmla="*/ 63969 w 147642"/>
                    <a:gd name="connsiteY24" fmla="*/ 117941 h 230240"/>
                    <a:gd name="connsiteX25" fmla="*/ 46835 w 147642"/>
                    <a:gd name="connsiteY25" fmla="*/ 137935 h 230240"/>
                    <a:gd name="connsiteX26" fmla="*/ 31119 w 147642"/>
                    <a:gd name="connsiteY26" fmla="*/ 155645 h 230240"/>
                    <a:gd name="connsiteX27" fmla="*/ 57383 w 147642"/>
                    <a:gd name="connsiteY27" fmla="*/ 174222 h 230240"/>
                    <a:gd name="connsiteX28" fmla="*/ 59403 w 147642"/>
                    <a:gd name="connsiteY28" fmla="*/ 177686 h 230240"/>
                    <a:gd name="connsiteX29" fmla="*/ 49695 w 147642"/>
                    <a:gd name="connsiteY29" fmla="*/ 179417 h 230240"/>
                    <a:gd name="connsiteX30" fmla="*/ 26553 w 147642"/>
                    <a:gd name="connsiteY30" fmla="*/ 168843 h 230240"/>
                    <a:gd name="connsiteX31" fmla="*/ 19416 w 147642"/>
                    <a:gd name="connsiteY31" fmla="*/ 169709 h 230240"/>
                    <a:gd name="connsiteX32" fmla="*/ 13696 w 147642"/>
                    <a:gd name="connsiteY32" fmla="*/ 181123 h 230240"/>
                    <a:gd name="connsiteX33" fmla="*/ 28259 w 147642"/>
                    <a:gd name="connsiteY33" fmla="*/ 198545 h 230240"/>
                    <a:gd name="connsiteX34" fmla="*/ 43110 w 147642"/>
                    <a:gd name="connsiteY34" fmla="*/ 192982 h 230240"/>
                    <a:gd name="connsiteX35" fmla="*/ 49695 w 147642"/>
                    <a:gd name="connsiteY35" fmla="*/ 179417 h 230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47642" h="230240">
                      <a:moveTo>
                        <a:pt x="59403" y="177686"/>
                      </a:moveTo>
                      <a:cubicBezTo>
                        <a:pt x="58826" y="177686"/>
                        <a:pt x="57882" y="179890"/>
                        <a:pt x="56544" y="184245"/>
                      </a:cubicBezTo>
                      <a:cubicBezTo>
                        <a:pt x="56150" y="185767"/>
                        <a:pt x="55310" y="188627"/>
                        <a:pt x="53972" y="192825"/>
                      </a:cubicBezTo>
                      <a:cubicBezTo>
                        <a:pt x="49774" y="204239"/>
                        <a:pt x="46547" y="211769"/>
                        <a:pt x="44264" y="215390"/>
                      </a:cubicBezTo>
                      <a:cubicBezTo>
                        <a:pt x="37993" y="225282"/>
                        <a:pt x="29990" y="230241"/>
                        <a:pt x="20282" y="230241"/>
                      </a:cubicBezTo>
                      <a:cubicBezTo>
                        <a:pt x="6770" y="230241"/>
                        <a:pt x="0" y="217778"/>
                        <a:pt x="0" y="192825"/>
                      </a:cubicBezTo>
                      <a:cubicBezTo>
                        <a:pt x="0" y="182933"/>
                        <a:pt x="2571" y="163884"/>
                        <a:pt x="7714" y="135704"/>
                      </a:cubicBezTo>
                      <a:lnTo>
                        <a:pt x="11991" y="112274"/>
                      </a:lnTo>
                      <a:cubicBezTo>
                        <a:pt x="13513" y="104271"/>
                        <a:pt x="14851" y="99049"/>
                        <a:pt x="15979" y="96557"/>
                      </a:cubicBezTo>
                      <a:lnTo>
                        <a:pt x="25399" y="76852"/>
                      </a:lnTo>
                      <a:cubicBezTo>
                        <a:pt x="26160" y="76275"/>
                        <a:pt x="26632" y="76091"/>
                        <a:pt x="26816" y="76275"/>
                      </a:cubicBezTo>
                      <a:cubicBezTo>
                        <a:pt x="26999" y="76668"/>
                        <a:pt x="27104" y="77403"/>
                        <a:pt x="27104" y="78557"/>
                      </a:cubicBezTo>
                      <a:cubicBezTo>
                        <a:pt x="27104" y="81234"/>
                        <a:pt x="26737" y="83700"/>
                        <a:pt x="25950" y="85983"/>
                      </a:cubicBezTo>
                      <a:cubicBezTo>
                        <a:pt x="25950" y="87137"/>
                        <a:pt x="23956" y="100834"/>
                        <a:pt x="19941" y="127098"/>
                      </a:cubicBezTo>
                      <a:cubicBezTo>
                        <a:pt x="17658" y="141582"/>
                        <a:pt x="16320" y="150896"/>
                        <a:pt x="15953" y="155094"/>
                      </a:cubicBezTo>
                      <a:cubicBezTo>
                        <a:pt x="17107" y="155094"/>
                        <a:pt x="25766" y="145859"/>
                        <a:pt x="41955" y="127387"/>
                      </a:cubicBezTo>
                      <a:lnTo>
                        <a:pt x="92516" y="69400"/>
                      </a:lnTo>
                      <a:cubicBezTo>
                        <a:pt x="96504" y="64835"/>
                        <a:pt x="103379" y="57016"/>
                        <a:pt x="113087" y="45969"/>
                      </a:cubicBezTo>
                      <a:cubicBezTo>
                        <a:pt x="125655" y="31302"/>
                        <a:pt x="136124" y="17212"/>
                        <a:pt x="144494" y="3700"/>
                      </a:cubicBezTo>
                      <a:cubicBezTo>
                        <a:pt x="145649" y="1233"/>
                        <a:pt x="146488" y="0"/>
                        <a:pt x="147066" y="0"/>
                      </a:cubicBezTo>
                      <a:lnTo>
                        <a:pt x="147643" y="2283"/>
                      </a:lnTo>
                      <a:cubicBezTo>
                        <a:pt x="146488" y="6664"/>
                        <a:pt x="145649" y="9813"/>
                        <a:pt x="145071" y="11702"/>
                      </a:cubicBezTo>
                      <a:cubicBezTo>
                        <a:pt x="139535" y="27130"/>
                        <a:pt x="124133" y="49302"/>
                        <a:pt x="98813" y="78242"/>
                      </a:cubicBezTo>
                      <a:cubicBezTo>
                        <a:pt x="96347" y="80919"/>
                        <a:pt x="91204" y="86612"/>
                        <a:pt x="83385" y="95376"/>
                      </a:cubicBezTo>
                      <a:cubicBezTo>
                        <a:pt x="81863" y="96898"/>
                        <a:pt x="75383" y="104428"/>
                        <a:pt x="63969" y="117941"/>
                      </a:cubicBezTo>
                      <a:lnTo>
                        <a:pt x="46835" y="137935"/>
                      </a:lnTo>
                      <a:lnTo>
                        <a:pt x="31119" y="155645"/>
                      </a:lnTo>
                      <a:cubicBezTo>
                        <a:pt x="42532" y="158899"/>
                        <a:pt x="51296" y="165065"/>
                        <a:pt x="57383" y="174222"/>
                      </a:cubicBezTo>
                      <a:cubicBezTo>
                        <a:pt x="57777" y="175036"/>
                        <a:pt x="58459" y="176190"/>
                        <a:pt x="59403" y="177686"/>
                      </a:cubicBezTo>
                      <a:close/>
                      <a:moveTo>
                        <a:pt x="49695" y="179417"/>
                      </a:moveTo>
                      <a:cubicBezTo>
                        <a:pt x="49695" y="172385"/>
                        <a:pt x="41981" y="168843"/>
                        <a:pt x="26553" y="168843"/>
                      </a:cubicBezTo>
                      <a:cubicBezTo>
                        <a:pt x="22932" y="168843"/>
                        <a:pt x="20545" y="169132"/>
                        <a:pt x="19416" y="169709"/>
                      </a:cubicBezTo>
                      <a:cubicBezTo>
                        <a:pt x="15612" y="171415"/>
                        <a:pt x="13696" y="175219"/>
                        <a:pt x="13696" y="181123"/>
                      </a:cubicBezTo>
                      <a:cubicBezTo>
                        <a:pt x="13696" y="192746"/>
                        <a:pt x="18550" y="198545"/>
                        <a:pt x="28259" y="198545"/>
                      </a:cubicBezTo>
                      <a:cubicBezTo>
                        <a:pt x="33769" y="198545"/>
                        <a:pt x="38728" y="196682"/>
                        <a:pt x="43110" y="192982"/>
                      </a:cubicBezTo>
                      <a:cubicBezTo>
                        <a:pt x="47518" y="189257"/>
                        <a:pt x="49695" y="184744"/>
                        <a:pt x="49695" y="179417"/>
                      </a:cubicBezTo>
                      <a:close/>
                    </a:path>
                  </a:pathLst>
                </a:custGeom>
                <a:grpFill/>
                <a:ln w="2609"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964C6EE3-9909-FC05-A47E-D47BB6004066}"/>
                    </a:ext>
                  </a:extLst>
                </p:cNvPr>
                <p:cNvSpPr/>
                <p:nvPr/>
              </p:nvSpPr>
              <p:spPr>
                <a:xfrm>
                  <a:off x="6980570" y="2941282"/>
                  <a:ext cx="34009" cy="44290"/>
                </a:xfrm>
                <a:custGeom>
                  <a:avLst/>
                  <a:gdLst>
                    <a:gd name="connsiteX0" fmla="*/ 23693 w 34009"/>
                    <a:gd name="connsiteY0" fmla="*/ 15743 h 44290"/>
                    <a:gd name="connsiteX1" fmla="*/ 12279 w 34009"/>
                    <a:gd name="connsiteY1" fmla="*/ 32299 h 44290"/>
                    <a:gd name="connsiteX2" fmla="*/ 0 w 34009"/>
                    <a:gd name="connsiteY2" fmla="*/ 44290 h 44290"/>
                    <a:gd name="connsiteX3" fmla="*/ 7714 w 34009"/>
                    <a:gd name="connsiteY3" fmla="*/ 30856 h 44290"/>
                    <a:gd name="connsiteX4" fmla="*/ 34005 w 34009"/>
                    <a:gd name="connsiteY4" fmla="*/ 0 h 44290"/>
                    <a:gd name="connsiteX5" fmla="*/ 23693 w 34009"/>
                    <a:gd name="connsiteY5" fmla="*/ 15743 h 44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009" h="44290">
                      <a:moveTo>
                        <a:pt x="23693" y="15743"/>
                      </a:moveTo>
                      <a:cubicBezTo>
                        <a:pt x="16635" y="26212"/>
                        <a:pt x="12830" y="31748"/>
                        <a:pt x="12279" y="32299"/>
                      </a:cubicBezTo>
                      <a:cubicBezTo>
                        <a:pt x="7530" y="37048"/>
                        <a:pt x="3411" y="41063"/>
                        <a:pt x="0" y="44290"/>
                      </a:cubicBezTo>
                      <a:cubicBezTo>
                        <a:pt x="1889" y="38964"/>
                        <a:pt x="4460" y="34477"/>
                        <a:pt x="7714" y="30856"/>
                      </a:cubicBezTo>
                      <a:cubicBezTo>
                        <a:pt x="21804" y="15061"/>
                        <a:pt x="30568" y="4775"/>
                        <a:pt x="34005" y="0"/>
                      </a:cubicBezTo>
                      <a:cubicBezTo>
                        <a:pt x="34162" y="26"/>
                        <a:pt x="30725" y="5274"/>
                        <a:pt x="23693" y="15743"/>
                      </a:cubicBezTo>
                      <a:close/>
                    </a:path>
                  </a:pathLst>
                </a:custGeom>
                <a:grpFill/>
                <a:ln w="2609"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0E81AEDD-0063-7212-14A3-609D0F6D3FD7}"/>
                    </a:ext>
                  </a:extLst>
                </p:cNvPr>
                <p:cNvSpPr/>
                <p:nvPr/>
              </p:nvSpPr>
              <p:spPr>
                <a:xfrm>
                  <a:off x="6835263" y="3064602"/>
                  <a:ext cx="39698" cy="71709"/>
                </a:xfrm>
                <a:custGeom>
                  <a:avLst/>
                  <a:gdLst>
                    <a:gd name="connsiteX0" fmla="*/ 39699 w 39698"/>
                    <a:gd name="connsiteY0" fmla="*/ 25162 h 71709"/>
                    <a:gd name="connsiteX1" fmla="*/ 32562 w 39698"/>
                    <a:gd name="connsiteY1" fmla="*/ 52004 h 71709"/>
                    <a:gd name="connsiteX2" fmla="*/ 10285 w 39698"/>
                    <a:gd name="connsiteY2" fmla="*/ 71709 h 71709"/>
                    <a:gd name="connsiteX3" fmla="*/ 0 w 39698"/>
                    <a:gd name="connsiteY3" fmla="*/ 59141 h 71709"/>
                    <a:gd name="connsiteX4" fmla="*/ 1417 w 39698"/>
                    <a:gd name="connsiteY4" fmla="*/ 50010 h 71709"/>
                    <a:gd name="connsiteX5" fmla="*/ 5982 w 39698"/>
                    <a:gd name="connsiteY5" fmla="*/ 40302 h 71709"/>
                    <a:gd name="connsiteX6" fmla="*/ 10259 w 39698"/>
                    <a:gd name="connsiteY6" fmla="*/ 32877 h 71709"/>
                    <a:gd name="connsiteX7" fmla="*/ 8265 w 39698"/>
                    <a:gd name="connsiteY7" fmla="*/ 32011 h 71709"/>
                    <a:gd name="connsiteX8" fmla="*/ 7399 w 39698"/>
                    <a:gd name="connsiteY8" fmla="*/ 32011 h 71709"/>
                    <a:gd name="connsiteX9" fmla="*/ 9105 w 39698"/>
                    <a:gd name="connsiteY9" fmla="*/ 26291 h 71709"/>
                    <a:gd name="connsiteX10" fmla="*/ 19101 w 39698"/>
                    <a:gd name="connsiteY10" fmla="*/ 3437 h 71709"/>
                    <a:gd name="connsiteX11" fmla="*/ 22250 w 39698"/>
                    <a:gd name="connsiteY11" fmla="*/ 0 h 71709"/>
                    <a:gd name="connsiteX12" fmla="*/ 31381 w 39698"/>
                    <a:gd name="connsiteY12" fmla="*/ 4854 h 71709"/>
                    <a:gd name="connsiteX13" fmla="*/ 39699 w 39698"/>
                    <a:gd name="connsiteY13" fmla="*/ 25162 h 71709"/>
                    <a:gd name="connsiteX14" fmla="*/ 26291 w 39698"/>
                    <a:gd name="connsiteY14" fmla="*/ 47150 h 71709"/>
                    <a:gd name="connsiteX15" fmla="*/ 19443 w 39698"/>
                    <a:gd name="connsiteY15" fmla="*/ 37442 h 71709"/>
                    <a:gd name="connsiteX16" fmla="*/ 15166 w 39698"/>
                    <a:gd name="connsiteY16" fmla="*/ 36025 h 71709"/>
                    <a:gd name="connsiteX17" fmla="*/ 10600 w 39698"/>
                    <a:gd name="connsiteY17" fmla="*/ 41299 h 71709"/>
                    <a:gd name="connsiteX18" fmla="*/ 7740 w 39698"/>
                    <a:gd name="connsiteY18" fmla="*/ 48856 h 71709"/>
                    <a:gd name="connsiteX19" fmla="*/ 15166 w 39698"/>
                    <a:gd name="connsiteY19" fmla="*/ 55153 h 71709"/>
                    <a:gd name="connsiteX20" fmla="*/ 22460 w 39698"/>
                    <a:gd name="connsiteY20" fmla="*/ 52713 h 71709"/>
                    <a:gd name="connsiteX21" fmla="*/ 26291 w 39698"/>
                    <a:gd name="connsiteY21" fmla="*/ 47150 h 717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9698" h="71709">
                      <a:moveTo>
                        <a:pt x="39699" y="25162"/>
                      </a:moveTo>
                      <a:cubicBezTo>
                        <a:pt x="39699" y="33926"/>
                        <a:pt x="37311" y="42873"/>
                        <a:pt x="32562" y="52004"/>
                      </a:cubicBezTo>
                      <a:cubicBezTo>
                        <a:pt x="25713" y="65150"/>
                        <a:pt x="18288" y="71709"/>
                        <a:pt x="10285" y="71709"/>
                      </a:cubicBezTo>
                      <a:cubicBezTo>
                        <a:pt x="3437" y="71709"/>
                        <a:pt x="0" y="67511"/>
                        <a:pt x="0" y="59141"/>
                      </a:cubicBezTo>
                      <a:cubicBezTo>
                        <a:pt x="0" y="56281"/>
                        <a:pt x="472" y="53237"/>
                        <a:pt x="1417" y="50010"/>
                      </a:cubicBezTo>
                      <a:lnTo>
                        <a:pt x="5982" y="40302"/>
                      </a:lnTo>
                      <a:lnTo>
                        <a:pt x="10259" y="32877"/>
                      </a:lnTo>
                      <a:lnTo>
                        <a:pt x="8265" y="32011"/>
                      </a:lnTo>
                      <a:lnTo>
                        <a:pt x="7399" y="32011"/>
                      </a:lnTo>
                      <a:cubicBezTo>
                        <a:pt x="7216" y="31250"/>
                        <a:pt x="7767" y="29361"/>
                        <a:pt x="9105" y="26291"/>
                      </a:cubicBezTo>
                      <a:lnTo>
                        <a:pt x="19101" y="3437"/>
                      </a:lnTo>
                      <a:cubicBezTo>
                        <a:pt x="20046" y="1154"/>
                        <a:pt x="21096" y="0"/>
                        <a:pt x="22250" y="0"/>
                      </a:cubicBezTo>
                      <a:cubicBezTo>
                        <a:pt x="23772" y="0"/>
                        <a:pt x="26816" y="1627"/>
                        <a:pt x="31381" y="4854"/>
                      </a:cubicBezTo>
                      <a:cubicBezTo>
                        <a:pt x="36943" y="10023"/>
                        <a:pt x="39699" y="16792"/>
                        <a:pt x="39699" y="25162"/>
                      </a:cubicBezTo>
                      <a:close/>
                      <a:moveTo>
                        <a:pt x="26291" y="47150"/>
                      </a:moveTo>
                      <a:cubicBezTo>
                        <a:pt x="26291" y="43529"/>
                        <a:pt x="24008" y="40302"/>
                        <a:pt x="19443" y="37442"/>
                      </a:cubicBezTo>
                      <a:cubicBezTo>
                        <a:pt x="17921" y="36497"/>
                        <a:pt x="16478" y="36025"/>
                        <a:pt x="15166" y="36025"/>
                      </a:cubicBezTo>
                      <a:cubicBezTo>
                        <a:pt x="14037" y="36025"/>
                        <a:pt x="12489" y="37783"/>
                        <a:pt x="10600" y="41299"/>
                      </a:cubicBezTo>
                      <a:cubicBezTo>
                        <a:pt x="8685" y="44815"/>
                        <a:pt x="7740" y="47334"/>
                        <a:pt x="7740" y="48856"/>
                      </a:cubicBezTo>
                      <a:cubicBezTo>
                        <a:pt x="7740" y="53054"/>
                        <a:pt x="10207" y="55153"/>
                        <a:pt x="15166" y="55153"/>
                      </a:cubicBezTo>
                      <a:cubicBezTo>
                        <a:pt x="17448" y="55153"/>
                        <a:pt x="19889" y="54339"/>
                        <a:pt x="22460" y="52713"/>
                      </a:cubicBezTo>
                      <a:cubicBezTo>
                        <a:pt x="25005" y="51112"/>
                        <a:pt x="26291" y="49249"/>
                        <a:pt x="26291" y="47150"/>
                      </a:cubicBezTo>
                      <a:close/>
                    </a:path>
                  </a:pathLst>
                </a:custGeom>
                <a:grpFill/>
                <a:ln w="2609"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A88E0BF7-F4E9-E117-50B6-9D056C334787}"/>
                    </a:ext>
                  </a:extLst>
                </p:cNvPr>
                <p:cNvSpPr/>
                <p:nvPr/>
              </p:nvSpPr>
              <p:spPr>
                <a:xfrm>
                  <a:off x="6739231" y="2984050"/>
                  <a:ext cx="121981" cy="155802"/>
                </a:xfrm>
                <a:custGeom>
                  <a:avLst/>
                  <a:gdLst>
                    <a:gd name="connsiteX0" fmla="*/ 53001 w 121981"/>
                    <a:gd name="connsiteY0" fmla="*/ 99705 h 155802"/>
                    <a:gd name="connsiteX1" fmla="*/ 76511 w 121981"/>
                    <a:gd name="connsiteY1" fmla="*/ 69295 h 155802"/>
                    <a:gd name="connsiteX2" fmla="*/ 97528 w 121981"/>
                    <a:gd name="connsiteY2" fmla="*/ 55494 h 155802"/>
                    <a:gd name="connsiteX3" fmla="*/ 106003 w 121981"/>
                    <a:gd name="connsiteY3" fmla="*/ 47019 h 155802"/>
                    <a:gd name="connsiteX4" fmla="*/ 100676 w 121981"/>
                    <a:gd name="connsiteY4" fmla="*/ 40433 h 155802"/>
                    <a:gd name="connsiteX5" fmla="*/ 94720 w 121981"/>
                    <a:gd name="connsiteY5" fmla="*/ 42007 h 155802"/>
                    <a:gd name="connsiteX6" fmla="*/ 86718 w 121981"/>
                    <a:gd name="connsiteY6" fmla="*/ 38413 h 155802"/>
                    <a:gd name="connsiteX7" fmla="*/ 84041 w 121981"/>
                    <a:gd name="connsiteY7" fmla="*/ 30410 h 155802"/>
                    <a:gd name="connsiteX8" fmla="*/ 92831 w 121981"/>
                    <a:gd name="connsiteY8" fmla="*/ 11282 h 155802"/>
                    <a:gd name="connsiteX9" fmla="*/ 103484 w 121981"/>
                    <a:gd name="connsiteY9" fmla="*/ 0 h 155802"/>
                    <a:gd name="connsiteX10" fmla="*/ 117285 w 121981"/>
                    <a:gd name="connsiteY10" fmla="*/ 10338 h 155802"/>
                    <a:gd name="connsiteX11" fmla="*/ 121982 w 121981"/>
                    <a:gd name="connsiteY11" fmla="*/ 27891 h 155802"/>
                    <a:gd name="connsiteX12" fmla="*/ 116813 w 121981"/>
                    <a:gd name="connsiteY12" fmla="*/ 49984 h 155802"/>
                    <a:gd name="connsiteX13" fmla="*/ 105058 w 121981"/>
                    <a:gd name="connsiteY13" fmla="*/ 69269 h 155802"/>
                    <a:gd name="connsiteX14" fmla="*/ 76852 w 121981"/>
                    <a:gd name="connsiteY14" fmla="*/ 85878 h 155802"/>
                    <a:gd name="connsiteX15" fmla="*/ 67747 w 121981"/>
                    <a:gd name="connsiteY15" fmla="*/ 94641 h 155802"/>
                    <a:gd name="connsiteX16" fmla="*/ 21961 w 121981"/>
                    <a:gd name="connsiteY16" fmla="*/ 146383 h 155802"/>
                    <a:gd name="connsiteX17" fmla="*/ 1889 w 121981"/>
                    <a:gd name="connsiteY17" fmla="*/ 155803 h 155802"/>
                    <a:gd name="connsiteX18" fmla="*/ 0 w 121981"/>
                    <a:gd name="connsiteY18" fmla="*/ 154858 h 155802"/>
                    <a:gd name="connsiteX19" fmla="*/ 53001 w 121981"/>
                    <a:gd name="connsiteY19" fmla="*/ 99705 h 1558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21981" h="155802">
                      <a:moveTo>
                        <a:pt x="53001" y="99705"/>
                      </a:moveTo>
                      <a:cubicBezTo>
                        <a:pt x="60112" y="86534"/>
                        <a:pt x="67957" y="76406"/>
                        <a:pt x="76511" y="69295"/>
                      </a:cubicBezTo>
                      <a:cubicBezTo>
                        <a:pt x="77350" y="68456"/>
                        <a:pt x="84356" y="63864"/>
                        <a:pt x="97528" y="55494"/>
                      </a:cubicBezTo>
                      <a:cubicBezTo>
                        <a:pt x="103169" y="51952"/>
                        <a:pt x="106003" y="49118"/>
                        <a:pt x="106003" y="47019"/>
                      </a:cubicBezTo>
                      <a:cubicBezTo>
                        <a:pt x="106003" y="43897"/>
                        <a:pt x="104218" y="41693"/>
                        <a:pt x="100676" y="40433"/>
                      </a:cubicBezTo>
                      <a:cubicBezTo>
                        <a:pt x="98157" y="41483"/>
                        <a:pt x="96190" y="42007"/>
                        <a:pt x="94720" y="42007"/>
                      </a:cubicBezTo>
                      <a:cubicBezTo>
                        <a:pt x="91781" y="42007"/>
                        <a:pt x="89131" y="40800"/>
                        <a:pt x="86718" y="38413"/>
                      </a:cubicBezTo>
                      <a:cubicBezTo>
                        <a:pt x="84304" y="35999"/>
                        <a:pt x="83438" y="33349"/>
                        <a:pt x="84041" y="30410"/>
                      </a:cubicBezTo>
                      <a:cubicBezTo>
                        <a:pt x="84881" y="26658"/>
                        <a:pt x="87793" y="20282"/>
                        <a:pt x="92831" y="11282"/>
                      </a:cubicBezTo>
                      <a:cubicBezTo>
                        <a:pt x="97003" y="3752"/>
                        <a:pt x="100571" y="0"/>
                        <a:pt x="103484" y="0"/>
                      </a:cubicBezTo>
                      <a:cubicBezTo>
                        <a:pt x="108915" y="0"/>
                        <a:pt x="113507" y="3463"/>
                        <a:pt x="117285" y="10338"/>
                      </a:cubicBezTo>
                      <a:cubicBezTo>
                        <a:pt x="120434" y="15979"/>
                        <a:pt x="121982" y="21830"/>
                        <a:pt x="121982" y="27891"/>
                      </a:cubicBezTo>
                      <a:cubicBezTo>
                        <a:pt x="121982" y="34162"/>
                        <a:pt x="120250" y="41535"/>
                        <a:pt x="116813" y="49984"/>
                      </a:cubicBezTo>
                      <a:cubicBezTo>
                        <a:pt x="113376" y="58459"/>
                        <a:pt x="109440" y="64887"/>
                        <a:pt x="105058" y="69269"/>
                      </a:cubicBezTo>
                      <a:cubicBezTo>
                        <a:pt x="103169" y="71158"/>
                        <a:pt x="93776" y="76694"/>
                        <a:pt x="76852" y="85878"/>
                      </a:cubicBezTo>
                      <a:cubicBezTo>
                        <a:pt x="73100" y="87977"/>
                        <a:pt x="70056" y="90889"/>
                        <a:pt x="67747" y="94641"/>
                      </a:cubicBezTo>
                      <a:cubicBezTo>
                        <a:pt x="52083" y="120145"/>
                        <a:pt x="36812" y="137384"/>
                        <a:pt x="21961" y="146383"/>
                      </a:cubicBezTo>
                      <a:cubicBezTo>
                        <a:pt x="11729" y="152654"/>
                        <a:pt x="5038" y="155803"/>
                        <a:pt x="1889" y="155803"/>
                      </a:cubicBezTo>
                      <a:cubicBezTo>
                        <a:pt x="840" y="155803"/>
                        <a:pt x="210" y="155488"/>
                        <a:pt x="0" y="154858"/>
                      </a:cubicBezTo>
                      <a:cubicBezTo>
                        <a:pt x="22801" y="141293"/>
                        <a:pt x="40459" y="122900"/>
                        <a:pt x="53001" y="99705"/>
                      </a:cubicBezTo>
                      <a:close/>
                    </a:path>
                  </a:pathLst>
                </a:custGeom>
                <a:grpFill/>
                <a:ln w="2609"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F534EFF6-869F-9B87-83A6-42408543733D}"/>
                    </a:ext>
                  </a:extLst>
                </p:cNvPr>
                <p:cNvSpPr/>
                <p:nvPr/>
              </p:nvSpPr>
              <p:spPr>
                <a:xfrm>
                  <a:off x="6782839" y="2922968"/>
                  <a:ext cx="31171" cy="43607"/>
                </a:xfrm>
                <a:custGeom>
                  <a:avLst/>
                  <a:gdLst>
                    <a:gd name="connsiteX0" fmla="*/ 31014 w 31171"/>
                    <a:gd name="connsiteY0" fmla="*/ 17894 h 43607"/>
                    <a:gd name="connsiteX1" fmla="*/ 27262 w 31171"/>
                    <a:gd name="connsiteY1" fmla="*/ 32640 h 43607"/>
                    <a:gd name="connsiteX2" fmla="*/ 16609 w 31171"/>
                    <a:gd name="connsiteY2" fmla="*/ 43608 h 43607"/>
                    <a:gd name="connsiteX3" fmla="*/ 6586 w 31171"/>
                    <a:gd name="connsiteY3" fmla="*/ 35763 h 43607"/>
                    <a:gd name="connsiteX4" fmla="*/ 0 w 31171"/>
                    <a:gd name="connsiteY4" fmla="*/ 28862 h 43607"/>
                    <a:gd name="connsiteX5" fmla="*/ 630 w 31171"/>
                    <a:gd name="connsiteY5" fmla="*/ 27603 h 43607"/>
                    <a:gd name="connsiteX6" fmla="*/ 7530 w 31171"/>
                    <a:gd name="connsiteY6" fmla="*/ 12542 h 43607"/>
                    <a:gd name="connsiteX7" fmla="*/ 13801 w 31171"/>
                    <a:gd name="connsiteY7" fmla="*/ 1574 h 43607"/>
                    <a:gd name="connsiteX8" fmla="*/ 15061 w 31171"/>
                    <a:gd name="connsiteY8" fmla="*/ 0 h 43607"/>
                    <a:gd name="connsiteX9" fmla="*/ 19443 w 31171"/>
                    <a:gd name="connsiteY9" fmla="*/ 3149 h 43607"/>
                    <a:gd name="connsiteX10" fmla="*/ 26658 w 31171"/>
                    <a:gd name="connsiteY10" fmla="*/ 9420 h 43607"/>
                    <a:gd name="connsiteX11" fmla="*/ 31014 w 31171"/>
                    <a:gd name="connsiteY11" fmla="*/ 17894 h 43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171" h="43607">
                      <a:moveTo>
                        <a:pt x="31014" y="17894"/>
                      </a:moveTo>
                      <a:cubicBezTo>
                        <a:pt x="31643" y="21437"/>
                        <a:pt x="30384" y="26369"/>
                        <a:pt x="27262" y="32640"/>
                      </a:cubicBezTo>
                      <a:cubicBezTo>
                        <a:pt x="23510" y="39961"/>
                        <a:pt x="19941" y="43608"/>
                        <a:pt x="16609" y="43608"/>
                      </a:cubicBezTo>
                      <a:cubicBezTo>
                        <a:pt x="14300" y="41719"/>
                        <a:pt x="10968" y="39121"/>
                        <a:pt x="6586" y="35763"/>
                      </a:cubicBezTo>
                      <a:cubicBezTo>
                        <a:pt x="2204" y="32430"/>
                        <a:pt x="0" y="30121"/>
                        <a:pt x="0" y="28862"/>
                      </a:cubicBezTo>
                      <a:lnTo>
                        <a:pt x="630" y="27603"/>
                      </a:lnTo>
                      <a:cubicBezTo>
                        <a:pt x="1889" y="24874"/>
                        <a:pt x="4172" y="19862"/>
                        <a:pt x="7530" y="12542"/>
                      </a:cubicBezTo>
                      <a:cubicBezTo>
                        <a:pt x="8370" y="10863"/>
                        <a:pt x="10469" y="7216"/>
                        <a:pt x="13801" y="1574"/>
                      </a:cubicBezTo>
                      <a:lnTo>
                        <a:pt x="15061" y="0"/>
                      </a:lnTo>
                      <a:cubicBezTo>
                        <a:pt x="15900" y="840"/>
                        <a:pt x="17370" y="1889"/>
                        <a:pt x="19443" y="3149"/>
                      </a:cubicBezTo>
                      <a:cubicBezTo>
                        <a:pt x="23405" y="6087"/>
                        <a:pt x="25818" y="8160"/>
                        <a:pt x="26658" y="9420"/>
                      </a:cubicBezTo>
                      <a:cubicBezTo>
                        <a:pt x="28915" y="12358"/>
                        <a:pt x="30384" y="15166"/>
                        <a:pt x="31014" y="17894"/>
                      </a:cubicBezTo>
                      <a:close/>
                    </a:path>
                  </a:pathLst>
                </a:custGeom>
                <a:grpFill/>
                <a:ln w="2609"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741F280A-6D60-7317-7B34-BA11B782B87A}"/>
                    </a:ext>
                  </a:extLst>
                </p:cNvPr>
                <p:cNvSpPr/>
                <p:nvPr/>
              </p:nvSpPr>
              <p:spPr>
                <a:xfrm>
                  <a:off x="6691923" y="3043900"/>
                  <a:ext cx="50193" cy="92484"/>
                </a:xfrm>
                <a:custGeom>
                  <a:avLst/>
                  <a:gdLst>
                    <a:gd name="connsiteX0" fmla="*/ 50194 w 50193"/>
                    <a:gd name="connsiteY0" fmla="*/ 31984 h 92484"/>
                    <a:gd name="connsiteX1" fmla="*/ 37967 w 50193"/>
                    <a:gd name="connsiteY1" fmla="*/ 71184 h 92484"/>
                    <a:gd name="connsiteX2" fmla="*/ 11309 w 50193"/>
                    <a:gd name="connsiteY2" fmla="*/ 89368 h 92484"/>
                    <a:gd name="connsiteX3" fmla="*/ 3149 w 50193"/>
                    <a:gd name="connsiteY3" fmla="*/ 92201 h 92484"/>
                    <a:gd name="connsiteX4" fmla="*/ 0 w 50193"/>
                    <a:gd name="connsiteY4" fmla="*/ 90942 h 92484"/>
                    <a:gd name="connsiteX5" fmla="*/ 315 w 50193"/>
                    <a:gd name="connsiteY5" fmla="*/ 89682 h 92484"/>
                    <a:gd name="connsiteX6" fmla="*/ 6901 w 50193"/>
                    <a:gd name="connsiteY6" fmla="*/ 83097 h 92484"/>
                    <a:gd name="connsiteX7" fmla="*/ 16924 w 50193"/>
                    <a:gd name="connsiteY7" fmla="*/ 74622 h 92484"/>
                    <a:gd name="connsiteX8" fmla="*/ 32903 w 50193"/>
                    <a:gd name="connsiteY8" fmla="*/ 56438 h 92484"/>
                    <a:gd name="connsiteX9" fmla="*/ 19416 w 50193"/>
                    <a:gd name="connsiteY9" fmla="*/ 35422 h 92484"/>
                    <a:gd name="connsiteX10" fmla="*/ 15664 w 50193"/>
                    <a:gd name="connsiteY10" fmla="*/ 31670 h 92484"/>
                    <a:gd name="connsiteX11" fmla="*/ 20991 w 50193"/>
                    <a:gd name="connsiteY11" fmla="*/ 19128 h 92484"/>
                    <a:gd name="connsiteX12" fmla="*/ 27891 w 50193"/>
                    <a:gd name="connsiteY12" fmla="*/ 3752 h 92484"/>
                    <a:gd name="connsiteX13" fmla="*/ 30410 w 50193"/>
                    <a:gd name="connsiteY13" fmla="*/ 630 h 92484"/>
                    <a:gd name="connsiteX14" fmla="*/ 30725 w 50193"/>
                    <a:gd name="connsiteY14" fmla="*/ 0 h 92484"/>
                    <a:gd name="connsiteX15" fmla="*/ 37311 w 50193"/>
                    <a:gd name="connsiteY15" fmla="*/ 5956 h 92484"/>
                    <a:gd name="connsiteX16" fmla="*/ 46101 w 50193"/>
                    <a:gd name="connsiteY16" fmla="*/ 15979 h 92484"/>
                    <a:gd name="connsiteX17" fmla="*/ 50194 w 50193"/>
                    <a:gd name="connsiteY17" fmla="*/ 31984 h 92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0193" h="92484">
                      <a:moveTo>
                        <a:pt x="50194" y="31984"/>
                      </a:moveTo>
                      <a:cubicBezTo>
                        <a:pt x="50194" y="43267"/>
                        <a:pt x="46127" y="56334"/>
                        <a:pt x="37967" y="71184"/>
                      </a:cubicBezTo>
                      <a:cubicBezTo>
                        <a:pt x="34005" y="78505"/>
                        <a:pt x="25110" y="84566"/>
                        <a:pt x="11309" y="89368"/>
                      </a:cubicBezTo>
                      <a:lnTo>
                        <a:pt x="3149" y="92201"/>
                      </a:lnTo>
                      <a:cubicBezTo>
                        <a:pt x="1050" y="92831"/>
                        <a:pt x="0" y="92411"/>
                        <a:pt x="0" y="90942"/>
                      </a:cubicBezTo>
                      <a:cubicBezTo>
                        <a:pt x="0" y="90522"/>
                        <a:pt x="105" y="90102"/>
                        <a:pt x="315" y="89682"/>
                      </a:cubicBezTo>
                      <a:cubicBezTo>
                        <a:pt x="1784" y="87793"/>
                        <a:pt x="3962" y="85616"/>
                        <a:pt x="6901" y="83097"/>
                      </a:cubicBezTo>
                      <a:lnTo>
                        <a:pt x="16924" y="74622"/>
                      </a:lnTo>
                      <a:cubicBezTo>
                        <a:pt x="27576" y="65648"/>
                        <a:pt x="32903" y="59561"/>
                        <a:pt x="32903" y="56438"/>
                      </a:cubicBezTo>
                      <a:cubicBezTo>
                        <a:pt x="32903" y="49328"/>
                        <a:pt x="28416" y="42322"/>
                        <a:pt x="19416" y="35422"/>
                      </a:cubicBezTo>
                      <a:cubicBezTo>
                        <a:pt x="16897" y="33533"/>
                        <a:pt x="15664" y="32273"/>
                        <a:pt x="15664" y="31670"/>
                      </a:cubicBezTo>
                      <a:lnTo>
                        <a:pt x="20991" y="19128"/>
                      </a:lnTo>
                      <a:lnTo>
                        <a:pt x="27891" y="3752"/>
                      </a:lnTo>
                      <a:cubicBezTo>
                        <a:pt x="28521" y="2493"/>
                        <a:pt x="29361" y="1443"/>
                        <a:pt x="30410" y="630"/>
                      </a:cubicBezTo>
                      <a:cubicBezTo>
                        <a:pt x="30410" y="420"/>
                        <a:pt x="30515" y="210"/>
                        <a:pt x="30725" y="0"/>
                      </a:cubicBezTo>
                      <a:lnTo>
                        <a:pt x="37311" y="5956"/>
                      </a:lnTo>
                      <a:cubicBezTo>
                        <a:pt x="41693" y="9918"/>
                        <a:pt x="44631" y="13277"/>
                        <a:pt x="46101" y="15979"/>
                      </a:cubicBezTo>
                      <a:cubicBezTo>
                        <a:pt x="48829" y="20991"/>
                        <a:pt x="50194" y="26343"/>
                        <a:pt x="50194" y="31984"/>
                      </a:cubicBezTo>
                      <a:close/>
                    </a:path>
                  </a:pathLst>
                </a:custGeom>
                <a:grpFill/>
                <a:ln w="2609"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5F01788B-8C1E-306E-1AE9-E62402224B3A}"/>
                    </a:ext>
                  </a:extLst>
                </p:cNvPr>
                <p:cNvSpPr/>
                <p:nvPr/>
              </p:nvSpPr>
              <p:spPr>
                <a:xfrm>
                  <a:off x="6634645" y="3047389"/>
                  <a:ext cx="60190" cy="88685"/>
                </a:xfrm>
                <a:custGeom>
                  <a:avLst/>
                  <a:gdLst>
                    <a:gd name="connsiteX0" fmla="*/ 54864 w 60190"/>
                    <a:gd name="connsiteY0" fmla="*/ 45733 h 88685"/>
                    <a:gd name="connsiteX1" fmla="*/ 50482 w 60190"/>
                    <a:gd name="connsiteY1" fmla="*/ 57331 h 88685"/>
                    <a:gd name="connsiteX2" fmla="*/ 37311 w 60190"/>
                    <a:gd name="connsiteY2" fmla="*/ 76143 h 88685"/>
                    <a:gd name="connsiteX3" fmla="*/ 21332 w 60190"/>
                    <a:gd name="connsiteY3" fmla="*/ 83044 h 88685"/>
                    <a:gd name="connsiteX4" fmla="*/ 11309 w 60190"/>
                    <a:gd name="connsiteY4" fmla="*/ 86481 h 88685"/>
                    <a:gd name="connsiteX5" fmla="*/ 1259 w 60190"/>
                    <a:gd name="connsiteY5" fmla="*/ 88685 h 88685"/>
                    <a:gd name="connsiteX6" fmla="*/ 0 w 60190"/>
                    <a:gd name="connsiteY6" fmla="*/ 88056 h 88685"/>
                    <a:gd name="connsiteX7" fmla="*/ 11282 w 60190"/>
                    <a:gd name="connsiteY7" fmla="*/ 78662 h 88685"/>
                    <a:gd name="connsiteX8" fmla="*/ 23510 w 60190"/>
                    <a:gd name="connsiteY8" fmla="*/ 69899 h 88685"/>
                    <a:gd name="connsiteX9" fmla="*/ 44212 w 60190"/>
                    <a:gd name="connsiteY9" fmla="*/ 47019 h 88685"/>
                    <a:gd name="connsiteX10" fmla="*/ 44526 w 60190"/>
                    <a:gd name="connsiteY10" fmla="*/ 45130 h 88685"/>
                    <a:gd name="connsiteX11" fmla="*/ 36366 w 60190"/>
                    <a:gd name="connsiteY11" fmla="*/ 45760 h 88685"/>
                    <a:gd name="connsiteX12" fmla="*/ 27262 w 60190"/>
                    <a:gd name="connsiteY12" fmla="*/ 42480 h 88685"/>
                    <a:gd name="connsiteX13" fmla="*/ 23824 w 60190"/>
                    <a:gd name="connsiteY13" fmla="*/ 34162 h 88685"/>
                    <a:gd name="connsiteX14" fmla="*/ 31040 w 60190"/>
                    <a:gd name="connsiteY14" fmla="*/ 15664 h 88685"/>
                    <a:gd name="connsiteX15" fmla="*/ 44526 w 60190"/>
                    <a:gd name="connsiteY15" fmla="*/ 0 h 88685"/>
                    <a:gd name="connsiteX16" fmla="*/ 55809 w 60190"/>
                    <a:gd name="connsiteY16" fmla="*/ 5484 h 88685"/>
                    <a:gd name="connsiteX17" fmla="*/ 60191 w 60190"/>
                    <a:gd name="connsiteY17" fmla="*/ 18183 h 88685"/>
                    <a:gd name="connsiteX18" fmla="*/ 59561 w 60190"/>
                    <a:gd name="connsiteY18" fmla="*/ 25714 h 88685"/>
                    <a:gd name="connsiteX19" fmla="*/ 58616 w 60190"/>
                    <a:gd name="connsiteY19" fmla="*/ 32299 h 88685"/>
                    <a:gd name="connsiteX20" fmla="*/ 54864 w 60190"/>
                    <a:gd name="connsiteY20" fmla="*/ 45733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60190" h="88685">
                      <a:moveTo>
                        <a:pt x="54864" y="45733"/>
                      </a:moveTo>
                      <a:lnTo>
                        <a:pt x="50482" y="57331"/>
                      </a:lnTo>
                      <a:cubicBezTo>
                        <a:pt x="47124" y="66120"/>
                        <a:pt x="42742" y="72391"/>
                        <a:pt x="37311" y="76143"/>
                      </a:cubicBezTo>
                      <a:cubicBezTo>
                        <a:pt x="34582" y="78033"/>
                        <a:pt x="29256" y="80342"/>
                        <a:pt x="21332" y="83044"/>
                      </a:cubicBezTo>
                      <a:lnTo>
                        <a:pt x="11309" y="86481"/>
                      </a:lnTo>
                      <a:cubicBezTo>
                        <a:pt x="7111" y="87951"/>
                        <a:pt x="3778" y="88685"/>
                        <a:pt x="1259" y="88685"/>
                      </a:cubicBezTo>
                      <a:lnTo>
                        <a:pt x="0" y="88056"/>
                      </a:lnTo>
                      <a:cubicBezTo>
                        <a:pt x="0" y="87216"/>
                        <a:pt x="3752" y="84094"/>
                        <a:pt x="11282" y="78662"/>
                      </a:cubicBezTo>
                      <a:lnTo>
                        <a:pt x="23510" y="69899"/>
                      </a:lnTo>
                      <a:cubicBezTo>
                        <a:pt x="35212" y="61529"/>
                        <a:pt x="42112" y="53920"/>
                        <a:pt x="44212" y="47019"/>
                      </a:cubicBezTo>
                      <a:cubicBezTo>
                        <a:pt x="44212" y="46389"/>
                        <a:pt x="44316" y="45760"/>
                        <a:pt x="44526" y="45130"/>
                      </a:cubicBezTo>
                      <a:lnTo>
                        <a:pt x="36366" y="45760"/>
                      </a:lnTo>
                      <a:cubicBezTo>
                        <a:pt x="33008" y="45969"/>
                        <a:pt x="29990" y="44867"/>
                        <a:pt x="27262" y="42480"/>
                      </a:cubicBezTo>
                      <a:cubicBezTo>
                        <a:pt x="24533" y="40066"/>
                        <a:pt x="23405" y="37311"/>
                        <a:pt x="23824" y="34162"/>
                      </a:cubicBezTo>
                      <a:cubicBezTo>
                        <a:pt x="24244" y="31014"/>
                        <a:pt x="26658" y="24874"/>
                        <a:pt x="31040" y="15664"/>
                      </a:cubicBezTo>
                      <a:cubicBezTo>
                        <a:pt x="36051" y="5221"/>
                        <a:pt x="40538" y="0"/>
                        <a:pt x="44526" y="0"/>
                      </a:cubicBezTo>
                      <a:cubicBezTo>
                        <a:pt x="49118" y="0"/>
                        <a:pt x="52896" y="1837"/>
                        <a:pt x="55809" y="5484"/>
                      </a:cubicBezTo>
                      <a:cubicBezTo>
                        <a:pt x="58721" y="9131"/>
                        <a:pt x="60191" y="13382"/>
                        <a:pt x="60191" y="18183"/>
                      </a:cubicBezTo>
                      <a:cubicBezTo>
                        <a:pt x="60191" y="20282"/>
                        <a:pt x="59981" y="22775"/>
                        <a:pt x="59561" y="25714"/>
                      </a:cubicBezTo>
                      <a:lnTo>
                        <a:pt x="58616" y="32299"/>
                      </a:lnTo>
                      <a:cubicBezTo>
                        <a:pt x="57987" y="35999"/>
                        <a:pt x="56727" y="40512"/>
                        <a:pt x="54864" y="45733"/>
                      </a:cubicBezTo>
                      <a:close/>
                    </a:path>
                  </a:pathLst>
                </a:custGeom>
                <a:grpFill/>
                <a:ln w="2609"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E4363C19-67ED-6ED3-64AB-BC8A4912DD85}"/>
                    </a:ext>
                  </a:extLst>
                </p:cNvPr>
                <p:cNvSpPr/>
                <p:nvPr/>
              </p:nvSpPr>
              <p:spPr>
                <a:xfrm>
                  <a:off x="6518567" y="2998639"/>
                  <a:ext cx="163516" cy="181883"/>
                </a:xfrm>
                <a:custGeom>
                  <a:avLst/>
                  <a:gdLst>
                    <a:gd name="connsiteX0" fmla="*/ 162703 w 163516"/>
                    <a:gd name="connsiteY0" fmla="*/ 7294 h 181883"/>
                    <a:gd name="connsiteX1" fmla="*/ 154229 w 163516"/>
                    <a:gd name="connsiteY1" fmla="*/ 24533 h 181883"/>
                    <a:gd name="connsiteX2" fmla="*/ 130719 w 163516"/>
                    <a:gd name="connsiteY2" fmla="*/ 40197 h 181883"/>
                    <a:gd name="connsiteX3" fmla="*/ 123818 w 163516"/>
                    <a:gd name="connsiteY3" fmla="*/ 42401 h 181883"/>
                    <a:gd name="connsiteX4" fmla="*/ 115973 w 163516"/>
                    <a:gd name="connsiteY4" fmla="*/ 41142 h 181883"/>
                    <a:gd name="connsiteX5" fmla="*/ 97475 w 163516"/>
                    <a:gd name="connsiteY5" fmla="*/ 50535 h 181883"/>
                    <a:gd name="connsiteX6" fmla="*/ 89630 w 163516"/>
                    <a:gd name="connsiteY6" fmla="*/ 62447 h 181883"/>
                    <a:gd name="connsiteX7" fmla="*/ 104376 w 163516"/>
                    <a:gd name="connsiteY7" fmla="*/ 73100 h 181883"/>
                    <a:gd name="connsiteX8" fmla="*/ 110647 w 163516"/>
                    <a:gd name="connsiteY8" fmla="*/ 85012 h 181883"/>
                    <a:gd name="connsiteX9" fmla="*/ 110647 w 163516"/>
                    <a:gd name="connsiteY9" fmla="*/ 88764 h 181883"/>
                    <a:gd name="connsiteX10" fmla="*/ 104218 w 163516"/>
                    <a:gd name="connsiteY10" fmla="*/ 120906 h 181883"/>
                    <a:gd name="connsiteX11" fmla="*/ 89341 w 163516"/>
                    <a:gd name="connsiteY11" fmla="*/ 151159 h 181883"/>
                    <a:gd name="connsiteX12" fmla="*/ 35422 w 163516"/>
                    <a:gd name="connsiteY12" fmla="*/ 181884 h 181883"/>
                    <a:gd name="connsiteX13" fmla="*/ 7530 w 163516"/>
                    <a:gd name="connsiteY13" fmla="*/ 165275 h 181883"/>
                    <a:gd name="connsiteX14" fmla="*/ 0 w 163516"/>
                    <a:gd name="connsiteY14" fmla="*/ 132057 h 181883"/>
                    <a:gd name="connsiteX15" fmla="*/ 21017 w 163516"/>
                    <a:gd name="connsiteY15" fmla="*/ 61817 h 181883"/>
                    <a:gd name="connsiteX16" fmla="*/ 31984 w 163516"/>
                    <a:gd name="connsiteY16" fmla="*/ 40171 h 181883"/>
                    <a:gd name="connsiteX17" fmla="*/ 32299 w 163516"/>
                    <a:gd name="connsiteY17" fmla="*/ 46442 h 181883"/>
                    <a:gd name="connsiteX18" fmla="*/ 24769 w 163516"/>
                    <a:gd name="connsiteY18" fmla="*/ 66829 h 181883"/>
                    <a:gd name="connsiteX19" fmla="*/ 14116 w 163516"/>
                    <a:gd name="connsiteY19" fmla="*/ 93802 h 181883"/>
                    <a:gd name="connsiteX20" fmla="*/ 10679 w 163516"/>
                    <a:gd name="connsiteY20" fmla="*/ 113244 h 181883"/>
                    <a:gd name="connsiteX21" fmla="*/ 18524 w 163516"/>
                    <a:gd name="connsiteY21" fmla="*/ 138328 h 181883"/>
                    <a:gd name="connsiteX22" fmla="*/ 42349 w 163516"/>
                    <a:gd name="connsiteY22" fmla="*/ 148666 h 181883"/>
                    <a:gd name="connsiteX23" fmla="*/ 75907 w 163516"/>
                    <a:gd name="connsiteY23" fmla="*/ 140191 h 181883"/>
                    <a:gd name="connsiteX24" fmla="*/ 90653 w 163516"/>
                    <a:gd name="connsiteY24" fmla="*/ 127020 h 181883"/>
                    <a:gd name="connsiteX25" fmla="*/ 98498 w 163516"/>
                    <a:gd name="connsiteY25" fmla="*/ 109466 h 181883"/>
                    <a:gd name="connsiteX26" fmla="*/ 84697 w 163516"/>
                    <a:gd name="connsiteY26" fmla="*/ 99443 h 181883"/>
                    <a:gd name="connsiteX27" fmla="*/ 75592 w 163516"/>
                    <a:gd name="connsiteY27" fmla="*/ 84067 h 181883"/>
                    <a:gd name="connsiteX28" fmla="*/ 85012 w 163516"/>
                    <a:gd name="connsiteY28" fmla="*/ 54917 h 181883"/>
                    <a:gd name="connsiteX29" fmla="*/ 100073 w 163516"/>
                    <a:gd name="connsiteY29" fmla="*/ 37363 h 181883"/>
                    <a:gd name="connsiteX30" fmla="*/ 118256 w 163516"/>
                    <a:gd name="connsiteY30" fmla="*/ 23877 h 181883"/>
                    <a:gd name="connsiteX31" fmla="*/ 125157 w 163516"/>
                    <a:gd name="connsiteY31" fmla="*/ 21988 h 181883"/>
                    <a:gd name="connsiteX32" fmla="*/ 133002 w 163516"/>
                    <a:gd name="connsiteY32" fmla="*/ 24165 h 181883"/>
                    <a:gd name="connsiteX33" fmla="*/ 146803 w 163516"/>
                    <a:gd name="connsiteY33" fmla="*/ 14142 h 181883"/>
                    <a:gd name="connsiteX34" fmla="*/ 149925 w 163516"/>
                    <a:gd name="connsiteY34" fmla="*/ 10390 h 181883"/>
                    <a:gd name="connsiteX35" fmla="*/ 153074 w 163516"/>
                    <a:gd name="connsiteY35" fmla="*/ 10390 h 181883"/>
                    <a:gd name="connsiteX36" fmla="*/ 157771 w 163516"/>
                    <a:gd name="connsiteY36" fmla="*/ 6953 h 181883"/>
                    <a:gd name="connsiteX37" fmla="*/ 160919 w 163516"/>
                    <a:gd name="connsiteY37" fmla="*/ 1312 h 181883"/>
                    <a:gd name="connsiteX38" fmla="*/ 162808 w 163516"/>
                    <a:gd name="connsiteY38" fmla="*/ 52 h 181883"/>
                    <a:gd name="connsiteX39" fmla="*/ 163438 w 163516"/>
                    <a:gd name="connsiteY39" fmla="*/ 2886 h 181883"/>
                    <a:gd name="connsiteX40" fmla="*/ 162703 w 163516"/>
                    <a:gd name="connsiteY40" fmla="*/ 7294 h 181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63516" h="181883">
                      <a:moveTo>
                        <a:pt x="162703" y="7294"/>
                      </a:moveTo>
                      <a:cubicBezTo>
                        <a:pt x="160604" y="15034"/>
                        <a:pt x="157797" y="20781"/>
                        <a:pt x="154229" y="24533"/>
                      </a:cubicBezTo>
                      <a:cubicBezTo>
                        <a:pt x="148377" y="28285"/>
                        <a:pt x="140532" y="33533"/>
                        <a:pt x="130719" y="40197"/>
                      </a:cubicBezTo>
                      <a:cubicBezTo>
                        <a:pt x="128830" y="41666"/>
                        <a:pt x="126547" y="42401"/>
                        <a:pt x="123818" y="42401"/>
                      </a:cubicBezTo>
                      <a:cubicBezTo>
                        <a:pt x="120696" y="41561"/>
                        <a:pt x="118072" y="41142"/>
                        <a:pt x="115973" y="41142"/>
                      </a:cubicBezTo>
                      <a:cubicBezTo>
                        <a:pt x="110752" y="41142"/>
                        <a:pt x="104586" y="44264"/>
                        <a:pt x="97475" y="50535"/>
                      </a:cubicBezTo>
                      <a:cubicBezTo>
                        <a:pt x="92254" y="55127"/>
                        <a:pt x="89630" y="59115"/>
                        <a:pt x="89630" y="62447"/>
                      </a:cubicBezTo>
                      <a:cubicBezTo>
                        <a:pt x="89630" y="64756"/>
                        <a:pt x="94536" y="68298"/>
                        <a:pt x="104376" y="73100"/>
                      </a:cubicBezTo>
                      <a:cubicBezTo>
                        <a:pt x="108548" y="76038"/>
                        <a:pt x="110647" y="80000"/>
                        <a:pt x="110647" y="85012"/>
                      </a:cubicBezTo>
                      <a:lnTo>
                        <a:pt x="110647" y="88764"/>
                      </a:lnTo>
                      <a:cubicBezTo>
                        <a:pt x="110647" y="98157"/>
                        <a:pt x="108495" y="108889"/>
                        <a:pt x="104218" y="120906"/>
                      </a:cubicBezTo>
                      <a:cubicBezTo>
                        <a:pt x="99942" y="132923"/>
                        <a:pt x="94983" y="142999"/>
                        <a:pt x="89341" y="151159"/>
                      </a:cubicBezTo>
                      <a:cubicBezTo>
                        <a:pt x="74910" y="171651"/>
                        <a:pt x="56937" y="181884"/>
                        <a:pt x="35422" y="181884"/>
                      </a:cubicBezTo>
                      <a:cubicBezTo>
                        <a:pt x="23090" y="181884"/>
                        <a:pt x="13801" y="176347"/>
                        <a:pt x="7530" y="165275"/>
                      </a:cubicBezTo>
                      <a:cubicBezTo>
                        <a:pt x="2519" y="156511"/>
                        <a:pt x="0" y="145412"/>
                        <a:pt x="0" y="132057"/>
                      </a:cubicBezTo>
                      <a:cubicBezTo>
                        <a:pt x="0" y="116393"/>
                        <a:pt x="7006" y="92962"/>
                        <a:pt x="21017" y="61817"/>
                      </a:cubicBezTo>
                      <a:cubicBezTo>
                        <a:pt x="23116" y="57016"/>
                        <a:pt x="26763" y="49800"/>
                        <a:pt x="31984" y="40171"/>
                      </a:cubicBezTo>
                      <a:cubicBezTo>
                        <a:pt x="32194" y="42270"/>
                        <a:pt x="32299" y="44343"/>
                        <a:pt x="32299" y="46442"/>
                      </a:cubicBezTo>
                      <a:cubicBezTo>
                        <a:pt x="31040" y="51033"/>
                        <a:pt x="28547" y="57829"/>
                        <a:pt x="24769" y="66829"/>
                      </a:cubicBezTo>
                      <a:cubicBezTo>
                        <a:pt x="18708" y="81260"/>
                        <a:pt x="15166" y="90233"/>
                        <a:pt x="14116" y="93802"/>
                      </a:cubicBezTo>
                      <a:cubicBezTo>
                        <a:pt x="11807" y="101542"/>
                        <a:pt x="10679" y="108023"/>
                        <a:pt x="10679" y="113244"/>
                      </a:cubicBezTo>
                      <a:cubicBezTo>
                        <a:pt x="10679" y="123687"/>
                        <a:pt x="13303" y="132057"/>
                        <a:pt x="18524" y="138328"/>
                      </a:cubicBezTo>
                      <a:cubicBezTo>
                        <a:pt x="24165" y="145229"/>
                        <a:pt x="32116" y="148666"/>
                        <a:pt x="42349" y="148666"/>
                      </a:cubicBezTo>
                      <a:cubicBezTo>
                        <a:pt x="55310" y="148666"/>
                        <a:pt x="66488" y="145832"/>
                        <a:pt x="75907" y="140191"/>
                      </a:cubicBezTo>
                      <a:cubicBezTo>
                        <a:pt x="81339" y="137042"/>
                        <a:pt x="86245" y="132661"/>
                        <a:pt x="90653" y="127020"/>
                      </a:cubicBezTo>
                      <a:cubicBezTo>
                        <a:pt x="95875" y="120539"/>
                        <a:pt x="98498" y="114687"/>
                        <a:pt x="98498" y="109466"/>
                      </a:cubicBezTo>
                      <a:cubicBezTo>
                        <a:pt x="98498" y="107393"/>
                        <a:pt x="93907" y="104035"/>
                        <a:pt x="84697" y="99443"/>
                      </a:cubicBezTo>
                      <a:cubicBezTo>
                        <a:pt x="78636" y="96504"/>
                        <a:pt x="75592" y="91388"/>
                        <a:pt x="75592" y="84067"/>
                      </a:cubicBezTo>
                      <a:cubicBezTo>
                        <a:pt x="75592" y="75278"/>
                        <a:pt x="78741" y="65569"/>
                        <a:pt x="85012" y="54917"/>
                      </a:cubicBezTo>
                      <a:cubicBezTo>
                        <a:pt x="88134" y="49695"/>
                        <a:pt x="93172" y="43844"/>
                        <a:pt x="100073" y="37363"/>
                      </a:cubicBezTo>
                      <a:cubicBezTo>
                        <a:pt x="106973" y="30882"/>
                        <a:pt x="113034" y="26396"/>
                        <a:pt x="118256" y="23877"/>
                      </a:cubicBezTo>
                      <a:cubicBezTo>
                        <a:pt x="120355" y="22617"/>
                        <a:pt x="122638" y="21988"/>
                        <a:pt x="125157" y="21988"/>
                      </a:cubicBezTo>
                      <a:cubicBezTo>
                        <a:pt x="126626" y="21988"/>
                        <a:pt x="129223" y="22722"/>
                        <a:pt x="133002" y="24165"/>
                      </a:cubicBezTo>
                      <a:cubicBezTo>
                        <a:pt x="136544" y="24165"/>
                        <a:pt x="141162" y="20833"/>
                        <a:pt x="146803" y="14142"/>
                      </a:cubicBezTo>
                      <a:lnTo>
                        <a:pt x="149925" y="10390"/>
                      </a:lnTo>
                      <a:lnTo>
                        <a:pt x="153074" y="10390"/>
                      </a:lnTo>
                      <a:cubicBezTo>
                        <a:pt x="154753" y="10810"/>
                        <a:pt x="156301" y="9656"/>
                        <a:pt x="157771" y="6953"/>
                      </a:cubicBezTo>
                      <a:lnTo>
                        <a:pt x="160919" y="1312"/>
                      </a:lnTo>
                      <a:cubicBezTo>
                        <a:pt x="161549" y="262"/>
                        <a:pt x="162179" y="-157"/>
                        <a:pt x="162808" y="52"/>
                      </a:cubicBezTo>
                      <a:cubicBezTo>
                        <a:pt x="163438" y="262"/>
                        <a:pt x="163648" y="1207"/>
                        <a:pt x="163438" y="2886"/>
                      </a:cubicBezTo>
                      <a:cubicBezTo>
                        <a:pt x="163123" y="3752"/>
                        <a:pt x="162913" y="5221"/>
                        <a:pt x="162703" y="7294"/>
                      </a:cubicBezTo>
                      <a:close/>
                    </a:path>
                  </a:pathLst>
                </a:custGeom>
                <a:grpFill/>
                <a:ln w="2609" cap="flat">
                  <a:noFill/>
                  <a:prstDash val="solid"/>
                  <a:miter/>
                </a:ln>
              </p:spPr>
              <p:txBody>
                <a:bodyPr rtlCol="0" anchor="ctr"/>
                <a:lstStyle/>
                <a:p>
                  <a:endParaRPr lang="en-US"/>
                </a:p>
              </p:txBody>
            </p:sp>
          </p:grpSp>
        </p:grpSp>
        <p:cxnSp>
          <p:nvCxnSpPr>
            <p:cNvPr id="29" name="Straight Connector 28">
              <a:extLst>
                <a:ext uri="{FF2B5EF4-FFF2-40B4-BE49-F238E27FC236}">
                  <a16:creationId xmlns:a16="http://schemas.microsoft.com/office/drawing/2014/main" id="{6A470343-03F3-F3CE-6420-133568C80BDC}"/>
                </a:ext>
              </a:extLst>
            </p:cNvPr>
            <p:cNvCxnSpPr>
              <a:cxnSpLocks/>
            </p:cNvCxnSpPr>
            <p:nvPr/>
          </p:nvCxnSpPr>
          <p:spPr>
            <a:xfrm flipH="1">
              <a:off x="5701681" y="3777655"/>
              <a:ext cx="1147059" cy="0"/>
            </a:xfrm>
            <a:prstGeom prst="line">
              <a:avLst/>
            </a:prstGeom>
            <a:grpFill/>
            <a:ln w="9525">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63" name="TextBox 62">
            <a:extLst>
              <a:ext uri="{FF2B5EF4-FFF2-40B4-BE49-F238E27FC236}">
                <a16:creationId xmlns:a16="http://schemas.microsoft.com/office/drawing/2014/main" id="{9A846E19-7FA1-583D-2EB7-5680DAABD855}"/>
              </a:ext>
            </a:extLst>
          </p:cNvPr>
          <p:cNvSpPr txBox="1"/>
          <p:nvPr/>
        </p:nvSpPr>
        <p:spPr>
          <a:xfrm>
            <a:off x="455173" y="576358"/>
            <a:ext cx="1248298" cy="276999"/>
          </a:xfrm>
          <a:prstGeom prst="rect">
            <a:avLst/>
          </a:prstGeom>
          <a:noFill/>
          <a:ln>
            <a:noFill/>
          </a:ln>
        </p:spPr>
        <p:txBody>
          <a:bodyPr wrap="square" rtlCol="0">
            <a:spAutoFit/>
          </a:bodyPr>
          <a:lstStyle/>
          <a:p>
            <a:r>
              <a:rPr lang="fa-IR" sz="1200" dirty="0">
                <a:solidFill>
                  <a:schemeClr val="bg1"/>
                </a:solidFill>
                <a:latin typeface="IranNastaliq" panose="02020505000000020003" pitchFamily="18" charset="0"/>
                <a:cs typeface="IranNastaliq" panose="02020505000000020003" pitchFamily="18" charset="0"/>
              </a:rPr>
              <a:t>دانشجوی کارشناسی ارشد دانشگاه فردوسی مشهد</a:t>
            </a:r>
            <a:endParaRPr lang="en-US" sz="1200" dirty="0">
              <a:solidFill>
                <a:schemeClr val="bg1"/>
              </a:solidFill>
              <a:latin typeface="IranNastaliq" panose="02020505000000020003" pitchFamily="18" charset="0"/>
              <a:cs typeface="IranNastaliq" panose="02020505000000020003" pitchFamily="18" charset="0"/>
            </a:endParaRPr>
          </a:p>
        </p:txBody>
      </p:sp>
      <p:sp>
        <p:nvSpPr>
          <p:cNvPr id="64" name="TextBox 63">
            <a:extLst>
              <a:ext uri="{FF2B5EF4-FFF2-40B4-BE49-F238E27FC236}">
                <a16:creationId xmlns:a16="http://schemas.microsoft.com/office/drawing/2014/main" id="{D4075E3F-469D-8742-BBF5-D87C695212D3}"/>
              </a:ext>
            </a:extLst>
          </p:cNvPr>
          <p:cNvSpPr txBox="1"/>
          <p:nvPr/>
        </p:nvSpPr>
        <p:spPr>
          <a:xfrm>
            <a:off x="4465913" y="24113"/>
            <a:ext cx="2471152" cy="307777"/>
          </a:xfrm>
          <a:prstGeom prst="rect">
            <a:avLst/>
          </a:prstGeom>
          <a:noFill/>
        </p:spPr>
        <p:txBody>
          <a:bodyPr wrap="square">
            <a:spAutoFit/>
          </a:bodyPr>
          <a:lstStyle/>
          <a:p>
            <a:r>
              <a:rPr lang="fa-IR" sz="1400" dirty="0">
                <a:solidFill>
                  <a:schemeClr val="bg1"/>
                </a:solidFill>
                <a:cs typeface="B Yekan" panose="00000400000000000000" pitchFamily="2" charset="-78"/>
              </a:rPr>
              <a:t>چهارشنبه 09 فروردین ماه 1402</a:t>
            </a:r>
            <a:endParaRPr lang="en-US" sz="1400" dirty="0">
              <a:solidFill>
                <a:schemeClr val="bg1"/>
              </a:solidFill>
            </a:endParaRPr>
          </a:p>
        </p:txBody>
      </p:sp>
      <p:sp>
        <p:nvSpPr>
          <p:cNvPr id="65" name="TextBox 64">
            <a:extLst>
              <a:ext uri="{FF2B5EF4-FFF2-40B4-BE49-F238E27FC236}">
                <a16:creationId xmlns:a16="http://schemas.microsoft.com/office/drawing/2014/main" id="{A372A89A-A71D-9805-DB47-97051FCC2C3E}"/>
              </a:ext>
            </a:extLst>
          </p:cNvPr>
          <p:cNvSpPr txBox="1"/>
          <p:nvPr/>
        </p:nvSpPr>
        <p:spPr>
          <a:xfrm>
            <a:off x="427776" y="1937990"/>
            <a:ext cx="8148735" cy="4439933"/>
          </a:xfrm>
          <a:prstGeom prst="rect">
            <a:avLst/>
          </a:prstGeom>
          <a:noFill/>
        </p:spPr>
        <p:txBody>
          <a:bodyPr wrap="square">
            <a:spAutoFit/>
          </a:bodyPr>
          <a:lstStyle/>
          <a:p>
            <a:pPr>
              <a:lnSpc>
                <a:spcPct val="200000"/>
              </a:lnSpc>
            </a:pPr>
            <a:r>
              <a:rPr lang="en-US" b="0" i="0" dirty="0">
                <a:solidFill>
                  <a:srgbClr val="212529"/>
                </a:solidFill>
                <a:effectLst/>
                <a:latin typeface="Times New Roman" panose="02020603050405020304" pitchFamily="18" charset="0"/>
                <a:cs typeface="Times New Roman" panose="02020603050405020304" pitchFamily="18" charset="0"/>
              </a:rPr>
              <a:t>Lorem ipsum dolor sit </a:t>
            </a:r>
            <a:r>
              <a:rPr lang="en-US" b="0" i="0" dirty="0" err="1">
                <a:solidFill>
                  <a:srgbClr val="212529"/>
                </a:solidFill>
                <a:effectLst/>
                <a:latin typeface="Times New Roman" panose="02020603050405020304" pitchFamily="18" charset="0"/>
                <a:cs typeface="Times New Roman" panose="02020603050405020304" pitchFamily="18" charset="0"/>
              </a:rPr>
              <a:t>amet</a:t>
            </a:r>
            <a:r>
              <a:rPr lang="en-US" b="0" i="0" dirty="0">
                <a:solidFill>
                  <a:srgbClr val="212529"/>
                </a:solidFill>
                <a:effectLst/>
                <a:latin typeface="Times New Roman" panose="02020603050405020304" pitchFamily="18" charset="0"/>
                <a:cs typeface="Times New Roman" panose="02020603050405020304" pitchFamily="18" charset="0"/>
              </a:rPr>
              <a:t>, </a:t>
            </a:r>
            <a:r>
              <a:rPr lang="en-US" b="0" i="0" dirty="0" err="1">
                <a:solidFill>
                  <a:srgbClr val="212529"/>
                </a:solidFill>
                <a:effectLst/>
                <a:latin typeface="Times New Roman" panose="02020603050405020304" pitchFamily="18" charset="0"/>
                <a:cs typeface="Times New Roman" panose="02020603050405020304" pitchFamily="18" charset="0"/>
              </a:rPr>
              <a:t>consectetur</a:t>
            </a:r>
            <a:r>
              <a:rPr lang="en-US" b="0" i="0" dirty="0">
                <a:solidFill>
                  <a:srgbClr val="212529"/>
                </a:solidFill>
                <a:effectLst/>
                <a:latin typeface="Times New Roman" panose="02020603050405020304" pitchFamily="18" charset="0"/>
                <a:cs typeface="Times New Roman" panose="02020603050405020304" pitchFamily="18" charset="0"/>
              </a:rPr>
              <a:t> </a:t>
            </a:r>
            <a:r>
              <a:rPr lang="en-US" b="0" i="0" dirty="0" err="1">
                <a:solidFill>
                  <a:srgbClr val="212529"/>
                </a:solidFill>
                <a:effectLst/>
                <a:latin typeface="Times New Roman" panose="02020603050405020304" pitchFamily="18" charset="0"/>
                <a:cs typeface="Times New Roman" panose="02020603050405020304" pitchFamily="18" charset="0"/>
              </a:rPr>
              <a:t>adipiscing</a:t>
            </a:r>
            <a:r>
              <a:rPr lang="en-US" b="0" i="0" dirty="0">
                <a:solidFill>
                  <a:srgbClr val="212529"/>
                </a:solidFill>
                <a:effectLst/>
                <a:latin typeface="Times New Roman" panose="02020603050405020304" pitchFamily="18" charset="0"/>
                <a:cs typeface="Times New Roman" panose="02020603050405020304" pitchFamily="18" charset="0"/>
              </a:rPr>
              <a:t> </a:t>
            </a:r>
            <a:r>
              <a:rPr lang="en-US" b="0" i="0" dirty="0" err="1">
                <a:solidFill>
                  <a:srgbClr val="212529"/>
                </a:solidFill>
                <a:effectLst/>
                <a:latin typeface="Times New Roman" panose="02020603050405020304" pitchFamily="18" charset="0"/>
                <a:cs typeface="Times New Roman" panose="02020603050405020304" pitchFamily="18" charset="0"/>
              </a:rPr>
              <a:t>elit</a:t>
            </a:r>
            <a:r>
              <a:rPr lang="en-US" b="0" i="0" dirty="0">
                <a:solidFill>
                  <a:srgbClr val="212529"/>
                </a:solidFill>
                <a:effectLst/>
                <a:latin typeface="Times New Roman" panose="02020603050405020304" pitchFamily="18" charset="0"/>
                <a:cs typeface="Times New Roman" panose="02020603050405020304" pitchFamily="18" charset="0"/>
              </a:rPr>
              <a:t>, sed do </a:t>
            </a:r>
            <a:r>
              <a:rPr lang="en-US" b="0" i="0" dirty="0" err="1">
                <a:solidFill>
                  <a:srgbClr val="212529"/>
                </a:solidFill>
                <a:effectLst/>
                <a:latin typeface="Times New Roman" panose="02020603050405020304" pitchFamily="18" charset="0"/>
                <a:cs typeface="Times New Roman" panose="02020603050405020304" pitchFamily="18" charset="0"/>
              </a:rPr>
              <a:t>eiusmod</a:t>
            </a:r>
            <a:r>
              <a:rPr lang="en-US" b="0" i="0" dirty="0">
                <a:solidFill>
                  <a:srgbClr val="212529"/>
                </a:solidFill>
                <a:effectLst/>
                <a:latin typeface="Times New Roman" panose="02020603050405020304" pitchFamily="18" charset="0"/>
                <a:cs typeface="Times New Roman" panose="02020603050405020304" pitchFamily="18" charset="0"/>
              </a:rPr>
              <a:t> </a:t>
            </a:r>
            <a:r>
              <a:rPr lang="en-US" b="0" i="0" dirty="0" err="1">
                <a:solidFill>
                  <a:srgbClr val="212529"/>
                </a:solidFill>
                <a:effectLst/>
                <a:latin typeface="Times New Roman" panose="02020603050405020304" pitchFamily="18" charset="0"/>
                <a:cs typeface="Times New Roman" panose="02020603050405020304" pitchFamily="18" charset="0"/>
              </a:rPr>
              <a:t>tempor</a:t>
            </a:r>
            <a:r>
              <a:rPr lang="en-US" b="0" i="0" dirty="0">
                <a:solidFill>
                  <a:srgbClr val="212529"/>
                </a:solidFill>
                <a:effectLst/>
                <a:latin typeface="Times New Roman" panose="02020603050405020304" pitchFamily="18" charset="0"/>
                <a:cs typeface="Times New Roman" panose="02020603050405020304" pitchFamily="18" charset="0"/>
              </a:rPr>
              <a:t> </a:t>
            </a:r>
            <a:r>
              <a:rPr lang="en-US" b="0" i="0" dirty="0" err="1">
                <a:solidFill>
                  <a:srgbClr val="212529"/>
                </a:solidFill>
                <a:effectLst/>
                <a:latin typeface="Times New Roman" panose="02020603050405020304" pitchFamily="18" charset="0"/>
                <a:cs typeface="Times New Roman" panose="02020603050405020304" pitchFamily="18" charset="0"/>
              </a:rPr>
              <a:t>incididunt</a:t>
            </a:r>
            <a:r>
              <a:rPr lang="en-US" b="0" i="0" dirty="0">
                <a:solidFill>
                  <a:srgbClr val="212529"/>
                </a:solidFill>
                <a:effectLst/>
                <a:latin typeface="Times New Roman" panose="02020603050405020304" pitchFamily="18" charset="0"/>
                <a:cs typeface="Times New Roman" panose="02020603050405020304" pitchFamily="18" charset="0"/>
              </a:rPr>
              <a:t> </a:t>
            </a:r>
            <a:r>
              <a:rPr lang="en-US" b="0" i="0" dirty="0" err="1">
                <a:solidFill>
                  <a:srgbClr val="212529"/>
                </a:solidFill>
                <a:effectLst/>
                <a:latin typeface="Times New Roman" panose="02020603050405020304" pitchFamily="18" charset="0"/>
                <a:cs typeface="Times New Roman" panose="02020603050405020304" pitchFamily="18" charset="0"/>
              </a:rPr>
              <a:t>ut</a:t>
            </a:r>
            <a:r>
              <a:rPr lang="en-US" b="0" i="0" dirty="0">
                <a:solidFill>
                  <a:srgbClr val="212529"/>
                </a:solidFill>
                <a:effectLst/>
                <a:latin typeface="Times New Roman" panose="02020603050405020304" pitchFamily="18" charset="0"/>
                <a:cs typeface="Times New Roman" panose="02020603050405020304" pitchFamily="18" charset="0"/>
              </a:rPr>
              <a:t> labore et dolore magna </a:t>
            </a:r>
            <a:r>
              <a:rPr lang="en-US" b="0" i="0" dirty="0" err="1">
                <a:solidFill>
                  <a:srgbClr val="212529"/>
                </a:solidFill>
                <a:effectLst/>
                <a:latin typeface="Times New Roman" panose="02020603050405020304" pitchFamily="18" charset="0"/>
                <a:cs typeface="Times New Roman" panose="02020603050405020304" pitchFamily="18" charset="0"/>
              </a:rPr>
              <a:t>aliqua</a:t>
            </a:r>
            <a:endParaRPr lang="en-US" b="0" i="0" dirty="0">
              <a:solidFill>
                <a:srgbClr val="212529"/>
              </a:solidFill>
              <a:effectLst/>
              <a:latin typeface="Times New Roman" panose="02020603050405020304" pitchFamily="18" charset="0"/>
              <a:cs typeface="Times New Roman" panose="02020603050405020304" pitchFamily="18" charset="0"/>
            </a:endParaRPr>
          </a:p>
          <a:p>
            <a:pPr>
              <a:lnSpc>
                <a:spcPct val="200000"/>
              </a:lnSpc>
            </a:pPr>
            <a:r>
              <a:rPr lang="en-US" b="0" i="0" dirty="0">
                <a:solidFill>
                  <a:srgbClr val="212529"/>
                </a:solidFill>
                <a:effectLst/>
                <a:latin typeface="Times New Roman" panose="02020603050405020304" pitchFamily="18" charset="0"/>
                <a:cs typeface="Times New Roman" panose="02020603050405020304" pitchFamily="18" charset="0"/>
              </a:rPr>
              <a:t>Lorem ipsum dolor sit </a:t>
            </a:r>
            <a:r>
              <a:rPr lang="en-US" b="0" i="0" dirty="0" err="1">
                <a:solidFill>
                  <a:srgbClr val="212529"/>
                </a:solidFill>
                <a:effectLst/>
                <a:latin typeface="Times New Roman" panose="02020603050405020304" pitchFamily="18" charset="0"/>
                <a:cs typeface="Times New Roman" panose="02020603050405020304" pitchFamily="18" charset="0"/>
              </a:rPr>
              <a:t>amet</a:t>
            </a:r>
            <a:r>
              <a:rPr lang="en-US" b="0" i="0" dirty="0">
                <a:solidFill>
                  <a:srgbClr val="212529"/>
                </a:solidFill>
                <a:effectLst/>
                <a:latin typeface="Times New Roman" panose="02020603050405020304" pitchFamily="18" charset="0"/>
                <a:cs typeface="Times New Roman" panose="02020603050405020304" pitchFamily="18" charset="0"/>
              </a:rPr>
              <a:t>, </a:t>
            </a:r>
            <a:r>
              <a:rPr lang="en-US" b="0" i="0" dirty="0" err="1">
                <a:solidFill>
                  <a:srgbClr val="212529"/>
                </a:solidFill>
                <a:effectLst/>
                <a:latin typeface="Times New Roman" panose="02020603050405020304" pitchFamily="18" charset="0"/>
                <a:cs typeface="Times New Roman" panose="02020603050405020304" pitchFamily="18" charset="0"/>
              </a:rPr>
              <a:t>consectetur</a:t>
            </a:r>
            <a:r>
              <a:rPr lang="en-US" b="0" i="0" dirty="0">
                <a:solidFill>
                  <a:srgbClr val="212529"/>
                </a:solidFill>
                <a:effectLst/>
                <a:latin typeface="Times New Roman" panose="02020603050405020304" pitchFamily="18" charset="0"/>
                <a:cs typeface="Times New Roman" panose="02020603050405020304" pitchFamily="18" charset="0"/>
              </a:rPr>
              <a:t> </a:t>
            </a:r>
            <a:r>
              <a:rPr lang="en-US" b="0" i="0" dirty="0" err="1">
                <a:solidFill>
                  <a:srgbClr val="212529"/>
                </a:solidFill>
                <a:effectLst/>
                <a:latin typeface="Times New Roman" panose="02020603050405020304" pitchFamily="18" charset="0"/>
                <a:cs typeface="Times New Roman" panose="02020603050405020304" pitchFamily="18" charset="0"/>
              </a:rPr>
              <a:t>adipiscing</a:t>
            </a:r>
            <a:r>
              <a:rPr lang="en-US" b="0" i="0" dirty="0">
                <a:solidFill>
                  <a:srgbClr val="212529"/>
                </a:solidFill>
                <a:effectLst/>
                <a:latin typeface="Times New Roman" panose="02020603050405020304" pitchFamily="18" charset="0"/>
                <a:cs typeface="Times New Roman" panose="02020603050405020304" pitchFamily="18" charset="0"/>
              </a:rPr>
              <a:t> </a:t>
            </a:r>
            <a:r>
              <a:rPr lang="en-US" b="0" i="0" dirty="0" err="1">
                <a:solidFill>
                  <a:srgbClr val="212529"/>
                </a:solidFill>
                <a:effectLst/>
                <a:latin typeface="Times New Roman" panose="02020603050405020304" pitchFamily="18" charset="0"/>
                <a:cs typeface="Times New Roman" panose="02020603050405020304" pitchFamily="18" charset="0"/>
              </a:rPr>
              <a:t>elit</a:t>
            </a:r>
            <a:r>
              <a:rPr lang="en-US" b="0" i="0" dirty="0">
                <a:solidFill>
                  <a:srgbClr val="212529"/>
                </a:solidFill>
                <a:effectLst/>
                <a:latin typeface="Times New Roman" panose="02020603050405020304" pitchFamily="18" charset="0"/>
                <a:cs typeface="Times New Roman" panose="02020603050405020304" pitchFamily="18" charset="0"/>
              </a:rPr>
              <a:t>, sed do </a:t>
            </a:r>
            <a:r>
              <a:rPr lang="en-US" b="0" i="0" dirty="0" err="1">
                <a:solidFill>
                  <a:srgbClr val="212529"/>
                </a:solidFill>
                <a:effectLst/>
                <a:latin typeface="Times New Roman" panose="02020603050405020304" pitchFamily="18" charset="0"/>
                <a:cs typeface="Times New Roman" panose="02020603050405020304" pitchFamily="18" charset="0"/>
              </a:rPr>
              <a:t>eiusmod</a:t>
            </a:r>
            <a:r>
              <a:rPr lang="en-US" b="0" i="0" dirty="0">
                <a:solidFill>
                  <a:srgbClr val="212529"/>
                </a:solidFill>
                <a:effectLst/>
                <a:latin typeface="Times New Roman" panose="02020603050405020304" pitchFamily="18" charset="0"/>
                <a:cs typeface="Times New Roman" panose="02020603050405020304" pitchFamily="18" charset="0"/>
              </a:rPr>
              <a:t> </a:t>
            </a:r>
            <a:r>
              <a:rPr lang="en-US" b="0" i="0" dirty="0" err="1">
                <a:solidFill>
                  <a:srgbClr val="212529"/>
                </a:solidFill>
                <a:effectLst/>
                <a:latin typeface="Times New Roman" panose="02020603050405020304" pitchFamily="18" charset="0"/>
                <a:cs typeface="Times New Roman" panose="02020603050405020304" pitchFamily="18" charset="0"/>
              </a:rPr>
              <a:t>tempor</a:t>
            </a:r>
            <a:r>
              <a:rPr lang="en-US" b="0" i="0" dirty="0">
                <a:solidFill>
                  <a:srgbClr val="212529"/>
                </a:solidFill>
                <a:effectLst/>
                <a:latin typeface="Times New Roman" panose="02020603050405020304" pitchFamily="18" charset="0"/>
                <a:cs typeface="Times New Roman" panose="02020603050405020304" pitchFamily="18" charset="0"/>
              </a:rPr>
              <a:t> </a:t>
            </a:r>
            <a:r>
              <a:rPr lang="en-US" b="0" i="0" dirty="0" err="1">
                <a:solidFill>
                  <a:srgbClr val="212529"/>
                </a:solidFill>
                <a:effectLst/>
                <a:latin typeface="Times New Roman" panose="02020603050405020304" pitchFamily="18" charset="0"/>
                <a:cs typeface="Times New Roman" panose="02020603050405020304" pitchFamily="18" charset="0"/>
              </a:rPr>
              <a:t>incididunt</a:t>
            </a:r>
            <a:r>
              <a:rPr lang="en-US" b="0" i="0" dirty="0">
                <a:solidFill>
                  <a:srgbClr val="212529"/>
                </a:solidFill>
                <a:effectLst/>
                <a:latin typeface="Times New Roman" panose="02020603050405020304" pitchFamily="18" charset="0"/>
                <a:cs typeface="Times New Roman" panose="02020603050405020304" pitchFamily="18" charset="0"/>
              </a:rPr>
              <a:t> </a:t>
            </a:r>
            <a:r>
              <a:rPr lang="en-US" b="0" i="0" dirty="0" err="1">
                <a:solidFill>
                  <a:srgbClr val="212529"/>
                </a:solidFill>
                <a:effectLst/>
                <a:latin typeface="Times New Roman" panose="02020603050405020304" pitchFamily="18" charset="0"/>
                <a:cs typeface="Times New Roman" panose="02020603050405020304" pitchFamily="18" charset="0"/>
              </a:rPr>
              <a:t>ut</a:t>
            </a:r>
            <a:r>
              <a:rPr lang="en-US" b="0" i="0" dirty="0">
                <a:solidFill>
                  <a:srgbClr val="212529"/>
                </a:solidFill>
                <a:effectLst/>
                <a:latin typeface="Times New Roman" panose="02020603050405020304" pitchFamily="18" charset="0"/>
                <a:cs typeface="Times New Roman" panose="02020603050405020304" pitchFamily="18" charset="0"/>
              </a:rPr>
              <a:t> labore et dolore magna </a:t>
            </a:r>
            <a:r>
              <a:rPr lang="en-US" b="0" i="0" dirty="0" err="1">
                <a:solidFill>
                  <a:srgbClr val="212529"/>
                </a:solidFill>
                <a:effectLst/>
                <a:latin typeface="Times New Roman" panose="02020603050405020304" pitchFamily="18" charset="0"/>
                <a:cs typeface="Times New Roman" panose="02020603050405020304" pitchFamily="18" charset="0"/>
              </a:rPr>
              <a:t>aliqua</a:t>
            </a:r>
            <a:endParaRPr lang="en-US" b="0" i="0" dirty="0">
              <a:solidFill>
                <a:srgbClr val="212529"/>
              </a:solidFill>
              <a:effectLst/>
              <a:latin typeface="Times New Roman" panose="02020603050405020304" pitchFamily="18" charset="0"/>
              <a:cs typeface="Times New Roman" panose="02020603050405020304" pitchFamily="18" charset="0"/>
            </a:endParaRPr>
          </a:p>
          <a:p>
            <a:pPr>
              <a:lnSpc>
                <a:spcPct val="200000"/>
              </a:lnSpc>
            </a:pPr>
            <a:r>
              <a:rPr lang="en-US" b="0" i="0" dirty="0">
                <a:solidFill>
                  <a:srgbClr val="212529"/>
                </a:solidFill>
                <a:effectLst/>
                <a:latin typeface="Times New Roman" panose="02020603050405020304" pitchFamily="18" charset="0"/>
                <a:cs typeface="Times New Roman" panose="02020603050405020304" pitchFamily="18" charset="0"/>
              </a:rPr>
              <a:t>Lorem ipsum dolor sit </a:t>
            </a:r>
            <a:r>
              <a:rPr lang="en-US" b="0" i="0" dirty="0" err="1">
                <a:solidFill>
                  <a:srgbClr val="212529"/>
                </a:solidFill>
                <a:effectLst/>
                <a:latin typeface="Times New Roman" panose="02020603050405020304" pitchFamily="18" charset="0"/>
                <a:cs typeface="Times New Roman" panose="02020603050405020304" pitchFamily="18" charset="0"/>
              </a:rPr>
              <a:t>amet</a:t>
            </a:r>
            <a:r>
              <a:rPr lang="en-US" b="0" i="0" dirty="0">
                <a:solidFill>
                  <a:srgbClr val="212529"/>
                </a:solidFill>
                <a:effectLst/>
                <a:latin typeface="Times New Roman" panose="02020603050405020304" pitchFamily="18" charset="0"/>
                <a:cs typeface="Times New Roman" panose="02020603050405020304" pitchFamily="18" charset="0"/>
              </a:rPr>
              <a:t>, </a:t>
            </a:r>
            <a:r>
              <a:rPr lang="en-US" b="0" i="0" dirty="0" err="1">
                <a:solidFill>
                  <a:srgbClr val="212529"/>
                </a:solidFill>
                <a:effectLst/>
                <a:latin typeface="Times New Roman" panose="02020603050405020304" pitchFamily="18" charset="0"/>
                <a:cs typeface="Times New Roman" panose="02020603050405020304" pitchFamily="18" charset="0"/>
              </a:rPr>
              <a:t>consectetur</a:t>
            </a:r>
            <a:r>
              <a:rPr lang="en-US" b="0" i="0" dirty="0">
                <a:solidFill>
                  <a:srgbClr val="212529"/>
                </a:solidFill>
                <a:effectLst/>
                <a:latin typeface="Times New Roman" panose="02020603050405020304" pitchFamily="18" charset="0"/>
                <a:cs typeface="Times New Roman" panose="02020603050405020304" pitchFamily="18" charset="0"/>
              </a:rPr>
              <a:t> </a:t>
            </a:r>
            <a:r>
              <a:rPr lang="en-US" b="0" i="0" dirty="0" err="1">
                <a:solidFill>
                  <a:srgbClr val="212529"/>
                </a:solidFill>
                <a:effectLst/>
                <a:latin typeface="Times New Roman" panose="02020603050405020304" pitchFamily="18" charset="0"/>
                <a:cs typeface="Times New Roman" panose="02020603050405020304" pitchFamily="18" charset="0"/>
              </a:rPr>
              <a:t>adipiscing</a:t>
            </a:r>
            <a:r>
              <a:rPr lang="en-US" b="0" i="0" dirty="0">
                <a:solidFill>
                  <a:srgbClr val="212529"/>
                </a:solidFill>
                <a:effectLst/>
                <a:latin typeface="Times New Roman" panose="02020603050405020304" pitchFamily="18" charset="0"/>
                <a:cs typeface="Times New Roman" panose="02020603050405020304" pitchFamily="18" charset="0"/>
              </a:rPr>
              <a:t> </a:t>
            </a:r>
            <a:r>
              <a:rPr lang="en-US" b="0" i="0" dirty="0" err="1">
                <a:solidFill>
                  <a:srgbClr val="212529"/>
                </a:solidFill>
                <a:effectLst/>
                <a:latin typeface="Times New Roman" panose="02020603050405020304" pitchFamily="18" charset="0"/>
                <a:cs typeface="Times New Roman" panose="02020603050405020304" pitchFamily="18" charset="0"/>
              </a:rPr>
              <a:t>elit</a:t>
            </a:r>
            <a:r>
              <a:rPr lang="en-US" b="0" i="0" dirty="0">
                <a:solidFill>
                  <a:srgbClr val="212529"/>
                </a:solidFill>
                <a:effectLst/>
                <a:latin typeface="Times New Roman" panose="02020603050405020304" pitchFamily="18" charset="0"/>
                <a:cs typeface="Times New Roman" panose="02020603050405020304" pitchFamily="18" charset="0"/>
              </a:rPr>
              <a:t>, sed do </a:t>
            </a:r>
            <a:r>
              <a:rPr lang="en-US" b="0" i="0" dirty="0" err="1">
                <a:solidFill>
                  <a:srgbClr val="212529"/>
                </a:solidFill>
                <a:effectLst/>
                <a:latin typeface="Times New Roman" panose="02020603050405020304" pitchFamily="18" charset="0"/>
                <a:cs typeface="Times New Roman" panose="02020603050405020304" pitchFamily="18" charset="0"/>
              </a:rPr>
              <a:t>eiusmod</a:t>
            </a:r>
            <a:r>
              <a:rPr lang="en-US" b="0" i="0" dirty="0">
                <a:solidFill>
                  <a:srgbClr val="212529"/>
                </a:solidFill>
                <a:effectLst/>
                <a:latin typeface="Times New Roman" panose="02020603050405020304" pitchFamily="18" charset="0"/>
                <a:cs typeface="Times New Roman" panose="02020603050405020304" pitchFamily="18" charset="0"/>
              </a:rPr>
              <a:t> </a:t>
            </a:r>
            <a:r>
              <a:rPr lang="en-US" b="0" i="0" dirty="0" err="1">
                <a:solidFill>
                  <a:srgbClr val="212529"/>
                </a:solidFill>
                <a:effectLst/>
                <a:latin typeface="Times New Roman" panose="02020603050405020304" pitchFamily="18" charset="0"/>
                <a:cs typeface="Times New Roman" panose="02020603050405020304" pitchFamily="18" charset="0"/>
              </a:rPr>
              <a:t>tempor</a:t>
            </a:r>
            <a:r>
              <a:rPr lang="en-US" b="0" i="0" dirty="0">
                <a:solidFill>
                  <a:srgbClr val="212529"/>
                </a:solidFill>
                <a:effectLst/>
                <a:latin typeface="Times New Roman" panose="02020603050405020304" pitchFamily="18" charset="0"/>
                <a:cs typeface="Times New Roman" panose="02020603050405020304" pitchFamily="18" charset="0"/>
              </a:rPr>
              <a:t> </a:t>
            </a:r>
            <a:r>
              <a:rPr lang="en-US" b="0" i="0" dirty="0" err="1">
                <a:solidFill>
                  <a:srgbClr val="212529"/>
                </a:solidFill>
                <a:effectLst/>
                <a:latin typeface="Times New Roman" panose="02020603050405020304" pitchFamily="18" charset="0"/>
                <a:cs typeface="Times New Roman" panose="02020603050405020304" pitchFamily="18" charset="0"/>
              </a:rPr>
              <a:t>incididunt</a:t>
            </a:r>
            <a:r>
              <a:rPr lang="en-US" b="0" i="0" dirty="0">
                <a:solidFill>
                  <a:srgbClr val="212529"/>
                </a:solidFill>
                <a:effectLst/>
                <a:latin typeface="Times New Roman" panose="02020603050405020304" pitchFamily="18" charset="0"/>
                <a:cs typeface="Times New Roman" panose="02020603050405020304" pitchFamily="18" charset="0"/>
              </a:rPr>
              <a:t> </a:t>
            </a:r>
            <a:r>
              <a:rPr lang="en-US" b="0" i="0" dirty="0" err="1">
                <a:solidFill>
                  <a:srgbClr val="212529"/>
                </a:solidFill>
                <a:effectLst/>
                <a:latin typeface="Times New Roman" panose="02020603050405020304" pitchFamily="18" charset="0"/>
                <a:cs typeface="Times New Roman" panose="02020603050405020304" pitchFamily="18" charset="0"/>
              </a:rPr>
              <a:t>ut</a:t>
            </a:r>
            <a:r>
              <a:rPr lang="en-US" b="0" i="0" dirty="0">
                <a:solidFill>
                  <a:srgbClr val="212529"/>
                </a:solidFill>
                <a:effectLst/>
                <a:latin typeface="Times New Roman" panose="02020603050405020304" pitchFamily="18" charset="0"/>
                <a:cs typeface="Times New Roman" panose="02020603050405020304" pitchFamily="18" charset="0"/>
              </a:rPr>
              <a:t> labore et dolore magna </a:t>
            </a:r>
            <a:r>
              <a:rPr lang="en-US" b="0" i="0" dirty="0" err="1">
                <a:solidFill>
                  <a:srgbClr val="212529"/>
                </a:solidFill>
                <a:effectLst/>
                <a:latin typeface="Times New Roman" panose="02020603050405020304" pitchFamily="18" charset="0"/>
                <a:cs typeface="Times New Roman" panose="02020603050405020304" pitchFamily="18" charset="0"/>
              </a:rPr>
              <a:t>aliqua</a:t>
            </a:r>
            <a:endParaRPr lang="en-US" b="0" i="0" dirty="0">
              <a:solidFill>
                <a:srgbClr val="212529"/>
              </a:solidFill>
              <a:effectLst/>
              <a:latin typeface="Times New Roman" panose="02020603050405020304" pitchFamily="18" charset="0"/>
              <a:cs typeface="Times New Roman" panose="02020603050405020304" pitchFamily="18" charset="0"/>
            </a:endParaRPr>
          </a:p>
          <a:p>
            <a:pPr>
              <a:lnSpc>
                <a:spcPct val="200000"/>
              </a:lnSpc>
            </a:pPr>
            <a:r>
              <a:rPr lang="en-US" b="0" i="0" dirty="0">
                <a:solidFill>
                  <a:srgbClr val="212529"/>
                </a:solidFill>
                <a:effectLst/>
                <a:latin typeface="Times New Roman" panose="02020603050405020304" pitchFamily="18" charset="0"/>
                <a:cs typeface="Times New Roman" panose="02020603050405020304" pitchFamily="18" charset="0"/>
              </a:rPr>
              <a:t>Lorem ipsum dolor sit </a:t>
            </a:r>
            <a:r>
              <a:rPr lang="en-US" b="0" i="0" dirty="0" err="1">
                <a:solidFill>
                  <a:srgbClr val="212529"/>
                </a:solidFill>
                <a:effectLst/>
                <a:latin typeface="Times New Roman" panose="02020603050405020304" pitchFamily="18" charset="0"/>
                <a:cs typeface="Times New Roman" panose="02020603050405020304" pitchFamily="18" charset="0"/>
              </a:rPr>
              <a:t>amet</a:t>
            </a:r>
            <a:r>
              <a:rPr lang="en-US" b="0" i="0" dirty="0">
                <a:solidFill>
                  <a:srgbClr val="212529"/>
                </a:solidFill>
                <a:effectLst/>
                <a:latin typeface="Times New Roman" panose="02020603050405020304" pitchFamily="18" charset="0"/>
                <a:cs typeface="Times New Roman" panose="02020603050405020304" pitchFamily="18" charset="0"/>
              </a:rPr>
              <a:t>, </a:t>
            </a:r>
            <a:r>
              <a:rPr lang="en-US" b="0" i="0" dirty="0" err="1">
                <a:solidFill>
                  <a:srgbClr val="212529"/>
                </a:solidFill>
                <a:effectLst/>
                <a:latin typeface="Times New Roman" panose="02020603050405020304" pitchFamily="18" charset="0"/>
                <a:cs typeface="Times New Roman" panose="02020603050405020304" pitchFamily="18" charset="0"/>
              </a:rPr>
              <a:t>consectetur</a:t>
            </a:r>
            <a:r>
              <a:rPr lang="en-US" b="0" i="0" dirty="0">
                <a:solidFill>
                  <a:srgbClr val="212529"/>
                </a:solidFill>
                <a:effectLst/>
                <a:latin typeface="Times New Roman" panose="02020603050405020304" pitchFamily="18" charset="0"/>
                <a:cs typeface="Times New Roman" panose="02020603050405020304" pitchFamily="18" charset="0"/>
              </a:rPr>
              <a:t> </a:t>
            </a:r>
            <a:r>
              <a:rPr lang="en-US" b="0" i="0" dirty="0" err="1">
                <a:solidFill>
                  <a:srgbClr val="212529"/>
                </a:solidFill>
                <a:effectLst/>
                <a:latin typeface="Times New Roman" panose="02020603050405020304" pitchFamily="18" charset="0"/>
                <a:cs typeface="Times New Roman" panose="02020603050405020304" pitchFamily="18" charset="0"/>
              </a:rPr>
              <a:t>adipiscing</a:t>
            </a:r>
            <a:r>
              <a:rPr lang="en-US" b="0" i="0" dirty="0">
                <a:solidFill>
                  <a:srgbClr val="212529"/>
                </a:solidFill>
                <a:effectLst/>
                <a:latin typeface="Times New Roman" panose="02020603050405020304" pitchFamily="18" charset="0"/>
                <a:cs typeface="Times New Roman" panose="02020603050405020304" pitchFamily="18" charset="0"/>
              </a:rPr>
              <a:t> </a:t>
            </a:r>
            <a:r>
              <a:rPr lang="en-US" b="0" i="0" dirty="0" err="1">
                <a:solidFill>
                  <a:srgbClr val="212529"/>
                </a:solidFill>
                <a:effectLst/>
                <a:latin typeface="Times New Roman" panose="02020603050405020304" pitchFamily="18" charset="0"/>
                <a:cs typeface="Times New Roman" panose="02020603050405020304" pitchFamily="18" charset="0"/>
              </a:rPr>
              <a:t>elit</a:t>
            </a:r>
            <a:r>
              <a:rPr lang="en-US" b="0" i="0" dirty="0">
                <a:solidFill>
                  <a:srgbClr val="212529"/>
                </a:solidFill>
                <a:effectLst/>
                <a:latin typeface="Times New Roman" panose="02020603050405020304" pitchFamily="18" charset="0"/>
                <a:cs typeface="Times New Roman" panose="02020603050405020304" pitchFamily="18" charset="0"/>
              </a:rPr>
              <a:t>, sed do </a:t>
            </a:r>
            <a:r>
              <a:rPr lang="en-US" b="0" i="0" dirty="0" err="1">
                <a:solidFill>
                  <a:srgbClr val="212529"/>
                </a:solidFill>
                <a:effectLst/>
                <a:latin typeface="Times New Roman" panose="02020603050405020304" pitchFamily="18" charset="0"/>
                <a:cs typeface="Times New Roman" panose="02020603050405020304" pitchFamily="18" charset="0"/>
              </a:rPr>
              <a:t>eiusmod</a:t>
            </a:r>
            <a:r>
              <a:rPr lang="en-US" b="0" i="0" dirty="0">
                <a:solidFill>
                  <a:srgbClr val="212529"/>
                </a:solidFill>
                <a:effectLst/>
                <a:latin typeface="Times New Roman" panose="02020603050405020304" pitchFamily="18" charset="0"/>
                <a:cs typeface="Times New Roman" panose="02020603050405020304" pitchFamily="18" charset="0"/>
              </a:rPr>
              <a:t> </a:t>
            </a:r>
            <a:r>
              <a:rPr lang="en-US" b="0" i="0" dirty="0" err="1">
                <a:solidFill>
                  <a:srgbClr val="212529"/>
                </a:solidFill>
                <a:effectLst/>
                <a:latin typeface="Times New Roman" panose="02020603050405020304" pitchFamily="18" charset="0"/>
                <a:cs typeface="Times New Roman" panose="02020603050405020304" pitchFamily="18" charset="0"/>
              </a:rPr>
              <a:t>tempor</a:t>
            </a:r>
            <a:r>
              <a:rPr lang="en-US" b="0" i="0" dirty="0">
                <a:solidFill>
                  <a:srgbClr val="212529"/>
                </a:solidFill>
                <a:effectLst/>
                <a:latin typeface="Times New Roman" panose="02020603050405020304" pitchFamily="18" charset="0"/>
                <a:cs typeface="Times New Roman" panose="02020603050405020304" pitchFamily="18" charset="0"/>
              </a:rPr>
              <a:t> </a:t>
            </a:r>
            <a:r>
              <a:rPr lang="en-US" b="0" i="0" dirty="0" err="1">
                <a:solidFill>
                  <a:srgbClr val="212529"/>
                </a:solidFill>
                <a:effectLst/>
                <a:latin typeface="Times New Roman" panose="02020603050405020304" pitchFamily="18" charset="0"/>
                <a:cs typeface="Times New Roman" panose="02020603050405020304" pitchFamily="18" charset="0"/>
              </a:rPr>
              <a:t>incididunt</a:t>
            </a:r>
            <a:r>
              <a:rPr lang="en-US" b="0" i="0" dirty="0">
                <a:solidFill>
                  <a:srgbClr val="212529"/>
                </a:solidFill>
                <a:effectLst/>
                <a:latin typeface="Times New Roman" panose="02020603050405020304" pitchFamily="18" charset="0"/>
                <a:cs typeface="Times New Roman" panose="02020603050405020304" pitchFamily="18" charset="0"/>
              </a:rPr>
              <a:t> </a:t>
            </a:r>
            <a:r>
              <a:rPr lang="en-US" b="0" i="0" dirty="0" err="1">
                <a:solidFill>
                  <a:srgbClr val="212529"/>
                </a:solidFill>
                <a:effectLst/>
                <a:latin typeface="Times New Roman" panose="02020603050405020304" pitchFamily="18" charset="0"/>
                <a:cs typeface="Times New Roman" panose="02020603050405020304" pitchFamily="18" charset="0"/>
              </a:rPr>
              <a:t>ut</a:t>
            </a:r>
            <a:r>
              <a:rPr lang="en-US" b="0" i="0" dirty="0">
                <a:solidFill>
                  <a:srgbClr val="212529"/>
                </a:solidFill>
                <a:effectLst/>
                <a:latin typeface="Times New Roman" panose="02020603050405020304" pitchFamily="18" charset="0"/>
                <a:cs typeface="Times New Roman" panose="02020603050405020304" pitchFamily="18" charset="0"/>
              </a:rPr>
              <a:t> labore et dolore magna </a:t>
            </a:r>
            <a:r>
              <a:rPr lang="en-US" b="0" i="0" dirty="0" err="1">
                <a:solidFill>
                  <a:srgbClr val="212529"/>
                </a:solidFill>
                <a:effectLst/>
                <a:latin typeface="Times New Roman" panose="02020603050405020304" pitchFamily="18" charset="0"/>
                <a:cs typeface="Times New Roman" panose="02020603050405020304" pitchFamily="18" charset="0"/>
              </a:rPr>
              <a:t>aliqua</a:t>
            </a:r>
            <a:endParaRPr lang="en-US" b="0" i="0" dirty="0">
              <a:solidFill>
                <a:srgbClr val="212529"/>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9764149"/>
      </p:ext>
    </p:extLst>
  </p:cSld>
  <p:clrMapOvr>
    <a:masterClrMapping/>
  </p:clrMapOvr>
  <mc:AlternateContent xmlns:mc="http://schemas.openxmlformats.org/markup-compatibility/2006" xmlns:p159="http://schemas.microsoft.com/office/powerpoint/2015/09/main">
    <mc:Choice Requires="p159">
      <p:transition spd="slow">
        <p159:morph option="byWo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5"/>
                                        </p:tgtEl>
                                        <p:attrNameLst>
                                          <p:attrName>style.visibility</p:attrName>
                                        </p:attrNameLst>
                                      </p:cBhvr>
                                      <p:to>
                                        <p:strVal val="visible"/>
                                      </p:to>
                                    </p:set>
                                    <p:animEffect transition="in" filter="wipe(down)">
                                      <p:cBhvr>
                                        <p:cTn id="7"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E08ABB0-54A3-673D-DF9F-929C1C04A824}"/>
              </a:ext>
            </a:extLst>
          </p:cNvPr>
          <p:cNvSpPr/>
          <p:nvPr/>
        </p:nvSpPr>
        <p:spPr>
          <a:xfrm>
            <a:off x="0" y="0"/>
            <a:ext cx="12192000" cy="832757"/>
          </a:xfrm>
          <a:prstGeom prst="rect">
            <a:avLst/>
          </a:prstGeom>
          <a:solidFill>
            <a:srgbClr val="2967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47FC5918-9EFC-7A74-B4C9-9A8045BDA82A}"/>
              </a:ext>
            </a:extLst>
          </p:cNvPr>
          <p:cNvSpPr/>
          <p:nvPr/>
        </p:nvSpPr>
        <p:spPr>
          <a:xfrm>
            <a:off x="-1" y="832758"/>
            <a:ext cx="12192001" cy="449036"/>
          </a:xfrm>
          <a:prstGeom prst="rect">
            <a:avLst/>
          </a:prstGeom>
          <a:solidFill>
            <a:srgbClr val="013D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a:extLst>
              <a:ext uri="{FF2B5EF4-FFF2-40B4-BE49-F238E27FC236}">
                <a16:creationId xmlns:a16="http://schemas.microsoft.com/office/drawing/2014/main" id="{0636A9E3-E82E-512A-8B3D-C1B40274FA8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198422" y="16893"/>
            <a:ext cx="790378" cy="798969"/>
          </a:xfrm>
          <a:prstGeom prst="rect">
            <a:avLst/>
          </a:prstGeom>
        </p:spPr>
      </p:pic>
      <p:pic>
        <p:nvPicPr>
          <p:cNvPr id="2" name="Picture 1">
            <a:extLst>
              <a:ext uri="{FF2B5EF4-FFF2-40B4-BE49-F238E27FC236}">
                <a16:creationId xmlns:a16="http://schemas.microsoft.com/office/drawing/2014/main" id="{59846309-5265-D940-EE37-2340ECA17ED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44028" y="895019"/>
            <a:ext cx="252448" cy="252448"/>
          </a:xfrm>
          <a:prstGeom prst="rect">
            <a:avLst/>
          </a:prstGeom>
        </p:spPr>
      </p:pic>
      <p:pic>
        <p:nvPicPr>
          <p:cNvPr id="3" name="Picture 2">
            <a:extLst>
              <a:ext uri="{FF2B5EF4-FFF2-40B4-BE49-F238E27FC236}">
                <a16:creationId xmlns:a16="http://schemas.microsoft.com/office/drawing/2014/main" id="{08756B0A-434A-7AD4-F9DA-9207E1FE73BA}"/>
              </a:ext>
            </a:extLst>
          </p:cNvPr>
          <p:cNvPicPr>
            <a:picLocks noChangeAspect="1"/>
          </p:cNvPicPr>
          <p:nvPr/>
        </p:nvPicPr>
        <p:blipFill>
          <a:blip r:embed="rId5">
            <a:duotone>
              <a:prstClr val="black"/>
              <a:schemeClr val="accent4">
                <a:tint val="45000"/>
                <a:satMod val="400000"/>
              </a:schemeClr>
            </a:duotone>
            <a:extLst>
              <a:ext uri="{28A0092B-C50C-407E-A947-70E740481C1C}">
                <a14:useLocalDpi xmlns:a14="http://schemas.microsoft.com/office/drawing/2010/main" val="0"/>
              </a:ext>
            </a:extLst>
          </a:blip>
          <a:stretch>
            <a:fillRect/>
          </a:stretch>
        </p:blipFill>
        <p:spPr>
          <a:xfrm>
            <a:off x="11693181" y="849853"/>
            <a:ext cx="317903" cy="317903"/>
          </a:xfrm>
          <a:prstGeom prst="rect">
            <a:avLst/>
          </a:prstGeom>
        </p:spPr>
      </p:pic>
      <p:pic>
        <p:nvPicPr>
          <p:cNvPr id="6" name="Picture 5">
            <a:extLst>
              <a:ext uri="{FF2B5EF4-FFF2-40B4-BE49-F238E27FC236}">
                <a16:creationId xmlns:a16="http://schemas.microsoft.com/office/drawing/2014/main" id="{D6565EF9-1761-A696-DFE5-B88FC4B9613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284014" y="899567"/>
            <a:ext cx="243353" cy="243353"/>
          </a:xfrm>
          <a:prstGeom prst="rect">
            <a:avLst/>
          </a:prstGeom>
        </p:spPr>
      </p:pic>
      <p:sp>
        <p:nvSpPr>
          <p:cNvPr id="7" name="TextBox 6">
            <a:extLst>
              <a:ext uri="{FF2B5EF4-FFF2-40B4-BE49-F238E27FC236}">
                <a16:creationId xmlns:a16="http://schemas.microsoft.com/office/drawing/2014/main" id="{FED5AB52-38CC-BEE9-DDBC-D07D0E200F45}"/>
              </a:ext>
            </a:extLst>
          </p:cNvPr>
          <p:cNvSpPr txBox="1"/>
          <p:nvPr/>
        </p:nvSpPr>
        <p:spPr>
          <a:xfrm>
            <a:off x="10622688" y="891158"/>
            <a:ext cx="1166771" cy="307777"/>
          </a:xfrm>
          <a:prstGeom prst="rect">
            <a:avLst/>
          </a:prstGeom>
          <a:noFill/>
        </p:spPr>
        <p:txBody>
          <a:bodyPr wrap="square" rtlCol="0">
            <a:spAutoFit/>
          </a:bodyPr>
          <a:lstStyle/>
          <a:p>
            <a:r>
              <a:rPr lang="fa-IR" sz="1400" dirty="0">
                <a:solidFill>
                  <a:srgbClr val="FFF26B"/>
                </a:solidFill>
                <a:cs typeface="B Yekan" panose="00000400000000000000" pitchFamily="2" charset="-78"/>
              </a:rPr>
              <a:t>کلیات پژوهش</a:t>
            </a:r>
            <a:endParaRPr lang="en-US" sz="1400" dirty="0">
              <a:solidFill>
                <a:srgbClr val="FFF26B"/>
              </a:solidFill>
              <a:cs typeface="B Yekan" panose="00000400000000000000" pitchFamily="2" charset="-78"/>
            </a:endParaRPr>
          </a:p>
        </p:txBody>
      </p:sp>
      <p:sp>
        <p:nvSpPr>
          <p:cNvPr id="8" name="TextBox 7">
            <a:extLst>
              <a:ext uri="{FF2B5EF4-FFF2-40B4-BE49-F238E27FC236}">
                <a16:creationId xmlns:a16="http://schemas.microsoft.com/office/drawing/2014/main" id="{9C1F95C8-8BC1-0BC4-0D25-70B4A7742D62}"/>
              </a:ext>
            </a:extLst>
          </p:cNvPr>
          <p:cNvSpPr txBox="1"/>
          <p:nvPr/>
        </p:nvSpPr>
        <p:spPr>
          <a:xfrm>
            <a:off x="8890030" y="891158"/>
            <a:ext cx="1476583"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مبانی نظری پژوهش</a:t>
            </a:r>
            <a:endParaRPr lang="en-US" sz="1400" dirty="0">
              <a:solidFill>
                <a:srgbClr val="F5F5F5"/>
              </a:solidFill>
              <a:cs typeface="B Yekan" panose="00000400000000000000" pitchFamily="2" charset="-78"/>
            </a:endParaRPr>
          </a:p>
        </p:txBody>
      </p:sp>
      <p:sp>
        <p:nvSpPr>
          <p:cNvPr id="9" name="TextBox 8">
            <a:extLst>
              <a:ext uri="{FF2B5EF4-FFF2-40B4-BE49-F238E27FC236}">
                <a16:creationId xmlns:a16="http://schemas.microsoft.com/office/drawing/2014/main" id="{19CEFF59-8811-9980-0F5D-EFB97A6498F6}"/>
              </a:ext>
            </a:extLst>
          </p:cNvPr>
          <p:cNvSpPr txBox="1"/>
          <p:nvPr/>
        </p:nvSpPr>
        <p:spPr>
          <a:xfrm>
            <a:off x="7631141" y="891158"/>
            <a:ext cx="1002814"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روش تحقیق</a:t>
            </a:r>
            <a:endParaRPr lang="en-US" sz="1400" dirty="0">
              <a:solidFill>
                <a:srgbClr val="F5F5F5"/>
              </a:solidFill>
              <a:cs typeface="B Yekan" panose="00000400000000000000" pitchFamily="2" charset="-78"/>
            </a:endParaRPr>
          </a:p>
        </p:txBody>
      </p:sp>
      <p:pic>
        <p:nvPicPr>
          <p:cNvPr id="10" name="Picture 9">
            <a:extLst>
              <a:ext uri="{FF2B5EF4-FFF2-40B4-BE49-F238E27FC236}">
                <a16:creationId xmlns:a16="http://schemas.microsoft.com/office/drawing/2014/main" id="{74A961A5-16C6-82CC-8DEB-6E81D7E4C0F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566949" y="900973"/>
            <a:ext cx="240540" cy="240540"/>
          </a:xfrm>
          <a:prstGeom prst="rect">
            <a:avLst/>
          </a:prstGeom>
        </p:spPr>
      </p:pic>
      <p:sp>
        <p:nvSpPr>
          <p:cNvPr id="11" name="TextBox 10">
            <a:extLst>
              <a:ext uri="{FF2B5EF4-FFF2-40B4-BE49-F238E27FC236}">
                <a16:creationId xmlns:a16="http://schemas.microsoft.com/office/drawing/2014/main" id="{8E5EF2EF-DD3B-726C-FA36-5064D5424A23}"/>
              </a:ext>
            </a:extLst>
          </p:cNvPr>
          <p:cNvSpPr txBox="1"/>
          <p:nvPr/>
        </p:nvSpPr>
        <p:spPr>
          <a:xfrm>
            <a:off x="5701489" y="891158"/>
            <a:ext cx="1658421"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تجزیه و تحلیل داده ها</a:t>
            </a:r>
            <a:endParaRPr lang="en-US" sz="1400" dirty="0">
              <a:solidFill>
                <a:srgbClr val="F5F5F5"/>
              </a:solidFill>
              <a:cs typeface="B Yekan" panose="00000400000000000000" pitchFamily="2" charset="-78"/>
            </a:endParaRPr>
          </a:p>
        </p:txBody>
      </p:sp>
      <p:pic>
        <p:nvPicPr>
          <p:cNvPr id="12" name="Picture 11">
            <a:extLst>
              <a:ext uri="{FF2B5EF4-FFF2-40B4-BE49-F238E27FC236}">
                <a16:creationId xmlns:a16="http://schemas.microsoft.com/office/drawing/2014/main" id="{2F76F4F6-3FF3-B96A-9A30-2F57458FE671}"/>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302418" y="898082"/>
            <a:ext cx="246323" cy="246323"/>
          </a:xfrm>
          <a:prstGeom prst="rect">
            <a:avLst/>
          </a:prstGeom>
        </p:spPr>
      </p:pic>
      <p:sp>
        <p:nvSpPr>
          <p:cNvPr id="13" name="TextBox 12">
            <a:extLst>
              <a:ext uri="{FF2B5EF4-FFF2-40B4-BE49-F238E27FC236}">
                <a16:creationId xmlns:a16="http://schemas.microsoft.com/office/drawing/2014/main" id="{8775110A-09DF-3508-1C56-7E46BC9D05BE}"/>
              </a:ext>
            </a:extLst>
          </p:cNvPr>
          <p:cNvSpPr txBox="1"/>
          <p:nvPr/>
        </p:nvSpPr>
        <p:spPr>
          <a:xfrm>
            <a:off x="4003657" y="891158"/>
            <a:ext cx="1384061"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بحث و نتیجه گیری</a:t>
            </a:r>
            <a:endParaRPr lang="en-US" sz="1400" dirty="0">
              <a:solidFill>
                <a:srgbClr val="F5F5F5"/>
              </a:solidFill>
              <a:cs typeface="B Yekan" panose="00000400000000000000" pitchFamily="2" charset="-78"/>
            </a:endParaRPr>
          </a:p>
        </p:txBody>
      </p:sp>
      <p:sp>
        <p:nvSpPr>
          <p:cNvPr id="14" name="TextBox 13">
            <a:extLst>
              <a:ext uri="{FF2B5EF4-FFF2-40B4-BE49-F238E27FC236}">
                <a16:creationId xmlns:a16="http://schemas.microsoft.com/office/drawing/2014/main" id="{D2504C63-9709-17AC-26CE-3E4B28E10DA3}"/>
              </a:ext>
            </a:extLst>
          </p:cNvPr>
          <p:cNvSpPr txBox="1"/>
          <p:nvPr/>
        </p:nvSpPr>
        <p:spPr>
          <a:xfrm>
            <a:off x="3200336" y="891158"/>
            <a:ext cx="575107"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منابع</a:t>
            </a:r>
            <a:endParaRPr lang="en-US" sz="1400" dirty="0">
              <a:solidFill>
                <a:srgbClr val="F5F5F5"/>
              </a:solidFill>
              <a:cs typeface="B Yekan" panose="00000400000000000000" pitchFamily="2" charset="-78"/>
            </a:endParaRPr>
          </a:p>
        </p:txBody>
      </p:sp>
      <p:pic>
        <p:nvPicPr>
          <p:cNvPr id="15" name="Picture 14">
            <a:extLst>
              <a:ext uri="{FF2B5EF4-FFF2-40B4-BE49-F238E27FC236}">
                <a16:creationId xmlns:a16="http://schemas.microsoft.com/office/drawing/2014/main" id="{EB30BC1E-E656-398C-7A70-B606FC152C54}"/>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713928" y="918227"/>
            <a:ext cx="206033" cy="206033"/>
          </a:xfrm>
          <a:prstGeom prst="rect">
            <a:avLst/>
          </a:prstGeom>
        </p:spPr>
      </p:pic>
      <p:sp>
        <p:nvSpPr>
          <p:cNvPr id="21" name="Isosceles Triangle 20">
            <a:extLst>
              <a:ext uri="{FF2B5EF4-FFF2-40B4-BE49-F238E27FC236}">
                <a16:creationId xmlns:a16="http://schemas.microsoft.com/office/drawing/2014/main" id="{F3A448B5-A1E4-8857-AB92-444D08A90DBC}"/>
              </a:ext>
            </a:extLst>
          </p:cNvPr>
          <p:cNvSpPr/>
          <p:nvPr/>
        </p:nvSpPr>
        <p:spPr>
          <a:xfrm>
            <a:off x="11174702" y="1203931"/>
            <a:ext cx="286870" cy="24730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Rounded Corners 16">
            <a:extLst>
              <a:ext uri="{FF2B5EF4-FFF2-40B4-BE49-F238E27FC236}">
                <a16:creationId xmlns:a16="http://schemas.microsoft.com/office/drawing/2014/main" id="{1257A85E-99AD-D95B-26E6-1B70F879F9B1}"/>
              </a:ext>
            </a:extLst>
          </p:cNvPr>
          <p:cNvSpPr/>
          <p:nvPr/>
        </p:nvSpPr>
        <p:spPr>
          <a:xfrm>
            <a:off x="2613991" y="361090"/>
            <a:ext cx="6515567" cy="37253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239E3550-070A-3C65-E83D-B0C944C37D52}"/>
              </a:ext>
            </a:extLst>
          </p:cNvPr>
          <p:cNvSpPr txBox="1"/>
          <p:nvPr/>
        </p:nvSpPr>
        <p:spPr>
          <a:xfrm>
            <a:off x="3282094" y="380765"/>
            <a:ext cx="5264978" cy="338554"/>
          </a:xfrm>
          <a:prstGeom prst="rect">
            <a:avLst/>
          </a:prstGeom>
          <a:noFill/>
        </p:spPr>
        <p:txBody>
          <a:bodyPr wrap="square" rtlCol="0">
            <a:spAutoFit/>
          </a:bodyPr>
          <a:lstStyle/>
          <a:p>
            <a:r>
              <a:rPr lang="fa-IR" sz="1600" dirty="0">
                <a:solidFill>
                  <a:srgbClr val="2967CA"/>
                </a:solidFill>
                <a:cs typeface="B Yekan" panose="00000400000000000000" pitchFamily="2" charset="-78"/>
              </a:rPr>
              <a:t>قالب پاورپوینت جلسه دفاع پایان نامه کارشناسی ارشد | طرح ایسنا </a:t>
            </a:r>
            <a:endParaRPr lang="en-US" sz="1600" dirty="0">
              <a:solidFill>
                <a:srgbClr val="2967CA"/>
              </a:solidFill>
              <a:cs typeface="B Yekan" panose="00000400000000000000" pitchFamily="2" charset="-78"/>
            </a:endParaRPr>
          </a:p>
        </p:txBody>
      </p:sp>
      <p:sp>
        <p:nvSpPr>
          <p:cNvPr id="23" name="Rectangle: Rounded Corners 22">
            <a:extLst>
              <a:ext uri="{FF2B5EF4-FFF2-40B4-BE49-F238E27FC236}">
                <a16:creationId xmlns:a16="http://schemas.microsoft.com/office/drawing/2014/main" id="{50977CFA-4CEC-8362-C83D-B4B9BFE7B682}"/>
              </a:ext>
            </a:extLst>
          </p:cNvPr>
          <p:cNvSpPr/>
          <p:nvPr/>
        </p:nvSpPr>
        <p:spPr>
          <a:xfrm>
            <a:off x="201448" y="915232"/>
            <a:ext cx="266330" cy="26633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a:extLst>
              <a:ext uri="{FF2B5EF4-FFF2-40B4-BE49-F238E27FC236}">
                <a16:creationId xmlns:a16="http://schemas.microsoft.com/office/drawing/2014/main" id="{9DA757A1-1769-D4CD-DC8D-DE13514E0547}"/>
              </a:ext>
            </a:extLst>
          </p:cNvPr>
          <p:cNvSpPr txBox="1"/>
          <p:nvPr/>
        </p:nvSpPr>
        <p:spPr>
          <a:xfrm>
            <a:off x="185500" y="887633"/>
            <a:ext cx="1658421" cy="307777"/>
          </a:xfrm>
          <a:prstGeom prst="rect">
            <a:avLst/>
          </a:prstGeom>
          <a:noFill/>
        </p:spPr>
        <p:txBody>
          <a:bodyPr wrap="square" rtlCol="0">
            <a:spAutoFit/>
          </a:bodyPr>
          <a:lstStyle/>
          <a:p>
            <a:r>
              <a:rPr lang="fa-IR" sz="1400" dirty="0">
                <a:solidFill>
                  <a:schemeClr val="bg1"/>
                </a:solidFill>
                <a:cs typeface="B Yekan" panose="00000400000000000000" pitchFamily="2" charset="-78"/>
              </a:rPr>
              <a:t>5    4    3    2    </a:t>
            </a:r>
            <a:r>
              <a:rPr lang="fa-IR" sz="1400" dirty="0">
                <a:solidFill>
                  <a:srgbClr val="013D9D"/>
                </a:solidFill>
                <a:cs typeface="B Yekan" panose="00000400000000000000" pitchFamily="2" charset="-78"/>
              </a:rPr>
              <a:t>1</a:t>
            </a:r>
            <a:endParaRPr lang="en-US" sz="1400" dirty="0">
              <a:solidFill>
                <a:srgbClr val="013D9D"/>
              </a:solidFill>
              <a:cs typeface="B Yekan" panose="00000400000000000000" pitchFamily="2" charset="-78"/>
            </a:endParaRPr>
          </a:p>
        </p:txBody>
      </p:sp>
      <p:pic>
        <p:nvPicPr>
          <p:cNvPr id="25" name="Picture 24">
            <a:extLst>
              <a:ext uri="{FF2B5EF4-FFF2-40B4-BE49-F238E27FC236}">
                <a16:creationId xmlns:a16="http://schemas.microsoft.com/office/drawing/2014/main" id="{9CA436B1-C8F2-2D4D-A733-F1338CF59912}"/>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9319232" y="235414"/>
            <a:ext cx="1698471" cy="465429"/>
          </a:xfrm>
          <a:prstGeom prst="rect">
            <a:avLst/>
          </a:prstGeom>
        </p:spPr>
      </p:pic>
      <p:grpSp>
        <p:nvGrpSpPr>
          <p:cNvPr id="89" name="Group 88">
            <a:extLst>
              <a:ext uri="{FF2B5EF4-FFF2-40B4-BE49-F238E27FC236}">
                <a16:creationId xmlns:a16="http://schemas.microsoft.com/office/drawing/2014/main" id="{6C02E1CE-3E3A-0C02-9CD2-50A2116DD097}"/>
              </a:ext>
            </a:extLst>
          </p:cNvPr>
          <p:cNvGrpSpPr/>
          <p:nvPr/>
        </p:nvGrpSpPr>
        <p:grpSpPr>
          <a:xfrm>
            <a:off x="501360" y="43374"/>
            <a:ext cx="1625409" cy="736955"/>
            <a:chOff x="5490990" y="3115423"/>
            <a:chExt cx="2058137" cy="933153"/>
          </a:xfrm>
          <a:solidFill>
            <a:schemeClr val="bg1"/>
          </a:solidFill>
        </p:grpSpPr>
        <p:grpSp>
          <p:nvGrpSpPr>
            <p:cNvPr id="52" name="Group 51">
              <a:extLst>
                <a:ext uri="{FF2B5EF4-FFF2-40B4-BE49-F238E27FC236}">
                  <a16:creationId xmlns:a16="http://schemas.microsoft.com/office/drawing/2014/main" id="{35D60B3E-61AF-24F6-08B4-06F26468A7EE}"/>
                </a:ext>
              </a:extLst>
            </p:cNvPr>
            <p:cNvGrpSpPr/>
            <p:nvPr/>
          </p:nvGrpSpPr>
          <p:grpSpPr>
            <a:xfrm>
              <a:off x="6877455" y="3115423"/>
              <a:ext cx="671672" cy="933153"/>
              <a:chOff x="6292682" y="1918248"/>
              <a:chExt cx="734800" cy="1020856"/>
            </a:xfrm>
            <a:grpFill/>
          </p:grpSpPr>
          <p:sp>
            <p:nvSpPr>
              <p:cNvPr id="53" name="Freeform: Shape 52">
                <a:extLst>
                  <a:ext uri="{FF2B5EF4-FFF2-40B4-BE49-F238E27FC236}">
                    <a16:creationId xmlns:a16="http://schemas.microsoft.com/office/drawing/2014/main" id="{C4F17BEB-D02A-478A-476E-ABC77BC2BE22}"/>
                  </a:ext>
                </a:extLst>
              </p:cNvPr>
              <p:cNvSpPr/>
              <p:nvPr/>
            </p:nvSpPr>
            <p:spPr>
              <a:xfrm>
                <a:off x="6336526" y="1918248"/>
                <a:ext cx="223891" cy="305653"/>
              </a:xfrm>
              <a:custGeom>
                <a:avLst/>
                <a:gdLst>
                  <a:gd name="connsiteX0" fmla="*/ 97869 w 223891"/>
                  <a:gd name="connsiteY0" fmla="*/ 161 h 305653"/>
                  <a:gd name="connsiteX1" fmla="*/ 125996 w 223891"/>
                  <a:gd name="connsiteY1" fmla="*/ 135 h 305653"/>
                  <a:gd name="connsiteX2" fmla="*/ 149925 w 223891"/>
                  <a:gd name="connsiteY2" fmla="*/ 106426 h 305653"/>
                  <a:gd name="connsiteX3" fmla="*/ 154045 w 223891"/>
                  <a:gd name="connsiteY3" fmla="*/ 115714 h 305653"/>
                  <a:gd name="connsiteX4" fmla="*/ 223891 w 223891"/>
                  <a:gd name="connsiteY4" fmla="*/ 233708 h 305653"/>
                  <a:gd name="connsiteX5" fmla="*/ 174957 w 223891"/>
                  <a:gd name="connsiteY5" fmla="*/ 282170 h 305653"/>
                  <a:gd name="connsiteX6" fmla="*/ 175167 w 223891"/>
                  <a:gd name="connsiteY6" fmla="*/ 305653 h 305653"/>
                  <a:gd name="connsiteX7" fmla="*/ 55074 w 223891"/>
                  <a:gd name="connsiteY7" fmla="*/ 305417 h 305653"/>
                  <a:gd name="connsiteX8" fmla="*/ 52660 w 223891"/>
                  <a:gd name="connsiteY8" fmla="*/ 303265 h 305653"/>
                  <a:gd name="connsiteX9" fmla="*/ 52660 w 223891"/>
                  <a:gd name="connsiteY9" fmla="*/ 286001 h 305653"/>
                  <a:gd name="connsiteX10" fmla="*/ 0 w 223891"/>
                  <a:gd name="connsiteY10" fmla="*/ 234364 h 305653"/>
                  <a:gd name="connsiteX11" fmla="*/ 66094 w 223891"/>
                  <a:gd name="connsiteY11" fmla="*/ 121802 h 305653"/>
                  <a:gd name="connsiteX12" fmla="*/ 73887 w 223891"/>
                  <a:gd name="connsiteY12" fmla="*/ 106426 h 305653"/>
                  <a:gd name="connsiteX13" fmla="*/ 97869 w 223891"/>
                  <a:gd name="connsiteY13" fmla="*/ 161 h 305653"/>
                  <a:gd name="connsiteX14" fmla="*/ 104664 w 223891"/>
                  <a:gd name="connsiteY14" fmla="*/ 13910 h 305653"/>
                  <a:gd name="connsiteX15" fmla="*/ 83149 w 223891"/>
                  <a:gd name="connsiteY15" fmla="*/ 110781 h 305653"/>
                  <a:gd name="connsiteX16" fmla="*/ 76039 w 223891"/>
                  <a:gd name="connsiteY16" fmla="*/ 125291 h 305653"/>
                  <a:gd name="connsiteX17" fmla="*/ 12594 w 223891"/>
                  <a:gd name="connsiteY17" fmla="*/ 232842 h 305653"/>
                  <a:gd name="connsiteX18" fmla="*/ 58092 w 223891"/>
                  <a:gd name="connsiteY18" fmla="*/ 277604 h 305653"/>
                  <a:gd name="connsiteX19" fmla="*/ 165747 w 223891"/>
                  <a:gd name="connsiteY19" fmla="*/ 277552 h 305653"/>
                  <a:gd name="connsiteX20" fmla="*/ 211166 w 223891"/>
                  <a:gd name="connsiteY20" fmla="*/ 232868 h 305653"/>
                  <a:gd name="connsiteX21" fmla="*/ 145806 w 223891"/>
                  <a:gd name="connsiteY21" fmla="*/ 122169 h 305653"/>
                  <a:gd name="connsiteX22" fmla="*/ 140244 w 223891"/>
                  <a:gd name="connsiteY22" fmla="*/ 109417 h 305653"/>
                  <a:gd name="connsiteX23" fmla="*/ 118256 w 223891"/>
                  <a:gd name="connsiteY23" fmla="*/ 8400 h 305653"/>
                  <a:gd name="connsiteX24" fmla="*/ 116445 w 223891"/>
                  <a:gd name="connsiteY24" fmla="*/ 8688 h 305653"/>
                  <a:gd name="connsiteX25" fmla="*/ 116655 w 223891"/>
                  <a:gd name="connsiteY25" fmla="*/ 90709 h 305653"/>
                  <a:gd name="connsiteX26" fmla="*/ 116813 w 223891"/>
                  <a:gd name="connsiteY26" fmla="*/ 179736 h 305653"/>
                  <a:gd name="connsiteX27" fmla="*/ 139351 w 223891"/>
                  <a:gd name="connsiteY27" fmla="*/ 197788 h 305653"/>
                  <a:gd name="connsiteX28" fmla="*/ 134891 w 223891"/>
                  <a:gd name="connsiteY28" fmla="*/ 224761 h 305653"/>
                  <a:gd name="connsiteX29" fmla="*/ 111880 w 223891"/>
                  <a:gd name="connsiteY29" fmla="*/ 235151 h 305653"/>
                  <a:gd name="connsiteX30" fmla="*/ 87505 w 223891"/>
                  <a:gd name="connsiteY30" fmla="*/ 219801 h 305653"/>
                  <a:gd name="connsiteX31" fmla="*/ 85484 w 223891"/>
                  <a:gd name="connsiteY31" fmla="*/ 200910 h 305653"/>
                  <a:gd name="connsiteX32" fmla="*/ 108154 w 223891"/>
                  <a:gd name="connsiteY32" fmla="*/ 179657 h 305653"/>
                  <a:gd name="connsiteX33" fmla="*/ 108023 w 223891"/>
                  <a:gd name="connsiteY33" fmla="*/ 29784 h 305653"/>
                  <a:gd name="connsiteX34" fmla="*/ 107472 w 223891"/>
                  <a:gd name="connsiteY34" fmla="*/ 7822 h 305653"/>
                  <a:gd name="connsiteX35" fmla="*/ 104664 w 223891"/>
                  <a:gd name="connsiteY35" fmla="*/ 13910 h 305653"/>
                  <a:gd name="connsiteX36" fmla="*/ 106081 w 223891"/>
                  <a:gd name="connsiteY36" fmla="*/ 188499 h 305653"/>
                  <a:gd name="connsiteX37" fmla="*/ 94222 w 223891"/>
                  <a:gd name="connsiteY37" fmla="*/ 200070 h 305653"/>
                  <a:gd name="connsiteX38" fmla="*/ 107315 w 223891"/>
                  <a:gd name="connsiteY38" fmla="*/ 226492 h 305653"/>
                  <a:gd name="connsiteX39" fmla="*/ 131952 w 223891"/>
                  <a:gd name="connsiteY39" fmla="*/ 201513 h 305653"/>
                  <a:gd name="connsiteX40" fmla="*/ 106081 w 223891"/>
                  <a:gd name="connsiteY40" fmla="*/ 188499 h 305653"/>
                  <a:gd name="connsiteX41" fmla="*/ 61791 w 223891"/>
                  <a:gd name="connsiteY41" fmla="*/ 287864 h 305653"/>
                  <a:gd name="connsiteX42" fmla="*/ 61817 w 223891"/>
                  <a:gd name="connsiteY42" fmla="*/ 298018 h 305653"/>
                  <a:gd name="connsiteX43" fmla="*/ 165773 w 223891"/>
                  <a:gd name="connsiteY43" fmla="*/ 297965 h 305653"/>
                  <a:gd name="connsiteX44" fmla="*/ 165747 w 223891"/>
                  <a:gd name="connsiteY44" fmla="*/ 287864 h 305653"/>
                  <a:gd name="connsiteX45" fmla="*/ 61791 w 223891"/>
                  <a:gd name="connsiteY45" fmla="*/ 287864 h 3056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223891" h="305653">
                    <a:moveTo>
                      <a:pt x="97869" y="161"/>
                    </a:moveTo>
                    <a:cubicBezTo>
                      <a:pt x="107236" y="-75"/>
                      <a:pt x="116603" y="-23"/>
                      <a:pt x="125996" y="135"/>
                    </a:cubicBezTo>
                    <a:cubicBezTo>
                      <a:pt x="133710" y="35609"/>
                      <a:pt x="142002" y="70978"/>
                      <a:pt x="149925" y="106426"/>
                    </a:cubicBezTo>
                    <a:cubicBezTo>
                      <a:pt x="150398" y="109863"/>
                      <a:pt x="152313" y="112776"/>
                      <a:pt x="154045" y="115714"/>
                    </a:cubicBezTo>
                    <a:cubicBezTo>
                      <a:pt x="177449" y="154967"/>
                      <a:pt x="200277" y="194587"/>
                      <a:pt x="223891" y="233708"/>
                    </a:cubicBezTo>
                    <a:cubicBezTo>
                      <a:pt x="207938" y="250212"/>
                      <a:pt x="191303" y="266060"/>
                      <a:pt x="174957" y="282170"/>
                    </a:cubicBezTo>
                    <a:cubicBezTo>
                      <a:pt x="174747" y="289989"/>
                      <a:pt x="174852" y="297834"/>
                      <a:pt x="175167" y="305653"/>
                    </a:cubicBezTo>
                    <a:cubicBezTo>
                      <a:pt x="135127" y="305076"/>
                      <a:pt x="95114" y="305522"/>
                      <a:pt x="55074" y="305417"/>
                    </a:cubicBezTo>
                    <a:cubicBezTo>
                      <a:pt x="54471" y="304892"/>
                      <a:pt x="53264" y="303790"/>
                      <a:pt x="52660" y="303265"/>
                    </a:cubicBezTo>
                    <a:cubicBezTo>
                      <a:pt x="52686" y="297519"/>
                      <a:pt x="52660" y="291773"/>
                      <a:pt x="52660" y="286001"/>
                    </a:cubicBezTo>
                    <a:cubicBezTo>
                      <a:pt x="35002" y="268893"/>
                      <a:pt x="17790" y="251314"/>
                      <a:pt x="0" y="234364"/>
                    </a:cubicBezTo>
                    <a:cubicBezTo>
                      <a:pt x="21673" y="196633"/>
                      <a:pt x="44159" y="159375"/>
                      <a:pt x="66094" y="121802"/>
                    </a:cubicBezTo>
                    <a:cubicBezTo>
                      <a:pt x="68823" y="116764"/>
                      <a:pt x="72732" y="112146"/>
                      <a:pt x="73887" y="106426"/>
                    </a:cubicBezTo>
                    <a:cubicBezTo>
                      <a:pt x="81863" y="71004"/>
                      <a:pt x="90076" y="35609"/>
                      <a:pt x="97869" y="161"/>
                    </a:cubicBezTo>
                    <a:close/>
                    <a:moveTo>
                      <a:pt x="104664" y="13910"/>
                    </a:moveTo>
                    <a:cubicBezTo>
                      <a:pt x="97685" y="46235"/>
                      <a:pt x="90233" y="78482"/>
                      <a:pt x="83149" y="110781"/>
                    </a:cubicBezTo>
                    <a:cubicBezTo>
                      <a:pt x="82231" y="116239"/>
                      <a:pt x="78689" y="120621"/>
                      <a:pt x="76039" y="125291"/>
                    </a:cubicBezTo>
                    <a:cubicBezTo>
                      <a:pt x="54917" y="161159"/>
                      <a:pt x="33847" y="197027"/>
                      <a:pt x="12594" y="232842"/>
                    </a:cubicBezTo>
                    <a:cubicBezTo>
                      <a:pt x="27865" y="247640"/>
                      <a:pt x="42926" y="262675"/>
                      <a:pt x="58092" y="277604"/>
                    </a:cubicBezTo>
                    <a:cubicBezTo>
                      <a:pt x="93985" y="277552"/>
                      <a:pt x="129879" y="277709"/>
                      <a:pt x="165747" y="277552"/>
                    </a:cubicBezTo>
                    <a:cubicBezTo>
                      <a:pt x="180808" y="262570"/>
                      <a:pt x="195921" y="247667"/>
                      <a:pt x="211166" y="232868"/>
                    </a:cubicBezTo>
                    <a:cubicBezTo>
                      <a:pt x="189257" y="196056"/>
                      <a:pt x="167636" y="159060"/>
                      <a:pt x="145806" y="122169"/>
                    </a:cubicBezTo>
                    <a:cubicBezTo>
                      <a:pt x="143340" y="118233"/>
                      <a:pt x="140873" y="114114"/>
                      <a:pt x="140244" y="109417"/>
                    </a:cubicBezTo>
                    <a:cubicBezTo>
                      <a:pt x="132949" y="75753"/>
                      <a:pt x="124422" y="42300"/>
                      <a:pt x="118256" y="8400"/>
                    </a:cubicBezTo>
                    <a:lnTo>
                      <a:pt x="116445" y="8688"/>
                    </a:lnTo>
                    <a:cubicBezTo>
                      <a:pt x="117338" y="36002"/>
                      <a:pt x="116393" y="63369"/>
                      <a:pt x="116655" y="90709"/>
                    </a:cubicBezTo>
                    <a:cubicBezTo>
                      <a:pt x="116813" y="120385"/>
                      <a:pt x="116472" y="150060"/>
                      <a:pt x="116813" y="179736"/>
                    </a:cubicBezTo>
                    <a:cubicBezTo>
                      <a:pt x="127072" y="180418"/>
                      <a:pt x="135731" y="188473"/>
                      <a:pt x="139351" y="197788"/>
                    </a:cubicBezTo>
                    <a:cubicBezTo>
                      <a:pt x="141923" y="206735"/>
                      <a:pt x="141214" y="217440"/>
                      <a:pt x="134891" y="224761"/>
                    </a:cubicBezTo>
                    <a:cubicBezTo>
                      <a:pt x="129486" y="231740"/>
                      <a:pt x="120749" y="235938"/>
                      <a:pt x="111880" y="235151"/>
                    </a:cubicBezTo>
                    <a:cubicBezTo>
                      <a:pt x="101490" y="235676"/>
                      <a:pt x="92201" y="228670"/>
                      <a:pt x="87505" y="219801"/>
                    </a:cubicBezTo>
                    <a:cubicBezTo>
                      <a:pt x="84592" y="213977"/>
                      <a:pt x="84592" y="207207"/>
                      <a:pt x="85484" y="200910"/>
                    </a:cubicBezTo>
                    <a:cubicBezTo>
                      <a:pt x="87793" y="190178"/>
                      <a:pt x="97213" y="181152"/>
                      <a:pt x="108154" y="179657"/>
                    </a:cubicBezTo>
                    <a:cubicBezTo>
                      <a:pt x="108259" y="129699"/>
                      <a:pt x="108338" y="79742"/>
                      <a:pt x="108023" y="29784"/>
                    </a:cubicBezTo>
                    <a:cubicBezTo>
                      <a:pt x="107708" y="22463"/>
                      <a:pt x="109099" y="15038"/>
                      <a:pt x="107472" y="7822"/>
                    </a:cubicBezTo>
                    <a:cubicBezTo>
                      <a:pt x="105845" y="9475"/>
                      <a:pt x="104979" y="11627"/>
                      <a:pt x="104664" y="13910"/>
                    </a:cubicBezTo>
                    <a:close/>
                    <a:moveTo>
                      <a:pt x="106081" y="188499"/>
                    </a:moveTo>
                    <a:cubicBezTo>
                      <a:pt x="100650" y="190415"/>
                      <a:pt x="96242" y="194665"/>
                      <a:pt x="94222" y="200070"/>
                    </a:cubicBezTo>
                    <a:cubicBezTo>
                      <a:pt x="89263" y="210408"/>
                      <a:pt x="96557" y="223606"/>
                      <a:pt x="107315" y="226492"/>
                    </a:cubicBezTo>
                    <a:cubicBezTo>
                      <a:pt x="121457" y="231635"/>
                      <a:pt x="137331" y="215603"/>
                      <a:pt x="131952" y="201513"/>
                    </a:cubicBezTo>
                    <a:cubicBezTo>
                      <a:pt x="129014" y="191044"/>
                      <a:pt x="116314" y="184065"/>
                      <a:pt x="106081" y="188499"/>
                    </a:cubicBezTo>
                    <a:close/>
                    <a:moveTo>
                      <a:pt x="61791" y="287864"/>
                    </a:moveTo>
                    <a:cubicBezTo>
                      <a:pt x="61817" y="291248"/>
                      <a:pt x="61817" y="294633"/>
                      <a:pt x="61817" y="298018"/>
                    </a:cubicBezTo>
                    <a:cubicBezTo>
                      <a:pt x="96478" y="297965"/>
                      <a:pt x="131113" y="298044"/>
                      <a:pt x="165773" y="297965"/>
                    </a:cubicBezTo>
                    <a:cubicBezTo>
                      <a:pt x="165747" y="294607"/>
                      <a:pt x="165747" y="291222"/>
                      <a:pt x="165747" y="287864"/>
                    </a:cubicBezTo>
                    <a:cubicBezTo>
                      <a:pt x="131086" y="287864"/>
                      <a:pt x="96452" y="287864"/>
                      <a:pt x="61791" y="287864"/>
                    </a:cubicBezTo>
                    <a:close/>
                  </a:path>
                </a:pathLst>
              </a:custGeom>
              <a:grpFill/>
              <a:ln w="2609"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B78F2DF5-9464-3339-7102-6B564DA71E65}"/>
                  </a:ext>
                </a:extLst>
              </p:cNvPr>
              <p:cNvSpPr/>
              <p:nvPr/>
            </p:nvSpPr>
            <p:spPr>
              <a:xfrm>
                <a:off x="6556061" y="2094566"/>
                <a:ext cx="471421" cy="614421"/>
              </a:xfrm>
              <a:custGeom>
                <a:avLst/>
                <a:gdLst>
                  <a:gd name="connsiteX0" fmla="*/ 76511 w 471421"/>
                  <a:gd name="connsiteY0" fmla="*/ 925 h 614421"/>
                  <a:gd name="connsiteX1" fmla="*/ 82782 w 471421"/>
                  <a:gd name="connsiteY1" fmla="*/ 558 h 614421"/>
                  <a:gd name="connsiteX2" fmla="*/ 206469 w 471421"/>
                  <a:gd name="connsiteY2" fmla="*/ 65681 h 614421"/>
                  <a:gd name="connsiteX3" fmla="*/ 357785 w 471421"/>
                  <a:gd name="connsiteY3" fmla="*/ 191704 h 614421"/>
                  <a:gd name="connsiteX4" fmla="*/ 411574 w 471421"/>
                  <a:gd name="connsiteY4" fmla="*/ 259687 h 614421"/>
                  <a:gd name="connsiteX5" fmla="*/ 432433 w 471421"/>
                  <a:gd name="connsiteY5" fmla="*/ 296421 h 614421"/>
                  <a:gd name="connsiteX6" fmla="*/ 467435 w 471421"/>
                  <a:gd name="connsiteY6" fmla="*/ 378599 h 614421"/>
                  <a:gd name="connsiteX7" fmla="*/ 465992 w 471421"/>
                  <a:gd name="connsiteY7" fmla="*/ 467704 h 614421"/>
                  <a:gd name="connsiteX8" fmla="*/ 436133 w 471421"/>
                  <a:gd name="connsiteY8" fmla="*/ 539230 h 614421"/>
                  <a:gd name="connsiteX9" fmla="*/ 388746 w 471421"/>
                  <a:gd name="connsiteY9" fmla="*/ 587534 h 614421"/>
                  <a:gd name="connsiteX10" fmla="*/ 370511 w 471421"/>
                  <a:gd name="connsiteY10" fmla="*/ 600496 h 614421"/>
                  <a:gd name="connsiteX11" fmla="*/ 363794 w 471421"/>
                  <a:gd name="connsiteY11" fmla="*/ 614035 h 614421"/>
                  <a:gd name="connsiteX12" fmla="*/ 357050 w 471421"/>
                  <a:gd name="connsiteY12" fmla="*/ 612723 h 614421"/>
                  <a:gd name="connsiteX13" fmla="*/ 362167 w 471421"/>
                  <a:gd name="connsiteY13" fmla="*/ 577564 h 614421"/>
                  <a:gd name="connsiteX14" fmla="*/ 375653 w 471421"/>
                  <a:gd name="connsiteY14" fmla="*/ 563343 h 614421"/>
                  <a:gd name="connsiteX15" fmla="*/ 424325 w 471421"/>
                  <a:gd name="connsiteY15" fmla="*/ 484129 h 614421"/>
                  <a:gd name="connsiteX16" fmla="*/ 431751 w 471421"/>
                  <a:gd name="connsiteY16" fmla="*/ 390511 h 614421"/>
                  <a:gd name="connsiteX17" fmla="*/ 403335 w 471421"/>
                  <a:gd name="connsiteY17" fmla="*/ 309487 h 614421"/>
                  <a:gd name="connsiteX18" fmla="*/ 354531 w 471421"/>
                  <a:gd name="connsiteY18" fmla="*/ 231979 h 614421"/>
                  <a:gd name="connsiteX19" fmla="*/ 300481 w 471421"/>
                  <a:gd name="connsiteY19" fmla="*/ 170451 h 614421"/>
                  <a:gd name="connsiteX20" fmla="*/ 231474 w 471421"/>
                  <a:gd name="connsiteY20" fmla="*/ 111388 h 614421"/>
                  <a:gd name="connsiteX21" fmla="*/ 150135 w 471421"/>
                  <a:gd name="connsiteY21" fmla="*/ 59594 h 614421"/>
                  <a:gd name="connsiteX22" fmla="*/ 76458 w 471421"/>
                  <a:gd name="connsiteY22" fmla="*/ 15487 h 614421"/>
                  <a:gd name="connsiteX23" fmla="*/ 22040 w 471421"/>
                  <a:gd name="connsiteY23" fmla="*/ 40991 h 614421"/>
                  <a:gd name="connsiteX24" fmla="*/ 7084 w 471421"/>
                  <a:gd name="connsiteY24" fmla="*/ 52746 h 614421"/>
                  <a:gd name="connsiteX25" fmla="*/ 0 w 471421"/>
                  <a:gd name="connsiteY25" fmla="*/ 42670 h 614421"/>
                  <a:gd name="connsiteX26" fmla="*/ 23641 w 471421"/>
                  <a:gd name="connsiteY26" fmla="*/ 25510 h 614421"/>
                  <a:gd name="connsiteX27" fmla="*/ 76511 w 471421"/>
                  <a:gd name="connsiteY27" fmla="*/ 925 h 6144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71421" h="614421">
                    <a:moveTo>
                      <a:pt x="76511" y="925"/>
                    </a:moveTo>
                    <a:cubicBezTo>
                      <a:pt x="78505" y="400"/>
                      <a:pt x="80788" y="-649"/>
                      <a:pt x="82782" y="558"/>
                    </a:cubicBezTo>
                    <a:cubicBezTo>
                      <a:pt x="125708" y="18872"/>
                      <a:pt x="166324" y="42067"/>
                      <a:pt x="206469" y="65681"/>
                    </a:cubicBezTo>
                    <a:cubicBezTo>
                      <a:pt x="263301" y="99240"/>
                      <a:pt x="312944" y="143609"/>
                      <a:pt x="357785" y="191704"/>
                    </a:cubicBezTo>
                    <a:cubicBezTo>
                      <a:pt x="377333" y="212983"/>
                      <a:pt x="395883" y="235364"/>
                      <a:pt x="411574" y="259687"/>
                    </a:cubicBezTo>
                    <a:cubicBezTo>
                      <a:pt x="419261" y="271494"/>
                      <a:pt x="425559" y="284141"/>
                      <a:pt x="432433" y="296421"/>
                    </a:cubicBezTo>
                    <a:cubicBezTo>
                      <a:pt x="446707" y="322580"/>
                      <a:pt x="461111" y="349265"/>
                      <a:pt x="467435" y="378599"/>
                    </a:cubicBezTo>
                    <a:cubicBezTo>
                      <a:pt x="473994" y="407933"/>
                      <a:pt x="471712" y="438448"/>
                      <a:pt x="465992" y="467704"/>
                    </a:cubicBezTo>
                    <a:cubicBezTo>
                      <a:pt x="460849" y="493182"/>
                      <a:pt x="451115" y="517898"/>
                      <a:pt x="436133" y="539230"/>
                    </a:cubicBezTo>
                    <a:cubicBezTo>
                      <a:pt x="423171" y="557833"/>
                      <a:pt x="406746" y="573838"/>
                      <a:pt x="388746" y="587534"/>
                    </a:cubicBezTo>
                    <a:cubicBezTo>
                      <a:pt x="382397" y="591444"/>
                      <a:pt x="376178" y="595616"/>
                      <a:pt x="370511" y="600496"/>
                    </a:cubicBezTo>
                    <a:cubicBezTo>
                      <a:pt x="367388" y="604511"/>
                      <a:pt x="366890" y="609994"/>
                      <a:pt x="363794" y="614035"/>
                    </a:cubicBezTo>
                    <a:cubicBezTo>
                      <a:pt x="361485" y="615216"/>
                      <a:pt x="359202" y="613379"/>
                      <a:pt x="357050" y="612723"/>
                    </a:cubicBezTo>
                    <a:cubicBezTo>
                      <a:pt x="352275" y="601100"/>
                      <a:pt x="355214" y="587613"/>
                      <a:pt x="362167" y="577564"/>
                    </a:cubicBezTo>
                    <a:cubicBezTo>
                      <a:pt x="365945" y="572185"/>
                      <a:pt x="371167" y="568092"/>
                      <a:pt x="375653" y="563343"/>
                    </a:cubicBezTo>
                    <a:cubicBezTo>
                      <a:pt x="397877" y="541329"/>
                      <a:pt x="415509" y="514277"/>
                      <a:pt x="424325" y="484129"/>
                    </a:cubicBezTo>
                    <a:cubicBezTo>
                      <a:pt x="433141" y="453877"/>
                      <a:pt x="434794" y="421787"/>
                      <a:pt x="431751" y="390511"/>
                    </a:cubicBezTo>
                    <a:cubicBezTo>
                      <a:pt x="428838" y="361649"/>
                      <a:pt x="417293" y="334597"/>
                      <a:pt x="403335" y="309487"/>
                    </a:cubicBezTo>
                    <a:cubicBezTo>
                      <a:pt x="388615" y="282698"/>
                      <a:pt x="372846" y="256460"/>
                      <a:pt x="354531" y="231979"/>
                    </a:cubicBezTo>
                    <a:cubicBezTo>
                      <a:pt x="338185" y="210070"/>
                      <a:pt x="319871" y="189710"/>
                      <a:pt x="300481" y="170451"/>
                    </a:cubicBezTo>
                    <a:cubicBezTo>
                      <a:pt x="279123" y="148962"/>
                      <a:pt x="256295" y="128837"/>
                      <a:pt x="231474" y="111388"/>
                    </a:cubicBezTo>
                    <a:cubicBezTo>
                      <a:pt x="205236" y="92812"/>
                      <a:pt x="177344" y="76728"/>
                      <a:pt x="150135" y="59594"/>
                    </a:cubicBezTo>
                    <a:cubicBezTo>
                      <a:pt x="125970" y="44245"/>
                      <a:pt x="101490" y="29420"/>
                      <a:pt x="76458" y="15487"/>
                    </a:cubicBezTo>
                    <a:cubicBezTo>
                      <a:pt x="57068" y="20788"/>
                      <a:pt x="38072" y="28685"/>
                      <a:pt x="22040" y="40991"/>
                    </a:cubicBezTo>
                    <a:cubicBezTo>
                      <a:pt x="16924" y="44717"/>
                      <a:pt x="12175" y="48968"/>
                      <a:pt x="7084" y="52746"/>
                    </a:cubicBezTo>
                    <a:cubicBezTo>
                      <a:pt x="4749" y="49361"/>
                      <a:pt x="2361" y="46029"/>
                      <a:pt x="0" y="42670"/>
                    </a:cubicBezTo>
                    <a:cubicBezTo>
                      <a:pt x="7084" y="35901"/>
                      <a:pt x="15638" y="31047"/>
                      <a:pt x="23641" y="25510"/>
                    </a:cubicBezTo>
                    <a:cubicBezTo>
                      <a:pt x="39410" y="13861"/>
                      <a:pt x="58301" y="7642"/>
                      <a:pt x="76511" y="925"/>
                    </a:cubicBezTo>
                    <a:close/>
                  </a:path>
                </a:pathLst>
              </a:custGeom>
              <a:grpFill/>
              <a:ln w="2609"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65DD5702-288D-6945-6842-B909FE4E2FE9}"/>
                  </a:ext>
                </a:extLst>
              </p:cNvPr>
              <p:cNvSpPr/>
              <p:nvPr/>
            </p:nvSpPr>
            <p:spPr>
              <a:xfrm>
                <a:off x="6570545" y="2119602"/>
                <a:ext cx="66343" cy="39044"/>
              </a:xfrm>
              <a:custGeom>
                <a:avLst/>
                <a:gdLst>
                  <a:gd name="connsiteX0" fmla="*/ 0 w 66343"/>
                  <a:gd name="connsiteY0" fmla="*/ 32459 h 39044"/>
                  <a:gd name="connsiteX1" fmla="*/ 60610 w 66343"/>
                  <a:gd name="connsiteY1" fmla="*/ 212 h 39044"/>
                  <a:gd name="connsiteX2" fmla="*/ 63444 w 66343"/>
                  <a:gd name="connsiteY2" fmla="*/ 9291 h 39044"/>
                  <a:gd name="connsiteX3" fmla="*/ 29833 w 66343"/>
                  <a:gd name="connsiteY3" fmla="*/ 22410 h 39044"/>
                  <a:gd name="connsiteX4" fmla="*/ 6743 w 66343"/>
                  <a:gd name="connsiteY4" fmla="*/ 39045 h 39044"/>
                  <a:gd name="connsiteX5" fmla="*/ 0 w 66343"/>
                  <a:gd name="connsiteY5" fmla="*/ 32459 h 39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343" h="39044">
                    <a:moveTo>
                      <a:pt x="0" y="32459"/>
                    </a:moveTo>
                    <a:cubicBezTo>
                      <a:pt x="16032" y="15457"/>
                      <a:pt x="38465" y="6247"/>
                      <a:pt x="60610" y="212"/>
                    </a:cubicBezTo>
                    <a:cubicBezTo>
                      <a:pt x="66042" y="-1493"/>
                      <a:pt x="68823" y="7585"/>
                      <a:pt x="63444" y="9291"/>
                    </a:cubicBezTo>
                    <a:cubicBezTo>
                      <a:pt x="52004" y="13017"/>
                      <a:pt x="40486" y="16716"/>
                      <a:pt x="29833" y="22410"/>
                    </a:cubicBezTo>
                    <a:cubicBezTo>
                      <a:pt x="21096" y="26398"/>
                      <a:pt x="14274" y="33299"/>
                      <a:pt x="6743" y="39045"/>
                    </a:cubicBezTo>
                    <a:cubicBezTo>
                      <a:pt x="4513" y="36815"/>
                      <a:pt x="2256" y="34637"/>
                      <a:pt x="0" y="32459"/>
                    </a:cubicBezTo>
                    <a:close/>
                  </a:path>
                </a:pathLst>
              </a:custGeom>
              <a:grpFill/>
              <a:ln w="2609"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A26ED317-3ACA-F3F6-6924-086F7C074AC7}"/>
                  </a:ext>
                </a:extLst>
              </p:cNvPr>
              <p:cNvSpPr/>
              <p:nvPr/>
            </p:nvSpPr>
            <p:spPr>
              <a:xfrm>
                <a:off x="6516311" y="2157545"/>
                <a:ext cx="54627" cy="66356"/>
              </a:xfrm>
              <a:custGeom>
                <a:avLst/>
                <a:gdLst>
                  <a:gd name="connsiteX0" fmla="*/ 236 w 54627"/>
                  <a:gd name="connsiteY0" fmla="*/ 47491 h 66356"/>
                  <a:gd name="connsiteX1" fmla="*/ 48278 w 54627"/>
                  <a:gd name="connsiteY1" fmla="*/ 0 h 66356"/>
                  <a:gd name="connsiteX2" fmla="*/ 54627 w 54627"/>
                  <a:gd name="connsiteY2" fmla="*/ 7478 h 66356"/>
                  <a:gd name="connsiteX3" fmla="*/ 9865 w 54627"/>
                  <a:gd name="connsiteY3" fmla="*/ 51716 h 66356"/>
                  <a:gd name="connsiteX4" fmla="*/ 9839 w 54627"/>
                  <a:gd name="connsiteY4" fmla="*/ 66330 h 66356"/>
                  <a:gd name="connsiteX5" fmla="*/ 26 w 54627"/>
                  <a:gd name="connsiteY5" fmla="*/ 66357 h 66356"/>
                  <a:gd name="connsiteX6" fmla="*/ 236 w 54627"/>
                  <a:gd name="connsiteY6" fmla="*/ 47491 h 663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627" h="66356">
                    <a:moveTo>
                      <a:pt x="236" y="47491"/>
                    </a:moveTo>
                    <a:cubicBezTo>
                      <a:pt x="16110" y="31538"/>
                      <a:pt x="32351" y="15927"/>
                      <a:pt x="48278" y="0"/>
                    </a:cubicBezTo>
                    <a:cubicBezTo>
                      <a:pt x="50403" y="2493"/>
                      <a:pt x="52502" y="4985"/>
                      <a:pt x="54627" y="7478"/>
                    </a:cubicBezTo>
                    <a:cubicBezTo>
                      <a:pt x="39908" y="22434"/>
                      <a:pt x="24742" y="36917"/>
                      <a:pt x="9865" y="51716"/>
                    </a:cubicBezTo>
                    <a:cubicBezTo>
                      <a:pt x="9839" y="56570"/>
                      <a:pt x="9839" y="61450"/>
                      <a:pt x="9839" y="66330"/>
                    </a:cubicBezTo>
                    <a:cubicBezTo>
                      <a:pt x="6559" y="66330"/>
                      <a:pt x="3279" y="66330"/>
                      <a:pt x="26" y="66357"/>
                    </a:cubicBezTo>
                    <a:cubicBezTo>
                      <a:pt x="-106" y="60033"/>
                      <a:pt x="314" y="53762"/>
                      <a:pt x="236" y="47491"/>
                    </a:cubicBezTo>
                    <a:close/>
                  </a:path>
                </a:pathLst>
              </a:custGeom>
              <a:grpFill/>
              <a:ln w="2609"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D4596A73-1C36-358D-C482-5C150F2D431A}"/>
                  </a:ext>
                </a:extLst>
              </p:cNvPr>
              <p:cNvSpPr/>
              <p:nvPr/>
            </p:nvSpPr>
            <p:spPr>
              <a:xfrm>
                <a:off x="6698063" y="2188296"/>
                <a:ext cx="258892" cy="400467"/>
              </a:xfrm>
              <a:custGeom>
                <a:avLst/>
                <a:gdLst>
                  <a:gd name="connsiteX0" fmla="*/ 0 w 258892"/>
                  <a:gd name="connsiteY0" fmla="*/ 2493 h 400467"/>
                  <a:gd name="connsiteX1" fmla="*/ 1915 w 258892"/>
                  <a:gd name="connsiteY1" fmla="*/ 0 h 400467"/>
                  <a:gd name="connsiteX2" fmla="*/ 110253 w 258892"/>
                  <a:gd name="connsiteY2" fmla="*/ 71945 h 400467"/>
                  <a:gd name="connsiteX3" fmla="*/ 169394 w 258892"/>
                  <a:gd name="connsiteY3" fmla="*/ 126993 h 400467"/>
                  <a:gd name="connsiteX4" fmla="*/ 217436 w 258892"/>
                  <a:gd name="connsiteY4" fmla="*/ 192904 h 400467"/>
                  <a:gd name="connsiteX5" fmla="*/ 252963 w 258892"/>
                  <a:gd name="connsiteY5" fmla="*/ 270149 h 400467"/>
                  <a:gd name="connsiteX6" fmla="*/ 258893 w 258892"/>
                  <a:gd name="connsiteY6" fmla="*/ 303813 h 400467"/>
                  <a:gd name="connsiteX7" fmla="*/ 239188 w 258892"/>
                  <a:gd name="connsiteY7" fmla="*/ 387513 h 400467"/>
                  <a:gd name="connsiteX8" fmla="*/ 228299 w 258892"/>
                  <a:gd name="connsiteY8" fmla="*/ 396355 h 400467"/>
                  <a:gd name="connsiteX9" fmla="*/ 188260 w 258892"/>
                  <a:gd name="connsiteY9" fmla="*/ 398428 h 400467"/>
                  <a:gd name="connsiteX10" fmla="*/ 197758 w 258892"/>
                  <a:gd name="connsiteY10" fmla="*/ 378854 h 400467"/>
                  <a:gd name="connsiteX11" fmla="*/ 209880 w 258892"/>
                  <a:gd name="connsiteY11" fmla="*/ 267709 h 400467"/>
                  <a:gd name="connsiteX12" fmla="*/ 184770 w 258892"/>
                  <a:gd name="connsiteY12" fmla="*/ 197417 h 400467"/>
                  <a:gd name="connsiteX13" fmla="*/ 81391 w 258892"/>
                  <a:gd name="connsiteY13" fmla="*/ 63339 h 400467"/>
                  <a:gd name="connsiteX14" fmla="*/ 7583 w 258892"/>
                  <a:gd name="connsiteY14" fmla="*/ 5510 h 400467"/>
                  <a:gd name="connsiteX15" fmla="*/ 0 w 258892"/>
                  <a:gd name="connsiteY15" fmla="*/ 2493 h 400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58892" h="400467">
                    <a:moveTo>
                      <a:pt x="0" y="2493"/>
                    </a:moveTo>
                    <a:cubicBezTo>
                      <a:pt x="472" y="1863"/>
                      <a:pt x="1417" y="630"/>
                      <a:pt x="1915" y="0"/>
                    </a:cubicBezTo>
                    <a:cubicBezTo>
                      <a:pt x="39751" y="21227"/>
                      <a:pt x="76668" y="44395"/>
                      <a:pt x="110253" y="71945"/>
                    </a:cubicBezTo>
                    <a:cubicBezTo>
                      <a:pt x="131165" y="88974"/>
                      <a:pt x="150686" y="107577"/>
                      <a:pt x="169394" y="126993"/>
                    </a:cubicBezTo>
                    <a:cubicBezTo>
                      <a:pt x="187945" y="146961"/>
                      <a:pt x="203635" y="169447"/>
                      <a:pt x="217436" y="192904"/>
                    </a:cubicBezTo>
                    <a:cubicBezTo>
                      <a:pt x="231710" y="217437"/>
                      <a:pt x="243885" y="243229"/>
                      <a:pt x="252963" y="270149"/>
                    </a:cubicBezTo>
                    <a:cubicBezTo>
                      <a:pt x="256873" y="280959"/>
                      <a:pt x="257240" y="292557"/>
                      <a:pt x="258893" y="303813"/>
                    </a:cubicBezTo>
                    <a:cubicBezTo>
                      <a:pt x="258893" y="332596"/>
                      <a:pt x="254485" y="362587"/>
                      <a:pt x="239188" y="387513"/>
                    </a:cubicBezTo>
                    <a:cubicBezTo>
                      <a:pt x="235961" y="390898"/>
                      <a:pt x="232104" y="393679"/>
                      <a:pt x="228299" y="396355"/>
                    </a:cubicBezTo>
                    <a:cubicBezTo>
                      <a:pt x="215547" y="401078"/>
                      <a:pt x="201457" y="401682"/>
                      <a:pt x="188260" y="398428"/>
                    </a:cubicBezTo>
                    <a:cubicBezTo>
                      <a:pt x="191172" y="391790"/>
                      <a:pt x="194924" y="385519"/>
                      <a:pt x="197758" y="378854"/>
                    </a:cubicBezTo>
                    <a:cubicBezTo>
                      <a:pt x="212661" y="344063"/>
                      <a:pt x="216387" y="304889"/>
                      <a:pt x="209880" y="267709"/>
                    </a:cubicBezTo>
                    <a:cubicBezTo>
                      <a:pt x="204475" y="243334"/>
                      <a:pt x="195737" y="219798"/>
                      <a:pt x="184770" y="197417"/>
                    </a:cubicBezTo>
                    <a:cubicBezTo>
                      <a:pt x="159555" y="146462"/>
                      <a:pt x="122979" y="101805"/>
                      <a:pt x="81391" y="63339"/>
                    </a:cubicBezTo>
                    <a:cubicBezTo>
                      <a:pt x="58328" y="42217"/>
                      <a:pt x="33690" y="22749"/>
                      <a:pt x="7583" y="5510"/>
                    </a:cubicBezTo>
                    <a:cubicBezTo>
                      <a:pt x="5221" y="4067"/>
                      <a:pt x="2912" y="2204"/>
                      <a:pt x="0" y="2493"/>
                    </a:cubicBezTo>
                    <a:close/>
                  </a:path>
                </a:pathLst>
              </a:custGeom>
              <a:grpFill/>
              <a:ln w="2609"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213348F4-93DB-8F5A-4708-778DCA150FFD}"/>
                  </a:ext>
                </a:extLst>
              </p:cNvPr>
              <p:cNvSpPr/>
              <p:nvPr/>
            </p:nvSpPr>
            <p:spPr>
              <a:xfrm>
                <a:off x="6360114" y="2231654"/>
                <a:ext cx="74254" cy="552801"/>
              </a:xfrm>
              <a:custGeom>
                <a:avLst/>
                <a:gdLst>
                  <a:gd name="connsiteX0" fmla="*/ 12621 w 74254"/>
                  <a:gd name="connsiteY0" fmla="*/ 13 h 552801"/>
                  <a:gd name="connsiteX1" fmla="*/ 74254 w 74254"/>
                  <a:gd name="connsiteY1" fmla="*/ 92 h 552801"/>
                  <a:gd name="connsiteX2" fmla="*/ 74176 w 74254"/>
                  <a:gd name="connsiteY2" fmla="*/ 427487 h 552801"/>
                  <a:gd name="connsiteX3" fmla="*/ 73887 w 74254"/>
                  <a:gd name="connsiteY3" fmla="*/ 528426 h 552801"/>
                  <a:gd name="connsiteX4" fmla="*/ 49275 w 74254"/>
                  <a:gd name="connsiteY4" fmla="*/ 552801 h 552801"/>
                  <a:gd name="connsiteX5" fmla="*/ 0 w 74254"/>
                  <a:gd name="connsiteY5" fmla="*/ 503736 h 552801"/>
                  <a:gd name="connsiteX6" fmla="*/ 12621 w 74254"/>
                  <a:gd name="connsiteY6" fmla="*/ 491089 h 552801"/>
                  <a:gd name="connsiteX7" fmla="*/ 12621 w 74254"/>
                  <a:gd name="connsiteY7" fmla="*/ 13 h 5528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4254" h="552801">
                    <a:moveTo>
                      <a:pt x="12621" y="13"/>
                    </a:moveTo>
                    <a:cubicBezTo>
                      <a:pt x="33165" y="66"/>
                      <a:pt x="53710" y="-92"/>
                      <a:pt x="74254" y="92"/>
                    </a:cubicBezTo>
                    <a:cubicBezTo>
                      <a:pt x="74071" y="142566"/>
                      <a:pt x="74228" y="285013"/>
                      <a:pt x="74176" y="427487"/>
                    </a:cubicBezTo>
                    <a:cubicBezTo>
                      <a:pt x="73992" y="461151"/>
                      <a:pt x="74543" y="494788"/>
                      <a:pt x="73887" y="528426"/>
                    </a:cubicBezTo>
                    <a:cubicBezTo>
                      <a:pt x="65464" y="536324"/>
                      <a:pt x="57514" y="544720"/>
                      <a:pt x="49275" y="552801"/>
                    </a:cubicBezTo>
                    <a:cubicBezTo>
                      <a:pt x="32719" y="536586"/>
                      <a:pt x="16425" y="520082"/>
                      <a:pt x="0" y="503736"/>
                    </a:cubicBezTo>
                    <a:cubicBezTo>
                      <a:pt x="4198" y="499485"/>
                      <a:pt x="8422" y="495313"/>
                      <a:pt x="12621" y="491089"/>
                    </a:cubicBezTo>
                    <a:cubicBezTo>
                      <a:pt x="12568" y="327414"/>
                      <a:pt x="12621" y="163740"/>
                      <a:pt x="12621" y="13"/>
                    </a:cubicBezTo>
                    <a:close/>
                  </a:path>
                </a:pathLst>
              </a:custGeom>
              <a:grpFill/>
              <a:ln w="2609"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E659E4D3-7DC0-4554-375E-160F85461A08}"/>
                  </a:ext>
                </a:extLst>
              </p:cNvPr>
              <p:cNvSpPr/>
              <p:nvPr/>
            </p:nvSpPr>
            <p:spPr>
              <a:xfrm>
                <a:off x="6411515" y="2231458"/>
                <a:ext cx="32220" cy="559714"/>
              </a:xfrm>
              <a:custGeom>
                <a:avLst/>
                <a:gdLst>
                  <a:gd name="connsiteX0" fmla="*/ 26081 w 32220"/>
                  <a:gd name="connsiteY0" fmla="*/ 0 h 559714"/>
                  <a:gd name="connsiteX1" fmla="*/ 32221 w 32220"/>
                  <a:gd name="connsiteY1" fmla="*/ 367 h 559714"/>
                  <a:gd name="connsiteX2" fmla="*/ 32116 w 32220"/>
                  <a:gd name="connsiteY2" fmla="*/ 531955 h 559714"/>
                  <a:gd name="connsiteX3" fmla="*/ 4303 w 32220"/>
                  <a:gd name="connsiteY3" fmla="*/ 559715 h 559714"/>
                  <a:gd name="connsiteX4" fmla="*/ 0 w 32220"/>
                  <a:gd name="connsiteY4" fmla="*/ 554992 h 559714"/>
                  <a:gd name="connsiteX5" fmla="*/ 25897 w 32220"/>
                  <a:gd name="connsiteY5" fmla="*/ 529305 h 559714"/>
                  <a:gd name="connsiteX6" fmla="*/ 26081 w 32220"/>
                  <a:gd name="connsiteY6" fmla="*/ 0 h 559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220" h="559714">
                    <a:moveTo>
                      <a:pt x="26081" y="0"/>
                    </a:moveTo>
                    <a:cubicBezTo>
                      <a:pt x="28127" y="131"/>
                      <a:pt x="30174" y="236"/>
                      <a:pt x="32221" y="367"/>
                    </a:cubicBezTo>
                    <a:cubicBezTo>
                      <a:pt x="32011" y="177554"/>
                      <a:pt x="32247" y="354768"/>
                      <a:pt x="32116" y="531955"/>
                    </a:cubicBezTo>
                    <a:cubicBezTo>
                      <a:pt x="22801" y="541164"/>
                      <a:pt x="13565" y="550479"/>
                      <a:pt x="4303" y="559715"/>
                    </a:cubicBezTo>
                    <a:cubicBezTo>
                      <a:pt x="2860" y="558141"/>
                      <a:pt x="1417" y="556566"/>
                      <a:pt x="0" y="554992"/>
                    </a:cubicBezTo>
                    <a:cubicBezTo>
                      <a:pt x="8842" y="546648"/>
                      <a:pt x="17239" y="537858"/>
                      <a:pt x="25897" y="529305"/>
                    </a:cubicBezTo>
                    <a:cubicBezTo>
                      <a:pt x="26002" y="352905"/>
                      <a:pt x="25661" y="176426"/>
                      <a:pt x="26081" y="0"/>
                    </a:cubicBezTo>
                    <a:close/>
                  </a:path>
                </a:pathLst>
              </a:custGeom>
              <a:grpFill/>
              <a:ln w="2609"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CCD462A5-33DF-33F4-642B-DB4F7124159A}"/>
                  </a:ext>
                </a:extLst>
              </p:cNvPr>
              <p:cNvSpPr/>
              <p:nvPr/>
            </p:nvSpPr>
            <p:spPr>
              <a:xfrm>
                <a:off x="6391784" y="2231694"/>
                <a:ext cx="71499" cy="593089"/>
              </a:xfrm>
              <a:custGeom>
                <a:avLst/>
                <a:gdLst>
                  <a:gd name="connsiteX0" fmla="*/ 65176 w 71499"/>
                  <a:gd name="connsiteY0" fmla="*/ 537150 h 593089"/>
                  <a:gd name="connsiteX1" fmla="*/ 65150 w 71499"/>
                  <a:gd name="connsiteY1" fmla="*/ 0 h 593089"/>
                  <a:gd name="connsiteX2" fmla="*/ 71394 w 71499"/>
                  <a:gd name="connsiteY2" fmla="*/ 0 h 593089"/>
                  <a:gd name="connsiteX3" fmla="*/ 71499 w 71499"/>
                  <a:gd name="connsiteY3" fmla="*/ 539590 h 593089"/>
                  <a:gd name="connsiteX4" fmla="*/ 17999 w 71499"/>
                  <a:gd name="connsiteY4" fmla="*/ 593090 h 593089"/>
                  <a:gd name="connsiteX5" fmla="*/ 0 w 71499"/>
                  <a:gd name="connsiteY5" fmla="*/ 574618 h 593089"/>
                  <a:gd name="connsiteX6" fmla="*/ 14195 w 71499"/>
                  <a:gd name="connsiteY6" fmla="*/ 560528 h 593089"/>
                  <a:gd name="connsiteX7" fmla="*/ 18577 w 71499"/>
                  <a:gd name="connsiteY7" fmla="*/ 564910 h 593089"/>
                  <a:gd name="connsiteX8" fmla="*/ 8659 w 71499"/>
                  <a:gd name="connsiteY8" fmla="*/ 574854 h 593089"/>
                  <a:gd name="connsiteX9" fmla="*/ 18341 w 71499"/>
                  <a:gd name="connsiteY9" fmla="*/ 584116 h 593089"/>
                  <a:gd name="connsiteX10" fmla="*/ 65176 w 71499"/>
                  <a:gd name="connsiteY10" fmla="*/ 537150 h 593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1499" h="593089">
                    <a:moveTo>
                      <a:pt x="65176" y="537150"/>
                    </a:moveTo>
                    <a:cubicBezTo>
                      <a:pt x="65150" y="358100"/>
                      <a:pt x="65150" y="179050"/>
                      <a:pt x="65150" y="0"/>
                    </a:cubicBezTo>
                    <a:cubicBezTo>
                      <a:pt x="66724" y="0"/>
                      <a:pt x="69846" y="0"/>
                      <a:pt x="71394" y="0"/>
                    </a:cubicBezTo>
                    <a:cubicBezTo>
                      <a:pt x="71473" y="179863"/>
                      <a:pt x="71289" y="359727"/>
                      <a:pt x="71499" y="539590"/>
                    </a:cubicBezTo>
                    <a:cubicBezTo>
                      <a:pt x="53815" y="557537"/>
                      <a:pt x="35946" y="575379"/>
                      <a:pt x="17999" y="593090"/>
                    </a:cubicBezTo>
                    <a:cubicBezTo>
                      <a:pt x="12148" y="586793"/>
                      <a:pt x="5615" y="581125"/>
                      <a:pt x="0" y="574618"/>
                    </a:cubicBezTo>
                    <a:cubicBezTo>
                      <a:pt x="4854" y="570053"/>
                      <a:pt x="9472" y="565225"/>
                      <a:pt x="14195" y="560528"/>
                    </a:cubicBezTo>
                    <a:cubicBezTo>
                      <a:pt x="15638" y="561971"/>
                      <a:pt x="17107" y="563467"/>
                      <a:pt x="18577" y="564910"/>
                    </a:cubicBezTo>
                    <a:cubicBezTo>
                      <a:pt x="15271" y="568216"/>
                      <a:pt x="11965" y="571522"/>
                      <a:pt x="8659" y="574854"/>
                    </a:cubicBezTo>
                    <a:cubicBezTo>
                      <a:pt x="11781" y="578029"/>
                      <a:pt x="14930" y="581230"/>
                      <a:pt x="18341" y="584116"/>
                    </a:cubicBezTo>
                    <a:cubicBezTo>
                      <a:pt x="33795" y="568321"/>
                      <a:pt x="49590" y="552840"/>
                      <a:pt x="65176" y="537150"/>
                    </a:cubicBezTo>
                    <a:close/>
                  </a:path>
                </a:pathLst>
              </a:custGeom>
              <a:grpFill/>
              <a:ln w="2609"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DBD66502-0F5F-D803-2D8A-14A1FEAB8942}"/>
                  </a:ext>
                </a:extLst>
              </p:cNvPr>
              <p:cNvSpPr/>
              <p:nvPr/>
            </p:nvSpPr>
            <p:spPr>
              <a:xfrm>
                <a:off x="6292682" y="2231668"/>
                <a:ext cx="237115" cy="707436"/>
              </a:xfrm>
              <a:custGeom>
                <a:avLst/>
                <a:gdLst>
                  <a:gd name="connsiteX0" fmla="*/ 173829 w 237115"/>
                  <a:gd name="connsiteY0" fmla="*/ 26 h 707436"/>
                  <a:gd name="connsiteX1" fmla="*/ 236144 w 237115"/>
                  <a:gd name="connsiteY1" fmla="*/ 0 h 707436"/>
                  <a:gd name="connsiteX2" fmla="*/ 236144 w 237115"/>
                  <a:gd name="connsiteY2" fmla="*/ 500206 h 707436"/>
                  <a:gd name="connsiteX3" fmla="*/ 218932 w 237115"/>
                  <a:gd name="connsiteY3" fmla="*/ 500233 h 707436"/>
                  <a:gd name="connsiteX4" fmla="*/ 218958 w 237115"/>
                  <a:gd name="connsiteY4" fmla="*/ 585428 h 707436"/>
                  <a:gd name="connsiteX5" fmla="*/ 236932 w 237115"/>
                  <a:gd name="connsiteY5" fmla="*/ 585402 h 707436"/>
                  <a:gd name="connsiteX6" fmla="*/ 237115 w 237115"/>
                  <a:gd name="connsiteY6" fmla="*/ 604871 h 707436"/>
                  <a:gd name="connsiteX7" fmla="*/ 134786 w 237115"/>
                  <a:gd name="connsiteY7" fmla="*/ 707436 h 707436"/>
                  <a:gd name="connsiteX8" fmla="*/ 73257 w 237115"/>
                  <a:gd name="connsiteY8" fmla="*/ 645934 h 707436"/>
                  <a:gd name="connsiteX9" fmla="*/ 0 w 237115"/>
                  <a:gd name="connsiteY9" fmla="*/ 572021 h 707436"/>
                  <a:gd name="connsiteX10" fmla="*/ 62237 w 237115"/>
                  <a:gd name="connsiteY10" fmla="*/ 509679 h 707436"/>
                  <a:gd name="connsiteX11" fmla="*/ 111040 w 237115"/>
                  <a:gd name="connsiteY11" fmla="*/ 558560 h 707436"/>
                  <a:gd name="connsiteX12" fmla="*/ 94117 w 237115"/>
                  <a:gd name="connsiteY12" fmla="*/ 575432 h 707436"/>
                  <a:gd name="connsiteX13" fmla="*/ 116629 w 237115"/>
                  <a:gd name="connsiteY13" fmla="*/ 597918 h 707436"/>
                  <a:gd name="connsiteX14" fmla="*/ 173829 w 237115"/>
                  <a:gd name="connsiteY14" fmla="*/ 541060 h 707436"/>
                  <a:gd name="connsiteX15" fmla="*/ 173829 w 237115"/>
                  <a:gd name="connsiteY15" fmla="*/ 26 h 707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37115" h="707436">
                    <a:moveTo>
                      <a:pt x="173829" y="26"/>
                    </a:moveTo>
                    <a:cubicBezTo>
                      <a:pt x="194609" y="0"/>
                      <a:pt x="215390" y="0"/>
                      <a:pt x="236144" y="0"/>
                    </a:cubicBezTo>
                    <a:cubicBezTo>
                      <a:pt x="236171" y="166744"/>
                      <a:pt x="236171" y="333462"/>
                      <a:pt x="236144" y="500206"/>
                    </a:cubicBezTo>
                    <a:cubicBezTo>
                      <a:pt x="230398" y="500206"/>
                      <a:pt x="224678" y="500180"/>
                      <a:pt x="218932" y="500233"/>
                    </a:cubicBezTo>
                    <a:cubicBezTo>
                      <a:pt x="218985" y="528623"/>
                      <a:pt x="218958" y="557012"/>
                      <a:pt x="218958" y="585428"/>
                    </a:cubicBezTo>
                    <a:cubicBezTo>
                      <a:pt x="224941" y="585402"/>
                      <a:pt x="230923" y="585402"/>
                      <a:pt x="236932" y="585402"/>
                    </a:cubicBezTo>
                    <a:cubicBezTo>
                      <a:pt x="236958" y="591883"/>
                      <a:pt x="236774" y="598390"/>
                      <a:pt x="237115" y="604871"/>
                    </a:cubicBezTo>
                    <a:cubicBezTo>
                      <a:pt x="202848" y="638928"/>
                      <a:pt x="169132" y="673484"/>
                      <a:pt x="134786" y="707436"/>
                    </a:cubicBezTo>
                    <a:cubicBezTo>
                      <a:pt x="113874" y="687312"/>
                      <a:pt x="93854" y="666321"/>
                      <a:pt x="73257" y="645934"/>
                    </a:cubicBezTo>
                    <a:cubicBezTo>
                      <a:pt x="48803" y="621322"/>
                      <a:pt x="23956" y="597104"/>
                      <a:pt x="0" y="572021"/>
                    </a:cubicBezTo>
                    <a:cubicBezTo>
                      <a:pt x="20545" y="551056"/>
                      <a:pt x="41509" y="530459"/>
                      <a:pt x="62237" y="509679"/>
                    </a:cubicBezTo>
                    <a:cubicBezTo>
                      <a:pt x="78531" y="525946"/>
                      <a:pt x="94825" y="542214"/>
                      <a:pt x="111040" y="558560"/>
                    </a:cubicBezTo>
                    <a:cubicBezTo>
                      <a:pt x="105399" y="564175"/>
                      <a:pt x="99784" y="569817"/>
                      <a:pt x="94117" y="575432"/>
                    </a:cubicBezTo>
                    <a:cubicBezTo>
                      <a:pt x="101411" y="583172"/>
                      <a:pt x="109204" y="590361"/>
                      <a:pt x="116629" y="597918"/>
                    </a:cubicBezTo>
                    <a:cubicBezTo>
                      <a:pt x="135809" y="579105"/>
                      <a:pt x="154858" y="560109"/>
                      <a:pt x="173829" y="541060"/>
                    </a:cubicBezTo>
                    <a:cubicBezTo>
                      <a:pt x="173802" y="360724"/>
                      <a:pt x="173855" y="180362"/>
                      <a:pt x="173829" y="26"/>
                    </a:cubicBezTo>
                    <a:close/>
                  </a:path>
                </a:pathLst>
              </a:custGeom>
              <a:grpFill/>
              <a:ln w="2609"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E5DCD806-AE20-735B-4D1B-C8B04148A38E}"/>
                  </a:ext>
                </a:extLst>
              </p:cNvPr>
              <p:cNvSpPr/>
              <p:nvPr/>
            </p:nvSpPr>
            <p:spPr>
              <a:xfrm>
                <a:off x="6534646" y="2231668"/>
                <a:ext cx="10276" cy="473640"/>
              </a:xfrm>
              <a:custGeom>
                <a:avLst/>
                <a:gdLst>
                  <a:gd name="connsiteX0" fmla="*/ 110 w 10276"/>
                  <a:gd name="connsiteY0" fmla="*/ 407166 h 473640"/>
                  <a:gd name="connsiteX1" fmla="*/ 267 w 10276"/>
                  <a:gd name="connsiteY1" fmla="*/ 26 h 473640"/>
                  <a:gd name="connsiteX2" fmla="*/ 10028 w 10276"/>
                  <a:gd name="connsiteY2" fmla="*/ 0 h 473640"/>
                  <a:gd name="connsiteX3" fmla="*/ 10054 w 10276"/>
                  <a:gd name="connsiteY3" fmla="*/ 374499 h 473640"/>
                  <a:gd name="connsiteX4" fmla="*/ 9923 w 10276"/>
                  <a:gd name="connsiteY4" fmla="*/ 469639 h 473640"/>
                  <a:gd name="connsiteX5" fmla="*/ 398 w 10276"/>
                  <a:gd name="connsiteY5" fmla="*/ 469691 h 473640"/>
                  <a:gd name="connsiteX6" fmla="*/ 110 w 10276"/>
                  <a:gd name="connsiteY6" fmla="*/ 407166 h 473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76" h="473640">
                    <a:moveTo>
                      <a:pt x="110" y="407166"/>
                    </a:moveTo>
                    <a:cubicBezTo>
                      <a:pt x="425" y="271461"/>
                      <a:pt x="162" y="135731"/>
                      <a:pt x="267" y="26"/>
                    </a:cubicBezTo>
                    <a:cubicBezTo>
                      <a:pt x="3495" y="26"/>
                      <a:pt x="6774" y="26"/>
                      <a:pt x="10028" y="0"/>
                    </a:cubicBezTo>
                    <a:cubicBezTo>
                      <a:pt x="10054" y="124842"/>
                      <a:pt x="10028" y="249683"/>
                      <a:pt x="10054" y="374499"/>
                    </a:cubicBezTo>
                    <a:cubicBezTo>
                      <a:pt x="10369" y="406195"/>
                      <a:pt x="10369" y="437917"/>
                      <a:pt x="9923" y="469639"/>
                    </a:cubicBezTo>
                    <a:cubicBezTo>
                      <a:pt x="9608" y="474939"/>
                      <a:pt x="713" y="474992"/>
                      <a:pt x="398" y="469691"/>
                    </a:cubicBezTo>
                    <a:cubicBezTo>
                      <a:pt x="241" y="448858"/>
                      <a:pt x="-205" y="427999"/>
                      <a:pt x="110" y="407166"/>
                    </a:cubicBezTo>
                    <a:close/>
                  </a:path>
                </a:pathLst>
              </a:custGeom>
              <a:grpFill/>
              <a:ln w="2609"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1A899805-8E07-7F4A-CD84-7753F31B8171}"/>
                  </a:ext>
                </a:extLst>
              </p:cNvPr>
              <p:cNvSpPr/>
              <p:nvPr/>
            </p:nvSpPr>
            <p:spPr>
              <a:xfrm>
                <a:off x="6517858" y="2715432"/>
                <a:ext cx="445237" cy="118847"/>
              </a:xfrm>
              <a:custGeom>
                <a:avLst/>
                <a:gdLst>
                  <a:gd name="connsiteX0" fmla="*/ 17239 w 445237"/>
                  <a:gd name="connsiteY0" fmla="*/ 43 h 118847"/>
                  <a:gd name="connsiteX1" fmla="*/ 288359 w 445237"/>
                  <a:gd name="connsiteY1" fmla="*/ 95 h 118847"/>
                  <a:gd name="connsiteX2" fmla="*/ 444319 w 445237"/>
                  <a:gd name="connsiteY2" fmla="*/ 305 h 118847"/>
                  <a:gd name="connsiteX3" fmla="*/ 403282 w 445237"/>
                  <a:gd name="connsiteY3" fmla="*/ 24340 h 118847"/>
                  <a:gd name="connsiteX4" fmla="*/ 386857 w 445237"/>
                  <a:gd name="connsiteY4" fmla="*/ 51549 h 118847"/>
                  <a:gd name="connsiteX5" fmla="*/ 397588 w 445237"/>
                  <a:gd name="connsiteY5" fmla="*/ 87784 h 118847"/>
                  <a:gd name="connsiteX6" fmla="*/ 416349 w 445237"/>
                  <a:gd name="connsiteY6" fmla="*/ 101900 h 118847"/>
                  <a:gd name="connsiteX7" fmla="*/ 445237 w 445237"/>
                  <a:gd name="connsiteY7" fmla="*/ 118666 h 118847"/>
                  <a:gd name="connsiteX8" fmla="*/ 318139 w 445237"/>
                  <a:gd name="connsiteY8" fmla="*/ 118220 h 118847"/>
                  <a:gd name="connsiteX9" fmla="*/ 224363 w 445237"/>
                  <a:gd name="connsiteY9" fmla="*/ 118351 h 118847"/>
                  <a:gd name="connsiteX10" fmla="*/ 41483 w 445237"/>
                  <a:gd name="connsiteY10" fmla="*/ 118430 h 118847"/>
                  <a:gd name="connsiteX11" fmla="*/ 18026 w 445237"/>
                  <a:gd name="connsiteY11" fmla="*/ 118142 h 118847"/>
                  <a:gd name="connsiteX12" fmla="*/ 17265 w 445237"/>
                  <a:gd name="connsiteY12" fmla="*/ 95393 h 118847"/>
                  <a:gd name="connsiteX13" fmla="*/ 0 w 445237"/>
                  <a:gd name="connsiteY13" fmla="*/ 95340 h 118847"/>
                  <a:gd name="connsiteX14" fmla="*/ 26 w 445237"/>
                  <a:gd name="connsiteY14" fmla="*/ 22687 h 118847"/>
                  <a:gd name="connsiteX15" fmla="*/ 17212 w 445237"/>
                  <a:gd name="connsiteY15" fmla="*/ 22713 h 118847"/>
                  <a:gd name="connsiteX16" fmla="*/ 17239 w 445237"/>
                  <a:gd name="connsiteY16" fmla="*/ 43 h 118847"/>
                  <a:gd name="connsiteX17" fmla="*/ 48383 w 445237"/>
                  <a:gd name="connsiteY17" fmla="*/ 19459 h 118847"/>
                  <a:gd name="connsiteX18" fmla="*/ 151841 w 445237"/>
                  <a:gd name="connsiteY18" fmla="*/ 19748 h 118847"/>
                  <a:gd name="connsiteX19" fmla="*/ 153022 w 445237"/>
                  <a:gd name="connsiteY19" fmla="*/ 22372 h 118847"/>
                  <a:gd name="connsiteX20" fmla="*/ 44553 w 445237"/>
                  <a:gd name="connsiteY20" fmla="*/ 22398 h 118847"/>
                  <a:gd name="connsiteX21" fmla="*/ 37678 w 445237"/>
                  <a:gd name="connsiteY21" fmla="*/ 24130 h 118847"/>
                  <a:gd name="connsiteX22" fmla="*/ 160027 w 445237"/>
                  <a:gd name="connsiteY22" fmla="*/ 24340 h 118847"/>
                  <a:gd name="connsiteX23" fmla="*/ 159844 w 445237"/>
                  <a:gd name="connsiteY23" fmla="*/ 27095 h 118847"/>
                  <a:gd name="connsiteX24" fmla="*/ 36602 w 445237"/>
                  <a:gd name="connsiteY24" fmla="*/ 27095 h 118847"/>
                  <a:gd name="connsiteX25" fmla="*/ 31591 w 445237"/>
                  <a:gd name="connsiteY25" fmla="*/ 28774 h 118847"/>
                  <a:gd name="connsiteX26" fmla="*/ 179653 w 445237"/>
                  <a:gd name="connsiteY26" fmla="*/ 29141 h 118847"/>
                  <a:gd name="connsiteX27" fmla="*/ 180572 w 445237"/>
                  <a:gd name="connsiteY27" fmla="*/ 32001 h 118847"/>
                  <a:gd name="connsiteX28" fmla="*/ 32011 w 445237"/>
                  <a:gd name="connsiteY28" fmla="*/ 32027 h 118847"/>
                  <a:gd name="connsiteX29" fmla="*/ 26579 w 445237"/>
                  <a:gd name="connsiteY29" fmla="*/ 33602 h 118847"/>
                  <a:gd name="connsiteX30" fmla="*/ 180572 w 445237"/>
                  <a:gd name="connsiteY30" fmla="*/ 33864 h 118847"/>
                  <a:gd name="connsiteX31" fmla="*/ 180598 w 445237"/>
                  <a:gd name="connsiteY31" fmla="*/ 36645 h 118847"/>
                  <a:gd name="connsiteX32" fmla="*/ 27471 w 445237"/>
                  <a:gd name="connsiteY32" fmla="*/ 36645 h 118847"/>
                  <a:gd name="connsiteX33" fmla="*/ 23378 w 445237"/>
                  <a:gd name="connsiteY33" fmla="*/ 38403 h 118847"/>
                  <a:gd name="connsiteX34" fmla="*/ 186843 w 445237"/>
                  <a:gd name="connsiteY34" fmla="*/ 38587 h 118847"/>
                  <a:gd name="connsiteX35" fmla="*/ 186843 w 445237"/>
                  <a:gd name="connsiteY35" fmla="*/ 41342 h 118847"/>
                  <a:gd name="connsiteX36" fmla="*/ 25766 w 445237"/>
                  <a:gd name="connsiteY36" fmla="*/ 41342 h 118847"/>
                  <a:gd name="connsiteX37" fmla="*/ 20754 w 445237"/>
                  <a:gd name="connsiteY37" fmla="*/ 43179 h 118847"/>
                  <a:gd name="connsiteX38" fmla="*/ 142474 w 445237"/>
                  <a:gd name="connsiteY38" fmla="*/ 43336 h 118847"/>
                  <a:gd name="connsiteX39" fmla="*/ 142553 w 445237"/>
                  <a:gd name="connsiteY39" fmla="*/ 46144 h 118847"/>
                  <a:gd name="connsiteX40" fmla="*/ 22670 w 445237"/>
                  <a:gd name="connsiteY40" fmla="*/ 46222 h 118847"/>
                  <a:gd name="connsiteX41" fmla="*/ 18865 w 445237"/>
                  <a:gd name="connsiteY41" fmla="*/ 47849 h 118847"/>
                  <a:gd name="connsiteX42" fmla="*/ 135494 w 445237"/>
                  <a:gd name="connsiteY42" fmla="*/ 48164 h 118847"/>
                  <a:gd name="connsiteX43" fmla="*/ 138722 w 445237"/>
                  <a:gd name="connsiteY43" fmla="*/ 48846 h 118847"/>
                  <a:gd name="connsiteX44" fmla="*/ 136124 w 445237"/>
                  <a:gd name="connsiteY44" fmla="*/ 50211 h 118847"/>
                  <a:gd name="connsiteX45" fmla="*/ 124579 w 445237"/>
                  <a:gd name="connsiteY45" fmla="*/ 52310 h 118847"/>
                  <a:gd name="connsiteX46" fmla="*/ 206731 w 445237"/>
                  <a:gd name="connsiteY46" fmla="*/ 52834 h 118847"/>
                  <a:gd name="connsiteX47" fmla="*/ 207518 w 445237"/>
                  <a:gd name="connsiteY47" fmla="*/ 55537 h 118847"/>
                  <a:gd name="connsiteX48" fmla="*/ 18183 w 445237"/>
                  <a:gd name="connsiteY48" fmla="*/ 55563 h 118847"/>
                  <a:gd name="connsiteX49" fmla="*/ 18026 w 445237"/>
                  <a:gd name="connsiteY49" fmla="*/ 57452 h 118847"/>
                  <a:gd name="connsiteX50" fmla="*/ 207177 w 445237"/>
                  <a:gd name="connsiteY50" fmla="*/ 57479 h 118847"/>
                  <a:gd name="connsiteX51" fmla="*/ 207177 w 445237"/>
                  <a:gd name="connsiteY51" fmla="*/ 60286 h 118847"/>
                  <a:gd name="connsiteX52" fmla="*/ 18655 w 445237"/>
                  <a:gd name="connsiteY52" fmla="*/ 60443 h 118847"/>
                  <a:gd name="connsiteX53" fmla="*/ 17553 w 445237"/>
                  <a:gd name="connsiteY53" fmla="*/ 62228 h 118847"/>
                  <a:gd name="connsiteX54" fmla="*/ 207230 w 445237"/>
                  <a:gd name="connsiteY54" fmla="*/ 62359 h 118847"/>
                  <a:gd name="connsiteX55" fmla="*/ 207125 w 445237"/>
                  <a:gd name="connsiteY55" fmla="*/ 65166 h 118847"/>
                  <a:gd name="connsiteX56" fmla="*/ 18078 w 445237"/>
                  <a:gd name="connsiteY56" fmla="*/ 65245 h 118847"/>
                  <a:gd name="connsiteX57" fmla="*/ 19180 w 445237"/>
                  <a:gd name="connsiteY57" fmla="*/ 66819 h 118847"/>
                  <a:gd name="connsiteX58" fmla="*/ 201274 w 445237"/>
                  <a:gd name="connsiteY58" fmla="*/ 67082 h 118847"/>
                  <a:gd name="connsiteX59" fmla="*/ 200565 w 445237"/>
                  <a:gd name="connsiteY59" fmla="*/ 69784 h 118847"/>
                  <a:gd name="connsiteX60" fmla="*/ 18839 w 445237"/>
                  <a:gd name="connsiteY60" fmla="*/ 70073 h 118847"/>
                  <a:gd name="connsiteX61" fmla="*/ 25818 w 445237"/>
                  <a:gd name="connsiteY61" fmla="*/ 71831 h 118847"/>
                  <a:gd name="connsiteX62" fmla="*/ 178027 w 445237"/>
                  <a:gd name="connsiteY62" fmla="*/ 71910 h 118847"/>
                  <a:gd name="connsiteX63" fmla="*/ 179024 w 445237"/>
                  <a:gd name="connsiteY63" fmla="*/ 74481 h 118847"/>
                  <a:gd name="connsiteX64" fmla="*/ 20492 w 445237"/>
                  <a:gd name="connsiteY64" fmla="*/ 74980 h 118847"/>
                  <a:gd name="connsiteX65" fmla="*/ 25845 w 445237"/>
                  <a:gd name="connsiteY65" fmla="*/ 76501 h 118847"/>
                  <a:gd name="connsiteX66" fmla="*/ 174353 w 445237"/>
                  <a:gd name="connsiteY66" fmla="*/ 76475 h 118847"/>
                  <a:gd name="connsiteX67" fmla="*/ 174301 w 445237"/>
                  <a:gd name="connsiteY67" fmla="*/ 79440 h 118847"/>
                  <a:gd name="connsiteX68" fmla="*/ 23300 w 445237"/>
                  <a:gd name="connsiteY68" fmla="*/ 79571 h 118847"/>
                  <a:gd name="connsiteX69" fmla="*/ 25923 w 445237"/>
                  <a:gd name="connsiteY69" fmla="*/ 81277 h 118847"/>
                  <a:gd name="connsiteX70" fmla="*/ 167741 w 445237"/>
                  <a:gd name="connsiteY70" fmla="*/ 81539 h 118847"/>
                  <a:gd name="connsiteX71" fmla="*/ 168738 w 445237"/>
                  <a:gd name="connsiteY71" fmla="*/ 84137 h 118847"/>
                  <a:gd name="connsiteX72" fmla="*/ 27314 w 445237"/>
                  <a:gd name="connsiteY72" fmla="*/ 84268 h 118847"/>
                  <a:gd name="connsiteX73" fmla="*/ 28678 w 445237"/>
                  <a:gd name="connsiteY73" fmla="*/ 85868 h 118847"/>
                  <a:gd name="connsiteX74" fmla="*/ 165144 w 445237"/>
                  <a:gd name="connsiteY74" fmla="*/ 86288 h 118847"/>
                  <a:gd name="connsiteX75" fmla="*/ 166456 w 445237"/>
                  <a:gd name="connsiteY75" fmla="*/ 88623 h 118847"/>
                  <a:gd name="connsiteX76" fmla="*/ 32116 w 445237"/>
                  <a:gd name="connsiteY76" fmla="*/ 88912 h 118847"/>
                  <a:gd name="connsiteX77" fmla="*/ 36707 w 445237"/>
                  <a:gd name="connsiteY77" fmla="*/ 90985 h 118847"/>
                  <a:gd name="connsiteX78" fmla="*/ 198886 w 445237"/>
                  <a:gd name="connsiteY78" fmla="*/ 91064 h 118847"/>
                  <a:gd name="connsiteX79" fmla="*/ 200801 w 445237"/>
                  <a:gd name="connsiteY79" fmla="*/ 93687 h 118847"/>
                  <a:gd name="connsiteX80" fmla="*/ 38150 w 445237"/>
                  <a:gd name="connsiteY80" fmla="*/ 93897 h 118847"/>
                  <a:gd name="connsiteX81" fmla="*/ 44710 w 445237"/>
                  <a:gd name="connsiteY81" fmla="*/ 95682 h 118847"/>
                  <a:gd name="connsiteX82" fmla="*/ 232497 w 445237"/>
                  <a:gd name="connsiteY82" fmla="*/ 95682 h 118847"/>
                  <a:gd name="connsiteX83" fmla="*/ 232340 w 445237"/>
                  <a:gd name="connsiteY83" fmla="*/ 98410 h 118847"/>
                  <a:gd name="connsiteX84" fmla="*/ 65018 w 445237"/>
                  <a:gd name="connsiteY84" fmla="*/ 98437 h 118847"/>
                  <a:gd name="connsiteX85" fmla="*/ 50640 w 445237"/>
                  <a:gd name="connsiteY85" fmla="*/ 99093 h 118847"/>
                  <a:gd name="connsiteX86" fmla="*/ 89997 w 445237"/>
                  <a:gd name="connsiteY86" fmla="*/ 100457 h 118847"/>
                  <a:gd name="connsiteX87" fmla="*/ 197758 w 445237"/>
                  <a:gd name="connsiteY87" fmla="*/ 99958 h 118847"/>
                  <a:gd name="connsiteX88" fmla="*/ 408976 w 445237"/>
                  <a:gd name="connsiteY88" fmla="*/ 100195 h 118847"/>
                  <a:gd name="connsiteX89" fmla="*/ 402626 w 445237"/>
                  <a:gd name="connsiteY89" fmla="*/ 98410 h 118847"/>
                  <a:gd name="connsiteX90" fmla="*/ 311816 w 445237"/>
                  <a:gd name="connsiteY90" fmla="*/ 98305 h 118847"/>
                  <a:gd name="connsiteX91" fmla="*/ 310373 w 445237"/>
                  <a:gd name="connsiteY91" fmla="*/ 96049 h 118847"/>
                  <a:gd name="connsiteX92" fmla="*/ 401498 w 445237"/>
                  <a:gd name="connsiteY92" fmla="*/ 95209 h 118847"/>
                  <a:gd name="connsiteX93" fmla="*/ 390163 w 445237"/>
                  <a:gd name="connsiteY93" fmla="*/ 93714 h 118847"/>
                  <a:gd name="connsiteX94" fmla="*/ 310950 w 445237"/>
                  <a:gd name="connsiteY94" fmla="*/ 93582 h 118847"/>
                  <a:gd name="connsiteX95" fmla="*/ 310005 w 445237"/>
                  <a:gd name="connsiteY95" fmla="*/ 91090 h 118847"/>
                  <a:gd name="connsiteX96" fmla="*/ 380744 w 445237"/>
                  <a:gd name="connsiteY96" fmla="*/ 91011 h 118847"/>
                  <a:gd name="connsiteX97" fmla="*/ 396513 w 445237"/>
                  <a:gd name="connsiteY97" fmla="*/ 90513 h 118847"/>
                  <a:gd name="connsiteX98" fmla="*/ 391790 w 445237"/>
                  <a:gd name="connsiteY98" fmla="*/ 88886 h 118847"/>
                  <a:gd name="connsiteX99" fmla="*/ 311947 w 445237"/>
                  <a:gd name="connsiteY99" fmla="*/ 88807 h 118847"/>
                  <a:gd name="connsiteX100" fmla="*/ 308326 w 445237"/>
                  <a:gd name="connsiteY100" fmla="*/ 87679 h 118847"/>
                  <a:gd name="connsiteX101" fmla="*/ 311684 w 445237"/>
                  <a:gd name="connsiteY101" fmla="*/ 86210 h 118847"/>
                  <a:gd name="connsiteX102" fmla="*/ 391554 w 445237"/>
                  <a:gd name="connsiteY102" fmla="*/ 86026 h 118847"/>
                  <a:gd name="connsiteX103" fmla="*/ 391501 w 445237"/>
                  <a:gd name="connsiteY103" fmla="*/ 84268 h 118847"/>
                  <a:gd name="connsiteX104" fmla="*/ 308824 w 445237"/>
                  <a:gd name="connsiteY104" fmla="*/ 84189 h 118847"/>
                  <a:gd name="connsiteX105" fmla="*/ 308772 w 445237"/>
                  <a:gd name="connsiteY105" fmla="*/ 81434 h 118847"/>
                  <a:gd name="connsiteX106" fmla="*/ 389428 w 445237"/>
                  <a:gd name="connsiteY106" fmla="*/ 81303 h 118847"/>
                  <a:gd name="connsiteX107" fmla="*/ 386857 w 445237"/>
                  <a:gd name="connsiteY107" fmla="*/ 79519 h 118847"/>
                  <a:gd name="connsiteX108" fmla="*/ 301425 w 445237"/>
                  <a:gd name="connsiteY108" fmla="*/ 79283 h 118847"/>
                  <a:gd name="connsiteX109" fmla="*/ 302055 w 445237"/>
                  <a:gd name="connsiteY109" fmla="*/ 76449 h 118847"/>
                  <a:gd name="connsiteX110" fmla="*/ 387434 w 445237"/>
                  <a:gd name="connsiteY110" fmla="*/ 76213 h 118847"/>
                  <a:gd name="connsiteX111" fmla="*/ 380560 w 445237"/>
                  <a:gd name="connsiteY111" fmla="*/ 74717 h 118847"/>
                  <a:gd name="connsiteX112" fmla="*/ 293213 w 445237"/>
                  <a:gd name="connsiteY112" fmla="*/ 74770 h 118847"/>
                  <a:gd name="connsiteX113" fmla="*/ 293239 w 445237"/>
                  <a:gd name="connsiteY113" fmla="*/ 71805 h 118847"/>
                  <a:gd name="connsiteX114" fmla="*/ 385703 w 445237"/>
                  <a:gd name="connsiteY114" fmla="*/ 71569 h 118847"/>
                  <a:gd name="connsiteX115" fmla="*/ 379143 w 445237"/>
                  <a:gd name="connsiteY115" fmla="*/ 69837 h 118847"/>
                  <a:gd name="connsiteX116" fmla="*/ 285446 w 445237"/>
                  <a:gd name="connsiteY116" fmla="*/ 69889 h 118847"/>
                  <a:gd name="connsiteX117" fmla="*/ 285262 w 445237"/>
                  <a:gd name="connsiteY117" fmla="*/ 67056 h 118847"/>
                  <a:gd name="connsiteX118" fmla="*/ 383866 w 445237"/>
                  <a:gd name="connsiteY118" fmla="*/ 67003 h 118847"/>
                  <a:gd name="connsiteX119" fmla="*/ 383918 w 445237"/>
                  <a:gd name="connsiteY119" fmla="*/ 65219 h 118847"/>
                  <a:gd name="connsiteX120" fmla="*/ 280723 w 445237"/>
                  <a:gd name="connsiteY120" fmla="*/ 65193 h 118847"/>
                  <a:gd name="connsiteX121" fmla="*/ 280618 w 445237"/>
                  <a:gd name="connsiteY121" fmla="*/ 62359 h 118847"/>
                  <a:gd name="connsiteX122" fmla="*/ 383367 w 445237"/>
                  <a:gd name="connsiteY122" fmla="*/ 62333 h 118847"/>
                  <a:gd name="connsiteX123" fmla="*/ 383262 w 445237"/>
                  <a:gd name="connsiteY123" fmla="*/ 60312 h 118847"/>
                  <a:gd name="connsiteX124" fmla="*/ 282665 w 445237"/>
                  <a:gd name="connsiteY124" fmla="*/ 60286 h 118847"/>
                  <a:gd name="connsiteX125" fmla="*/ 285053 w 445237"/>
                  <a:gd name="connsiteY125" fmla="*/ 58056 h 118847"/>
                  <a:gd name="connsiteX126" fmla="*/ 335299 w 445237"/>
                  <a:gd name="connsiteY126" fmla="*/ 57452 h 118847"/>
                  <a:gd name="connsiteX127" fmla="*/ 383971 w 445237"/>
                  <a:gd name="connsiteY127" fmla="*/ 57321 h 118847"/>
                  <a:gd name="connsiteX128" fmla="*/ 380744 w 445237"/>
                  <a:gd name="connsiteY128" fmla="*/ 55616 h 118847"/>
                  <a:gd name="connsiteX129" fmla="*/ 329107 w 445237"/>
                  <a:gd name="connsiteY129" fmla="*/ 55616 h 118847"/>
                  <a:gd name="connsiteX130" fmla="*/ 329133 w 445237"/>
                  <a:gd name="connsiteY130" fmla="*/ 52808 h 118847"/>
                  <a:gd name="connsiteX131" fmla="*/ 383840 w 445237"/>
                  <a:gd name="connsiteY131" fmla="*/ 52782 h 118847"/>
                  <a:gd name="connsiteX132" fmla="*/ 383630 w 445237"/>
                  <a:gd name="connsiteY132" fmla="*/ 50919 h 118847"/>
                  <a:gd name="connsiteX133" fmla="*/ 329107 w 445237"/>
                  <a:gd name="connsiteY133" fmla="*/ 50972 h 118847"/>
                  <a:gd name="connsiteX134" fmla="*/ 329133 w 445237"/>
                  <a:gd name="connsiteY134" fmla="*/ 48138 h 118847"/>
                  <a:gd name="connsiteX135" fmla="*/ 384128 w 445237"/>
                  <a:gd name="connsiteY135" fmla="*/ 47902 h 118847"/>
                  <a:gd name="connsiteX136" fmla="*/ 385624 w 445237"/>
                  <a:gd name="connsiteY136" fmla="*/ 46537 h 118847"/>
                  <a:gd name="connsiteX137" fmla="*/ 243465 w 445237"/>
                  <a:gd name="connsiteY137" fmla="*/ 46117 h 118847"/>
                  <a:gd name="connsiteX138" fmla="*/ 251022 w 445237"/>
                  <a:gd name="connsiteY138" fmla="*/ 43651 h 118847"/>
                  <a:gd name="connsiteX139" fmla="*/ 379248 w 445237"/>
                  <a:gd name="connsiteY139" fmla="*/ 43494 h 118847"/>
                  <a:gd name="connsiteX140" fmla="*/ 387618 w 445237"/>
                  <a:gd name="connsiteY140" fmla="*/ 41867 h 118847"/>
                  <a:gd name="connsiteX141" fmla="*/ 372872 w 445237"/>
                  <a:gd name="connsiteY141" fmla="*/ 41447 h 118847"/>
                  <a:gd name="connsiteX142" fmla="*/ 278336 w 445237"/>
                  <a:gd name="connsiteY142" fmla="*/ 41447 h 118847"/>
                  <a:gd name="connsiteX143" fmla="*/ 278362 w 445237"/>
                  <a:gd name="connsiteY143" fmla="*/ 38639 h 118847"/>
                  <a:gd name="connsiteX144" fmla="*/ 385493 w 445237"/>
                  <a:gd name="connsiteY144" fmla="*/ 38639 h 118847"/>
                  <a:gd name="connsiteX145" fmla="*/ 389297 w 445237"/>
                  <a:gd name="connsiteY145" fmla="*/ 36855 h 118847"/>
                  <a:gd name="connsiteX146" fmla="*/ 275974 w 445237"/>
                  <a:gd name="connsiteY146" fmla="*/ 36750 h 118847"/>
                  <a:gd name="connsiteX147" fmla="*/ 276000 w 445237"/>
                  <a:gd name="connsiteY147" fmla="*/ 33995 h 118847"/>
                  <a:gd name="connsiteX148" fmla="*/ 388694 w 445237"/>
                  <a:gd name="connsiteY148" fmla="*/ 33969 h 118847"/>
                  <a:gd name="connsiteX149" fmla="*/ 392157 w 445237"/>
                  <a:gd name="connsiteY149" fmla="*/ 32264 h 118847"/>
                  <a:gd name="connsiteX150" fmla="*/ 288122 w 445237"/>
                  <a:gd name="connsiteY150" fmla="*/ 32027 h 118847"/>
                  <a:gd name="connsiteX151" fmla="*/ 287230 w 445237"/>
                  <a:gd name="connsiteY151" fmla="*/ 29063 h 118847"/>
                  <a:gd name="connsiteX152" fmla="*/ 391790 w 445237"/>
                  <a:gd name="connsiteY152" fmla="*/ 29036 h 118847"/>
                  <a:gd name="connsiteX153" fmla="*/ 396749 w 445237"/>
                  <a:gd name="connsiteY153" fmla="*/ 27436 h 118847"/>
                  <a:gd name="connsiteX154" fmla="*/ 275187 w 445237"/>
                  <a:gd name="connsiteY154" fmla="*/ 27226 h 118847"/>
                  <a:gd name="connsiteX155" fmla="*/ 275187 w 445237"/>
                  <a:gd name="connsiteY155" fmla="*/ 24418 h 118847"/>
                  <a:gd name="connsiteX156" fmla="*/ 396355 w 445237"/>
                  <a:gd name="connsiteY156" fmla="*/ 24445 h 118847"/>
                  <a:gd name="connsiteX157" fmla="*/ 402101 w 445237"/>
                  <a:gd name="connsiteY157" fmla="*/ 22765 h 118847"/>
                  <a:gd name="connsiteX158" fmla="*/ 251756 w 445237"/>
                  <a:gd name="connsiteY158" fmla="*/ 22503 h 118847"/>
                  <a:gd name="connsiteX159" fmla="*/ 251730 w 445237"/>
                  <a:gd name="connsiteY159" fmla="*/ 19722 h 118847"/>
                  <a:gd name="connsiteX160" fmla="*/ 394860 w 445237"/>
                  <a:gd name="connsiteY160" fmla="*/ 19722 h 118847"/>
                  <a:gd name="connsiteX161" fmla="*/ 409553 w 445237"/>
                  <a:gd name="connsiteY161" fmla="*/ 17859 h 118847"/>
                  <a:gd name="connsiteX162" fmla="*/ 260310 w 445237"/>
                  <a:gd name="connsiteY162" fmla="*/ 17675 h 118847"/>
                  <a:gd name="connsiteX163" fmla="*/ 83805 w 445237"/>
                  <a:gd name="connsiteY163" fmla="*/ 17675 h 118847"/>
                  <a:gd name="connsiteX164" fmla="*/ 48383 w 445237"/>
                  <a:gd name="connsiteY164" fmla="*/ 19459 h 118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Lst>
                <a:rect l="l" t="t" r="r" b="b"/>
                <a:pathLst>
                  <a:path w="445237" h="118847">
                    <a:moveTo>
                      <a:pt x="17239" y="43"/>
                    </a:moveTo>
                    <a:cubicBezTo>
                      <a:pt x="107629" y="-36"/>
                      <a:pt x="197994" y="148"/>
                      <a:pt x="288359" y="95"/>
                    </a:cubicBezTo>
                    <a:cubicBezTo>
                      <a:pt x="340337" y="332"/>
                      <a:pt x="392341" y="-377"/>
                      <a:pt x="444319" y="305"/>
                    </a:cubicBezTo>
                    <a:cubicBezTo>
                      <a:pt x="430150" y="7521"/>
                      <a:pt x="417188" y="16731"/>
                      <a:pt x="403282" y="24340"/>
                    </a:cubicBezTo>
                    <a:cubicBezTo>
                      <a:pt x="395148" y="31319"/>
                      <a:pt x="388694" y="40844"/>
                      <a:pt x="386857" y="51549"/>
                    </a:cubicBezTo>
                    <a:cubicBezTo>
                      <a:pt x="384417" y="64432"/>
                      <a:pt x="388615" y="78259"/>
                      <a:pt x="397588" y="87784"/>
                    </a:cubicBezTo>
                    <a:cubicBezTo>
                      <a:pt x="402705" y="93845"/>
                      <a:pt x="409737" y="97728"/>
                      <a:pt x="416349" y="101900"/>
                    </a:cubicBezTo>
                    <a:cubicBezTo>
                      <a:pt x="425768" y="107830"/>
                      <a:pt x="435765" y="112789"/>
                      <a:pt x="445237" y="118666"/>
                    </a:cubicBezTo>
                    <a:cubicBezTo>
                      <a:pt x="402889" y="119034"/>
                      <a:pt x="360514" y="118824"/>
                      <a:pt x="318139" y="118220"/>
                    </a:cubicBezTo>
                    <a:cubicBezTo>
                      <a:pt x="286889" y="118614"/>
                      <a:pt x="255639" y="118220"/>
                      <a:pt x="224363" y="118351"/>
                    </a:cubicBezTo>
                    <a:cubicBezTo>
                      <a:pt x="163412" y="118850"/>
                      <a:pt x="102434" y="117984"/>
                      <a:pt x="41483" y="118430"/>
                    </a:cubicBezTo>
                    <a:cubicBezTo>
                      <a:pt x="33664" y="118430"/>
                      <a:pt x="25845" y="118089"/>
                      <a:pt x="18026" y="118142"/>
                    </a:cubicBezTo>
                    <a:cubicBezTo>
                      <a:pt x="17842" y="110532"/>
                      <a:pt x="18498" y="102923"/>
                      <a:pt x="17265" y="95393"/>
                    </a:cubicBezTo>
                    <a:cubicBezTo>
                      <a:pt x="11519" y="95340"/>
                      <a:pt x="5772" y="95340"/>
                      <a:pt x="0" y="95340"/>
                    </a:cubicBezTo>
                    <a:cubicBezTo>
                      <a:pt x="52" y="71122"/>
                      <a:pt x="-26" y="46905"/>
                      <a:pt x="26" y="22687"/>
                    </a:cubicBezTo>
                    <a:cubicBezTo>
                      <a:pt x="5746" y="22687"/>
                      <a:pt x="11466" y="22687"/>
                      <a:pt x="17212" y="22713"/>
                    </a:cubicBezTo>
                    <a:cubicBezTo>
                      <a:pt x="17239" y="15156"/>
                      <a:pt x="17239" y="7600"/>
                      <a:pt x="17239" y="43"/>
                    </a:cubicBezTo>
                    <a:close/>
                    <a:moveTo>
                      <a:pt x="48383" y="19459"/>
                    </a:moveTo>
                    <a:cubicBezTo>
                      <a:pt x="82860" y="19932"/>
                      <a:pt x="117364" y="19328"/>
                      <a:pt x="151841" y="19748"/>
                    </a:cubicBezTo>
                    <a:lnTo>
                      <a:pt x="153022" y="22372"/>
                    </a:lnTo>
                    <a:cubicBezTo>
                      <a:pt x="116865" y="22477"/>
                      <a:pt x="80709" y="22398"/>
                      <a:pt x="44553" y="22398"/>
                    </a:cubicBezTo>
                    <a:cubicBezTo>
                      <a:pt x="42086" y="22188"/>
                      <a:pt x="39830" y="23106"/>
                      <a:pt x="37678" y="24130"/>
                    </a:cubicBezTo>
                    <a:cubicBezTo>
                      <a:pt x="78452" y="24418"/>
                      <a:pt x="119253" y="24235"/>
                      <a:pt x="160027" y="24340"/>
                    </a:cubicBezTo>
                    <a:lnTo>
                      <a:pt x="159844" y="27095"/>
                    </a:lnTo>
                    <a:cubicBezTo>
                      <a:pt x="118754" y="26990"/>
                      <a:pt x="77692" y="27252"/>
                      <a:pt x="36602" y="27095"/>
                    </a:cubicBezTo>
                    <a:cubicBezTo>
                      <a:pt x="34739" y="26859"/>
                      <a:pt x="33060" y="27698"/>
                      <a:pt x="31591" y="28774"/>
                    </a:cubicBezTo>
                    <a:cubicBezTo>
                      <a:pt x="80945" y="29246"/>
                      <a:pt x="130325" y="28485"/>
                      <a:pt x="179653" y="29141"/>
                    </a:cubicBezTo>
                    <a:lnTo>
                      <a:pt x="180572" y="32001"/>
                    </a:lnTo>
                    <a:cubicBezTo>
                      <a:pt x="131060" y="32080"/>
                      <a:pt x="81522" y="32027"/>
                      <a:pt x="32011" y="32027"/>
                    </a:cubicBezTo>
                    <a:cubicBezTo>
                      <a:pt x="30017" y="31818"/>
                      <a:pt x="28154" y="32395"/>
                      <a:pt x="26579" y="33602"/>
                    </a:cubicBezTo>
                    <a:cubicBezTo>
                      <a:pt x="77901" y="34048"/>
                      <a:pt x="129250" y="33759"/>
                      <a:pt x="180572" y="33864"/>
                    </a:cubicBezTo>
                    <a:lnTo>
                      <a:pt x="180598" y="36645"/>
                    </a:lnTo>
                    <a:cubicBezTo>
                      <a:pt x="129538" y="36593"/>
                      <a:pt x="78505" y="36724"/>
                      <a:pt x="27471" y="36645"/>
                    </a:cubicBezTo>
                    <a:cubicBezTo>
                      <a:pt x="25792" y="36462"/>
                      <a:pt x="24402" y="37065"/>
                      <a:pt x="23378" y="38403"/>
                    </a:cubicBezTo>
                    <a:cubicBezTo>
                      <a:pt x="77875" y="38744"/>
                      <a:pt x="132372" y="38430"/>
                      <a:pt x="186843" y="38587"/>
                    </a:cubicBezTo>
                    <a:lnTo>
                      <a:pt x="186843" y="41342"/>
                    </a:lnTo>
                    <a:cubicBezTo>
                      <a:pt x="133159" y="41368"/>
                      <a:pt x="79476" y="41368"/>
                      <a:pt x="25766" y="41342"/>
                    </a:cubicBezTo>
                    <a:cubicBezTo>
                      <a:pt x="23877" y="41211"/>
                      <a:pt x="21804" y="41316"/>
                      <a:pt x="20754" y="43179"/>
                    </a:cubicBezTo>
                    <a:cubicBezTo>
                      <a:pt x="61319" y="43599"/>
                      <a:pt x="101883" y="43284"/>
                      <a:pt x="142474" y="43336"/>
                    </a:cubicBezTo>
                    <a:cubicBezTo>
                      <a:pt x="142500" y="44045"/>
                      <a:pt x="142526" y="45435"/>
                      <a:pt x="142553" y="46144"/>
                    </a:cubicBezTo>
                    <a:cubicBezTo>
                      <a:pt x="102592" y="46327"/>
                      <a:pt x="62631" y="46170"/>
                      <a:pt x="22670" y="46222"/>
                    </a:cubicBezTo>
                    <a:cubicBezTo>
                      <a:pt x="21122" y="46091"/>
                      <a:pt x="19862" y="46642"/>
                      <a:pt x="18865" y="47849"/>
                    </a:cubicBezTo>
                    <a:cubicBezTo>
                      <a:pt x="57724" y="48426"/>
                      <a:pt x="96609" y="47797"/>
                      <a:pt x="135494" y="48164"/>
                    </a:cubicBezTo>
                    <a:cubicBezTo>
                      <a:pt x="136308" y="48348"/>
                      <a:pt x="137908" y="48689"/>
                      <a:pt x="138722" y="48846"/>
                    </a:cubicBezTo>
                    <a:lnTo>
                      <a:pt x="136124" y="50211"/>
                    </a:lnTo>
                    <a:lnTo>
                      <a:pt x="124579" y="52310"/>
                    </a:lnTo>
                    <a:cubicBezTo>
                      <a:pt x="151946" y="53333"/>
                      <a:pt x="179365" y="52467"/>
                      <a:pt x="206731" y="52834"/>
                    </a:cubicBezTo>
                    <a:cubicBezTo>
                      <a:pt x="206941" y="53517"/>
                      <a:pt x="207309" y="54855"/>
                      <a:pt x="207518" y="55537"/>
                    </a:cubicBezTo>
                    <a:cubicBezTo>
                      <a:pt x="144415" y="55616"/>
                      <a:pt x="81286" y="55589"/>
                      <a:pt x="18183" y="55563"/>
                    </a:cubicBezTo>
                    <a:cubicBezTo>
                      <a:pt x="18131" y="56035"/>
                      <a:pt x="18052" y="56980"/>
                      <a:pt x="18026" y="57452"/>
                    </a:cubicBezTo>
                    <a:cubicBezTo>
                      <a:pt x="81076" y="57505"/>
                      <a:pt x="144101" y="57452"/>
                      <a:pt x="207177" y="57479"/>
                    </a:cubicBezTo>
                    <a:lnTo>
                      <a:pt x="207177" y="60286"/>
                    </a:lnTo>
                    <a:cubicBezTo>
                      <a:pt x="144337" y="60391"/>
                      <a:pt x="81470" y="60102"/>
                      <a:pt x="18655" y="60443"/>
                    </a:cubicBezTo>
                    <a:cubicBezTo>
                      <a:pt x="18367" y="60890"/>
                      <a:pt x="17816" y="61782"/>
                      <a:pt x="17553" y="62228"/>
                    </a:cubicBezTo>
                    <a:cubicBezTo>
                      <a:pt x="80788" y="62490"/>
                      <a:pt x="143996" y="62280"/>
                      <a:pt x="207230" y="62359"/>
                    </a:cubicBezTo>
                    <a:cubicBezTo>
                      <a:pt x="207204" y="63067"/>
                      <a:pt x="207177" y="64458"/>
                      <a:pt x="207125" y="65166"/>
                    </a:cubicBezTo>
                    <a:cubicBezTo>
                      <a:pt x="144101" y="65166"/>
                      <a:pt x="81103" y="65035"/>
                      <a:pt x="18078" y="65245"/>
                    </a:cubicBezTo>
                    <a:lnTo>
                      <a:pt x="19180" y="66819"/>
                    </a:lnTo>
                    <a:cubicBezTo>
                      <a:pt x="79869" y="67318"/>
                      <a:pt x="140585" y="66846"/>
                      <a:pt x="201274" y="67082"/>
                    </a:cubicBezTo>
                    <a:cubicBezTo>
                      <a:pt x="201090" y="67764"/>
                      <a:pt x="200749" y="69102"/>
                      <a:pt x="200565" y="69784"/>
                    </a:cubicBezTo>
                    <a:cubicBezTo>
                      <a:pt x="139981" y="70073"/>
                      <a:pt x="79397" y="69522"/>
                      <a:pt x="18839" y="70073"/>
                    </a:cubicBezTo>
                    <a:cubicBezTo>
                      <a:pt x="20492" y="72382"/>
                      <a:pt x="23405" y="71674"/>
                      <a:pt x="25818" y="71831"/>
                    </a:cubicBezTo>
                    <a:cubicBezTo>
                      <a:pt x="76537" y="71831"/>
                      <a:pt x="127308" y="71647"/>
                      <a:pt x="178027" y="71910"/>
                    </a:cubicBezTo>
                    <a:cubicBezTo>
                      <a:pt x="179942" y="71385"/>
                      <a:pt x="181175" y="74376"/>
                      <a:pt x="179024" y="74481"/>
                    </a:cubicBezTo>
                    <a:cubicBezTo>
                      <a:pt x="126180" y="75189"/>
                      <a:pt x="73310" y="74192"/>
                      <a:pt x="20492" y="74980"/>
                    </a:cubicBezTo>
                    <a:cubicBezTo>
                      <a:pt x="22093" y="76134"/>
                      <a:pt x="23877" y="76633"/>
                      <a:pt x="25845" y="76501"/>
                    </a:cubicBezTo>
                    <a:cubicBezTo>
                      <a:pt x="75356" y="76449"/>
                      <a:pt x="124842" y="76501"/>
                      <a:pt x="174353" y="76475"/>
                    </a:cubicBezTo>
                    <a:cubicBezTo>
                      <a:pt x="174327" y="77236"/>
                      <a:pt x="174301" y="78705"/>
                      <a:pt x="174301" y="79440"/>
                    </a:cubicBezTo>
                    <a:cubicBezTo>
                      <a:pt x="123976" y="79493"/>
                      <a:pt x="73625" y="79204"/>
                      <a:pt x="23300" y="79571"/>
                    </a:cubicBezTo>
                    <a:cubicBezTo>
                      <a:pt x="23956" y="79991"/>
                      <a:pt x="25267" y="80857"/>
                      <a:pt x="25923" y="81277"/>
                    </a:cubicBezTo>
                    <a:cubicBezTo>
                      <a:pt x="73205" y="81618"/>
                      <a:pt x="120486" y="81251"/>
                      <a:pt x="167741" y="81539"/>
                    </a:cubicBezTo>
                    <a:cubicBezTo>
                      <a:pt x="167977" y="82195"/>
                      <a:pt x="168476" y="83507"/>
                      <a:pt x="168738" y="84137"/>
                    </a:cubicBezTo>
                    <a:cubicBezTo>
                      <a:pt x="121588" y="84163"/>
                      <a:pt x="74438" y="84242"/>
                      <a:pt x="27314" y="84268"/>
                    </a:cubicBezTo>
                    <a:lnTo>
                      <a:pt x="28678" y="85868"/>
                    </a:lnTo>
                    <a:cubicBezTo>
                      <a:pt x="74123" y="86577"/>
                      <a:pt x="119673" y="85763"/>
                      <a:pt x="165144" y="86288"/>
                    </a:cubicBezTo>
                    <a:cubicBezTo>
                      <a:pt x="165485" y="86892"/>
                      <a:pt x="166141" y="88046"/>
                      <a:pt x="166456" y="88623"/>
                    </a:cubicBezTo>
                    <a:cubicBezTo>
                      <a:pt x="121693" y="89227"/>
                      <a:pt x="76878" y="88650"/>
                      <a:pt x="32116" y="88912"/>
                    </a:cubicBezTo>
                    <a:cubicBezTo>
                      <a:pt x="32982" y="90644"/>
                      <a:pt x="34871" y="91116"/>
                      <a:pt x="36707" y="90985"/>
                    </a:cubicBezTo>
                    <a:cubicBezTo>
                      <a:pt x="90758" y="90959"/>
                      <a:pt x="144835" y="90985"/>
                      <a:pt x="198886" y="91064"/>
                    </a:cubicBezTo>
                    <a:cubicBezTo>
                      <a:pt x="199385" y="91720"/>
                      <a:pt x="200329" y="93031"/>
                      <a:pt x="200801" y="93687"/>
                    </a:cubicBezTo>
                    <a:cubicBezTo>
                      <a:pt x="146593" y="93819"/>
                      <a:pt x="92359" y="93556"/>
                      <a:pt x="38150" y="93897"/>
                    </a:cubicBezTo>
                    <a:cubicBezTo>
                      <a:pt x="40171" y="95078"/>
                      <a:pt x="42375" y="95655"/>
                      <a:pt x="44710" y="95682"/>
                    </a:cubicBezTo>
                    <a:cubicBezTo>
                      <a:pt x="107315" y="95708"/>
                      <a:pt x="169893" y="95655"/>
                      <a:pt x="232497" y="95682"/>
                    </a:cubicBezTo>
                    <a:cubicBezTo>
                      <a:pt x="232471" y="96364"/>
                      <a:pt x="232366" y="97728"/>
                      <a:pt x="232340" y="98410"/>
                    </a:cubicBezTo>
                    <a:cubicBezTo>
                      <a:pt x="176557" y="98515"/>
                      <a:pt x="120775" y="98358"/>
                      <a:pt x="65018" y="98437"/>
                    </a:cubicBezTo>
                    <a:cubicBezTo>
                      <a:pt x="60217" y="98542"/>
                      <a:pt x="55337" y="97938"/>
                      <a:pt x="50640" y="99093"/>
                    </a:cubicBezTo>
                    <a:cubicBezTo>
                      <a:pt x="63602" y="101638"/>
                      <a:pt x="76878" y="99880"/>
                      <a:pt x="89997" y="100457"/>
                    </a:cubicBezTo>
                    <a:cubicBezTo>
                      <a:pt x="125891" y="98620"/>
                      <a:pt x="161864" y="100982"/>
                      <a:pt x="197758" y="99958"/>
                    </a:cubicBezTo>
                    <a:cubicBezTo>
                      <a:pt x="268155" y="100667"/>
                      <a:pt x="338579" y="100431"/>
                      <a:pt x="408976" y="100195"/>
                    </a:cubicBezTo>
                    <a:cubicBezTo>
                      <a:pt x="407034" y="98935"/>
                      <a:pt x="404909" y="98332"/>
                      <a:pt x="402626" y="98410"/>
                    </a:cubicBezTo>
                    <a:cubicBezTo>
                      <a:pt x="372374" y="98305"/>
                      <a:pt x="342095" y="98594"/>
                      <a:pt x="311816" y="98305"/>
                    </a:cubicBezTo>
                    <a:cubicBezTo>
                      <a:pt x="311448" y="97728"/>
                      <a:pt x="310740" y="96600"/>
                      <a:pt x="310373" y="96049"/>
                    </a:cubicBezTo>
                    <a:cubicBezTo>
                      <a:pt x="340704" y="94921"/>
                      <a:pt x="371167" y="96574"/>
                      <a:pt x="401498" y="95209"/>
                    </a:cubicBezTo>
                    <a:cubicBezTo>
                      <a:pt x="398192" y="92874"/>
                      <a:pt x="393941" y="93924"/>
                      <a:pt x="390163" y="93714"/>
                    </a:cubicBezTo>
                    <a:cubicBezTo>
                      <a:pt x="363741" y="93635"/>
                      <a:pt x="337345" y="93976"/>
                      <a:pt x="310950" y="93582"/>
                    </a:cubicBezTo>
                    <a:cubicBezTo>
                      <a:pt x="310714" y="92953"/>
                      <a:pt x="310241" y="91720"/>
                      <a:pt x="310005" y="91090"/>
                    </a:cubicBezTo>
                    <a:cubicBezTo>
                      <a:pt x="333593" y="90880"/>
                      <a:pt x="357155" y="91090"/>
                      <a:pt x="380744" y="91011"/>
                    </a:cubicBezTo>
                    <a:cubicBezTo>
                      <a:pt x="385991" y="90906"/>
                      <a:pt x="391291" y="91378"/>
                      <a:pt x="396513" y="90513"/>
                    </a:cubicBezTo>
                    <a:cubicBezTo>
                      <a:pt x="395122" y="89384"/>
                      <a:pt x="393522" y="88860"/>
                      <a:pt x="391790" y="88886"/>
                    </a:cubicBezTo>
                    <a:cubicBezTo>
                      <a:pt x="365184" y="88807"/>
                      <a:pt x="338552" y="88991"/>
                      <a:pt x="311947" y="88807"/>
                    </a:cubicBezTo>
                    <a:cubicBezTo>
                      <a:pt x="311055" y="88518"/>
                      <a:pt x="309218" y="87941"/>
                      <a:pt x="308326" y="87679"/>
                    </a:cubicBezTo>
                    <a:cubicBezTo>
                      <a:pt x="309166" y="87312"/>
                      <a:pt x="310845" y="86577"/>
                      <a:pt x="311684" y="86210"/>
                    </a:cubicBezTo>
                    <a:cubicBezTo>
                      <a:pt x="338290" y="85973"/>
                      <a:pt x="364922" y="86314"/>
                      <a:pt x="391554" y="86026"/>
                    </a:cubicBezTo>
                    <a:lnTo>
                      <a:pt x="391501" y="84268"/>
                    </a:lnTo>
                    <a:cubicBezTo>
                      <a:pt x="363951" y="84058"/>
                      <a:pt x="336375" y="84242"/>
                      <a:pt x="308824" y="84189"/>
                    </a:cubicBezTo>
                    <a:cubicBezTo>
                      <a:pt x="308798" y="83507"/>
                      <a:pt x="308772" y="82116"/>
                      <a:pt x="308772" y="81434"/>
                    </a:cubicBezTo>
                    <a:cubicBezTo>
                      <a:pt x="335666" y="81329"/>
                      <a:pt x="362534" y="81618"/>
                      <a:pt x="389428" y="81303"/>
                    </a:cubicBezTo>
                    <a:cubicBezTo>
                      <a:pt x="388799" y="80857"/>
                      <a:pt x="387487" y="79965"/>
                      <a:pt x="386857" y="79519"/>
                    </a:cubicBezTo>
                    <a:cubicBezTo>
                      <a:pt x="358389" y="79151"/>
                      <a:pt x="329894" y="79676"/>
                      <a:pt x="301425" y="79283"/>
                    </a:cubicBezTo>
                    <a:cubicBezTo>
                      <a:pt x="301609" y="78574"/>
                      <a:pt x="301898" y="77157"/>
                      <a:pt x="302055" y="76449"/>
                    </a:cubicBezTo>
                    <a:cubicBezTo>
                      <a:pt x="330497" y="76344"/>
                      <a:pt x="358992" y="76842"/>
                      <a:pt x="387434" y="76213"/>
                    </a:cubicBezTo>
                    <a:cubicBezTo>
                      <a:pt x="385571" y="74402"/>
                      <a:pt x="382895" y="74717"/>
                      <a:pt x="380560" y="74717"/>
                    </a:cubicBezTo>
                    <a:cubicBezTo>
                      <a:pt x="351462" y="74822"/>
                      <a:pt x="322337" y="74717"/>
                      <a:pt x="293213" y="74770"/>
                    </a:cubicBezTo>
                    <a:cubicBezTo>
                      <a:pt x="293213" y="74009"/>
                      <a:pt x="293239" y="72566"/>
                      <a:pt x="293239" y="71805"/>
                    </a:cubicBezTo>
                    <a:cubicBezTo>
                      <a:pt x="324069" y="71621"/>
                      <a:pt x="354899" y="72146"/>
                      <a:pt x="385703" y="71569"/>
                    </a:cubicBezTo>
                    <a:cubicBezTo>
                      <a:pt x="384181" y="69391"/>
                      <a:pt x="381426" y="69916"/>
                      <a:pt x="379143" y="69837"/>
                    </a:cubicBezTo>
                    <a:cubicBezTo>
                      <a:pt x="347919" y="69942"/>
                      <a:pt x="316670" y="69811"/>
                      <a:pt x="285446" y="69889"/>
                    </a:cubicBezTo>
                    <a:cubicBezTo>
                      <a:pt x="285394" y="69181"/>
                      <a:pt x="285315" y="67764"/>
                      <a:pt x="285262" y="67056"/>
                    </a:cubicBezTo>
                    <a:cubicBezTo>
                      <a:pt x="318139" y="67003"/>
                      <a:pt x="350989" y="67108"/>
                      <a:pt x="383866" y="67003"/>
                    </a:cubicBezTo>
                    <a:lnTo>
                      <a:pt x="383918" y="65219"/>
                    </a:lnTo>
                    <a:cubicBezTo>
                      <a:pt x="349520" y="65114"/>
                      <a:pt x="315122" y="65166"/>
                      <a:pt x="280723" y="65193"/>
                    </a:cubicBezTo>
                    <a:cubicBezTo>
                      <a:pt x="280697" y="64484"/>
                      <a:pt x="280645" y="63067"/>
                      <a:pt x="280618" y="62359"/>
                    </a:cubicBezTo>
                    <a:cubicBezTo>
                      <a:pt x="314859" y="62333"/>
                      <a:pt x="349126" y="62359"/>
                      <a:pt x="383367" y="62333"/>
                    </a:cubicBezTo>
                    <a:lnTo>
                      <a:pt x="383262" y="60312"/>
                    </a:lnTo>
                    <a:cubicBezTo>
                      <a:pt x="349730" y="60286"/>
                      <a:pt x="316197" y="60365"/>
                      <a:pt x="282665" y="60286"/>
                    </a:cubicBezTo>
                    <a:cubicBezTo>
                      <a:pt x="282560" y="58502"/>
                      <a:pt x="283347" y="57741"/>
                      <a:pt x="285053" y="58056"/>
                    </a:cubicBezTo>
                    <a:cubicBezTo>
                      <a:pt x="301819" y="57689"/>
                      <a:pt x="318716" y="59893"/>
                      <a:pt x="335299" y="57452"/>
                    </a:cubicBezTo>
                    <a:cubicBezTo>
                      <a:pt x="351514" y="57479"/>
                      <a:pt x="367756" y="57741"/>
                      <a:pt x="383971" y="57321"/>
                    </a:cubicBezTo>
                    <a:cubicBezTo>
                      <a:pt x="383341" y="55904"/>
                      <a:pt x="382265" y="55353"/>
                      <a:pt x="380744" y="55616"/>
                    </a:cubicBezTo>
                    <a:cubicBezTo>
                      <a:pt x="363531" y="55616"/>
                      <a:pt x="346319" y="55616"/>
                      <a:pt x="329107" y="55616"/>
                    </a:cubicBezTo>
                    <a:lnTo>
                      <a:pt x="329133" y="52808"/>
                    </a:lnTo>
                    <a:cubicBezTo>
                      <a:pt x="347368" y="52782"/>
                      <a:pt x="365604" y="52861"/>
                      <a:pt x="383840" y="52782"/>
                    </a:cubicBezTo>
                    <a:cubicBezTo>
                      <a:pt x="383787" y="52310"/>
                      <a:pt x="383682" y="51365"/>
                      <a:pt x="383630" y="50919"/>
                    </a:cubicBezTo>
                    <a:cubicBezTo>
                      <a:pt x="365447" y="50998"/>
                      <a:pt x="347264" y="50945"/>
                      <a:pt x="329107" y="50972"/>
                    </a:cubicBezTo>
                    <a:lnTo>
                      <a:pt x="329133" y="48138"/>
                    </a:lnTo>
                    <a:cubicBezTo>
                      <a:pt x="347473" y="47928"/>
                      <a:pt x="365840" y="48505"/>
                      <a:pt x="384128" y="47902"/>
                    </a:cubicBezTo>
                    <a:lnTo>
                      <a:pt x="385624" y="46537"/>
                    </a:lnTo>
                    <a:cubicBezTo>
                      <a:pt x="338238" y="45881"/>
                      <a:pt x="290825" y="46695"/>
                      <a:pt x="243465" y="46117"/>
                    </a:cubicBezTo>
                    <a:cubicBezTo>
                      <a:pt x="243937" y="42339"/>
                      <a:pt x="248529" y="44360"/>
                      <a:pt x="251022" y="43651"/>
                    </a:cubicBezTo>
                    <a:cubicBezTo>
                      <a:pt x="293764" y="43231"/>
                      <a:pt x="336506" y="43520"/>
                      <a:pt x="379248" y="43494"/>
                    </a:cubicBezTo>
                    <a:cubicBezTo>
                      <a:pt x="382029" y="43284"/>
                      <a:pt x="385361" y="44150"/>
                      <a:pt x="387618" y="41867"/>
                    </a:cubicBezTo>
                    <a:cubicBezTo>
                      <a:pt x="382711" y="41237"/>
                      <a:pt x="377779" y="41447"/>
                      <a:pt x="372872" y="41447"/>
                    </a:cubicBezTo>
                    <a:cubicBezTo>
                      <a:pt x="341360" y="41447"/>
                      <a:pt x="309848" y="41473"/>
                      <a:pt x="278336" y="41447"/>
                    </a:cubicBezTo>
                    <a:cubicBezTo>
                      <a:pt x="278336" y="40739"/>
                      <a:pt x="278336" y="39348"/>
                      <a:pt x="278362" y="38639"/>
                    </a:cubicBezTo>
                    <a:cubicBezTo>
                      <a:pt x="314072" y="38639"/>
                      <a:pt x="349756" y="38639"/>
                      <a:pt x="385493" y="38639"/>
                    </a:cubicBezTo>
                    <a:cubicBezTo>
                      <a:pt x="387146" y="38876"/>
                      <a:pt x="388431" y="38272"/>
                      <a:pt x="389297" y="36855"/>
                    </a:cubicBezTo>
                    <a:cubicBezTo>
                      <a:pt x="351540" y="36593"/>
                      <a:pt x="313757" y="36829"/>
                      <a:pt x="275974" y="36750"/>
                    </a:cubicBezTo>
                    <a:lnTo>
                      <a:pt x="276000" y="33995"/>
                    </a:lnTo>
                    <a:cubicBezTo>
                      <a:pt x="313574" y="33917"/>
                      <a:pt x="351147" y="33995"/>
                      <a:pt x="388694" y="33969"/>
                    </a:cubicBezTo>
                    <a:cubicBezTo>
                      <a:pt x="390216" y="34153"/>
                      <a:pt x="391370" y="33576"/>
                      <a:pt x="392157" y="32264"/>
                    </a:cubicBezTo>
                    <a:cubicBezTo>
                      <a:pt x="357470" y="31923"/>
                      <a:pt x="322783" y="32421"/>
                      <a:pt x="288122" y="32027"/>
                    </a:cubicBezTo>
                    <a:lnTo>
                      <a:pt x="287230" y="29063"/>
                    </a:lnTo>
                    <a:cubicBezTo>
                      <a:pt x="322075" y="28931"/>
                      <a:pt x="356919" y="29010"/>
                      <a:pt x="391790" y="29036"/>
                    </a:cubicBezTo>
                    <a:cubicBezTo>
                      <a:pt x="393626" y="29246"/>
                      <a:pt x="395227" y="28354"/>
                      <a:pt x="396749" y="27436"/>
                    </a:cubicBezTo>
                    <a:cubicBezTo>
                      <a:pt x="356237" y="26911"/>
                      <a:pt x="315725" y="27383"/>
                      <a:pt x="275187" y="27226"/>
                    </a:cubicBezTo>
                    <a:lnTo>
                      <a:pt x="275187" y="24418"/>
                    </a:lnTo>
                    <a:cubicBezTo>
                      <a:pt x="315568" y="24418"/>
                      <a:pt x="355948" y="24392"/>
                      <a:pt x="396355" y="24445"/>
                    </a:cubicBezTo>
                    <a:cubicBezTo>
                      <a:pt x="398428" y="24655"/>
                      <a:pt x="400291" y="23684"/>
                      <a:pt x="402101" y="22765"/>
                    </a:cubicBezTo>
                    <a:cubicBezTo>
                      <a:pt x="351986" y="22188"/>
                      <a:pt x="301871" y="22687"/>
                      <a:pt x="251756" y="22503"/>
                    </a:cubicBezTo>
                    <a:lnTo>
                      <a:pt x="251730" y="19722"/>
                    </a:lnTo>
                    <a:cubicBezTo>
                      <a:pt x="299431" y="19722"/>
                      <a:pt x="347132" y="19722"/>
                      <a:pt x="394860" y="19722"/>
                    </a:cubicBezTo>
                    <a:cubicBezTo>
                      <a:pt x="399793" y="19591"/>
                      <a:pt x="405093" y="20561"/>
                      <a:pt x="409553" y="17859"/>
                    </a:cubicBezTo>
                    <a:cubicBezTo>
                      <a:pt x="359805" y="17413"/>
                      <a:pt x="310058" y="17780"/>
                      <a:pt x="260310" y="17675"/>
                    </a:cubicBezTo>
                    <a:cubicBezTo>
                      <a:pt x="201484" y="17203"/>
                      <a:pt x="142631" y="18725"/>
                      <a:pt x="83805" y="17675"/>
                    </a:cubicBezTo>
                    <a:cubicBezTo>
                      <a:pt x="71972" y="18121"/>
                      <a:pt x="59902" y="16206"/>
                      <a:pt x="48383" y="19459"/>
                    </a:cubicBezTo>
                    <a:close/>
                  </a:path>
                </a:pathLst>
              </a:custGeom>
              <a:grpFill/>
              <a:ln w="2609" cap="flat">
                <a:noFill/>
                <a:prstDash val="solid"/>
                <a:miter/>
              </a:ln>
            </p:spPr>
            <p:txBody>
              <a:bodyPr rtlCol="0" anchor="ctr"/>
              <a:lstStyle/>
              <a:p>
                <a:endParaRPr lang="en-US"/>
              </a:p>
            </p:txBody>
          </p:sp>
        </p:grpSp>
        <p:grpSp>
          <p:nvGrpSpPr>
            <p:cNvPr id="64" name="Group 63">
              <a:extLst>
                <a:ext uri="{FF2B5EF4-FFF2-40B4-BE49-F238E27FC236}">
                  <a16:creationId xmlns:a16="http://schemas.microsoft.com/office/drawing/2014/main" id="{D3544ABB-F8E7-D836-5595-CD2E875E39B9}"/>
                </a:ext>
              </a:extLst>
            </p:cNvPr>
            <p:cNvGrpSpPr/>
            <p:nvPr/>
          </p:nvGrpSpPr>
          <p:grpSpPr>
            <a:xfrm>
              <a:off x="5490990" y="3329298"/>
              <a:ext cx="1330050" cy="419800"/>
              <a:chOff x="6149965" y="2877077"/>
              <a:chExt cx="961402" cy="303445"/>
            </a:xfrm>
            <a:grpFill/>
          </p:grpSpPr>
          <p:sp>
            <p:nvSpPr>
              <p:cNvPr id="65" name="Freeform: Shape 64">
                <a:extLst>
                  <a:ext uri="{FF2B5EF4-FFF2-40B4-BE49-F238E27FC236}">
                    <a16:creationId xmlns:a16="http://schemas.microsoft.com/office/drawing/2014/main" id="{8FD7C4C6-C3FE-8A96-A798-C6D725AB9F3D}"/>
                  </a:ext>
                </a:extLst>
              </p:cNvPr>
              <p:cNvSpPr/>
              <p:nvPr/>
            </p:nvSpPr>
            <p:spPr>
              <a:xfrm>
                <a:off x="6486740" y="2888307"/>
                <a:ext cx="62333" cy="77061"/>
              </a:xfrm>
              <a:custGeom>
                <a:avLst/>
                <a:gdLst>
                  <a:gd name="connsiteX0" fmla="*/ 30463 w 62333"/>
                  <a:gd name="connsiteY0" fmla="*/ 53579 h 77061"/>
                  <a:gd name="connsiteX1" fmla="*/ 26763 w 62333"/>
                  <a:gd name="connsiteY1" fmla="*/ 67039 h 77061"/>
                  <a:gd name="connsiteX2" fmla="*/ 16294 w 62333"/>
                  <a:gd name="connsiteY2" fmla="*/ 77062 h 77061"/>
                  <a:gd name="connsiteX3" fmla="*/ 6455 w 62333"/>
                  <a:gd name="connsiteY3" fmla="*/ 69899 h 77061"/>
                  <a:gd name="connsiteX4" fmla="*/ 0 w 62333"/>
                  <a:gd name="connsiteY4" fmla="*/ 63602 h 77061"/>
                  <a:gd name="connsiteX5" fmla="*/ 630 w 62333"/>
                  <a:gd name="connsiteY5" fmla="*/ 62447 h 77061"/>
                  <a:gd name="connsiteX6" fmla="*/ 7399 w 62333"/>
                  <a:gd name="connsiteY6" fmla="*/ 48698 h 77061"/>
                  <a:gd name="connsiteX7" fmla="*/ 13565 w 62333"/>
                  <a:gd name="connsiteY7" fmla="*/ 38675 h 77061"/>
                  <a:gd name="connsiteX8" fmla="*/ 14798 w 62333"/>
                  <a:gd name="connsiteY8" fmla="*/ 37232 h 77061"/>
                  <a:gd name="connsiteX9" fmla="*/ 19101 w 62333"/>
                  <a:gd name="connsiteY9" fmla="*/ 40092 h 77061"/>
                  <a:gd name="connsiteX10" fmla="*/ 26186 w 62333"/>
                  <a:gd name="connsiteY10" fmla="*/ 45812 h 77061"/>
                  <a:gd name="connsiteX11" fmla="*/ 30463 w 62333"/>
                  <a:gd name="connsiteY11" fmla="*/ 53579 h 77061"/>
                  <a:gd name="connsiteX12" fmla="*/ 46153 w 62333"/>
                  <a:gd name="connsiteY12" fmla="*/ 16320 h 77061"/>
                  <a:gd name="connsiteX13" fmla="*/ 42454 w 62333"/>
                  <a:gd name="connsiteY13" fmla="*/ 29780 h 77061"/>
                  <a:gd name="connsiteX14" fmla="*/ 31984 w 62333"/>
                  <a:gd name="connsiteY14" fmla="*/ 39803 h 77061"/>
                  <a:gd name="connsiteX15" fmla="*/ 22119 w 62333"/>
                  <a:gd name="connsiteY15" fmla="*/ 32929 h 77061"/>
                  <a:gd name="connsiteX16" fmla="*/ 15664 w 62333"/>
                  <a:gd name="connsiteY16" fmla="*/ 26343 h 77061"/>
                  <a:gd name="connsiteX17" fmla="*/ 16268 w 62333"/>
                  <a:gd name="connsiteY17" fmla="*/ 25215 h 77061"/>
                  <a:gd name="connsiteX18" fmla="*/ 23037 w 62333"/>
                  <a:gd name="connsiteY18" fmla="*/ 11466 h 77061"/>
                  <a:gd name="connsiteX19" fmla="*/ 29203 w 62333"/>
                  <a:gd name="connsiteY19" fmla="*/ 1443 h 77061"/>
                  <a:gd name="connsiteX20" fmla="*/ 30436 w 62333"/>
                  <a:gd name="connsiteY20" fmla="*/ 0 h 77061"/>
                  <a:gd name="connsiteX21" fmla="*/ 34739 w 62333"/>
                  <a:gd name="connsiteY21" fmla="*/ 2860 h 77061"/>
                  <a:gd name="connsiteX22" fmla="*/ 41824 w 62333"/>
                  <a:gd name="connsiteY22" fmla="*/ 8580 h 77061"/>
                  <a:gd name="connsiteX23" fmla="*/ 46153 w 62333"/>
                  <a:gd name="connsiteY23" fmla="*/ 16320 h 77061"/>
                  <a:gd name="connsiteX24" fmla="*/ 62185 w 62333"/>
                  <a:gd name="connsiteY24" fmla="*/ 51847 h 77061"/>
                  <a:gd name="connsiteX25" fmla="*/ 58485 w 62333"/>
                  <a:gd name="connsiteY25" fmla="*/ 65307 h 77061"/>
                  <a:gd name="connsiteX26" fmla="*/ 48016 w 62333"/>
                  <a:gd name="connsiteY26" fmla="*/ 75330 h 77061"/>
                  <a:gd name="connsiteX27" fmla="*/ 38150 w 62333"/>
                  <a:gd name="connsiteY27" fmla="*/ 68167 h 77061"/>
                  <a:gd name="connsiteX28" fmla="*/ 31696 w 62333"/>
                  <a:gd name="connsiteY28" fmla="*/ 61870 h 77061"/>
                  <a:gd name="connsiteX29" fmla="*/ 32299 w 62333"/>
                  <a:gd name="connsiteY29" fmla="*/ 60715 h 77061"/>
                  <a:gd name="connsiteX30" fmla="*/ 39069 w 62333"/>
                  <a:gd name="connsiteY30" fmla="*/ 46966 h 77061"/>
                  <a:gd name="connsiteX31" fmla="*/ 45235 w 62333"/>
                  <a:gd name="connsiteY31" fmla="*/ 36944 h 77061"/>
                  <a:gd name="connsiteX32" fmla="*/ 46468 w 62333"/>
                  <a:gd name="connsiteY32" fmla="*/ 35500 h 77061"/>
                  <a:gd name="connsiteX33" fmla="*/ 50771 w 62333"/>
                  <a:gd name="connsiteY33" fmla="*/ 38360 h 77061"/>
                  <a:gd name="connsiteX34" fmla="*/ 57855 w 62333"/>
                  <a:gd name="connsiteY34" fmla="*/ 44107 h 77061"/>
                  <a:gd name="connsiteX35" fmla="*/ 62185 w 62333"/>
                  <a:gd name="connsiteY35" fmla="*/ 51847 h 77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62333" h="77061">
                    <a:moveTo>
                      <a:pt x="30463" y="53579"/>
                    </a:moveTo>
                    <a:cubicBezTo>
                      <a:pt x="31066" y="56832"/>
                      <a:pt x="29859" y="61319"/>
                      <a:pt x="26763" y="67039"/>
                    </a:cubicBezTo>
                    <a:cubicBezTo>
                      <a:pt x="23063" y="73730"/>
                      <a:pt x="19574" y="77062"/>
                      <a:pt x="16294" y="77062"/>
                    </a:cubicBezTo>
                    <a:cubicBezTo>
                      <a:pt x="14037" y="75330"/>
                      <a:pt x="10758" y="72942"/>
                      <a:pt x="6455" y="69899"/>
                    </a:cubicBezTo>
                    <a:cubicBezTo>
                      <a:pt x="2152" y="66829"/>
                      <a:pt x="0" y="64730"/>
                      <a:pt x="0" y="63602"/>
                    </a:cubicBezTo>
                    <a:lnTo>
                      <a:pt x="630" y="62447"/>
                    </a:lnTo>
                    <a:cubicBezTo>
                      <a:pt x="1863" y="59954"/>
                      <a:pt x="4119" y="55389"/>
                      <a:pt x="7399" y="48698"/>
                    </a:cubicBezTo>
                    <a:cubicBezTo>
                      <a:pt x="8213" y="47176"/>
                      <a:pt x="10259" y="43818"/>
                      <a:pt x="13565" y="38675"/>
                    </a:cubicBezTo>
                    <a:lnTo>
                      <a:pt x="14798" y="37232"/>
                    </a:lnTo>
                    <a:cubicBezTo>
                      <a:pt x="15612" y="37993"/>
                      <a:pt x="17055" y="38964"/>
                      <a:pt x="19101" y="40092"/>
                    </a:cubicBezTo>
                    <a:cubicBezTo>
                      <a:pt x="23011" y="42768"/>
                      <a:pt x="25372" y="44684"/>
                      <a:pt x="26186" y="45812"/>
                    </a:cubicBezTo>
                    <a:cubicBezTo>
                      <a:pt x="28390" y="48515"/>
                      <a:pt x="29833" y="51086"/>
                      <a:pt x="30463" y="53579"/>
                    </a:cubicBezTo>
                    <a:close/>
                    <a:moveTo>
                      <a:pt x="46153" y="16320"/>
                    </a:moveTo>
                    <a:cubicBezTo>
                      <a:pt x="46757" y="19574"/>
                      <a:pt x="45523" y="24061"/>
                      <a:pt x="42454" y="29780"/>
                    </a:cubicBezTo>
                    <a:cubicBezTo>
                      <a:pt x="38754" y="36471"/>
                      <a:pt x="35264" y="39803"/>
                      <a:pt x="31984" y="39803"/>
                    </a:cubicBezTo>
                    <a:cubicBezTo>
                      <a:pt x="31381" y="39803"/>
                      <a:pt x="28075" y="37521"/>
                      <a:pt x="22119" y="32929"/>
                    </a:cubicBezTo>
                    <a:cubicBezTo>
                      <a:pt x="17816" y="29675"/>
                      <a:pt x="15664" y="27471"/>
                      <a:pt x="15664" y="26343"/>
                    </a:cubicBezTo>
                    <a:lnTo>
                      <a:pt x="16268" y="25215"/>
                    </a:lnTo>
                    <a:cubicBezTo>
                      <a:pt x="17501" y="22722"/>
                      <a:pt x="19757" y="18157"/>
                      <a:pt x="23037" y="11466"/>
                    </a:cubicBezTo>
                    <a:cubicBezTo>
                      <a:pt x="23851" y="9944"/>
                      <a:pt x="25923" y="6586"/>
                      <a:pt x="29203" y="1443"/>
                    </a:cubicBezTo>
                    <a:lnTo>
                      <a:pt x="30436" y="0"/>
                    </a:lnTo>
                    <a:cubicBezTo>
                      <a:pt x="31250" y="761"/>
                      <a:pt x="32693" y="1732"/>
                      <a:pt x="34739" y="2860"/>
                    </a:cubicBezTo>
                    <a:cubicBezTo>
                      <a:pt x="38649" y="5536"/>
                      <a:pt x="41010" y="7452"/>
                      <a:pt x="41824" y="8580"/>
                    </a:cubicBezTo>
                    <a:cubicBezTo>
                      <a:pt x="44107" y="11256"/>
                      <a:pt x="45550" y="13828"/>
                      <a:pt x="46153" y="16320"/>
                    </a:cubicBezTo>
                    <a:close/>
                    <a:moveTo>
                      <a:pt x="62185" y="51847"/>
                    </a:moveTo>
                    <a:cubicBezTo>
                      <a:pt x="62788" y="55100"/>
                      <a:pt x="61555" y="59587"/>
                      <a:pt x="58485" y="65307"/>
                    </a:cubicBezTo>
                    <a:cubicBezTo>
                      <a:pt x="54786" y="71998"/>
                      <a:pt x="51296" y="75330"/>
                      <a:pt x="48016" y="75330"/>
                    </a:cubicBezTo>
                    <a:cubicBezTo>
                      <a:pt x="45760" y="73625"/>
                      <a:pt x="42480" y="71211"/>
                      <a:pt x="38150" y="68167"/>
                    </a:cubicBezTo>
                    <a:cubicBezTo>
                      <a:pt x="33847" y="65123"/>
                      <a:pt x="31696" y="62998"/>
                      <a:pt x="31696" y="61870"/>
                    </a:cubicBezTo>
                    <a:lnTo>
                      <a:pt x="32299" y="60715"/>
                    </a:lnTo>
                    <a:cubicBezTo>
                      <a:pt x="33533" y="58223"/>
                      <a:pt x="35789" y="53657"/>
                      <a:pt x="39069" y="46966"/>
                    </a:cubicBezTo>
                    <a:cubicBezTo>
                      <a:pt x="39882" y="45445"/>
                      <a:pt x="41955" y="42112"/>
                      <a:pt x="45235" y="36944"/>
                    </a:cubicBezTo>
                    <a:lnTo>
                      <a:pt x="46468" y="35500"/>
                    </a:lnTo>
                    <a:cubicBezTo>
                      <a:pt x="47281" y="36261"/>
                      <a:pt x="48724" y="37206"/>
                      <a:pt x="50771" y="38360"/>
                    </a:cubicBezTo>
                    <a:cubicBezTo>
                      <a:pt x="54654" y="41037"/>
                      <a:pt x="57042" y="42952"/>
                      <a:pt x="57855" y="44107"/>
                    </a:cubicBezTo>
                    <a:cubicBezTo>
                      <a:pt x="60112" y="46783"/>
                      <a:pt x="61555" y="49380"/>
                      <a:pt x="62185" y="51847"/>
                    </a:cubicBezTo>
                    <a:close/>
                  </a:path>
                </a:pathLst>
              </a:custGeom>
              <a:grpFill/>
              <a:ln w="2609"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8CBF6E71-50D0-EF6F-3EB4-C78AC59D7BD9}"/>
                  </a:ext>
                </a:extLst>
              </p:cNvPr>
              <p:cNvSpPr/>
              <p:nvPr/>
            </p:nvSpPr>
            <p:spPr>
              <a:xfrm>
                <a:off x="7049708" y="2913364"/>
                <a:ext cx="28429" cy="39698"/>
              </a:xfrm>
              <a:custGeom>
                <a:avLst/>
                <a:gdLst>
                  <a:gd name="connsiteX0" fmla="*/ 28285 w 28429"/>
                  <a:gd name="connsiteY0" fmla="*/ 16268 h 39698"/>
                  <a:gd name="connsiteX1" fmla="*/ 24848 w 28429"/>
                  <a:gd name="connsiteY1" fmla="*/ 29702 h 39698"/>
                  <a:gd name="connsiteX2" fmla="*/ 15139 w 28429"/>
                  <a:gd name="connsiteY2" fmla="*/ 39699 h 39698"/>
                  <a:gd name="connsiteX3" fmla="*/ 6009 w 28429"/>
                  <a:gd name="connsiteY3" fmla="*/ 32562 h 39698"/>
                  <a:gd name="connsiteX4" fmla="*/ 0 w 28429"/>
                  <a:gd name="connsiteY4" fmla="*/ 26264 h 39698"/>
                  <a:gd name="connsiteX5" fmla="*/ 577 w 28429"/>
                  <a:gd name="connsiteY5" fmla="*/ 25136 h 39698"/>
                  <a:gd name="connsiteX6" fmla="*/ 6848 w 28429"/>
                  <a:gd name="connsiteY6" fmla="*/ 11414 h 39698"/>
                  <a:gd name="connsiteX7" fmla="*/ 12568 w 28429"/>
                  <a:gd name="connsiteY7" fmla="*/ 1417 h 39698"/>
                  <a:gd name="connsiteX8" fmla="*/ 13723 w 28429"/>
                  <a:gd name="connsiteY8" fmla="*/ 0 h 39698"/>
                  <a:gd name="connsiteX9" fmla="*/ 17711 w 28429"/>
                  <a:gd name="connsiteY9" fmla="*/ 2860 h 39698"/>
                  <a:gd name="connsiteX10" fmla="*/ 24270 w 28429"/>
                  <a:gd name="connsiteY10" fmla="*/ 8580 h 39698"/>
                  <a:gd name="connsiteX11" fmla="*/ 28285 w 28429"/>
                  <a:gd name="connsiteY11" fmla="*/ 16268 h 39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8429" h="39698">
                    <a:moveTo>
                      <a:pt x="28285" y="16268"/>
                    </a:moveTo>
                    <a:cubicBezTo>
                      <a:pt x="28862" y="19495"/>
                      <a:pt x="27708" y="23982"/>
                      <a:pt x="24848" y="29702"/>
                    </a:cubicBezTo>
                    <a:cubicBezTo>
                      <a:pt x="21410" y="36366"/>
                      <a:pt x="18183" y="39699"/>
                      <a:pt x="15139" y="39699"/>
                    </a:cubicBezTo>
                    <a:cubicBezTo>
                      <a:pt x="13040" y="37993"/>
                      <a:pt x="9997" y="35605"/>
                      <a:pt x="6009" y="32562"/>
                    </a:cubicBezTo>
                    <a:cubicBezTo>
                      <a:pt x="2020" y="29518"/>
                      <a:pt x="0" y="27419"/>
                      <a:pt x="0" y="26264"/>
                    </a:cubicBezTo>
                    <a:lnTo>
                      <a:pt x="577" y="25136"/>
                    </a:lnTo>
                    <a:cubicBezTo>
                      <a:pt x="1732" y="22670"/>
                      <a:pt x="3805" y="18104"/>
                      <a:pt x="6848" y="11414"/>
                    </a:cubicBezTo>
                    <a:cubicBezTo>
                      <a:pt x="7609" y="9892"/>
                      <a:pt x="9524" y="6560"/>
                      <a:pt x="12568" y="1417"/>
                    </a:cubicBezTo>
                    <a:lnTo>
                      <a:pt x="13723" y="0"/>
                    </a:lnTo>
                    <a:cubicBezTo>
                      <a:pt x="14483" y="761"/>
                      <a:pt x="15822" y="1705"/>
                      <a:pt x="17711" y="2860"/>
                    </a:cubicBezTo>
                    <a:cubicBezTo>
                      <a:pt x="21332" y="5536"/>
                      <a:pt x="23509" y="7425"/>
                      <a:pt x="24270" y="8580"/>
                    </a:cubicBezTo>
                    <a:cubicBezTo>
                      <a:pt x="26369" y="11230"/>
                      <a:pt x="27708" y="13801"/>
                      <a:pt x="28285" y="16268"/>
                    </a:cubicBezTo>
                    <a:close/>
                  </a:path>
                </a:pathLst>
              </a:custGeom>
              <a:grpFill/>
              <a:ln w="2609"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53AB5E72-CCBF-AE11-D546-95B6DB7FA5D9}"/>
                  </a:ext>
                </a:extLst>
              </p:cNvPr>
              <p:cNvSpPr/>
              <p:nvPr/>
            </p:nvSpPr>
            <p:spPr>
              <a:xfrm>
                <a:off x="6948061" y="2877077"/>
                <a:ext cx="50711" cy="67379"/>
              </a:xfrm>
              <a:custGeom>
                <a:avLst/>
                <a:gdLst>
                  <a:gd name="connsiteX0" fmla="*/ 24795 w 50711"/>
                  <a:gd name="connsiteY0" fmla="*/ 46835 h 67379"/>
                  <a:gd name="connsiteX1" fmla="*/ 21778 w 50711"/>
                  <a:gd name="connsiteY1" fmla="*/ 58616 h 67379"/>
                  <a:gd name="connsiteX2" fmla="*/ 13250 w 50711"/>
                  <a:gd name="connsiteY2" fmla="*/ 67380 h 67379"/>
                  <a:gd name="connsiteX3" fmla="*/ 5248 w 50711"/>
                  <a:gd name="connsiteY3" fmla="*/ 61109 h 67379"/>
                  <a:gd name="connsiteX4" fmla="*/ 0 w 50711"/>
                  <a:gd name="connsiteY4" fmla="*/ 55599 h 67379"/>
                  <a:gd name="connsiteX5" fmla="*/ 499 w 50711"/>
                  <a:gd name="connsiteY5" fmla="*/ 54602 h 67379"/>
                  <a:gd name="connsiteX6" fmla="*/ 6009 w 50711"/>
                  <a:gd name="connsiteY6" fmla="*/ 42585 h 67379"/>
                  <a:gd name="connsiteX7" fmla="*/ 11020 w 50711"/>
                  <a:gd name="connsiteY7" fmla="*/ 33821 h 67379"/>
                  <a:gd name="connsiteX8" fmla="*/ 12017 w 50711"/>
                  <a:gd name="connsiteY8" fmla="*/ 32562 h 67379"/>
                  <a:gd name="connsiteX9" fmla="*/ 15533 w 50711"/>
                  <a:gd name="connsiteY9" fmla="*/ 35054 h 67379"/>
                  <a:gd name="connsiteX10" fmla="*/ 21305 w 50711"/>
                  <a:gd name="connsiteY10" fmla="*/ 40066 h 67379"/>
                  <a:gd name="connsiteX11" fmla="*/ 24795 w 50711"/>
                  <a:gd name="connsiteY11" fmla="*/ 46835 h 67379"/>
                  <a:gd name="connsiteX12" fmla="*/ 37547 w 50711"/>
                  <a:gd name="connsiteY12" fmla="*/ 14274 h 67379"/>
                  <a:gd name="connsiteX13" fmla="*/ 34556 w 50711"/>
                  <a:gd name="connsiteY13" fmla="*/ 26055 h 67379"/>
                  <a:gd name="connsiteX14" fmla="*/ 26028 w 50711"/>
                  <a:gd name="connsiteY14" fmla="*/ 34818 h 67379"/>
                  <a:gd name="connsiteX15" fmla="*/ 17999 w 50711"/>
                  <a:gd name="connsiteY15" fmla="*/ 28810 h 67379"/>
                  <a:gd name="connsiteX16" fmla="*/ 12752 w 50711"/>
                  <a:gd name="connsiteY16" fmla="*/ 23037 h 67379"/>
                  <a:gd name="connsiteX17" fmla="*/ 13250 w 50711"/>
                  <a:gd name="connsiteY17" fmla="*/ 22040 h 67379"/>
                  <a:gd name="connsiteX18" fmla="*/ 18760 w 50711"/>
                  <a:gd name="connsiteY18" fmla="*/ 10023 h 67379"/>
                  <a:gd name="connsiteX19" fmla="*/ 23772 w 50711"/>
                  <a:gd name="connsiteY19" fmla="*/ 1259 h 67379"/>
                  <a:gd name="connsiteX20" fmla="*/ 24769 w 50711"/>
                  <a:gd name="connsiteY20" fmla="*/ 0 h 67379"/>
                  <a:gd name="connsiteX21" fmla="*/ 28285 w 50711"/>
                  <a:gd name="connsiteY21" fmla="*/ 2493 h 67379"/>
                  <a:gd name="connsiteX22" fmla="*/ 34057 w 50711"/>
                  <a:gd name="connsiteY22" fmla="*/ 7504 h 67379"/>
                  <a:gd name="connsiteX23" fmla="*/ 37547 w 50711"/>
                  <a:gd name="connsiteY23" fmla="*/ 14274 h 67379"/>
                  <a:gd name="connsiteX24" fmla="*/ 50587 w 50711"/>
                  <a:gd name="connsiteY24" fmla="*/ 45340 h 67379"/>
                  <a:gd name="connsiteX25" fmla="*/ 47570 w 50711"/>
                  <a:gd name="connsiteY25" fmla="*/ 57121 h 67379"/>
                  <a:gd name="connsiteX26" fmla="*/ 39069 w 50711"/>
                  <a:gd name="connsiteY26" fmla="*/ 65884 h 67379"/>
                  <a:gd name="connsiteX27" fmla="*/ 31066 w 50711"/>
                  <a:gd name="connsiteY27" fmla="*/ 59613 h 67379"/>
                  <a:gd name="connsiteX28" fmla="*/ 25818 w 50711"/>
                  <a:gd name="connsiteY28" fmla="*/ 54103 h 67379"/>
                  <a:gd name="connsiteX29" fmla="*/ 26317 w 50711"/>
                  <a:gd name="connsiteY29" fmla="*/ 53106 h 67379"/>
                  <a:gd name="connsiteX30" fmla="*/ 31827 w 50711"/>
                  <a:gd name="connsiteY30" fmla="*/ 41089 h 67379"/>
                  <a:gd name="connsiteX31" fmla="*/ 36839 w 50711"/>
                  <a:gd name="connsiteY31" fmla="*/ 32326 h 67379"/>
                  <a:gd name="connsiteX32" fmla="*/ 37836 w 50711"/>
                  <a:gd name="connsiteY32" fmla="*/ 31066 h 67379"/>
                  <a:gd name="connsiteX33" fmla="*/ 41352 w 50711"/>
                  <a:gd name="connsiteY33" fmla="*/ 33585 h 67379"/>
                  <a:gd name="connsiteX34" fmla="*/ 47124 w 50711"/>
                  <a:gd name="connsiteY34" fmla="*/ 38597 h 67379"/>
                  <a:gd name="connsiteX35" fmla="*/ 50587 w 50711"/>
                  <a:gd name="connsiteY35" fmla="*/ 45340 h 67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0711" h="67379">
                    <a:moveTo>
                      <a:pt x="24795" y="46835"/>
                    </a:moveTo>
                    <a:cubicBezTo>
                      <a:pt x="25294" y="49669"/>
                      <a:pt x="24297" y="53605"/>
                      <a:pt x="21778" y="58616"/>
                    </a:cubicBezTo>
                    <a:cubicBezTo>
                      <a:pt x="18787" y="64467"/>
                      <a:pt x="15927" y="67380"/>
                      <a:pt x="13250" y="67380"/>
                    </a:cubicBezTo>
                    <a:cubicBezTo>
                      <a:pt x="11414" y="65884"/>
                      <a:pt x="8737" y="63785"/>
                      <a:pt x="5248" y="61109"/>
                    </a:cubicBezTo>
                    <a:cubicBezTo>
                      <a:pt x="1732" y="58433"/>
                      <a:pt x="0" y="56596"/>
                      <a:pt x="0" y="55599"/>
                    </a:cubicBezTo>
                    <a:lnTo>
                      <a:pt x="499" y="54602"/>
                    </a:lnTo>
                    <a:cubicBezTo>
                      <a:pt x="1496" y="52424"/>
                      <a:pt x="3332" y="48436"/>
                      <a:pt x="6009" y="42585"/>
                    </a:cubicBezTo>
                    <a:cubicBezTo>
                      <a:pt x="6665" y="41247"/>
                      <a:pt x="8344" y="38334"/>
                      <a:pt x="11020" y="33821"/>
                    </a:cubicBezTo>
                    <a:lnTo>
                      <a:pt x="12017" y="32562"/>
                    </a:lnTo>
                    <a:cubicBezTo>
                      <a:pt x="12673" y="33218"/>
                      <a:pt x="13854" y="34057"/>
                      <a:pt x="15533" y="35054"/>
                    </a:cubicBezTo>
                    <a:cubicBezTo>
                      <a:pt x="18708" y="37390"/>
                      <a:pt x="20623" y="39069"/>
                      <a:pt x="21305" y="40066"/>
                    </a:cubicBezTo>
                    <a:cubicBezTo>
                      <a:pt x="23116" y="42401"/>
                      <a:pt x="24270" y="44658"/>
                      <a:pt x="24795" y="46835"/>
                    </a:cubicBezTo>
                    <a:close/>
                    <a:moveTo>
                      <a:pt x="37547" y="14274"/>
                    </a:moveTo>
                    <a:cubicBezTo>
                      <a:pt x="38045" y="17107"/>
                      <a:pt x="37048" y="21043"/>
                      <a:pt x="34556" y="26055"/>
                    </a:cubicBezTo>
                    <a:cubicBezTo>
                      <a:pt x="31538" y="31906"/>
                      <a:pt x="28705" y="34818"/>
                      <a:pt x="26028" y="34818"/>
                    </a:cubicBezTo>
                    <a:cubicBezTo>
                      <a:pt x="25530" y="34818"/>
                      <a:pt x="22854" y="32824"/>
                      <a:pt x="17999" y="28810"/>
                    </a:cubicBezTo>
                    <a:cubicBezTo>
                      <a:pt x="14484" y="25976"/>
                      <a:pt x="12752" y="24061"/>
                      <a:pt x="12752" y="23037"/>
                    </a:cubicBezTo>
                    <a:lnTo>
                      <a:pt x="13250" y="22040"/>
                    </a:lnTo>
                    <a:cubicBezTo>
                      <a:pt x="14247" y="19862"/>
                      <a:pt x="16084" y="15874"/>
                      <a:pt x="18760" y="10023"/>
                    </a:cubicBezTo>
                    <a:cubicBezTo>
                      <a:pt x="19416" y="8685"/>
                      <a:pt x="21096" y="5772"/>
                      <a:pt x="23772" y="1259"/>
                    </a:cubicBezTo>
                    <a:lnTo>
                      <a:pt x="24769" y="0"/>
                    </a:lnTo>
                    <a:cubicBezTo>
                      <a:pt x="25425" y="656"/>
                      <a:pt x="26606" y="1496"/>
                      <a:pt x="28285" y="2493"/>
                    </a:cubicBezTo>
                    <a:cubicBezTo>
                      <a:pt x="31460" y="4828"/>
                      <a:pt x="33375" y="6507"/>
                      <a:pt x="34057" y="7504"/>
                    </a:cubicBezTo>
                    <a:cubicBezTo>
                      <a:pt x="35894" y="9866"/>
                      <a:pt x="37048" y="12122"/>
                      <a:pt x="37547" y="14274"/>
                    </a:cubicBezTo>
                    <a:close/>
                    <a:moveTo>
                      <a:pt x="50587" y="45340"/>
                    </a:moveTo>
                    <a:cubicBezTo>
                      <a:pt x="51086" y="48174"/>
                      <a:pt x="50089" y="52109"/>
                      <a:pt x="47570" y="57121"/>
                    </a:cubicBezTo>
                    <a:cubicBezTo>
                      <a:pt x="44579" y="62972"/>
                      <a:pt x="41719" y="65884"/>
                      <a:pt x="39069" y="65884"/>
                    </a:cubicBezTo>
                    <a:cubicBezTo>
                      <a:pt x="37232" y="64389"/>
                      <a:pt x="34556" y="62290"/>
                      <a:pt x="31066" y="59613"/>
                    </a:cubicBezTo>
                    <a:cubicBezTo>
                      <a:pt x="27550" y="56937"/>
                      <a:pt x="25818" y="55100"/>
                      <a:pt x="25818" y="54103"/>
                    </a:cubicBezTo>
                    <a:lnTo>
                      <a:pt x="26317" y="53106"/>
                    </a:lnTo>
                    <a:cubicBezTo>
                      <a:pt x="27314" y="50929"/>
                      <a:pt x="29151" y="46940"/>
                      <a:pt x="31827" y="41089"/>
                    </a:cubicBezTo>
                    <a:cubicBezTo>
                      <a:pt x="32483" y="39751"/>
                      <a:pt x="34162" y="36839"/>
                      <a:pt x="36839" y="32326"/>
                    </a:cubicBezTo>
                    <a:lnTo>
                      <a:pt x="37836" y="31066"/>
                    </a:lnTo>
                    <a:cubicBezTo>
                      <a:pt x="38492" y="31748"/>
                      <a:pt x="39672" y="32562"/>
                      <a:pt x="41352" y="33585"/>
                    </a:cubicBezTo>
                    <a:cubicBezTo>
                      <a:pt x="44526" y="35920"/>
                      <a:pt x="46442" y="37599"/>
                      <a:pt x="47124" y="38597"/>
                    </a:cubicBezTo>
                    <a:cubicBezTo>
                      <a:pt x="48908" y="40905"/>
                      <a:pt x="50089" y="43162"/>
                      <a:pt x="50587" y="45340"/>
                    </a:cubicBezTo>
                    <a:close/>
                  </a:path>
                </a:pathLst>
              </a:custGeom>
              <a:grpFill/>
              <a:ln w="2609" cap="flat">
                <a:noFill/>
                <a:prstDash val="solid"/>
                <a:miter/>
              </a:ln>
            </p:spPr>
            <p:txBody>
              <a:bodyPr rtlCol="0" anchor="ctr"/>
              <a:lstStyle/>
              <a:p>
                <a:endParaRPr lang="en-US"/>
              </a:p>
            </p:txBody>
          </p:sp>
          <p:grpSp>
            <p:nvGrpSpPr>
              <p:cNvPr id="68" name="Group 67">
                <a:extLst>
                  <a:ext uri="{FF2B5EF4-FFF2-40B4-BE49-F238E27FC236}">
                    <a16:creationId xmlns:a16="http://schemas.microsoft.com/office/drawing/2014/main" id="{C09D6825-6634-7DA6-9FAB-C25656A68791}"/>
                  </a:ext>
                </a:extLst>
              </p:cNvPr>
              <p:cNvGrpSpPr/>
              <p:nvPr/>
            </p:nvGrpSpPr>
            <p:grpSpPr>
              <a:xfrm>
                <a:off x="6149965" y="2919189"/>
                <a:ext cx="961402" cy="261333"/>
                <a:chOff x="6149965" y="2919189"/>
                <a:chExt cx="961402" cy="261333"/>
              </a:xfrm>
              <a:grpFill/>
            </p:grpSpPr>
            <p:sp>
              <p:nvSpPr>
                <p:cNvPr id="69" name="Freeform: Shape 68">
                  <a:extLst>
                    <a:ext uri="{FF2B5EF4-FFF2-40B4-BE49-F238E27FC236}">
                      <a16:creationId xmlns:a16="http://schemas.microsoft.com/office/drawing/2014/main" id="{15A98611-4FC9-6D08-7CEF-C68EAFE737C6}"/>
                    </a:ext>
                  </a:extLst>
                </p:cNvPr>
                <p:cNvSpPr/>
                <p:nvPr/>
              </p:nvSpPr>
              <p:spPr>
                <a:xfrm>
                  <a:off x="6722569" y="2983263"/>
                  <a:ext cx="25312" cy="38319"/>
                </a:xfrm>
                <a:custGeom>
                  <a:avLst/>
                  <a:gdLst>
                    <a:gd name="connsiteX0" fmla="*/ 10312 w 25312"/>
                    <a:gd name="connsiteY0" fmla="*/ 15166 h 38319"/>
                    <a:gd name="connsiteX1" fmla="*/ 19731 w 25312"/>
                    <a:gd name="connsiteY1" fmla="*/ 0 h 38319"/>
                    <a:gd name="connsiteX2" fmla="*/ 24375 w 25312"/>
                    <a:gd name="connsiteY2" fmla="*/ 16635 h 38319"/>
                    <a:gd name="connsiteX3" fmla="*/ 10443 w 25312"/>
                    <a:gd name="connsiteY3" fmla="*/ 35789 h 38319"/>
                    <a:gd name="connsiteX4" fmla="*/ 0 w 25312"/>
                    <a:gd name="connsiteY4" fmla="*/ 37048 h 38319"/>
                    <a:gd name="connsiteX5" fmla="*/ 17711 w 25312"/>
                    <a:gd name="connsiteY5" fmla="*/ 21988 h 38319"/>
                    <a:gd name="connsiteX6" fmla="*/ 10312 w 25312"/>
                    <a:gd name="connsiteY6" fmla="*/ 15166 h 383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312" h="38319">
                      <a:moveTo>
                        <a:pt x="10312" y="15166"/>
                      </a:moveTo>
                      <a:cubicBezTo>
                        <a:pt x="12621" y="9761"/>
                        <a:pt x="13250" y="1942"/>
                        <a:pt x="19731" y="0"/>
                      </a:cubicBezTo>
                      <a:cubicBezTo>
                        <a:pt x="25162" y="3621"/>
                        <a:pt x="26448" y="10758"/>
                        <a:pt x="24375" y="16635"/>
                      </a:cubicBezTo>
                      <a:cubicBezTo>
                        <a:pt x="21568" y="24061"/>
                        <a:pt x="17134" y="31276"/>
                        <a:pt x="10443" y="35789"/>
                      </a:cubicBezTo>
                      <a:cubicBezTo>
                        <a:pt x="7320" y="37573"/>
                        <a:pt x="3332" y="39751"/>
                        <a:pt x="0" y="37048"/>
                      </a:cubicBezTo>
                      <a:cubicBezTo>
                        <a:pt x="6350" y="32614"/>
                        <a:pt x="14090" y="29334"/>
                        <a:pt x="17711" y="21988"/>
                      </a:cubicBezTo>
                      <a:cubicBezTo>
                        <a:pt x="14247" y="21410"/>
                        <a:pt x="8265" y="20125"/>
                        <a:pt x="10312" y="15166"/>
                      </a:cubicBezTo>
                      <a:close/>
                    </a:path>
                  </a:pathLst>
                </a:custGeom>
                <a:grpFill/>
                <a:ln w="2609" cap="flat">
                  <a:noFill/>
                  <a:prstDash val="solid"/>
                  <a:miter/>
                </a:ln>
              </p:spPr>
              <p:txBody>
                <a:bodyPr rtlCol="0" anchor="ctr"/>
                <a:lstStyle/>
                <a:p>
                  <a:endParaRPr lang="en-US"/>
                </a:p>
              </p:txBody>
            </p:sp>
            <p:sp>
              <p:nvSpPr>
                <p:cNvPr id="70" name="Freeform: Shape 69">
                  <a:extLst>
                    <a:ext uri="{FF2B5EF4-FFF2-40B4-BE49-F238E27FC236}">
                      <a16:creationId xmlns:a16="http://schemas.microsoft.com/office/drawing/2014/main" id="{778AEF5B-C650-D440-4C30-F15E88A0B0C0}"/>
                    </a:ext>
                  </a:extLst>
                </p:cNvPr>
                <p:cNvSpPr/>
                <p:nvPr/>
              </p:nvSpPr>
              <p:spPr>
                <a:xfrm>
                  <a:off x="6583507" y="2929379"/>
                  <a:ext cx="41246" cy="52362"/>
                </a:xfrm>
                <a:custGeom>
                  <a:avLst/>
                  <a:gdLst>
                    <a:gd name="connsiteX0" fmla="*/ 0 w 41246"/>
                    <a:gd name="connsiteY0" fmla="*/ 40608 h 52362"/>
                    <a:gd name="connsiteX1" fmla="*/ 5221 w 41246"/>
                    <a:gd name="connsiteY1" fmla="*/ 36016 h 52362"/>
                    <a:gd name="connsiteX2" fmla="*/ 12621 w 41246"/>
                    <a:gd name="connsiteY2" fmla="*/ 22844 h 52362"/>
                    <a:gd name="connsiteX3" fmla="*/ 21227 w 41246"/>
                    <a:gd name="connsiteY3" fmla="*/ 12821 h 52362"/>
                    <a:gd name="connsiteX4" fmla="*/ 28626 w 41246"/>
                    <a:gd name="connsiteY4" fmla="*/ 201 h 52362"/>
                    <a:gd name="connsiteX5" fmla="*/ 36471 w 41246"/>
                    <a:gd name="connsiteY5" fmla="*/ 7364 h 52362"/>
                    <a:gd name="connsiteX6" fmla="*/ 41247 w 41246"/>
                    <a:gd name="connsiteY6" fmla="*/ 19696 h 52362"/>
                    <a:gd name="connsiteX7" fmla="*/ 36943 w 41246"/>
                    <a:gd name="connsiteY7" fmla="*/ 29876 h 52362"/>
                    <a:gd name="connsiteX8" fmla="*/ 27104 w 41246"/>
                    <a:gd name="connsiteY8" fmla="*/ 34599 h 52362"/>
                    <a:gd name="connsiteX9" fmla="*/ 20650 w 41246"/>
                    <a:gd name="connsiteY9" fmla="*/ 33733 h 52362"/>
                    <a:gd name="connsiteX10" fmla="*/ 10784 w 41246"/>
                    <a:gd name="connsiteY10" fmla="*/ 39480 h 52362"/>
                    <a:gd name="connsiteX11" fmla="*/ 6796 w 41246"/>
                    <a:gd name="connsiteY11" fmla="*/ 45199 h 52362"/>
                    <a:gd name="connsiteX12" fmla="*/ 26 w 41246"/>
                    <a:gd name="connsiteY12" fmla="*/ 52363 h 52362"/>
                    <a:gd name="connsiteX13" fmla="*/ 26 w 41246"/>
                    <a:gd name="connsiteY13" fmla="*/ 40608 h 52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1246" h="52362">
                      <a:moveTo>
                        <a:pt x="0" y="40608"/>
                      </a:moveTo>
                      <a:cubicBezTo>
                        <a:pt x="2886" y="38325"/>
                        <a:pt x="4618" y="36777"/>
                        <a:pt x="5221" y="36016"/>
                      </a:cubicBezTo>
                      <a:lnTo>
                        <a:pt x="12621" y="22844"/>
                      </a:lnTo>
                      <a:cubicBezTo>
                        <a:pt x="15900" y="18463"/>
                        <a:pt x="18787" y="15104"/>
                        <a:pt x="21227" y="12821"/>
                      </a:cubicBezTo>
                      <a:cubicBezTo>
                        <a:pt x="24716" y="7285"/>
                        <a:pt x="27183" y="3087"/>
                        <a:pt x="28626" y="201"/>
                      </a:cubicBezTo>
                      <a:cubicBezTo>
                        <a:pt x="30673" y="-744"/>
                        <a:pt x="33296" y="1644"/>
                        <a:pt x="36471" y="7364"/>
                      </a:cubicBezTo>
                      <a:cubicBezTo>
                        <a:pt x="39646" y="13084"/>
                        <a:pt x="41247" y="17203"/>
                        <a:pt x="41247" y="19696"/>
                      </a:cubicBezTo>
                      <a:cubicBezTo>
                        <a:pt x="41247" y="23343"/>
                        <a:pt x="39803" y="26728"/>
                        <a:pt x="36943" y="29876"/>
                      </a:cubicBezTo>
                      <a:cubicBezTo>
                        <a:pt x="34057" y="33025"/>
                        <a:pt x="30777" y="34599"/>
                        <a:pt x="27104" y="34599"/>
                      </a:cubicBezTo>
                      <a:cubicBezTo>
                        <a:pt x="25267" y="34416"/>
                        <a:pt x="23116" y="34127"/>
                        <a:pt x="20650" y="33733"/>
                      </a:cubicBezTo>
                      <a:cubicBezTo>
                        <a:pt x="16950" y="33156"/>
                        <a:pt x="13670" y="35072"/>
                        <a:pt x="10784" y="39480"/>
                      </a:cubicBezTo>
                      <a:cubicBezTo>
                        <a:pt x="8737" y="42523"/>
                        <a:pt x="7399" y="44439"/>
                        <a:pt x="6796" y="45199"/>
                      </a:cubicBezTo>
                      <a:lnTo>
                        <a:pt x="26" y="52363"/>
                      </a:lnTo>
                      <a:lnTo>
                        <a:pt x="26" y="40608"/>
                      </a:lnTo>
                      <a:close/>
                    </a:path>
                  </a:pathLst>
                </a:custGeom>
                <a:grpFill/>
                <a:ln w="2609" cap="flat">
                  <a:noFill/>
                  <a:prstDash val="solid"/>
                  <a:miter/>
                </a:ln>
              </p:spPr>
              <p:txBody>
                <a:bodyPr rtlCol="0" anchor="ctr"/>
                <a:lstStyle/>
                <a:p>
                  <a:endParaRPr lang="en-US"/>
                </a:p>
              </p:txBody>
            </p:sp>
            <p:sp>
              <p:nvSpPr>
                <p:cNvPr id="71" name="Freeform: Shape 70">
                  <a:extLst>
                    <a:ext uri="{FF2B5EF4-FFF2-40B4-BE49-F238E27FC236}">
                      <a16:creationId xmlns:a16="http://schemas.microsoft.com/office/drawing/2014/main" id="{9BF4F2B1-9E4E-FF31-AEFD-1C08C162A471}"/>
                    </a:ext>
                  </a:extLst>
                </p:cNvPr>
                <p:cNvSpPr/>
                <p:nvPr/>
              </p:nvSpPr>
              <p:spPr>
                <a:xfrm>
                  <a:off x="6487238" y="2969986"/>
                  <a:ext cx="98909" cy="54444"/>
                </a:xfrm>
                <a:custGeom>
                  <a:avLst/>
                  <a:gdLst>
                    <a:gd name="connsiteX0" fmla="*/ 96347 w 98909"/>
                    <a:gd name="connsiteY0" fmla="*/ 11729 h 54444"/>
                    <a:gd name="connsiteX1" fmla="*/ 90811 w 98909"/>
                    <a:gd name="connsiteY1" fmla="*/ 15743 h 54444"/>
                    <a:gd name="connsiteX2" fmla="*/ 86193 w 98909"/>
                    <a:gd name="connsiteY2" fmla="*/ 17737 h 54444"/>
                    <a:gd name="connsiteX3" fmla="*/ 71106 w 98909"/>
                    <a:gd name="connsiteY3" fmla="*/ 27471 h 54444"/>
                    <a:gd name="connsiteX4" fmla="*/ 68639 w 98909"/>
                    <a:gd name="connsiteY4" fmla="*/ 28049 h 54444"/>
                    <a:gd name="connsiteX5" fmla="*/ 50482 w 98909"/>
                    <a:gd name="connsiteY5" fmla="*/ 36944 h 54444"/>
                    <a:gd name="connsiteX6" fmla="*/ 40013 w 98909"/>
                    <a:gd name="connsiteY6" fmla="*/ 34949 h 54444"/>
                    <a:gd name="connsiteX7" fmla="*/ 23090 w 98909"/>
                    <a:gd name="connsiteY7" fmla="*/ 39830 h 54444"/>
                    <a:gd name="connsiteX8" fmla="*/ 10469 w 98909"/>
                    <a:gd name="connsiteY8" fmla="*/ 51007 h 54444"/>
                    <a:gd name="connsiteX9" fmla="*/ 6481 w 98909"/>
                    <a:gd name="connsiteY9" fmla="*/ 54444 h 54444"/>
                    <a:gd name="connsiteX10" fmla="*/ 0 w 98909"/>
                    <a:gd name="connsiteY10" fmla="*/ 53579 h 54444"/>
                    <a:gd name="connsiteX11" fmla="*/ 3700 w 98909"/>
                    <a:gd name="connsiteY11" fmla="*/ 47859 h 54444"/>
                    <a:gd name="connsiteX12" fmla="*/ 11387 w 98909"/>
                    <a:gd name="connsiteY12" fmla="*/ 38964 h 54444"/>
                    <a:gd name="connsiteX13" fmla="*/ 23693 w 98909"/>
                    <a:gd name="connsiteY13" fmla="*/ 27498 h 54444"/>
                    <a:gd name="connsiteX14" fmla="*/ 50168 w 98909"/>
                    <a:gd name="connsiteY14" fmla="*/ 16032 h 54444"/>
                    <a:gd name="connsiteX15" fmla="*/ 56019 w 98909"/>
                    <a:gd name="connsiteY15" fmla="*/ 17475 h 54444"/>
                    <a:gd name="connsiteX16" fmla="*/ 60637 w 98909"/>
                    <a:gd name="connsiteY16" fmla="*/ 18918 h 54444"/>
                    <a:gd name="connsiteX17" fmla="*/ 65858 w 98909"/>
                    <a:gd name="connsiteY17" fmla="*/ 16609 h 54444"/>
                    <a:gd name="connsiteX18" fmla="*/ 69873 w 98909"/>
                    <a:gd name="connsiteY18" fmla="*/ 12594 h 54444"/>
                    <a:gd name="connsiteX19" fmla="*/ 72339 w 98909"/>
                    <a:gd name="connsiteY19" fmla="*/ 10023 h 54444"/>
                    <a:gd name="connsiteX20" fmla="*/ 73572 w 98909"/>
                    <a:gd name="connsiteY20" fmla="*/ 8869 h 54444"/>
                    <a:gd name="connsiteX21" fmla="*/ 76957 w 98909"/>
                    <a:gd name="connsiteY21" fmla="*/ 10023 h 54444"/>
                    <a:gd name="connsiteX22" fmla="*/ 84960 w 98909"/>
                    <a:gd name="connsiteY22" fmla="*/ 4014 h 54444"/>
                    <a:gd name="connsiteX23" fmla="*/ 88029 w 98909"/>
                    <a:gd name="connsiteY23" fmla="*/ 289 h 54444"/>
                    <a:gd name="connsiteX24" fmla="*/ 91414 w 98909"/>
                    <a:gd name="connsiteY24" fmla="*/ 1154 h 54444"/>
                    <a:gd name="connsiteX25" fmla="*/ 96347 w 98909"/>
                    <a:gd name="connsiteY25" fmla="*/ 0 h 54444"/>
                    <a:gd name="connsiteX26" fmla="*/ 97265 w 98909"/>
                    <a:gd name="connsiteY26" fmla="*/ 1417 h 54444"/>
                    <a:gd name="connsiteX27" fmla="*/ 98813 w 98909"/>
                    <a:gd name="connsiteY27" fmla="*/ 4277 h 54444"/>
                    <a:gd name="connsiteX28" fmla="*/ 96347 w 98909"/>
                    <a:gd name="connsiteY28" fmla="*/ 11729 h 54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98909" h="54444">
                      <a:moveTo>
                        <a:pt x="96347" y="11729"/>
                      </a:moveTo>
                      <a:cubicBezTo>
                        <a:pt x="94510" y="13644"/>
                        <a:pt x="92647" y="14982"/>
                        <a:pt x="90811" y="15743"/>
                      </a:cubicBezTo>
                      <a:lnTo>
                        <a:pt x="86193" y="17737"/>
                      </a:lnTo>
                      <a:cubicBezTo>
                        <a:pt x="82913" y="20020"/>
                        <a:pt x="77875" y="23273"/>
                        <a:pt x="71106" y="27471"/>
                      </a:cubicBezTo>
                      <a:lnTo>
                        <a:pt x="68639" y="28049"/>
                      </a:lnTo>
                      <a:cubicBezTo>
                        <a:pt x="61240" y="33979"/>
                        <a:pt x="55205" y="36944"/>
                        <a:pt x="50482" y="36944"/>
                      </a:cubicBezTo>
                      <a:cubicBezTo>
                        <a:pt x="47203" y="35605"/>
                        <a:pt x="43713" y="34949"/>
                        <a:pt x="40013" y="34949"/>
                      </a:cubicBezTo>
                      <a:cubicBezTo>
                        <a:pt x="34871" y="34949"/>
                        <a:pt x="29229" y="36576"/>
                        <a:pt x="23090" y="39830"/>
                      </a:cubicBezTo>
                      <a:cubicBezTo>
                        <a:pt x="16924" y="43083"/>
                        <a:pt x="12726" y="46809"/>
                        <a:pt x="10469" y="51007"/>
                      </a:cubicBezTo>
                      <a:cubicBezTo>
                        <a:pt x="9236" y="52739"/>
                        <a:pt x="7898" y="53867"/>
                        <a:pt x="6481" y="54444"/>
                      </a:cubicBezTo>
                      <a:cubicBezTo>
                        <a:pt x="4014" y="54444"/>
                        <a:pt x="1863" y="54156"/>
                        <a:pt x="0" y="53579"/>
                      </a:cubicBezTo>
                      <a:lnTo>
                        <a:pt x="3700" y="47859"/>
                      </a:lnTo>
                      <a:lnTo>
                        <a:pt x="11387" y="38964"/>
                      </a:lnTo>
                      <a:cubicBezTo>
                        <a:pt x="14457" y="35527"/>
                        <a:pt x="18577" y="31696"/>
                        <a:pt x="23693" y="27498"/>
                      </a:cubicBezTo>
                      <a:cubicBezTo>
                        <a:pt x="33139" y="19862"/>
                        <a:pt x="41955" y="16032"/>
                        <a:pt x="50168" y="16032"/>
                      </a:cubicBezTo>
                      <a:cubicBezTo>
                        <a:pt x="51611" y="16032"/>
                        <a:pt x="53552" y="16504"/>
                        <a:pt x="56019" y="17475"/>
                      </a:cubicBezTo>
                      <a:cubicBezTo>
                        <a:pt x="58485" y="18419"/>
                        <a:pt x="60007" y="18918"/>
                        <a:pt x="60637" y="18918"/>
                      </a:cubicBezTo>
                      <a:cubicBezTo>
                        <a:pt x="62290" y="18918"/>
                        <a:pt x="64021" y="18157"/>
                        <a:pt x="65858" y="16609"/>
                      </a:cubicBezTo>
                      <a:lnTo>
                        <a:pt x="69873" y="12594"/>
                      </a:lnTo>
                      <a:cubicBezTo>
                        <a:pt x="70476" y="11833"/>
                        <a:pt x="71316" y="10968"/>
                        <a:pt x="72339" y="10023"/>
                      </a:cubicBezTo>
                      <a:lnTo>
                        <a:pt x="73572" y="8869"/>
                      </a:lnTo>
                      <a:cubicBezTo>
                        <a:pt x="74595" y="9629"/>
                        <a:pt x="75724" y="10023"/>
                        <a:pt x="76957" y="10023"/>
                      </a:cubicBezTo>
                      <a:cubicBezTo>
                        <a:pt x="79607" y="10023"/>
                        <a:pt x="82283" y="8029"/>
                        <a:pt x="84960" y="4014"/>
                      </a:cubicBezTo>
                      <a:lnTo>
                        <a:pt x="88029" y="289"/>
                      </a:lnTo>
                      <a:cubicBezTo>
                        <a:pt x="88843" y="866"/>
                        <a:pt x="89971" y="1154"/>
                        <a:pt x="91414" y="1154"/>
                      </a:cubicBezTo>
                      <a:cubicBezTo>
                        <a:pt x="94090" y="761"/>
                        <a:pt x="95717" y="394"/>
                        <a:pt x="96347" y="0"/>
                      </a:cubicBezTo>
                      <a:cubicBezTo>
                        <a:pt x="96767" y="761"/>
                        <a:pt x="97055" y="1233"/>
                        <a:pt x="97265" y="1417"/>
                      </a:cubicBezTo>
                      <a:cubicBezTo>
                        <a:pt x="98289" y="2755"/>
                        <a:pt x="98813" y="3700"/>
                        <a:pt x="98813" y="4277"/>
                      </a:cubicBezTo>
                      <a:cubicBezTo>
                        <a:pt x="99207" y="6560"/>
                        <a:pt x="98394" y="9052"/>
                        <a:pt x="96347" y="11729"/>
                      </a:cubicBezTo>
                      <a:close/>
                    </a:path>
                  </a:pathLst>
                </a:custGeom>
                <a:grpFill/>
                <a:ln w="2609" cap="flat">
                  <a:noFill/>
                  <a:prstDash val="solid"/>
                  <a:miter/>
                </a:ln>
              </p:spPr>
              <p:txBody>
                <a:bodyPr rtlCol="0" anchor="ctr"/>
                <a:lstStyle/>
                <a:p>
                  <a:endParaRPr lang="en-US"/>
                </a:p>
              </p:txBody>
            </p:sp>
            <p:sp>
              <p:nvSpPr>
                <p:cNvPr id="72" name="Freeform: Shape 71">
                  <a:extLst>
                    <a:ext uri="{FF2B5EF4-FFF2-40B4-BE49-F238E27FC236}">
                      <a16:creationId xmlns:a16="http://schemas.microsoft.com/office/drawing/2014/main" id="{F7F66AF7-14CD-2172-28BD-575A57E9F2DB}"/>
                    </a:ext>
                  </a:extLst>
                </p:cNvPr>
                <p:cNvSpPr/>
                <p:nvPr/>
              </p:nvSpPr>
              <p:spPr>
                <a:xfrm>
                  <a:off x="6240940" y="3014460"/>
                  <a:ext cx="277390" cy="118334"/>
                </a:xfrm>
                <a:custGeom>
                  <a:avLst/>
                  <a:gdLst>
                    <a:gd name="connsiteX0" fmla="*/ 252465 w 277390"/>
                    <a:gd name="connsiteY0" fmla="*/ 7425 h 118334"/>
                    <a:gd name="connsiteX1" fmla="*/ 258001 w 277390"/>
                    <a:gd name="connsiteY1" fmla="*/ 4565 h 118334"/>
                    <a:gd name="connsiteX2" fmla="*/ 259549 w 277390"/>
                    <a:gd name="connsiteY2" fmla="*/ 4565 h 118334"/>
                    <a:gd name="connsiteX3" fmla="*/ 265085 w 277390"/>
                    <a:gd name="connsiteY3" fmla="*/ 3411 h 118334"/>
                    <a:gd name="connsiteX4" fmla="*/ 277391 w 277390"/>
                    <a:gd name="connsiteY4" fmla="*/ 12017 h 118334"/>
                    <a:gd name="connsiteX5" fmla="*/ 269388 w 277390"/>
                    <a:gd name="connsiteY5" fmla="*/ 28652 h 118334"/>
                    <a:gd name="connsiteX6" fmla="*/ 257056 w 277390"/>
                    <a:gd name="connsiteY6" fmla="*/ 40407 h 118334"/>
                    <a:gd name="connsiteX7" fmla="*/ 245984 w 277390"/>
                    <a:gd name="connsiteY7" fmla="*/ 42978 h 118334"/>
                    <a:gd name="connsiteX8" fmla="*/ 222579 w 277390"/>
                    <a:gd name="connsiteY8" fmla="*/ 48987 h 118334"/>
                    <a:gd name="connsiteX9" fmla="*/ 190254 w 277390"/>
                    <a:gd name="connsiteY9" fmla="*/ 68482 h 118334"/>
                    <a:gd name="connsiteX10" fmla="*/ 157010 w 277390"/>
                    <a:gd name="connsiteY10" fmla="*/ 86534 h 118334"/>
                    <a:gd name="connsiteX11" fmla="*/ 26160 w 277390"/>
                    <a:gd name="connsiteY11" fmla="*/ 118335 h 118334"/>
                    <a:gd name="connsiteX12" fmla="*/ 0 w 277390"/>
                    <a:gd name="connsiteY12" fmla="*/ 116052 h 118334"/>
                    <a:gd name="connsiteX13" fmla="*/ 0 w 277390"/>
                    <a:gd name="connsiteY13" fmla="*/ 82519 h 118334"/>
                    <a:gd name="connsiteX14" fmla="*/ 40643 w 277390"/>
                    <a:gd name="connsiteY14" fmla="*/ 87977 h 118334"/>
                    <a:gd name="connsiteX15" fmla="*/ 47727 w 277390"/>
                    <a:gd name="connsiteY15" fmla="*/ 87977 h 118334"/>
                    <a:gd name="connsiteX16" fmla="*/ 82834 w 277390"/>
                    <a:gd name="connsiteY16" fmla="*/ 85117 h 118334"/>
                    <a:gd name="connsiteX17" fmla="*/ 148115 w 277390"/>
                    <a:gd name="connsiteY17" fmla="*/ 67354 h 118334"/>
                    <a:gd name="connsiteX18" fmla="*/ 196157 w 277390"/>
                    <a:gd name="connsiteY18" fmla="*/ 46153 h 118334"/>
                    <a:gd name="connsiteX19" fmla="*/ 200460 w 277390"/>
                    <a:gd name="connsiteY19" fmla="*/ 40722 h 118334"/>
                    <a:gd name="connsiteX20" fmla="*/ 215233 w 277390"/>
                    <a:gd name="connsiteY20" fmla="*/ 16058 h 118334"/>
                    <a:gd name="connsiteX21" fmla="*/ 237089 w 277390"/>
                    <a:gd name="connsiteY21" fmla="*/ 0 h 118334"/>
                    <a:gd name="connsiteX22" fmla="*/ 248791 w 277390"/>
                    <a:gd name="connsiteY22" fmla="*/ 6297 h 118334"/>
                    <a:gd name="connsiteX23" fmla="*/ 252465 w 277390"/>
                    <a:gd name="connsiteY23" fmla="*/ 7425 h 118334"/>
                    <a:gd name="connsiteX24" fmla="*/ 239844 w 277390"/>
                    <a:gd name="connsiteY24" fmla="*/ 18603 h 118334"/>
                    <a:gd name="connsiteX25" fmla="*/ 230923 w 277390"/>
                    <a:gd name="connsiteY25" fmla="*/ 13723 h 118334"/>
                    <a:gd name="connsiteX26" fmla="*/ 215836 w 277390"/>
                    <a:gd name="connsiteY26" fmla="*/ 24612 h 118334"/>
                    <a:gd name="connsiteX27" fmla="*/ 209067 w 277390"/>
                    <a:gd name="connsiteY27" fmla="*/ 35212 h 118334"/>
                    <a:gd name="connsiteX28" fmla="*/ 205078 w 277390"/>
                    <a:gd name="connsiteY28" fmla="*/ 42375 h 118334"/>
                    <a:gd name="connsiteX29" fmla="*/ 239844 w 277390"/>
                    <a:gd name="connsiteY29" fmla="*/ 18603 h 118334"/>
                    <a:gd name="connsiteX30" fmla="*/ 267867 w 277390"/>
                    <a:gd name="connsiteY30" fmla="*/ 19443 h 118334"/>
                    <a:gd name="connsiteX31" fmla="*/ 260152 w 277390"/>
                    <a:gd name="connsiteY31" fmla="*/ 15428 h 118334"/>
                    <a:gd name="connsiteX32" fmla="*/ 232445 w 277390"/>
                    <a:gd name="connsiteY32" fmla="*/ 40354 h 118334"/>
                    <a:gd name="connsiteX33" fmla="*/ 252465 w 277390"/>
                    <a:gd name="connsiteY33" fmla="*/ 31748 h 118334"/>
                    <a:gd name="connsiteX34" fmla="*/ 267867 w 277390"/>
                    <a:gd name="connsiteY34" fmla="*/ 19443 h 1183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77390" h="118334">
                      <a:moveTo>
                        <a:pt x="252465" y="7425"/>
                      </a:moveTo>
                      <a:lnTo>
                        <a:pt x="258001" y="4565"/>
                      </a:lnTo>
                      <a:cubicBezTo>
                        <a:pt x="258421" y="4775"/>
                        <a:pt x="258919" y="4775"/>
                        <a:pt x="259549" y="4565"/>
                      </a:cubicBezTo>
                      <a:cubicBezTo>
                        <a:pt x="262435" y="3805"/>
                        <a:pt x="264272" y="3411"/>
                        <a:pt x="265085" y="3411"/>
                      </a:cubicBezTo>
                      <a:cubicBezTo>
                        <a:pt x="273298" y="3411"/>
                        <a:pt x="277391" y="6271"/>
                        <a:pt x="277391" y="12017"/>
                      </a:cubicBezTo>
                      <a:cubicBezTo>
                        <a:pt x="277391" y="16032"/>
                        <a:pt x="274715" y="21568"/>
                        <a:pt x="269388" y="28652"/>
                      </a:cubicBezTo>
                      <a:cubicBezTo>
                        <a:pt x="265479" y="33821"/>
                        <a:pt x="261386" y="37731"/>
                        <a:pt x="257056" y="40407"/>
                      </a:cubicBezTo>
                      <a:lnTo>
                        <a:pt x="245984" y="42978"/>
                      </a:lnTo>
                      <a:cubicBezTo>
                        <a:pt x="241864" y="43949"/>
                        <a:pt x="234072" y="45943"/>
                        <a:pt x="222579" y="48987"/>
                      </a:cubicBezTo>
                      <a:lnTo>
                        <a:pt x="190254" y="68482"/>
                      </a:lnTo>
                      <a:cubicBezTo>
                        <a:pt x="176898" y="76511"/>
                        <a:pt x="165826" y="82519"/>
                        <a:pt x="157010" y="86534"/>
                      </a:cubicBezTo>
                      <a:cubicBezTo>
                        <a:pt x="109991" y="107734"/>
                        <a:pt x="66383" y="118335"/>
                        <a:pt x="26160" y="118335"/>
                      </a:cubicBezTo>
                      <a:cubicBezTo>
                        <a:pt x="16504" y="118335"/>
                        <a:pt x="7793" y="117574"/>
                        <a:pt x="0" y="116052"/>
                      </a:cubicBezTo>
                      <a:lnTo>
                        <a:pt x="0" y="82519"/>
                      </a:lnTo>
                      <a:cubicBezTo>
                        <a:pt x="12726" y="86140"/>
                        <a:pt x="26265" y="87977"/>
                        <a:pt x="40643" y="87977"/>
                      </a:cubicBezTo>
                      <a:lnTo>
                        <a:pt x="47727" y="87977"/>
                      </a:lnTo>
                      <a:cubicBezTo>
                        <a:pt x="60243" y="87977"/>
                        <a:pt x="71945" y="87032"/>
                        <a:pt x="82834" y="85117"/>
                      </a:cubicBezTo>
                      <a:cubicBezTo>
                        <a:pt x="100283" y="82073"/>
                        <a:pt x="122034" y="76143"/>
                        <a:pt x="148115" y="67354"/>
                      </a:cubicBezTo>
                      <a:cubicBezTo>
                        <a:pt x="169053" y="60296"/>
                        <a:pt x="185059" y="53211"/>
                        <a:pt x="196157" y="46153"/>
                      </a:cubicBezTo>
                      <a:cubicBezTo>
                        <a:pt x="197391" y="45392"/>
                        <a:pt x="198834" y="43582"/>
                        <a:pt x="200460" y="40722"/>
                      </a:cubicBezTo>
                      <a:cubicBezTo>
                        <a:pt x="208463" y="26763"/>
                        <a:pt x="213396" y="18550"/>
                        <a:pt x="215233" y="16058"/>
                      </a:cubicBezTo>
                      <a:cubicBezTo>
                        <a:pt x="222815" y="5379"/>
                        <a:pt x="230110" y="0"/>
                        <a:pt x="237089" y="0"/>
                      </a:cubicBezTo>
                      <a:cubicBezTo>
                        <a:pt x="242022" y="0"/>
                        <a:pt x="245905" y="2099"/>
                        <a:pt x="248791" y="6297"/>
                      </a:cubicBezTo>
                      <a:cubicBezTo>
                        <a:pt x="249185" y="7032"/>
                        <a:pt x="250418" y="7425"/>
                        <a:pt x="252465" y="7425"/>
                      </a:cubicBezTo>
                      <a:close/>
                      <a:moveTo>
                        <a:pt x="239844" y="18603"/>
                      </a:moveTo>
                      <a:cubicBezTo>
                        <a:pt x="239844" y="15349"/>
                        <a:pt x="236879" y="13723"/>
                        <a:pt x="230923" y="13723"/>
                      </a:cubicBezTo>
                      <a:cubicBezTo>
                        <a:pt x="225990" y="13723"/>
                        <a:pt x="220979" y="17343"/>
                        <a:pt x="215836" y="24612"/>
                      </a:cubicBezTo>
                      <a:cubicBezTo>
                        <a:pt x="213160" y="28442"/>
                        <a:pt x="210903" y="31958"/>
                        <a:pt x="209067" y="35212"/>
                      </a:cubicBezTo>
                      <a:lnTo>
                        <a:pt x="205078" y="42375"/>
                      </a:lnTo>
                      <a:cubicBezTo>
                        <a:pt x="228247" y="33218"/>
                        <a:pt x="239844" y="25294"/>
                        <a:pt x="239844" y="18603"/>
                      </a:cubicBezTo>
                      <a:close/>
                      <a:moveTo>
                        <a:pt x="267867" y="19443"/>
                      </a:moveTo>
                      <a:cubicBezTo>
                        <a:pt x="267867" y="16766"/>
                        <a:pt x="265295" y="15428"/>
                        <a:pt x="260152" y="15428"/>
                      </a:cubicBezTo>
                      <a:cubicBezTo>
                        <a:pt x="251336" y="15428"/>
                        <a:pt x="242100" y="23746"/>
                        <a:pt x="232445" y="40354"/>
                      </a:cubicBezTo>
                      <a:cubicBezTo>
                        <a:pt x="237771" y="38833"/>
                        <a:pt x="244462" y="35973"/>
                        <a:pt x="252465" y="31748"/>
                      </a:cubicBezTo>
                      <a:cubicBezTo>
                        <a:pt x="262724" y="26422"/>
                        <a:pt x="267867" y="22329"/>
                        <a:pt x="267867" y="19443"/>
                      </a:cubicBezTo>
                      <a:close/>
                    </a:path>
                  </a:pathLst>
                </a:custGeom>
                <a:grpFill/>
                <a:ln w="2609" cap="flat">
                  <a:noFill/>
                  <a:prstDash val="solid"/>
                  <a:miter/>
                </a:ln>
              </p:spPr>
              <p:txBody>
                <a:bodyPr rtlCol="0" anchor="ctr"/>
                <a:lstStyle/>
                <a:p>
                  <a:endParaRPr lang="en-US"/>
                </a:p>
              </p:txBody>
            </p:sp>
            <p:sp>
              <p:nvSpPr>
                <p:cNvPr id="73" name="Freeform: Shape 72">
                  <a:extLst>
                    <a:ext uri="{FF2B5EF4-FFF2-40B4-BE49-F238E27FC236}">
                      <a16:creationId xmlns:a16="http://schemas.microsoft.com/office/drawing/2014/main" id="{34231475-D36F-F494-C84D-9A2349318F87}"/>
                    </a:ext>
                  </a:extLst>
                </p:cNvPr>
                <p:cNvSpPr/>
                <p:nvPr/>
              </p:nvSpPr>
              <p:spPr>
                <a:xfrm>
                  <a:off x="6149965" y="3030938"/>
                  <a:ext cx="95277" cy="99443"/>
                </a:xfrm>
                <a:custGeom>
                  <a:avLst/>
                  <a:gdLst>
                    <a:gd name="connsiteX0" fmla="*/ 90975 w 95277"/>
                    <a:gd name="connsiteY0" fmla="*/ 99443 h 99443"/>
                    <a:gd name="connsiteX1" fmla="*/ 86042 w 95277"/>
                    <a:gd name="connsiteY1" fmla="*/ 98289 h 99443"/>
                    <a:gd name="connsiteX2" fmla="*/ 57101 w 95277"/>
                    <a:gd name="connsiteY2" fmla="*/ 80814 h 99443"/>
                    <a:gd name="connsiteX3" fmla="*/ 49702 w 95277"/>
                    <a:gd name="connsiteY3" fmla="*/ 63628 h 99443"/>
                    <a:gd name="connsiteX4" fmla="*/ 40781 w 95277"/>
                    <a:gd name="connsiteY4" fmla="*/ 80237 h 99443"/>
                    <a:gd name="connsiteX5" fmla="*/ 18006 w 95277"/>
                    <a:gd name="connsiteY5" fmla="*/ 95429 h 99443"/>
                    <a:gd name="connsiteX6" fmla="*/ 453 w 95277"/>
                    <a:gd name="connsiteY6" fmla="*/ 98866 h 99443"/>
                    <a:gd name="connsiteX7" fmla="*/ 2604 w 95277"/>
                    <a:gd name="connsiteY7" fmla="*/ 94851 h 99443"/>
                    <a:gd name="connsiteX8" fmla="*/ 19239 w 95277"/>
                    <a:gd name="connsiteY8" fmla="*/ 82231 h 99443"/>
                    <a:gd name="connsiteX9" fmla="*/ 55579 w 95277"/>
                    <a:gd name="connsiteY9" fmla="*/ 32378 h 99443"/>
                    <a:gd name="connsiteX10" fmla="*/ 61431 w 95277"/>
                    <a:gd name="connsiteY10" fmla="*/ 14903 h 99443"/>
                    <a:gd name="connsiteX11" fmla="*/ 69748 w 95277"/>
                    <a:gd name="connsiteY11" fmla="*/ 0 h 99443"/>
                    <a:gd name="connsiteX12" fmla="*/ 70666 w 95277"/>
                    <a:gd name="connsiteY12" fmla="*/ 1994 h 99443"/>
                    <a:gd name="connsiteX13" fmla="*/ 66652 w 95277"/>
                    <a:gd name="connsiteY13" fmla="*/ 19469 h 99443"/>
                    <a:gd name="connsiteX14" fmla="*/ 64186 w 95277"/>
                    <a:gd name="connsiteY14" fmla="*/ 37232 h 99443"/>
                    <a:gd name="connsiteX15" fmla="*/ 77436 w 95277"/>
                    <a:gd name="connsiteY15" fmla="*/ 60164 h 99443"/>
                    <a:gd name="connsiteX16" fmla="*/ 90975 w 95277"/>
                    <a:gd name="connsiteY16" fmla="*/ 65911 h 99443"/>
                    <a:gd name="connsiteX17" fmla="*/ 95278 w 95277"/>
                    <a:gd name="connsiteY17" fmla="*/ 81391 h 99443"/>
                    <a:gd name="connsiteX18" fmla="*/ 92497 w 95277"/>
                    <a:gd name="connsiteY18" fmla="*/ 95717 h 99443"/>
                    <a:gd name="connsiteX19" fmla="*/ 90975 w 95277"/>
                    <a:gd name="connsiteY19" fmla="*/ 99443 h 994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95277" h="99443">
                      <a:moveTo>
                        <a:pt x="90975" y="99443"/>
                      </a:moveTo>
                      <a:lnTo>
                        <a:pt x="86042" y="98289"/>
                      </a:lnTo>
                      <a:cubicBezTo>
                        <a:pt x="73107" y="95245"/>
                        <a:pt x="63451" y="89394"/>
                        <a:pt x="57101" y="80814"/>
                      </a:cubicBezTo>
                      <a:cubicBezTo>
                        <a:pt x="54215" y="76983"/>
                        <a:pt x="51749" y="71263"/>
                        <a:pt x="49702" y="63628"/>
                      </a:cubicBezTo>
                      <a:cubicBezTo>
                        <a:pt x="47839" y="66698"/>
                        <a:pt x="44874" y="72234"/>
                        <a:pt x="40781" y="80237"/>
                      </a:cubicBezTo>
                      <a:cubicBezTo>
                        <a:pt x="37501" y="86717"/>
                        <a:pt x="29892" y="91808"/>
                        <a:pt x="18006" y="95429"/>
                      </a:cubicBezTo>
                      <a:cubicBezTo>
                        <a:pt x="13703" y="96767"/>
                        <a:pt x="7852" y="97921"/>
                        <a:pt x="453" y="98866"/>
                      </a:cubicBezTo>
                      <a:cubicBezTo>
                        <a:pt x="-570" y="98105"/>
                        <a:pt x="138" y="96767"/>
                        <a:pt x="2604" y="94851"/>
                      </a:cubicBezTo>
                      <a:lnTo>
                        <a:pt x="19239" y="82231"/>
                      </a:lnTo>
                      <a:cubicBezTo>
                        <a:pt x="36898" y="68849"/>
                        <a:pt x="48994" y="52240"/>
                        <a:pt x="55579" y="32378"/>
                      </a:cubicBezTo>
                      <a:lnTo>
                        <a:pt x="61431" y="14903"/>
                      </a:lnTo>
                      <a:cubicBezTo>
                        <a:pt x="64710" y="4985"/>
                        <a:pt x="67492" y="0"/>
                        <a:pt x="69748" y="0"/>
                      </a:cubicBezTo>
                      <a:cubicBezTo>
                        <a:pt x="70561" y="0"/>
                        <a:pt x="70876" y="682"/>
                        <a:pt x="70666" y="1994"/>
                      </a:cubicBezTo>
                      <a:cubicBezTo>
                        <a:pt x="70457" y="3332"/>
                        <a:pt x="69118" y="9157"/>
                        <a:pt x="66652" y="19469"/>
                      </a:cubicBezTo>
                      <a:cubicBezTo>
                        <a:pt x="64999" y="26343"/>
                        <a:pt x="64186" y="32273"/>
                        <a:pt x="64186" y="37232"/>
                      </a:cubicBezTo>
                      <a:cubicBezTo>
                        <a:pt x="64186" y="46416"/>
                        <a:pt x="68594" y="54051"/>
                        <a:pt x="77436" y="60164"/>
                      </a:cubicBezTo>
                      <a:cubicBezTo>
                        <a:pt x="79902" y="61896"/>
                        <a:pt x="84415" y="63812"/>
                        <a:pt x="90975" y="65911"/>
                      </a:cubicBezTo>
                      <a:cubicBezTo>
                        <a:pt x="93835" y="72024"/>
                        <a:pt x="95278" y="77193"/>
                        <a:pt x="95278" y="81391"/>
                      </a:cubicBezTo>
                      <a:cubicBezTo>
                        <a:pt x="95278" y="86560"/>
                        <a:pt x="94360" y="91335"/>
                        <a:pt x="92497" y="95717"/>
                      </a:cubicBezTo>
                      <a:cubicBezTo>
                        <a:pt x="92313" y="96688"/>
                        <a:pt x="91788" y="97921"/>
                        <a:pt x="90975" y="99443"/>
                      </a:cubicBezTo>
                      <a:close/>
                    </a:path>
                  </a:pathLst>
                </a:custGeom>
                <a:grpFill/>
                <a:ln w="2609" cap="flat">
                  <a:noFill/>
                  <a:prstDash val="solid"/>
                  <a:miter/>
                </a:ln>
              </p:spPr>
              <p:txBody>
                <a:bodyPr rtlCol="0" anchor="ctr"/>
                <a:lstStyle/>
                <a:p>
                  <a:endParaRPr lang="en-US"/>
                </a:p>
              </p:txBody>
            </p:sp>
            <p:sp>
              <p:nvSpPr>
                <p:cNvPr id="74" name="Freeform: Shape 73">
                  <a:extLst>
                    <a:ext uri="{FF2B5EF4-FFF2-40B4-BE49-F238E27FC236}">
                      <a16:creationId xmlns:a16="http://schemas.microsoft.com/office/drawing/2014/main" id="{35E693DE-F36A-D5C7-A3B4-E2D2BBE0DFDE}"/>
                    </a:ext>
                  </a:extLst>
                </p:cNvPr>
                <p:cNvSpPr/>
                <p:nvPr/>
              </p:nvSpPr>
              <p:spPr>
                <a:xfrm>
                  <a:off x="6302259" y="2970275"/>
                  <a:ext cx="132109" cy="102644"/>
                </a:xfrm>
                <a:custGeom>
                  <a:avLst/>
                  <a:gdLst>
                    <a:gd name="connsiteX0" fmla="*/ 90365 w 132109"/>
                    <a:gd name="connsiteY0" fmla="*/ 18236 h 102644"/>
                    <a:gd name="connsiteX1" fmla="*/ 132110 w 132109"/>
                    <a:gd name="connsiteY1" fmla="*/ 0 h 102644"/>
                    <a:gd name="connsiteX2" fmla="*/ 128909 w 132109"/>
                    <a:gd name="connsiteY2" fmla="*/ 5667 h 102644"/>
                    <a:gd name="connsiteX3" fmla="*/ 129145 w 132109"/>
                    <a:gd name="connsiteY3" fmla="*/ 8029 h 102644"/>
                    <a:gd name="connsiteX4" fmla="*/ 127754 w 132109"/>
                    <a:gd name="connsiteY4" fmla="*/ 8265 h 102644"/>
                    <a:gd name="connsiteX5" fmla="*/ 118098 w 132109"/>
                    <a:gd name="connsiteY5" fmla="*/ 18944 h 102644"/>
                    <a:gd name="connsiteX6" fmla="*/ 91965 w 132109"/>
                    <a:gd name="connsiteY6" fmla="*/ 30489 h 102644"/>
                    <a:gd name="connsiteX7" fmla="*/ 87819 w 132109"/>
                    <a:gd name="connsiteY7" fmla="*/ 32824 h 102644"/>
                    <a:gd name="connsiteX8" fmla="*/ 29229 w 132109"/>
                    <a:gd name="connsiteY8" fmla="*/ 57094 h 102644"/>
                    <a:gd name="connsiteX9" fmla="*/ 22145 w 132109"/>
                    <a:gd name="connsiteY9" fmla="*/ 62211 h 102644"/>
                    <a:gd name="connsiteX10" fmla="*/ 22539 w 132109"/>
                    <a:gd name="connsiteY10" fmla="*/ 79869 h 102644"/>
                    <a:gd name="connsiteX11" fmla="*/ 10312 w 132109"/>
                    <a:gd name="connsiteY11" fmla="*/ 95822 h 102644"/>
                    <a:gd name="connsiteX12" fmla="*/ 0 w 132109"/>
                    <a:gd name="connsiteY12" fmla="*/ 102644 h 102644"/>
                    <a:gd name="connsiteX13" fmla="*/ 13434 w 132109"/>
                    <a:gd name="connsiteY13" fmla="*/ 83910 h 102644"/>
                    <a:gd name="connsiteX14" fmla="*/ 10653 w 132109"/>
                    <a:gd name="connsiteY14" fmla="*/ 68351 h 102644"/>
                    <a:gd name="connsiteX15" fmla="*/ 20964 w 132109"/>
                    <a:gd name="connsiteY15" fmla="*/ 51873 h 102644"/>
                    <a:gd name="connsiteX16" fmla="*/ 90365 w 132109"/>
                    <a:gd name="connsiteY16" fmla="*/ 18236 h 102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2109" h="102644">
                      <a:moveTo>
                        <a:pt x="90365" y="18236"/>
                      </a:moveTo>
                      <a:cubicBezTo>
                        <a:pt x="104769" y="13355"/>
                        <a:pt x="117994" y="5589"/>
                        <a:pt x="132110" y="0"/>
                      </a:cubicBezTo>
                      <a:cubicBezTo>
                        <a:pt x="131139" y="1942"/>
                        <a:pt x="130457" y="4067"/>
                        <a:pt x="128909" y="5667"/>
                      </a:cubicBezTo>
                      <a:cubicBezTo>
                        <a:pt x="128961" y="6271"/>
                        <a:pt x="129066" y="7425"/>
                        <a:pt x="129145" y="8029"/>
                      </a:cubicBezTo>
                      <a:lnTo>
                        <a:pt x="127754" y="8265"/>
                      </a:lnTo>
                      <a:cubicBezTo>
                        <a:pt x="125052" y="12227"/>
                        <a:pt x="122664" y="16819"/>
                        <a:pt x="118098" y="18944"/>
                      </a:cubicBezTo>
                      <a:cubicBezTo>
                        <a:pt x="109335" y="22670"/>
                        <a:pt x="101096" y="27655"/>
                        <a:pt x="91965" y="30489"/>
                      </a:cubicBezTo>
                      <a:cubicBezTo>
                        <a:pt x="90601" y="31250"/>
                        <a:pt x="89210" y="32037"/>
                        <a:pt x="87819" y="32824"/>
                      </a:cubicBezTo>
                      <a:cubicBezTo>
                        <a:pt x="68036" y="40223"/>
                        <a:pt x="48462" y="48331"/>
                        <a:pt x="29229" y="57094"/>
                      </a:cubicBezTo>
                      <a:cubicBezTo>
                        <a:pt x="26684" y="58459"/>
                        <a:pt x="23562" y="59456"/>
                        <a:pt x="22145" y="62211"/>
                      </a:cubicBezTo>
                      <a:cubicBezTo>
                        <a:pt x="22119" y="68062"/>
                        <a:pt x="24402" y="74097"/>
                        <a:pt x="22539" y="79869"/>
                      </a:cubicBezTo>
                      <a:cubicBezTo>
                        <a:pt x="19784" y="86062"/>
                        <a:pt x="14982" y="91047"/>
                        <a:pt x="10312" y="95822"/>
                      </a:cubicBezTo>
                      <a:cubicBezTo>
                        <a:pt x="7294" y="98630"/>
                        <a:pt x="4303" y="102041"/>
                        <a:pt x="0" y="102644"/>
                      </a:cubicBezTo>
                      <a:cubicBezTo>
                        <a:pt x="1522" y="94773"/>
                        <a:pt x="11965" y="91939"/>
                        <a:pt x="13434" y="83910"/>
                      </a:cubicBezTo>
                      <a:cubicBezTo>
                        <a:pt x="13277" y="78584"/>
                        <a:pt x="8869" y="73756"/>
                        <a:pt x="10653" y="68351"/>
                      </a:cubicBezTo>
                      <a:cubicBezTo>
                        <a:pt x="13014" y="62316"/>
                        <a:pt x="16320" y="56465"/>
                        <a:pt x="20964" y="51873"/>
                      </a:cubicBezTo>
                      <a:cubicBezTo>
                        <a:pt x="41509" y="35946"/>
                        <a:pt x="66566" y="27917"/>
                        <a:pt x="90365" y="18236"/>
                      </a:cubicBezTo>
                      <a:close/>
                    </a:path>
                  </a:pathLst>
                </a:custGeom>
                <a:grpFill/>
                <a:ln w="2609" cap="flat">
                  <a:noFill/>
                  <a:prstDash val="solid"/>
                  <a:miter/>
                </a:ln>
              </p:spPr>
              <p:txBody>
                <a:bodyPr rtlCol="0" anchor="ctr"/>
                <a:lstStyle/>
                <a:p>
                  <a:endParaRPr lang="en-US"/>
                </a:p>
              </p:txBody>
            </p:sp>
            <p:sp>
              <p:nvSpPr>
                <p:cNvPr id="75" name="Freeform: Shape 74">
                  <a:extLst>
                    <a:ext uri="{FF2B5EF4-FFF2-40B4-BE49-F238E27FC236}">
                      <a16:creationId xmlns:a16="http://schemas.microsoft.com/office/drawing/2014/main" id="{6E02C249-4E21-BE1A-CFFB-E88FB93FB88C}"/>
                    </a:ext>
                  </a:extLst>
                </p:cNvPr>
                <p:cNvSpPr/>
                <p:nvPr/>
              </p:nvSpPr>
              <p:spPr>
                <a:xfrm>
                  <a:off x="7065687" y="3049725"/>
                  <a:ext cx="45680" cy="84246"/>
                </a:xfrm>
                <a:custGeom>
                  <a:avLst/>
                  <a:gdLst>
                    <a:gd name="connsiteX0" fmla="*/ 45681 w 45680"/>
                    <a:gd name="connsiteY0" fmla="*/ 29151 h 84246"/>
                    <a:gd name="connsiteX1" fmla="*/ 34556 w 45680"/>
                    <a:gd name="connsiteY1" fmla="*/ 64861 h 84246"/>
                    <a:gd name="connsiteX2" fmla="*/ 10285 w 45680"/>
                    <a:gd name="connsiteY2" fmla="*/ 81417 h 84246"/>
                    <a:gd name="connsiteX3" fmla="*/ 2860 w 45680"/>
                    <a:gd name="connsiteY3" fmla="*/ 83989 h 84246"/>
                    <a:gd name="connsiteX4" fmla="*/ 0 w 45680"/>
                    <a:gd name="connsiteY4" fmla="*/ 82834 h 84246"/>
                    <a:gd name="connsiteX5" fmla="*/ 289 w 45680"/>
                    <a:gd name="connsiteY5" fmla="*/ 81706 h 84246"/>
                    <a:gd name="connsiteX6" fmla="*/ 6297 w 45680"/>
                    <a:gd name="connsiteY6" fmla="*/ 75697 h 84246"/>
                    <a:gd name="connsiteX7" fmla="*/ 15428 w 45680"/>
                    <a:gd name="connsiteY7" fmla="*/ 67983 h 84246"/>
                    <a:gd name="connsiteX8" fmla="*/ 29990 w 45680"/>
                    <a:gd name="connsiteY8" fmla="*/ 51427 h 84246"/>
                    <a:gd name="connsiteX9" fmla="*/ 17711 w 45680"/>
                    <a:gd name="connsiteY9" fmla="*/ 32299 h 84246"/>
                    <a:gd name="connsiteX10" fmla="*/ 14274 w 45680"/>
                    <a:gd name="connsiteY10" fmla="*/ 28862 h 84246"/>
                    <a:gd name="connsiteX11" fmla="*/ 19128 w 45680"/>
                    <a:gd name="connsiteY11" fmla="*/ 17448 h 84246"/>
                    <a:gd name="connsiteX12" fmla="*/ 25399 w 45680"/>
                    <a:gd name="connsiteY12" fmla="*/ 3437 h 84246"/>
                    <a:gd name="connsiteX13" fmla="*/ 27681 w 45680"/>
                    <a:gd name="connsiteY13" fmla="*/ 577 h 84246"/>
                    <a:gd name="connsiteX14" fmla="*/ 27970 w 45680"/>
                    <a:gd name="connsiteY14" fmla="*/ 0 h 84246"/>
                    <a:gd name="connsiteX15" fmla="*/ 33979 w 45680"/>
                    <a:gd name="connsiteY15" fmla="*/ 5431 h 84246"/>
                    <a:gd name="connsiteX16" fmla="*/ 41981 w 45680"/>
                    <a:gd name="connsiteY16" fmla="*/ 14562 h 84246"/>
                    <a:gd name="connsiteX17" fmla="*/ 45681 w 45680"/>
                    <a:gd name="connsiteY17" fmla="*/ 29151 h 84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5680" h="84246">
                      <a:moveTo>
                        <a:pt x="45681" y="29151"/>
                      </a:moveTo>
                      <a:cubicBezTo>
                        <a:pt x="45681" y="39436"/>
                        <a:pt x="41981" y="51322"/>
                        <a:pt x="34556" y="64861"/>
                      </a:cubicBezTo>
                      <a:cubicBezTo>
                        <a:pt x="30935" y="71525"/>
                        <a:pt x="22854" y="77036"/>
                        <a:pt x="10285" y="81417"/>
                      </a:cubicBezTo>
                      <a:lnTo>
                        <a:pt x="2860" y="83989"/>
                      </a:lnTo>
                      <a:cubicBezTo>
                        <a:pt x="971" y="84566"/>
                        <a:pt x="0" y="84172"/>
                        <a:pt x="0" y="82834"/>
                      </a:cubicBezTo>
                      <a:cubicBezTo>
                        <a:pt x="0" y="82467"/>
                        <a:pt x="105" y="82073"/>
                        <a:pt x="289" y="81706"/>
                      </a:cubicBezTo>
                      <a:cubicBezTo>
                        <a:pt x="1627" y="80000"/>
                        <a:pt x="3621" y="77980"/>
                        <a:pt x="6297" y="75697"/>
                      </a:cubicBezTo>
                      <a:lnTo>
                        <a:pt x="15428" y="67983"/>
                      </a:lnTo>
                      <a:cubicBezTo>
                        <a:pt x="25136" y="59797"/>
                        <a:pt x="29990" y="54287"/>
                        <a:pt x="29990" y="51427"/>
                      </a:cubicBezTo>
                      <a:cubicBezTo>
                        <a:pt x="29990" y="44946"/>
                        <a:pt x="25897" y="38570"/>
                        <a:pt x="17711" y="32299"/>
                      </a:cubicBezTo>
                      <a:cubicBezTo>
                        <a:pt x="15428" y="30594"/>
                        <a:pt x="14274" y="29439"/>
                        <a:pt x="14274" y="28862"/>
                      </a:cubicBezTo>
                      <a:lnTo>
                        <a:pt x="19128" y="17448"/>
                      </a:lnTo>
                      <a:lnTo>
                        <a:pt x="25399" y="3437"/>
                      </a:lnTo>
                      <a:cubicBezTo>
                        <a:pt x="25976" y="2283"/>
                        <a:pt x="26737" y="1338"/>
                        <a:pt x="27681" y="577"/>
                      </a:cubicBezTo>
                      <a:cubicBezTo>
                        <a:pt x="27681" y="394"/>
                        <a:pt x="27786" y="210"/>
                        <a:pt x="27970" y="0"/>
                      </a:cubicBezTo>
                      <a:lnTo>
                        <a:pt x="33979" y="5431"/>
                      </a:lnTo>
                      <a:cubicBezTo>
                        <a:pt x="37967" y="9052"/>
                        <a:pt x="40643" y="12096"/>
                        <a:pt x="41981" y="14562"/>
                      </a:cubicBezTo>
                      <a:cubicBezTo>
                        <a:pt x="44448" y="19128"/>
                        <a:pt x="45681" y="23982"/>
                        <a:pt x="45681" y="29151"/>
                      </a:cubicBezTo>
                      <a:close/>
                    </a:path>
                  </a:pathLst>
                </a:custGeom>
                <a:grpFill/>
                <a:ln w="2609" cap="flat">
                  <a:noFill/>
                  <a:prstDash val="solid"/>
                  <a:miter/>
                </a:ln>
              </p:spPr>
              <p:txBody>
                <a:bodyPr rtlCol="0" anchor="ctr"/>
                <a:lstStyle/>
                <a:p>
                  <a:endParaRPr lang="en-US"/>
                </a:p>
              </p:txBody>
            </p:sp>
            <p:sp>
              <p:nvSpPr>
                <p:cNvPr id="76" name="Freeform: Shape 75">
                  <a:extLst>
                    <a:ext uri="{FF2B5EF4-FFF2-40B4-BE49-F238E27FC236}">
                      <a16:creationId xmlns:a16="http://schemas.microsoft.com/office/drawing/2014/main" id="{2893F064-85DC-38E7-A07F-C72AD48E88E3}"/>
                    </a:ext>
                  </a:extLst>
                </p:cNvPr>
                <p:cNvSpPr/>
                <p:nvPr/>
              </p:nvSpPr>
              <p:spPr>
                <a:xfrm>
                  <a:off x="7040472" y="3015064"/>
                  <a:ext cx="29964" cy="105399"/>
                </a:xfrm>
                <a:custGeom>
                  <a:avLst/>
                  <a:gdLst>
                    <a:gd name="connsiteX0" fmla="*/ 25084 w 29964"/>
                    <a:gd name="connsiteY0" fmla="*/ 5982 h 105399"/>
                    <a:gd name="connsiteX1" fmla="*/ 27655 w 29964"/>
                    <a:gd name="connsiteY1" fmla="*/ 1706 h 105399"/>
                    <a:gd name="connsiteX2" fmla="*/ 29098 w 29964"/>
                    <a:gd name="connsiteY2" fmla="*/ 0 h 105399"/>
                    <a:gd name="connsiteX3" fmla="*/ 29964 w 29964"/>
                    <a:gd name="connsiteY3" fmla="*/ 2283 h 105399"/>
                    <a:gd name="connsiteX4" fmla="*/ 28547 w 29964"/>
                    <a:gd name="connsiteY4" fmla="*/ 11991 h 105399"/>
                    <a:gd name="connsiteX5" fmla="*/ 26842 w 29964"/>
                    <a:gd name="connsiteY5" fmla="*/ 27996 h 105399"/>
                    <a:gd name="connsiteX6" fmla="*/ 23693 w 29964"/>
                    <a:gd name="connsiteY6" fmla="*/ 53421 h 105399"/>
                    <a:gd name="connsiteX7" fmla="*/ 16845 w 29964"/>
                    <a:gd name="connsiteY7" fmla="*/ 79423 h 105399"/>
                    <a:gd name="connsiteX8" fmla="*/ 10285 w 29964"/>
                    <a:gd name="connsiteY8" fmla="*/ 93120 h 105399"/>
                    <a:gd name="connsiteX9" fmla="*/ 866 w 29964"/>
                    <a:gd name="connsiteY9" fmla="*/ 105399 h 105399"/>
                    <a:gd name="connsiteX10" fmla="*/ 0 w 29964"/>
                    <a:gd name="connsiteY10" fmla="*/ 103405 h 105399"/>
                    <a:gd name="connsiteX11" fmla="*/ 11125 w 29964"/>
                    <a:gd name="connsiteY11" fmla="*/ 53710 h 105399"/>
                    <a:gd name="connsiteX12" fmla="*/ 13119 w 29964"/>
                    <a:gd name="connsiteY12" fmla="*/ 35710 h 105399"/>
                    <a:gd name="connsiteX13" fmla="*/ 16268 w 29964"/>
                    <a:gd name="connsiteY13" fmla="*/ 26842 h 105399"/>
                    <a:gd name="connsiteX14" fmla="*/ 25084 w 29964"/>
                    <a:gd name="connsiteY14" fmla="*/ 5982 h 105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9964" h="105399">
                      <a:moveTo>
                        <a:pt x="25084" y="5982"/>
                      </a:moveTo>
                      <a:cubicBezTo>
                        <a:pt x="25451" y="5221"/>
                        <a:pt x="26317" y="3805"/>
                        <a:pt x="27655" y="1706"/>
                      </a:cubicBezTo>
                      <a:cubicBezTo>
                        <a:pt x="27839" y="1312"/>
                        <a:pt x="28311" y="761"/>
                        <a:pt x="29098" y="0"/>
                      </a:cubicBezTo>
                      <a:cubicBezTo>
                        <a:pt x="29675" y="971"/>
                        <a:pt x="29964" y="1706"/>
                        <a:pt x="29964" y="2283"/>
                      </a:cubicBezTo>
                      <a:lnTo>
                        <a:pt x="28547" y="11991"/>
                      </a:lnTo>
                      <a:lnTo>
                        <a:pt x="26842" y="27996"/>
                      </a:lnTo>
                      <a:lnTo>
                        <a:pt x="23693" y="53421"/>
                      </a:lnTo>
                      <a:cubicBezTo>
                        <a:pt x="22355" y="63890"/>
                        <a:pt x="20072" y="72549"/>
                        <a:pt x="16845" y="79423"/>
                      </a:cubicBezTo>
                      <a:lnTo>
                        <a:pt x="10285" y="93120"/>
                      </a:lnTo>
                      <a:cubicBezTo>
                        <a:pt x="6297" y="101306"/>
                        <a:pt x="3149" y="105399"/>
                        <a:pt x="866" y="105399"/>
                      </a:cubicBezTo>
                      <a:lnTo>
                        <a:pt x="0" y="103405"/>
                      </a:lnTo>
                      <a:cubicBezTo>
                        <a:pt x="5904" y="83228"/>
                        <a:pt x="9603" y="66671"/>
                        <a:pt x="11125" y="53710"/>
                      </a:cubicBezTo>
                      <a:lnTo>
                        <a:pt x="13119" y="35710"/>
                      </a:lnTo>
                      <a:lnTo>
                        <a:pt x="16268" y="26842"/>
                      </a:lnTo>
                      <a:lnTo>
                        <a:pt x="25084" y="5982"/>
                      </a:lnTo>
                      <a:close/>
                    </a:path>
                  </a:pathLst>
                </a:custGeom>
                <a:grpFill/>
                <a:ln w="2609" cap="flat">
                  <a:noFill/>
                  <a:prstDash val="solid"/>
                  <a:miter/>
                </a:ln>
              </p:spPr>
              <p:txBody>
                <a:bodyPr rtlCol="0" anchor="ctr"/>
                <a:lstStyle/>
                <a:p>
                  <a:endParaRPr lang="en-US"/>
                </a:p>
              </p:txBody>
            </p:sp>
            <p:sp>
              <p:nvSpPr>
                <p:cNvPr id="77" name="Freeform: Shape 76">
                  <a:extLst>
                    <a:ext uri="{FF2B5EF4-FFF2-40B4-BE49-F238E27FC236}">
                      <a16:creationId xmlns:a16="http://schemas.microsoft.com/office/drawing/2014/main" id="{5A395B6C-4747-76CF-0378-DAC1C92E59B3}"/>
                    </a:ext>
                  </a:extLst>
                </p:cNvPr>
                <p:cNvSpPr/>
                <p:nvPr/>
              </p:nvSpPr>
              <p:spPr>
                <a:xfrm>
                  <a:off x="7019245" y="3008189"/>
                  <a:ext cx="17133" cy="55415"/>
                </a:xfrm>
                <a:custGeom>
                  <a:avLst/>
                  <a:gdLst>
                    <a:gd name="connsiteX0" fmla="*/ 26 w 17133"/>
                    <a:gd name="connsiteY0" fmla="*/ 43713 h 55415"/>
                    <a:gd name="connsiteX1" fmla="*/ 4014 w 17133"/>
                    <a:gd name="connsiteY1" fmla="*/ 36288 h 55415"/>
                    <a:gd name="connsiteX2" fmla="*/ 4014 w 17133"/>
                    <a:gd name="connsiteY2" fmla="*/ 33139 h 55415"/>
                    <a:gd name="connsiteX3" fmla="*/ 3726 w 17133"/>
                    <a:gd name="connsiteY3" fmla="*/ 29151 h 55415"/>
                    <a:gd name="connsiteX4" fmla="*/ 3726 w 17133"/>
                    <a:gd name="connsiteY4" fmla="*/ 23719 h 55415"/>
                    <a:gd name="connsiteX5" fmla="*/ 10285 w 17133"/>
                    <a:gd name="connsiteY5" fmla="*/ 9997 h 55415"/>
                    <a:gd name="connsiteX6" fmla="*/ 15140 w 17133"/>
                    <a:gd name="connsiteY6" fmla="*/ 1417 h 55415"/>
                    <a:gd name="connsiteX7" fmla="*/ 16556 w 17133"/>
                    <a:gd name="connsiteY7" fmla="*/ 0 h 55415"/>
                    <a:gd name="connsiteX8" fmla="*/ 17134 w 17133"/>
                    <a:gd name="connsiteY8" fmla="*/ 5431 h 55415"/>
                    <a:gd name="connsiteX9" fmla="*/ 17134 w 17133"/>
                    <a:gd name="connsiteY9" fmla="*/ 12279 h 55415"/>
                    <a:gd name="connsiteX10" fmla="*/ 16425 w 17133"/>
                    <a:gd name="connsiteY10" fmla="*/ 23431 h 55415"/>
                    <a:gd name="connsiteX11" fmla="*/ 10705 w 17133"/>
                    <a:gd name="connsiteY11" fmla="*/ 40564 h 55415"/>
                    <a:gd name="connsiteX12" fmla="*/ 0 w 17133"/>
                    <a:gd name="connsiteY12" fmla="*/ 55415 h 55415"/>
                    <a:gd name="connsiteX13" fmla="*/ 0 w 17133"/>
                    <a:gd name="connsiteY13" fmla="*/ 43713 h 55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133" h="55415">
                      <a:moveTo>
                        <a:pt x="26" y="43713"/>
                      </a:moveTo>
                      <a:cubicBezTo>
                        <a:pt x="2676" y="42008"/>
                        <a:pt x="4014" y="39541"/>
                        <a:pt x="4014" y="36288"/>
                      </a:cubicBezTo>
                      <a:lnTo>
                        <a:pt x="4014" y="33139"/>
                      </a:lnTo>
                      <a:cubicBezTo>
                        <a:pt x="3831" y="31617"/>
                        <a:pt x="3726" y="30279"/>
                        <a:pt x="3726" y="29151"/>
                      </a:cubicBezTo>
                      <a:lnTo>
                        <a:pt x="3726" y="23719"/>
                      </a:lnTo>
                      <a:cubicBezTo>
                        <a:pt x="5248" y="19705"/>
                        <a:pt x="7452" y="15140"/>
                        <a:pt x="10285" y="9997"/>
                      </a:cubicBezTo>
                      <a:lnTo>
                        <a:pt x="15140" y="1417"/>
                      </a:lnTo>
                      <a:cubicBezTo>
                        <a:pt x="15323" y="1050"/>
                        <a:pt x="15795" y="551"/>
                        <a:pt x="16556" y="0"/>
                      </a:cubicBezTo>
                      <a:cubicBezTo>
                        <a:pt x="16950" y="0"/>
                        <a:pt x="17134" y="1810"/>
                        <a:pt x="17134" y="5431"/>
                      </a:cubicBezTo>
                      <a:lnTo>
                        <a:pt x="17134" y="12279"/>
                      </a:lnTo>
                      <a:cubicBezTo>
                        <a:pt x="17134" y="14746"/>
                        <a:pt x="16897" y="18472"/>
                        <a:pt x="16425" y="23431"/>
                      </a:cubicBezTo>
                      <a:cubicBezTo>
                        <a:pt x="15953" y="28390"/>
                        <a:pt x="14037" y="34110"/>
                        <a:pt x="10705" y="40564"/>
                      </a:cubicBezTo>
                      <a:cubicBezTo>
                        <a:pt x="7373" y="47045"/>
                        <a:pt x="3805" y="51978"/>
                        <a:pt x="0" y="55415"/>
                      </a:cubicBezTo>
                      <a:lnTo>
                        <a:pt x="0" y="43713"/>
                      </a:lnTo>
                      <a:close/>
                    </a:path>
                  </a:pathLst>
                </a:custGeom>
                <a:grpFill/>
                <a:ln w="2609" cap="flat">
                  <a:noFill/>
                  <a:prstDash val="solid"/>
                  <a:miter/>
                </a:ln>
              </p:spPr>
              <p:txBody>
                <a:bodyPr rtlCol="0" anchor="ctr"/>
                <a:lstStyle/>
                <a:p>
                  <a:endParaRPr lang="en-US"/>
                </a:p>
              </p:txBody>
            </p:sp>
            <p:sp>
              <p:nvSpPr>
                <p:cNvPr id="78" name="Freeform: Shape 77">
                  <a:extLst>
                    <a:ext uri="{FF2B5EF4-FFF2-40B4-BE49-F238E27FC236}">
                      <a16:creationId xmlns:a16="http://schemas.microsoft.com/office/drawing/2014/main" id="{B9DC24F2-6EFD-B41A-A010-9DEBDE0065B9}"/>
                    </a:ext>
                  </a:extLst>
                </p:cNvPr>
                <p:cNvSpPr/>
                <p:nvPr/>
              </p:nvSpPr>
              <p:spPr>
                <a:xfrm>
                  <a:off x="6926729" y="3051378"/>
                  <a:ext cx="92542" cy="48829"/>
                </a:xfrm>
                <a:custGeom>
                  <a:avLst/>
                  <a:gdLst>
                    <a:gd name="connsiteX0" fmla="*/ 83674 w 92542"/>
                    <a:gd name="connsiteY0" fmla="*/ 18577 h 48829"/>
                    <a:gd name="connsiteX1" fmla="*/ 74832 w 92542"/>
                    <a:gd name="connsiteY1" fmla="*/ 24848 h 48829"/>
                    <a:gd name="connsiteX2" fmla="*/ 69978 w 92542"/>
                    <a:gd name="connsiteY2" fmla="*/ 26842 h 48829"/>
                    <a:gd name="connsiteX3" fmla="*/ 64258 w 92542"/>
                    <a:gd name="connsiteY3" fmla="*/ 31407 h 48829"/>
                    <a:gd name="connsiteX4" fmla="*/ 55704 w 92542"/>
                    <a:gd name="connsiteY4" fmla="*/ 36261 h 48829"/>
                    <a:gd name="connsiteX5" fmla="*/ 49984 w 92542"/>
                    <a:gd name="connsiteY5" fmla="*/ 41693 h 48829"/>
                    <a:gd name="connsiteX6" fmla="*/ 38570 w 92542"/>
                    <a:gd name="connsiteY6" fmla="*/ 48829 h 48829"/>
                    <a:gd name="connsiteX7" fmla="*/ 32299 w 92542"/>
                    <a:gd name="connsiteY7" fmla="*/ 46258 h 48829"/>
                    <a:gd name="connsiteX8" fmla="*/ 28285 w 92542"/>
                    <a:gd name="connsiteY8" fmla="*/ 45392 h 48829"/>
                    <a:gd name="connsiteX9" fmla="*/ 0 w 92542"/>
                    <a:gd name="connsiteY9" fmla="*/ 23405 h 48829"/>
                    <a:gd name="connsiteX10" fmla="*/ 21699 w 92542"/>
                    <a:gd name="connsiteY10" fmla="*/ 27970 h 48829"/>
                    <a:gd name="connsiteX11" fmla="*/ 29990 w 92542"/>
                    <a:gd name="connsiteY11" fmla="*/ 30253 h 48829"/>
                    <a:gd name="connsiteX12" fmla="*/ 42270 w 92542"/>
                    <a:gd name="connsiteY12" fmla="*/ 32824 h 48829"/>
                    <a:gd name="connsiteX13" fmla="*/ 52267 w 92542"/>
                    <a:gd name="connsiteY13" fmla="*/ 24821 h 48829"/>
                    <a:gd name="connsiteX14" fmla="*/ 57698 w 92542"/>
                    <a:gd name="connsiteY14" fmla="*/ 17973 h 48829"/>
                    <a:gd name="connsiteX15" fmla="*/ 60269 w 92542"/>
                    <a:gd name="connsiteY15" fmla="*/ 17685 h 48829"/>
                    <a:gd name="connsiteX16" fmla="*/ 62263 w 92542"/>
                    <a:gd name="connsiteY16" fmla="*/ 18262 h 48829"/>
                    <a:gd name="connsiteX17" fmla="*/ 64546 w 92542"/>
                    <a:gd name="connsiteY17" fmla="*/ 17973 h 48829"/>
                    <a:gd name="connsiteX18" fmla="*/ 67983 w 92542"/>
                    <a:gd name="connsiteY18" fmla="*/ 15691 h 48829"/>
                    <a:gd name="connsiteX19" fmla="*/ 74254 w 92542"/>
                    <a:gd name="connsiteY19" fmla="*/ 8265 h 48829"/>
                    <a:gd name="connsiteX20" fmla="*/ 79108 w 92542"/>
                    <a:gd name="connsiteY20" fmla="*/ 9420 h 48829"/>
                    <a:gd name="connsiteX21" fmla="*/ 84251 w 92542"/>
                    <a:gd name="connsiteY21" fmla="*/ 4277 h 48829"/>
                    <a:gd name="connsiteX22" fmla="*/ 87400 w 92542"/>
                    <a:gd name="connsiteY22" fmla="*/ 0 h 48829"/>
                    <a:gd name="connsiteX23" fmla="*/ 91126 w 92542"/>
                    <a:gd name="connsiteY23" fmla="*/ 1154 h 48829"/>
                    <a:gd name="connsiteX24" fmla="*/ 92542 w 92542"/>
                    <a:gd name="connsiteY24" fmla="*/ 577 h 48829"/>
                    <a:gd name="connsiteX25" fmla="*/ 92542 w 92542"/>
                    <a:gd name="connsiteY25" fmla="*/ 12280 h 48829"/>
                    <a:gd name="connsiteX26" fmla="*/ 83674 w 92542"/>
                    <a:gd name="connsiteY26" fmla="*/ 18577 h 48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92542" h="48829">
                      <a:moveTo>
                        <a:pt x="83674" y="18577"/>
                      </a:moveTo>
                      <a:cubicBezTo>
                        <a:pt x="79869" y="21253"/>
                        <a:pt x="76904" y="23326"/>
                        <a:pt x="74832" y="24848"/>
                      </a:cubicBezTo>
                      <a:lnTo>
                        <a:pt x="69978" y="26842"/>
                      </a:lnTo>
                      <a:lnTo>
                        <a:pt x="64258" y="31407"/>
                      </a:lnTo>
                      <a:lnTo>
                        <a:pt x="55704" y="36261"/>
                      </a:lnTo>
                      <a:cubicBezTo>
                        <a:pt x="54733" y="36839"/>
                        <a:pt x="52844" y="38649"/>
                        <a:pt x="49984" y="41693"/>
                      </a:cubicBezTo>
                      <a:cubicBezTo>
                        <a:pt x="45602" y="46442"/>
                        <a:pt x="41798" y="48829"/>
                        <a:pt x="38570" y="48829"/>
                      </a:cubicBezTo>
                      <a:cubicBezTo>
                        <a:pt x="38177" y="48829"/>
                        <a:pt x="36104" y="47964"/>
                        <a:pt x="32299" y="46258"/>
                      </a:cubicBezTo>
                      <a:cubicBezTo>
                        <a:pt x="30961" y="45681"/>
                        <a:pt x="29623" y="45392"/>
                        <a:pt x="28285" y="45392"/>
                      </a:cubicBezTo>
                      <a:lnTo>
                        <a:pt x="0" y="23405"/>
                      </a:lnTo>
                      <a:lnTo>
                        <a:pt x="21699" y="27970"/>
                      </a:lnTo>
                      <a:cubicBezTo>
                        <a:pt x="25504" y="28731"/>
                        <a:pt x="28259" y="29492"/>
                        <a:pt x="29990" y="30253"/>
                      </a:cubicBezTo>
                      <a:cubicBezTo>
                        <a:pt x="35500" y="31958"/>
                        <a:pt x="39594" y="32824"/>
                        <a:pt x="42270" y="32824"/>
                      </a:cubicBezTo>
                      <a:cubicBezTo>
                        <a:pt x="44553" y="32824"/>
                        <a:pt x="47885" y="30174"/>
                        <a:pt x="52267" y="24821"/>
                      </a:cubicBezTo>
                      <a:cubicBezTo>
                        <a:pt x="54943" y="21594"/>
                        <a:pt x="56753" y="19311"/>
                        <a:pt x="57698" y="17973"/>
                      </a:cubicBezTo>
                      <a:cubicBezTo>
                        <a:pt x="58275" y="17606"/>
                        <a:pt x="59115" y="17501"/>
                        <a:pt x="60269" y="17685"/>
                      </a:cubicBezTo>
                      <a:cubicBezTo>
                        <a:pt x="61214" y="18078"/>
                        <a:pt x="61896" y="18262"/>
                        <a:pt x="62263" y="18262"/>
                      </a:cubicBezTo>
                      <a:lnTo>
                        <a:pt x="64546" y="17973"/>
                      </a:lnTo>
                      <a:cubicBezTo>
                        <a:pt x="65884" y="17606"/>
                        <a:pt x="67013" y="16845"/>
                        <a:pt x="67983" y="15691"/>
                      </a:cubicBezTo>
                      <a:cubicBezTo>
                        <a:pt x="71421" y="10941"/>
                        <a:pt x="73493" y="8449"/>
                        <a:pt x="74254" y="8265"/>
                      </a:cubicBezTo>
                      <a:cubicBezTo>
                        <a:pt x="75776" y="8659"/>
                        <a:pt x="77403" y="9026"/>
                        <a:pt x="79108" y="9420"/>
                      </a:cubicBezTo>
                      <a:cubicBezTo>
                        <a:pt x="80053" y="9236"/>
                        <a:pt x="81785" y="7530"/>
                        <a:pt x="84251" y="4277"/>
                      </a:cubicBezTo>
                      <a:lnTo>
                        <a:pt x="87400" y="0"/>
                      </a:lnTo>
                      <a:cubicBezTo>
                        <a:pt x="88344" y="0"/>
                        <a:pt x="89577" y="394"/>
                        <a:pt x="91126" y="1154"/>
                      </a:cubicBezTo>
                      <a:lnTo>
                        <a:pt x="92542" y="577"/>
                      </a:lnTo>
                      <a:lnTo>
                        <a:pt x="92542" y="12280"/>
                      </a:lnTo>
                      <a:cubicBezTo>
                        <a:pt x="88712" y="15349"/>
                        <a:pt x="85747" y="17449"/>
                        <a:pt x="83674" y="18577"/>
                      </a:cubicBezTo>
                      <a:close/>
                    </a:path>
                  </a:pathLst>
                </a:custGeom>
                <a:grpFill/>
                <a:ln w="2609" cap="flat">
                  <a:noFill/>
                  <a:prstDash val="solid"/>
                  <a:miter/>
                </a:ln>
              </p:spPr>
              <p:txBody>
                <a:bodyPr rtlCol="0" anchor="ctr"/>
                <a:lstStyle/>
                <a:p>
                  <a:endParaRPr lang="en-US"/>
                </a:p>
              </p:txBody>
            </p:sp>
            <p:sp>
              <p:nvSpPr>
                <p:cNvPr id="79" name="Freeform: Shape 78">
                  <a:extLst>
                    <a:ext uri="{FF2B5EF4-FFF2-40B4-BE49-F238E27FC236}">
                      <a16:creationId xmlns:a16="http://schemas.microsoft.com/office/drawing/2014/main" id="{C9173257-74E4-C08A-9659-B4A9A452FCFF}"/>
                    </a:ext>
                  </a:extLst>
                </p:cNvPr>
                <p:cNvSpPr/>
                <p:nvPr/>
              </p:nvSpPr>
              <p:spPr>
                <a:xfrm>
                  <a:off x="6895821" y="2919189"/>
                  <a:ext cx="147642" cy="230240"/>
                </a:xfrm>
                <a:custGeom>
                  <a:avLst/>
                  <a:gdLst>
                    <a:gd name="connsiteX0" fmla="*/ 59403 w 147642"/>
                    <a:gd name="connsiteY0" fmla="*/ 177686 h 230240"/>
                    <a:gd name="connsiteX1" fmla="*/ 56544 w 147642"/>
                    <a:gd name="connsiteY1" fmla="*/ 184245 h 230240"/>
                    <a:gd name="connsiteX2" fmla="*/ 53972 w 147642"/>
                    <a:gd name="connsiteY2" fmla="*/ 192825 h 230240"/>
                    <a:gd name="connsiteX3" fmla="*/ 44264 w 147642"/>
                    <a:gd name="connsiteY3" fmla="*/ 215390 h 230240"/>
                    <a:gd name="connsiteX4" fmla="*/ 20282 w 147642"/>
                    <a:gd name="connsiteY4" fmla="*/ 230241 h 230240"/>
                    <a:gd name="connsiteX5" fmla="*/ 0 w 147642"/>
                    <a:gd name="connsiteY5" fmla="*/ 192825 h 230240"/>
                    <a:gd name="connsiteX6" fmla="*/ 7714 w 147642"/>
                    <a:gd name="connsiteY6" fmla="*/ 135704 h 230240"/>
                    <a:gd name="connsiteX7" fmla="*/ 11991 w 147642"/>
                    <a:gd name="connsiteY7" fmla="*/ 112274 h 230240"/>
                    <a:gd name="connsiteX8" fmla="*/ 15979 w 147642"/>
                    <a:gd name="connsiteY8" fmla="*/ 96557 h 230240"/>
                    <a:gd name="connsiteX9" fmla="*/ 25399 w 147642"/>
                    <a:gd name="connsiteY9" fmla="*/ 76852 h 230240"/>
                    <a:gd name="connsiteX10" fmla="*/ 26816 w 147642"/>
                    <a:gd name="connsiteY10" fmla="*/ 76275 h 230240"/>
                    <a:gd name="connsiteX11" fmla="*/ 27104 w 147642"/>
                    <a:gd name="connsiteY11" fmla="*/ 78557 h 230240"/>
                    <a:gd name="connsiteX12" fmla="*/ 25950 w 147642"/>
                    <a:gd name="connsiteY12" fmla="*/ 85983 h 230240"/>
                    <a:gd name="connsiteX13" fmla="*/ 19941 w 147642"/>
                    <a:gd name="connsiteY13" fmla="*/ 127098 h 230240"/>
                    <a:gd name="connsiteX14" fmla="*/ 15953 w 147642"/>
                    <a:gd name="connsiteY14" fmla="*/ 155094 h 230240"/>
                    <a:gd name="connsiteX15" fmla="*/ 41955 w 147642"/>
                    <a:gd name="connsiteY15" fmla="*/ 127387 h 230240"/>
                    <a:gd name="connsiteX16" fmla="*/ 92516 w 147642"/>
                    <a:gd name="connsiteY16" fmla="*/ 69400 h 230240"/>
                    <a:gd name="connsiteX17" fmla="*/ 113087 w 147642"/>
                    <a:gd name="connsiteY17" fmla="*/ 45969 h 230240"/>
                    <a:gd name="connsiteX18" fmla="*/ 144494 w 147642"/>
                    <a:gd name="connsiteY18" fmla="*/ 3700 h 230240"/>
                    <a:gd name="connsiteX19" fmla="*/ 147066 w 147642"/>
                    <a:gd name="connsiteY19" fmla="*/ 0 h 230240"/>
                    <a:gd name="connsiteX20" fmla="*/ 147643 w 147642"/>
                    <a:gd name="connsiteY20" fmla="*/ 2283 h 230240"/>
                    <a:gd name="connsiteX21" fmla="*/ 145071 w 147642"/>
                    <a:gd name="connsiteY21" fmla="*/ 11702 h 230240"/>
                    <a:gd name="connsiteX22" fmla="*/ 98813 w 147642"/>
                    <a:gd name="connsiteY22" fmla="*/ 78242 h 230240"/>
                    <a:gd name="connsiteX23" fmla="*/ 83385 w 147642"/>
                    <a:gd name="connsiteY23" fmla="*/ 95376 h 230240"/>
                    <a:gd name="connsiteX24" fmla="*/ 63969 w 147642"/>
                    <a:gd name="connsiteY24" fmla="*/ 117941 h 230240"/>
                    <a:gd name="connsiteX25" fmla="*/ 46835 w 147642"/>
                    <a:gd name="connsiteY25" fmla="*/ 137935 h 230240"/>
                    <a:gd name="connsiteX26" fmla="*/ 31119 w 147642"/>
                    <a:gd name="connsiteY26" fmla="*/ 155645 h 230240"/>
                    <a:gd name="connsiteX27" fmla="*/ 57383 w 147642"/>
                    <a:gd name="connsiteY27" fmla="*/ 174222 h 230240"/>
                    <a:gd name="connsiteX28" fmla="*/ 59403 w 147642"/>
                    <a:gd name="connsiteY28" fmla="*/ 177686 h 230240"/>
                    <a:gd name="connsiteX29" fmla="*/ 49695 w 147642"/>
                    <a:gd name="connsiteY29" fmla="*/ 179417 h 230240"/>
                    <a:gd name="connsiteX30" fmla="*/ 26553 w 147642"/>
                    <a:gd name="connsiteY30" fmla="*/ 168843 h 230240"/>
                    <a:gd name="connsiteX31" fmla="*/ 19416 w 147642"/>
                    <a:gd name="connsiteY31" fmla="*/ 169709 h 230240"/>
                    <a:gd name="connsiteX32" fmla="*/ 13696 w 147642"/>
                    <a:gd name="connsiteY32" fmla="*/ 181123 h 230240"/>
                    <a:gd name="connsiteX33" fmla="*/ 28259 w 147642"/>
                    <a:gd name="connsiteY33" fmla="*/ 198545 h 230240"/>
                    <a:gd name="connsiteX34" fmla="*/ 43110 w 147642"/>
                    <a:gd name="connsiteY34" fmla="*/ 192982 h 230240"/>
                    <a:gd name="connsiteX35" fmla="*/ 49695 w 147642"/>
                    <a:gd name="connsiteY35" fmla="*/ 179417 h 230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47642" h="230240">
                      <a:moveTo>
                        <a:pt x="59403" y="177686"/>
                      </a:moveTo>
                      <a:cubicBezTo>
                        <a:pt x="58826" y="177686"/>
                        <a:pt x="57882" y="179890"/>
                        <a:pt x="56544" y="184245"/>
                      </a:cubicBezTo>
                      <a:cubicBezTo>
                        <a:pt x="56150" y="185767"/>
                        <a:pt x="55310" y="188627"/>
                        <a:pt x="53972" y="192825"/>
                      </a:cubicBezTo>
                      <a:cubicBezTo>
                        <a:pt x="49774" y="204239"/>
                        <a:pt x="46547" y="211769"/>
                        <a:pt x="44264" y="215390"/>
                      </a:cubicBezTo>
                      <a:cubicBezTo>
                        <a:pt x="37993" y="225282"/>
                        <a:pt x="29990" y="230241"/>
                        <a:pt x="20282" y="230241"/>
                      </a:cubicBezTo>
                      <a:cubicBezTo>
                        <a:pt x="6770" y="230241"/>
                        <a:pt x="0" y="217778"/>
                        <a:pt x="0" y="192825"/>
                      </a:cubicBezTo>
                      <a:cubicBezTo>
                        <a:pt x="0" y="182933"/>
                        <a:pt x="2571" y="163884"/>
                        <a:pt x="7714" y="135704"/>
                      </a:cubicBezTo>
                      <a:lnTo>
                        <a:pt x="11991" y="112274"/>
                      </a:lnTo>
                      <a:cubicBezTo>
                        <a:pt x="13513" y="104271"/>
                        <a:pt x="14851" y="99049"/>
                        <a:pt x="15979" y="96557"/>
                      </a:cubicBezTo>
                      <a:lnTo>
                        <a:pt x="25399" y="76852"/>
                      </a:lnTo>
                      <a:cubicBezTo>
                        <a:pt x="26160" y="76275"/>
                        <a:pt x="26632" y="76091"/>
                        <a:pt x="26816" y="76275"/>
                      </a:cubicBezTo>
                      <a:cubicBezTo>
                        <a:pt x="26999" y="76668"/>
                        <a:pt x="27104" y="77403"/>
                        <a:pt x="27104" y="78557"/>
                      </a:cubicBezTo>
                      <a:cubicBezTo>
                        <a:pt x="27104" y="81234"/>
                        <a:pt x="26737" y="83700"/>
                        <a:pt x="25950" y="85983"/>
                      </a:cubicBezTo>
                      <a:cubicBezTo>
                        <a:pt x="25950" y="87137"/>
                        <a:pt x="23956" y="100834"/>
                        <a:pt x="19941" y="127098"/>
                      </a:cubicBezTo>
                      <a:cubicBezTo>
                        <a:pt x="17658" y="141582"/>
                        <a:pt x="16320" y="150896"/>
                        <a:pt x="15953" y="155094"/>
                      </a:cubicBezTo>
                      <a:cubicBezTo>
                        <a:pt x="17107" y="155094"/>
                        <a:pt x="25766" y="145859"/>
                        <a:pt x="41955" y="127387"/>
                      </a:cubicBezTo>
                      <a:lnTo>
                        <a:pt x="92516" y="69400"/>
                      </a:lnTo>
                      <a:cubicBezTo>
                        <a:pt x="96504" y="64835"/>
                        <a:pt x="103379" y="57016"/>
                        <a:pt x="113087" y="45969"/>
                      </a:cubicBezTo>
                      <a:cubicBezTo>
                        <a:pt x="125655" y="31302"/>
                        <a:pt x="136124" y="17212"/>
                        <a:pt x="144494" y="3700"/>
                      </a:cubicBezTo>
                      <a:cubicBezTo>
                        <a:pt x="145649" y="1233"/>
                        <a:pt x="146488" y="0"/>
                        <a:pt x="147066" y="0"/>
                      </a:cubicBezTo>
                      <a:lnTo>
                        <a:pt x="147643" y="2283"/>
                      </a:lnTo>
                      <a:cubicBezTo>
                        <a:pt x="146488" y="6664"/>
                        <a:pt x="145649" y="9813"/>
                        <a:pt x="145071" y="11702"/>
                      </a:cubicBezTo>
                      <a:cubicBezTo>
                        <a:pt x="139535" y="27130"/>
                        <a:pt x="124133" y="49302"/>
                        <a:pt x="98813" y="78242"/>
                      </a:cubicBezTo>
                      <a:cubicBezTo>
                        <a:pt x="96347" y="80919"/>
                        <a:pt x="91204" y="86612"/>
                        <a:pt x="83385" y="95376"/>
                      </a:cubicBezTo>
                      <a:cubicBezTo>
                        <a:pt x="81863" y="96898"/>
                        <a:pt x="75383" y="104428"/>
                        <a:pt x="63969" y="117941"/>
                      </a:cubicBezTo>
                      <a:lnTo>
                        <a:pt x="46835" y="137935"/>
                      </a:lnTo>
                      <a:lnTo>
                        <a:pt x="31119" y="155645"/>
                      </a:lnTo>
                      <a:cubicBezTo>
                        <a:pt x="42532" y="158899"/>
                        <a:pt x="51296" y="165065"/>
                        <a:pt x="57383" y="174222"/>
                      </a:cubicBezTo>
                      <a:cubicBezTo>
                        <a:pt x="57777" y="175036"/>
                        <a:pt x="58459" y="176190"/>
                        <a:pt x="59403" y="177686"/>
                      </a:cubicBezTo>
                      <a:close/>
                      <a:moveTo>
                        <a:pt x="49695" y="179417"/>
                      </a:moveTo>
                      <a:cubicBezTo>
                        <a:pt x="49695" y="172385"/>
                        <a:pt x="41981" y="168843"/>
                        <a:pt x="26553" y="168843"/>
                      </a:cubicBezTo>
                      <a:cubicBezTo>
                        <a:pt x="22932" y="168843"/>
                        <a:pt x="20545" y="169132"/>
                        <a:pt x="19416" y="169709"/>
                      </a:cubicBezTo>
                      <a:cubicBezTo>
                        <a:pt x="15612" y="171415"/>
                        <a:pt x="13696" y="175219"/>
                        <a:pt x="13696" y="181123"/>
                      </a:cubicBezTo>
                      <a:cubicBezTo>
                        <a:pt x="13696" y="192746"/>
                        <a:pt x="18550" y="198545"/>
                        <a:pt x="28259" y="198545"/>
                      </a:cubicBezTo>
                      <a:cubicBezTo>
                        <a:pt x="33769" y="198545"/>
                        <a:pt x="38728" y="196682"/>
                        <a:pt x="43110" y="192982"/>
                      </a:cubicBezTo>
                      <a:cubicBezTo>
                        <a:pt x="47518" y="189257"/>
                        <a:pt x="49695" y="184744"/>
                        <a:pt x="49695" y="179417"/>
                      </a:cubicBezTo>
                      <a:close/>
                    </a:path>
                  </a:pathLst>
                </a:custGeom>
                <a:grpFill/>
                <a:ln w="2609" cap="flat">
                  <a:noFill/>
                  <a:prstDash val="solid"/>
                  <a:miter/>
                </a:ln>
              </p:spPr>
              <p:txBody>
                <a:bodyPr rtlCol="0" anchor="ctr"/>
                <a:lstStyle/>
                <a:p>
                  <a:endParaRPr lang="en-US"/>
                </a:p>
              </p:txBody>
            </p:sp>
            <p:sp>
              <p:nvSpPr>
                <p:cNvPr id="80" name="Freeform: Shape 79">
                  <a:extLst>
                    <a:ext uri="{FF2B5EF4-FFF2-40B4-BE49-F238E27FC236}">
                      <a16:creationId xmlns:a16="http://schemas.microsoft.com/office/drawing/2014/main" id="{6CADFB82-2FCD-B8A3-F0A9-1E3D13D39AB1}"/>
                    </a:ext>
                  </a:extLst>
                </p:cNvPr>
                <p:cNvSpPr/>
                <p:nvPr/>
              </p:nvSpPr>
              <p:spPr>
                <a:xfrm>
                  <a:off x="6980570" y="2941282"/>
                  <a:ext cx="34009" cy="44290"/>
                </a:xfrm>
                <a:custGeom>
                  <a:avLst/>
                  <a:gdLst>
                    <a:gd name="connsiteX0" fmla="*/ 23693 w 34009"/>
                    <a:gd name="connsiteY0" fmla="*/ 15743 h 44290"/>
                    <a:gd name="connsiteX1" fmla="*/ 12279 w 34009"/>
                    <a:gd name="connsiteY1" fmla="*/ 32299 h 44290"/>
                    <a:gd name="connsiteX2" fmla="*/ 0 w 34009"/>
                    <a:gd name="connsiteY2" fmla="*/ 44290 h 44290"/>
                    <a:gd name="connsiteX3" fmla="*/ 7714 w 34009"/>
                    <a:gd name="connsiteY3" fmla="*/ 30856 h 44290"/>
                    <a:gd name="connsiteX4" fmla="*/ 34005 w 34009"/>
                    <a:gd name="connsiteY4" fmla="*/ 0 h 44290"/>
                    <a:gd name="connsiteX5" fmla="*/ 23693 w 34009"/>
                    <a:gd name="connsiteY5" fmla="*/ 15743 h 44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009" h="44290">
                      <a:moveTo>
                        <a:pt x="23693" y="15743"/>
                      </a:moveTo>
                      <a:cubicBezTo>
                        <a:pt x="16635" y="26212"/>
                        <a:pt x="12830" y="31748"/>
                        <a:pt x="12279" y="32299"/>
                      </a:cubicBezTo>
                      <a:cubicBezTo>
                        <a:pt x="7530" y="37048"/>
                        <a:pt x="3411" y="41063"/>
                        <a:pt x="0" y="44290"/>
                      </a:cubicBezTo>
                      <a:cubicBezTo>
                        <a:pt x="1889" y="38964"/>
                        <a:pt x="4460" y="34477"/>
                        <a:pt x="7714" y="30856"/>
                      </a:cubicBezTo>
                      <a:cubicBezTo>
                        <a:pt x="21804" y="15061"/>
                        <a:pt x="30568" y="4775"/>
                        <a:pt x="34005" y="0"/>
                      </a:cubicBezTo>
                      <a:cubicBezTo>
                        <a:pt x="34162" y="26"/>
                        <a:pt x="30725" y="5274"/>
                        <a:pt x="23693" y="15743"/>
                      </a:cubicBezTo>
                      <a:close/>
                    </a:path>
                  </a:pathLst>
                </a:custGeom>
                <a:grpFill/>
                <a:ln w="2609" cap="flat">
                  <a:noFill/>
                  <a:prstDash val="solid"/>
                  <a:miter/>
                </a:ln>
              </p:spPr>
              <p:txBody>
                <a:bodyPr rtlCol="0" anchor="ctr"/>
                <a:lstStyle/>
                <a:p>
                  <a:endParaRPr lang="en-US"/>
                </a:p>
              </p:txBody>
            </p:sp>
            <p:sp>
              <p:nvSpPr>
                <p:cNvPr id="81" name="Freeform: Shape 80">
                  <a:extLst>
                    <a:ext uri="{FF2B5EF4-FFF2-40B4-BE49-F238E27FC236}">
                      <a16:creationId xmlns:a16="http://schemas.microsoft.com/office/drawing/2014/main" id="{0B5E2461-A3B3-7280-DE56-6B678CE53D38}"/>
                    </a:ext>
                  </a:extLst>
                </p:cNvPr>
                <p:cNvSpPr/>
                <p:nvPr/>
              </p:nvSpPr>
              <p:spPr>
                <a:xfrm>
                  <a:off x="6835263" y="3064602"/>
                  <a:ext cx="39698" cy="71709"/>
                </a:xfrm>
                <a:custGeom>
                  <a:avLst/>
                  <a:gdLst>
                    <a:gd name="connsiteX0" fmla="*/ 39699 w 39698"/>
                    <a:gd name="connsiteY0" fmla="*/ 25162 h 71709"/>
                    <a:gd name="connsiteX1" fmla="*/ 32562 w 39698"/>
                    <a:gd name="connsiteY1" fmla="*/ 52004 h 71709"/>
                    <a:gd name="connsiteX2" fmla="*/ 10285 w 39698"/>
                    <a:gd name="connsiteY2" fmla="*/ 71709 h 71709"/>
                    <a:gd name="connsiteX3" fmla="*/ 0 w 39698"/>
                    <a:gd name="connsiteY3" fmla="*/ 59141 h 71709"/>
                    <a:gd name="connsiteX4" fmla="*/ 1417 w 39698"/>
                    <a:gd name="connsiteY4" fmla="*/ 50010 h 71709"/>
                    <a:gd name="connsiteX5" fmla="*/ 5982 w 39698"/>
                    <a:gd name="connsiteY5" fmla="*/ 40302 h 71709"/>
                    <a:gd name="connsiteX6" fmla="*/ 10259 w 39698"/>
                    <a:gd name="connsiteY6" fmla="*/ 32877 h 71709"/>
                    <a:gd name="connsiteX7" fmla="*/ 8265 w 39698"/>
                    <a:gd name="connsiteY7" fmla="*/ 32011 h 71709"/>
                    <a:gd name="connsiteX8" fmla="*/ 7399 w 39698"/>
                    <a:gd name="connsiteY8" fmla="*/ 32011 h 71709"/>
                    <a:gd name="connsiteX9" fmla="*/ 9105 w 39698"/>
                    <a:gd name="connsiteY9" fmla="*/ 26291 h 71709"/>
                    <a:gd name="connsiteX10" fmla="*/ 19101 w 39698"/>
                    <a:gd name="connsiteY10" fmla="*/ 3437 h 71709"/>
                    <a:gd name="connsiteX11" fmla="*/ 22250 w 39698"/>
                    <a:gd name="connsiteY11" fmla="*/ 0 h 71709"/>
                    <a:gd name="connsiteX12" fmla="*/ 31381 w 39698"/>
                    <a:gd name="connsiteY12" fmla="*/ 4854 h 71709"/>
                    <a:gd name="connsiteX13" fmla="*/ 39699 w 39698"/>
                    <a:gd name="connsiteY13" fmla="*/ 25162 h 71709"/>
                    <a:gd name="connsiteX14" fmla="*/ 26291 w 39698"/>
                    <a:gd name="connsiteY14" fmla="*/ 47150 h 71709"/>
                    <a:gd name="connsiteX15" fmla="*/ 19443 w 39698"/>
                    <a:gd name="connsiteY15" fmla="*/ 37442 h 71709"/>
                    <a:gd name="connsiteX16" fmla="*/ 15166 w 39698"/>
                    <a:gd name="connsiteY16" fmla="*/ 36025 h 71709"/>
                    <a:gd name="connsiteX17" fmla="*/ 10600 w 39698"/>
                    <a:gd name="connsiteY17" fmla="*/ 41299 h 71709"/>
                    <a:gd name="connsiteX18" fmla="*/ 7740 w 39698"/>
                    <a:gd name="connsiteY18" fmla="*/ 48856 h 71709"/>
                    <a:gd name="connsiteX19" fmla="*/ 15166 w 39698"/>
                    <a:gd name="connsiteY19" fmla="*/ 55153 h 71709"/>
                    <a:gd name="connsiteX20" fmla="*/ 22460 w 39698"/>
                    <a:gd name="connsiteY20" fmla="*/ 52713 h 71709"/>
                    <a:gd name="connsiteX21" fmla="*/ 26291 w 39698"/>
                    <a:gd name="connsiteY21" fmla="*/ 47150 h 717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9698" h="71709">
                      <a:moveTo>
                        <a:pt x="39699" y="25162"/>
                      </a:moveTo>
                      <a:cubicBezTo>
                        <a:pt x="39699" y="33926"/>
                        <a:pt x="37311" y="42873"/>
                        <a:pt x="32562" y="52004"/>
                      </a:cubicBezTo>
                      <a:cubicBezTo>
                        <a:pt x="25713" y="65150"/>
                        <a:pt x="18288" y="71709"/>
                        <a:pt x="10285" y="71709"/>
                      </a:cubicBezTo>
                      <a:cubicBezTo>
                        <a:pt x="3437" y="71709"/>
                        <a:pt x="0" y="67511"/>
                        <a:pt x="0" y="59141"/>
                      </a:cubicBezTo>
                      <a:cubicBezTo>
                        <a:pt x="0" y="56281"/>
                        <a:pt x="472" y="53237"/>
                        <a:pt x="1417" y="50010"/>
                      </a:cubicBezTo>
                      <a:lnTo>
                        <a:pt x="5982" y="40302"/>
                      </a:lnTo>
                      <a:lnTo>
                        <a:pt x="10259" y="32877"/>
                      </a:lnTo>
                      <a:lnTo>
                        <a:pt x="8265" y="32011"/>
                      </a:lnTo>
                      <a:lnTo>
                        <a:pt x="7399" y="32011"/>
                      </a:lnTo>
                      <a:cubicBezTo>
                        <a:pt x="7216" y="31250"/>
                        <a:pt x="7767" y="29361"/>
                        <a:pt x="9105" y="26291"/>
                      </a:cubicBezTo>
                      <a:lnTo>
                        <a:pt x="19101" y="3437"/>
                      </a:lnTo>
                      <a:cubicBezTo>
                        <a:pt x="20046" y="1154"/>
                        <a:pt x="21096" y="0"/>
                        <a:pt x="22250" y="0"/>
                      </a:cubicBezTo>
                      <a:cubicBezTo>
                        <a:pt x="23772" y="0"/>
                        <a:pt x="26816" y="1627"/>
                        <a:pt x="31381" y="4854"/>
                      </a:cubicBezTo>
                      <a:cubicBezTo>
                        <a:pt x="36943" y="10023"/>
                        <a:pt x="39699" y="16792"/>
                        <a:pt x="39699" y="25162"/>
                      </a:cubicBezTo>
                      <a:close/>
                      <a:moveTo>
                        <a:pt x="26291" y="47150"/>
                      </a:moveTo>
                      <a:cubicBezTo>
                        <a:pt x="26291" y="43529"/>
                        <a:pt x="24008" y="40302"/>
                        <a:pt x="19443" y="37442"/>
                      </a:cubicBezTo>
                      <a:cubicBezTo>
                        <a:pt x="17921" y="36497"/>
                        <a:pt x="16478" y="36025"/>
                        <a:pt x="15166" y="36025"/>
                      </a:cubicBezTo>
                      <a:cubicBezTo>
                        <a:pt x="14037" y="36025"/>
                        <a:pt x="12489" y="37783"/>
                        <a:pt x="10600" y="41299"/>
                      </a:cubicBezTo>
                      <a:cubicBezTo>
                        <a:pt x="8685" y="44815"/>
                        <a:pt x="7740" y="47334"/>
                        <a:pt x="7740" y="48856"/>
                      </a:cubicBezTo>
                      <a:cubicBezTo>
                        <a:pt x="7740" y="53054"/>
                        <a:pt x="10207" y="55153"/>
                        <a:pt x="15166" y="55153"/>
                      </a:cubicBezTo>
                      <a:cubicBezTo>
                        <a:pt x="17448" y="55153"/>
                        <a:pt x="19889" y="54339"/>
                        <a:pt x="22460" y="52713"/>
                      </a:cubicBezTo>
                      <a:cubicBezTo>
                        <a:pt x="25005" y="51112"/>
                        <a:pt x="26291" y="49249"/>
                        <a:pt x="26291" y="47150"/>
                      </a:cubicBezTo>
                      <a:close/>
                    </a:path>
                  </a:pathLst>
                </a:custGeom>
                <a:grpFill/>
                <a:ln w="2609"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E38267CF-EF4E-C73E-58E3-F6BEC57BD894}"/>
                    </a:ext>
                  </a:extLst>
                </p:cNvPr>
                <p:cNvSpPr/>
                <p:nvPr/>
              </p:nvSpPr>
              <p:spPr>
                <a:xfrm>
                  <a:off x="6739231" y="2984050"/>
                  <a:ext cx="121981" cy="155802"/>
                </a:xfrm>
                <a:custGeom>
                  <a:avLst/>
                  <a:gdLst>
                    <a:gd name="connsiteX0" fmla="*/ 53001 w 121981"/>
                    <a:gd name="connsiteY0" fmla="*/ 99705 h 155802"/>
                    <a:gd name="connsiteX1" fmla="*/ 76511 w 121981"/>
                    <a:gd name="connsiteY1" fmla="*/ 69295 h 155802"/>
                    <a:gd name="connsiteX2" fmla="*/ 97528 w 121981"/>
                    <a:gd name="connsiteY2" fmla="*/ 55494 h 155802"/>
                    <a:gd name="connsiteX3" fmla="*/ 106003 w 121981"/>
                    <a:gd name="connsiteY3" fmla="*/ 47019 h 155802"/>
                    <a:gd name="connsiteX4" fmla="*/ 100676 w 121981"/>
                    <a:gd name="connsiteY4" fmla="*/ 40433 h 155802"/>
                    <a:gd name="connsiteX5" fmla="*/ 94720 w 121981"/>
                    <a:gd name="connsiteY5" fmla="*/ 42007 h 155802"/>
                    <a:gd name="connsiteX6" fmla="*/ 86718 w 121981"/>
                    <a:gd name="connsiteY6" fmla="*/ 38413 h 155802"/>
                    <a:gd name="connsiteX7" fmla="*/ 84041 w 121981"/>
                    <a:gd name="connsiteY7" fmla="*/ 30410 h 155802"/>
                    <a:gd name="connsiteX8" fmla="*/ 92831 w 121981"/>
                    <a:gd name="connsiteY8" fmla="*/ 11282 h 155802"/>
                    <a:gd name="connsiteX9" fmla="*/ 103484 w 121981"/>
                    <a:gd name="connsiteY9" fmla="*/ 0 h 155802"/>
                    <a:gd name="connsiteX10" fmla="*/ 117285 w 121981"/>
                    <a:gd name="connsiteY10" fmla="*/ 10338 h 155802"/>
                    <a:gd name="connsiteX11" fmla="*/ 121982 w 121981"/>
                    <a:gd name="connsiteY11" fmla="*/ 27891 h 155802"/>
                    <a:gd name="connsiteX12" fmla="*/ 116813 w 121981"/>
                    <a:gd name="connsiteY12" fmla="*/ 49984 h 155802"/>
                    <a:gd name="connsiteX13" fmla="*/ 105058 w 121981"/>
                    <a:gd name="connsiteY13" fmla="*/ 69269 h 155802"/>
                    <a:gd name="connsiteX14" fmla="*/ 76852 w 121981"/>
                    <a:gd name="connsiteY14" fmla="*/ 85878 h 155802"/>
                    <a:gd name="connsiteX15" fmla="*/ 67747 w 121981"/>
                    <a:gd name="connsiteY15" fmla="*/ 94641 h 155802"/>
                    <a:gd name="connsiteX16" fmla="*/ 21961 w 121981"/>
                    <a:gd name="connsiteY16" fmla="*/ 146383 h 155802"/>
                    <a:gd name="connsiteX17" fmla="*/ 1889 w 121981"/>
                    <a:gd name="connsiteY17" fmla="*/ 155803 h 155802"/>
                    <a:gd name="connsiteX18" fmla="*/ 0 w 121981"/>
                    <a:gd name="connsiteY18" fmla="*/ 154858 h 155802"/>
                    <a:gd name="connsiteX19" fmla="*/ 53001 w 121981"/>
                    <a:gd name="connsiteY19" fmla="*/ 99705 h 1558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21981" h="155802">
                      <a:moveTo>
                        <a:pt x="53001" y="99705"/>
                      </a:moveTo>
                      <a:cubicBezTo>
                        <a:pt x="60112" y="86534"/>
                        <a:pt x="67957" y="76406"/>
                        <a:pt x="76511" y="69295"/>
                      </a:cubicBezTo>
                      <a:cubicBezTo>
                        <a:pt x="77350" y="68456"/>
                        <a:pt x="84356" y="63864"/>
                        <a:pt x="97528" y="55494"/>
                      </a:cubicBezTo>
                      <a:cubicBezTo>
                        <a:pt x="103169" y="51952"/>
                        <a:pt x="106003" y="49118"/>
                        <a:pt x="106003" y="47019"/>
                      </a:cubicBezTo>
                      <a:cubicBezTo>
                        <a:pt x="106003" y="43897"/>
                        <a:pt x="104218" y="41693"/>
                        <a:pt x="100676" y="40433"/>
                      </a:cubicBezTo>
                      <a:cubicBezTo>
                        <a:pt x="98157" y="41483"/>
                        <a:pt x="96190" y="42007"/>
                        <a:pt x="94720" y="42007"/>
                      </a:cubicBezTo>
                      <a:cubicBezTo>
                        <a:pt x="91781" y="42007"/>
                        <a:pt x="89131" y="40800"/>
                        <a:pt x="86718" y="38413"/>
                      </a:cubicBezTo>
                      <a:cubicBezTo>
                        <a:pt x="84304" y="35999"/>
                        <a:pt x="83438" y="33349"/>
                        <a:pt x="84041" y="30410"/>
                      </a:cubicBezTo>
                      <a:cubicBezTo>
                        <a:pt x="84881" y="26658"/>
                        <a:pt x="87793" y="20282"/>
                        <a:pt x="92831" y="11282"/>
                      </a:cubicBezTo>
                      <a:cubicBezTo>
                        <a:pt x="97003" y="3752"/>
                        <a:pt x="100571" y="0"/>
                        <a:pt x="103484" y="0"/>
                      </a:cubicBezTo>
                      <a:cubicBezTo>
                        <a:pt x="108915" y="0"/>
                        <a:pt x="113507" y="3463"/>
                        <a:pt x="117285" y="10338"/>
                      </a:cubicBezTo>
                      <a:cubicBezTo>
                        <a:pt x="120434" y="15979"/>
                        <a:pt x="121982" y="21830"/>
                        <a:pt x="121982" y="27891"/>
                      </a:cubicBezTo>
                      <a:cubicBezTo>
                        <a:pt x="121982" y="34162"/>
                        <a:pt x="120250" y="41535"/>
                        <a:pt x="116813" y="49984"/>
                      </a:cubicBezTo>
                      <a:cubicBezTo>
                        <a:pt x="113376" y="58459"/>
                        <a:pt x="109440" y="64887"/>
                        <a:pt x="105058" y="69269"/>
                      </a:cubicBezTo>
                      <a:cubicBezTo>
                        <a:pt x="103169" y="71158"/>
                        <a:pt x="93776" y="76694"/>
                        <a:pt x="76852" y="85878"/>
                      </a:cubicBezTo>
                      <a:cubicBezTo>
                        <a:pt x="73100" y="87977"/>
                        <a:pt x="70056" y="90889"/>
                        <a:pt x="67747" y="94641"/>
                      </a:cubicBezTo>
                      <a:cubicBezTo>
                        <a:pt x="52083" y="120145"/>
                        <a:pt x="36812" y="137384"/>
                        <a:pt x="21961" y="146383"/>
                      </a:cubicBezTo>
                      <a:cubicBezTo>
                        <a:pt x="11729" y="152654"/>
                        <a:pt x="5038" y="155803"/>
                        <a:pt x="1889" y="155803"/>
                      </a:cubicBezTo>
                      <a:cubicBezTo>
                        <a:pt x="840" y="155803"/>
                        <a:pt x="210" y="155488"/>
                        <a:pt x="0" y="154858"/>
                      </a:cubicBezTo>
                      <a:cubicBezTo>
                        <a:pt x="22801" y="141293"/>
                        <a:pt x="40459" y="122900"/>
                        <a:pt x="53001" y="99705"/>
                      </a:cubicBezTo>
                      <a:close/>
                    </a:path>
                  </a:pathLst>
                </a:custGeom>
                <a:grpFill/>
                <a:ln w="2609"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31F8479F-AC03-3C1A-FFCC-E59C5301DC80}"/>
                    </a:ext>
                  </a:extLst>
                </p:cNvPr>
                <p:cNvSpPr/>
                <p:nvPr/>
              </p:nvSpPr>
              <p:spPr>
                <a:xfrm>
                  <a:off x="6782839" y="2922968"/>
                  <a:ext cx="31171" cy="43607"/>
                </a:xfrm>
                <a:custGeom>
                  <a:avLst/>
                  <a:gdLst>
                    <a:gd name="connsiteX0" fmla="*/ 31014 w 31171"/>
                    <a:gd name="connsiteY0" fmla="*/ 17894 h 43607"/>
                    <a:gd name="connsiteX1" fmla="*/ 27262 w 31171"/>
                    <a:gd name="connsiteY1" fmla="*/ 32640 h 43607"/>
                    <a:gd name="connsiteX2" fmla="*/ 16609 w 31171"/>
                    <a:gd name="connsiteY2" fmla="*/ 43608 h 43607"/>
                    <a:gd name="connsiteX3" fmla="*/ 6586 w 31171"/>
                    <a:gd name="connsiteY3" fmla="*/ 35763 h 43607"/>
                    <a:gd name="connsiteX4" fmla="*/ 0 w 31171"/>
                    <a:gd name="connsiteY4" fmla="*/ 28862 h 43607"/>
                    <a:gd name="connsiteX5" fmla="*/ 630 w 31171"/>
                    <a:gd name="connsiteY5" fmla="*/ 27603 h 43607"/>
                    <a:gd name="connsiteX6" fmla="*/ 7530 w 31171"/>
                    <a:gd name="connsiteY6" fmla="*/ 12542 h 43607"/>
                    <a:gd name="connsiteX7" fmla="*/ 13801 w 31171"/>
                    <a:gd name="connsiteY7" fmla="*/ 1574 h 43607"/>
                    <a:gd name="connsiteX8" fmla="*/ 15061 w 31171"/>
                    <a:gd name="connsiteY8" fmla="*/ 0 h 43607"/>
                    <a:gd name="connsiteX9" fmla="*/ 19443 w 31171"/>
                    <a:gd name="connsiteY9" fmla="*/ 3149 h 43607"/>
                    <a:gd name="connsiteX10" fmla="*/ 26658 w 31171"/>
                    <a:gd name="connsiteY10" fmla="*/ 9420 h 43607"/>
                    <a:gd name="connsiteX11" fmla="*/ 31014 w 31171"/>
                    <a:gd name="connsiteY11" fmla="*/ 17894 h 43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171" h="43607">
                      <a:moveTo>
                        <a:pt x="31014" y="17894"/>
                      </a:moveTo>
                      <a:cubicBezTo>
                        <a:pt x="31643" y="21437"/>
                        <a:pt x="30384" y="26369"/>
                        <a:pt x="27262" y="32640"/>
                      </a:cubicBezTo>
                      <a:cubicBezTo>
                        <a:pt x="23510" y="39961"/>
                        <a:pt x="19941" y="43608"/>
                        <a:pt x="16609" y="43608"/>
                      </a:cubicBezTo>
                      <a:cubicBezTo>
                        <a:pt x="14300" y="41719"/>
                        <a:pt x="10968" y="39121"/>
                        <a:pt x="6586" y="35763"/>
                      </a:cubicBezTo>
                      <a:cubicBezTo>
                        <a:pt x="2204" y="32430"/>
                        <a:pt x="0" y="30121"/>
                        <a:pt x="0" y="28862"/>
                      </a:cubicBezTo>
                      <a:lnTo>
                        <a:pt x="630" y="27603"/>
                      </a:lnTo>
                      <a:cubicBezTo>
                        <a:pt x="1889" y="24874"/>
                        <a:pt x="4172" y="19862"/>
                        <a:pt x="7530" y="12542"/>
                      </a:cubicBezTo>
                      <a:cubicBezTo>
                        <a:pt x="8370" y="10863"/>
                        <a:pt x="10469" y="7216"/>
                        <a:pt x="13801" y="1574"/>
                      </a:cubicBezTo>
                      <a:lnTo>
                        <a:pt x="15061" y="0"/>
                      </a:lnTo>
                      <a:cubicBezTo>
                        <a:pt x="15900" y="840"/>
                        <a:pt x="17370" y="1889"/>
                        <a:pt x="19443" y="3149"/>
                      </a:cubicBezTo>
                      <a:cubicBezTo>
                        <a:pt x="23405" y="6087"/>
                        <a:pt x="25818" y="8160"/>
                        <a:pt x="26658" y="9420"/>
                      </a:cubicBezTo>
                      <a:cubicBezTo>
                        <a:pt x="28915" y="12358"/>
                        <a:pt x="30384" y="15166"/>
                        <a:pt x="31014" y="17894"/>
                      </a:cubicBezTo>
                      <a:close/>
                    </a:path>
                  </a:pathLst>
                </a:custGeom>
                <a:grpFill/>
                <a:ln w="2609"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142A28E2-1E62-D95D-E2C1-ED629143E0F8}"/>
                    </a:ext>
                  </a:extLst>
                </p:cNvPr>
                <p:cNvSpPr/>
                <p:nvPr/>
              </p:nvSpPr>
              <p:spPr>
                <a:xfrm>
                  <a:off x="6691923" y="3043900"/>
                  <a:ext cx="50193" cy="92484"/>
                </a:xfrm>
                <a:custGeom>
                  <a:avLst/>
                  <a:gdLst>
                    <a:gd name="connsiteX0" fmla="*/ 50194 w 50193"/>
                    <a:gd name="connsiteY0" fmla="*/ 31984 h 92484"/>
                    <a:gd name="connsiteX1" fmla="*/ 37967 w 50193"/>
                    <a:gd name="connsiteY1" fmla="*/ 71184 h 92484"/>
                    <a:gd name="connsiteX2" fmla="*/ 11309 w 50193"/>
                    <a:gd name="connsiteY2" fmla="*/ 89368 h 92484"/>
                    <a:gd name="connsiteX3" fmla="*/ 3149 w 50193"/>
                    <a:gd name="connsiteY3" fmla="*/ 92201 h 92484"/>
                    <a:gd name="connsiteX4" fmla="*/ 0 w 50193"/>
                    <a:gd name="connsiteY4" fmla="*/ 90942 h 92484"/>
                    <a:gd name="connsiteX5" fmla="*/ 315 w 50193"/>
                    <a:gd name="connsiteY5" fmla="*/ 89682 h 92484"/>
                    <a:gd name="connsiteX6" fmla="*/ 6901 w 50193"/>
                    <a:gd name="connsiteY6" fmla="*/ 83097 h 92484"/>
                    <a:gd name="connsiteX7" fmla="*/ 16924 w 50193"/>
                    <a:gd name="connsiteY7" fmla="*/ 74622 h 92484"/>
                    <a:gd name="connsiteX8" fmla="*/ 32903 w 50193"/>
                    <a:gd name="connsiteY8" fmla="*/ 56438 h 92484"/>
                    <a:gd name="connsiteX9" fmla="*/ 19416 w 50193"/>
                    <a:gd name="connsiteY9" fmla="*/ 35422 h 92484"/>
                    <a:gd name="connsiteX10" fmla="*/ 15664 w 50193"/>
                    <a:gd name="connsiteY10" fmla="*/ 31670 h 92484"/>
                    <a:gd name="connsiteX11" fmla="*/ 20991 w 50193"/>
                    <a:gd name="connsiteY11" fmla="*/ 19128 h 92484"/>
                    <a:gd name="connsiteX12" fmla="*/ 27891 w 50193"/>
                    <a:gd name="connsiteY12" fmla="*/ 3752 h 92484"/>
                    <a:gd name="connsiteX13" fmla="*/ 30410 w 50193"/>
                    <a:gd name="connsiteY13" fmla="*/ 630 h 92484"/>
                    <a:gd name="connsiteX14" fmla="*/ 30725 w 50193"/>
                    <a:gd name="connsiteY14" fmla="*/ 0 h 92484"/>
                    <a:gd name="connsiteX15" fmla="*/ 37311 w 50193"/>
                    <a:gd name="connsiteY15" fmla="*/ 5956 h 92484"/>
                    <a:gd name="connsiteX16" fmla="*/ 46101 w 50193"/>
                    <a:gd name="connsiteY16" fmla="*/ 15979 h 92484"/>
                    <a:gd name="connsiteX17" fmla="*/ 50194 w 50193"/>
                    <a:gd name="connsiteY17" fmla="*/ 31984 h 92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0193" h="92484">
                      <a:moveTo>
                        <a:pt x="50194" y="31984"/>
                      </a:moveTo>
                      <a:cubicBezTo>
                        <a:pt x="50194" y="43267"/>
                        <a:pt x="46127" y="56334"/>
                        <a:pt x="37967" y="71184"/>
                      </a:cubicBezTo>
                      <a:cubicBezTo>
                        <a:pt x="34005" y="78505"/>
                        <a:pt x="25110" y="84566"/>
                        <a:pt x="11309" y="89368"/>
                      </a:cubicBezTo>
                      <a:lnTo>
                        <a:pt x="3149" y="92201"/>
                      </a:lnTo>
                      <a:cubicBezTo>
                        <a:pt x="1050" y="92831"/>
                        <a:pt x="0" y="92411"/>
                        <a:pt x="0" y="90942"/>
                      </a:cubicBezTo>
                      <a:cubicBezTo>
                        <a:pt x="0" y="90522"/>
                        <a:pt x="105" y="90102"/>
                        <a:pt x="315" y="89682"/>
                      </a:cubicBezTo>
                      <a:cubicBezTo>
                        <a:pt x="1784" y="87793"/>
                        <a:pt x="3962" y="85616"/>
                        <a:pt x="6901" y="83097"/>
                      </a:cubicBezTo>
                      <a:lnTo>
                        <a:pt x="16924" y="74622"/>
                      </a:lnTo>
                      <a:cubicBezTo>
                        <a:pt x="27576" y="65648"/>
                        <a:pt x="32903" y="59561"/>
                        <a:pt x="32903" y="56438"/>
                      </a:cubicBezTo>
                      <a:cubicBezTo>
                        <a:pt x="32903" y="49328"/>
                        <a:pt x="28416" y="42322"/>
                        <a:pt x="19416" y="35422"/>
                      </a:cubicBezTo>
                      <a:cubicBezTo>
                        <a:pt x="16897" y="33533"/>
                        <a:pt x="15664" y="32273"/>
                        <a:pt x="15664" y="31670"/>
                      </a:cubicBezTo>
                      <a:lnTo>
                        <a:pt x="20991" y="19128"/>
                      </a:lnTo>
                      <a:lnTo>
                        <a:pt x="27891" y="3752"/>
                      </a:lnTo>
                      <a:cubicBezTo>
                        <a:pt x="28521" y="2493"/>
                        <a:pt x="29361" y="1443"/>
                        <a:pt x="30410" y="630"/>
                      </a:cubicBezTo>
                      <a:cubicBezTo>
                        <a:pt x="30410" y="420"/>
                        <a:pt x="30515" y="210"/>
                        <a:pt x="30725" y="0"/>
                      </a:cubicBezTo>
                      <a:lnTo>
                        <a:pt x="37311" y="5956"/>
                      </a:lnTo>
                      <a:cubicBezTo>
                        <a:pt x="41693" y="9918"/>
                        <a:pt x="44631" y="13277"/>
                        <a:pt x="46101" y="15979"/>
                      </a:cubicBezTo>
                      <a:cubicBezTo>
                        <a:pt x="48829" y="20991"/>
                        <a:pt x="50194" y="26343"/>
                        <a:pt x="50194" y="31984"/>
                      </a:cubicBezTo>
                      <a:close/>
                    </a:path>
                  </a:pathLst>
                </a:custGeom>
                <a:grpFill/>
                <a:ln w="2609"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152C45C8-E54D-C441-B81B-2725BD37265B}"/>
                    </a:ext>
                  </a:extLst>
                </p:cNvPr>
                <p:cNvSpPr/>
                <p:nvPr/>
              </p:nvSpPr>
              <p:spPr>
                <a:xfrm>
                  <a:off x="6634645" y="3047389"/>
                  <a:ext cx="60190" cy="88685"/>
                </a:xfrm>
                <a:custGeom>
                  <a:avLst/>
                  <a:gdLst>
                    <a:gd name="connsiteX0" fmla="*/ 54864 w 60190"/>
                    <a:gd name="connsiteY0" fmla="*/ 45733 h 88685"/>
                    <a:gd name="connsiteX1" fmla="*/ 50482 w 60190"/>
                    <a:gd name="connsiteY1" fmla="*/ 57331 h 88685"/>
                    <a:gd name="connsiteX2" fmla="*/ 37311 w 60190"/>
                    <a:gd name="connsiteY2" fmla="*/ 76143 h 88685"/>
                    <a:gd name="connsiteX3" fmla="*/ 21332 w 60190"/>
                    <a:gd name="connsiteY3" fmla="*/ 83044 h 88685"/>
                    <a:gd name="connsiteX4" fmla="*/ 11309 w 60190"/>
                    <a:gd name="connsiteY4" fmla="*/ 86481 h 88685"/>
                    <a:gd name="connsiteX5" fmla="*/ 1259 w 60190"/>
                    <a:gd name="connsiteY5" fmla="*/ 88685 h 88685"/>
                    <a:gd name="connsiteX6" fmla="*/ 0 w 60190"/>
                    <a:gd name="connsiteY6" fmla="*/ 88056 h 88685"/>
                    <a:gd name="connsiteX7" fmla="*/ 11282 w 60190"/>
                    <a:gd name="connsiteY7" fmla="*/ 78662 h 88685"/>
                    <a:gd name="connsiteX8" fmla="*/ 23510 w 60190"/>
                    <a:gd name="connsiteY8" fmla="*/ 69899 h 88685"/>
                    <a:gd name="connsiteX9" fmla="*/ 44212 w 60190"/>
                    <a:gd name="connsiteY9" fmla="*/ 47019 h 88685"/>
                    <a:gd name="connsiteX10" fmla="*/ 44526 w 60190"/>
                    <a:gd name="connsiteY10" fmla="*/ 45130 h 88685"/>
                    <a:gd name="connsiteX11" fmla="*/ 36366 w 60190"/>
                    <a:gd name="connsiteY11" fmla="*/ 45760 h 88685"/>
                    <a:gd name="connsiteX12" fmla="*/ 27262 w 60190"/>
                    <a:gd name="connsiteY12" fmla="*/ 42480 h 88685"/>
                    <a:gd name="connsiteX13" fmla="*/ 23824 w 60190"/>
                    <a:gd name="connsiteY13" fmla="*/ 34162 h 88685"/>
                    <a:gd name="connsiteX14" fmla="*/ 31040 w 60190"/>
                    <a:gd name="connsiteY14" fmla="*/ 15664 h 88685"/>
                    <a:gd name="connsiteX15" fmla="*/ 44526 w 60190"/>
                    <a:gd name="connsiteY15" fmla="*/ 0 h 88685"/>
                    <a:gd name="connsiteX16" fmla="*/ 55809 w 60190"/>
                    <a:gd name="connsiteY16" fmla="*/ 5484 h 88685"/>
                    <a:gd name="connsiteX17" fmla="*/ 60191 w 60190"/>
                    <a:gd name="connsiteY17" fmla="*/ 18183 h 88685"/>
                    <a:gd name="connsiteX18" fmla="*/ 59561 w 60190"/>
                    <a:gd name="connsiteY18" fmla="*/ 25714 h 88685"/>
                    <a:gd name="connsiteX19" fmla="*/ 58616 w 60190"/>
                    <a:gd name="connsiteY19" fmla="*/ 32299 h 88685"/>
                    <a:gd name="connsiteX20" fmla="*/ 54864 w 60190"/>
                    <a:gd name="connsiteY20" fmla="*/ 45733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60190" h="88685">
                      <a:moveTo>
                        <a:pt x="54864" y="45733"/>
                      </a:moveTo>
                      <a:lnTo>
                        <a:pt x="50482" y="57331"/>
                      </a:lnTo>
                      <a:cubicBezTo>
                        <a:pt x="47124" y="66120"/>
                        <a:pt x="42742" y="72391"/>
                        <a:pt x="37311" y="76143"/>
                      </a:cubicBezTo>
                      <a:cubicBezTo>
                        <a:pt x="34582" y="78033"/>
                        <a:pt x="29256" y="80342"/>
                        <a:pt x="21332" y="83044"/>
                      </a:cubicBezTo>
                      <a:lnTo>
                        <a:pt x="11309" y="86481"/>
                      </a:lnTo>
                      <a:cubicBezTo>
                        <a:pt x="7111" y="87951"/>
                        <a:pt x="3778" y="88685"/>
                        <a:pt x="1259" y="88685"/>
                      </a:cubicBezTo>
                      <a:lnTo>
                        <a:pt x="0" y="88056"/>
                      </a:lnTo>
                      <a:cubicBezTo>
                        <a:pt x="0" y="87216"/>
                        <a:pt x="3752" y="84094"/>
                        <a:pt x="11282" y="78662"/>
                      </a:cubicBezTo>
                      <a:lnTo>
                        <a:pt x="23510" y="69899"/>
                      </a:lnTo>
                      <a:cubicBezTo>
                        <a:pt x="35212" y="61529"/>
                        <a:pt x="42112" y="53920"/>
                        <a:pt x="44212" y="47019"/>
                      </a:cubicBezTo>
                      <a:cubicBezTo>
                        <a:pt x="44212" y="46389"/>
                        <a:pt x="44316" y="45760"/>
                        <a:pt x="44526" y="45130"/>
                      </a:cubicBezTo>
                      <a:lnTo>
                        <a:pt x="36366" y="45760"/>
                      </a:lnTo>
                      <a:cubicBezTo>
                        <a:pt x="33008" y="45969"/>
                        <a:pt x="29990" y="44867"/>
                        <a:pt x="27262" y="42480"/>
                      </a:cubicBezTo>
                      <a:cubicBezTo>
                        <a:pt x="24533" y="40066"/>
                        <a:pt x="23405" y="37311"/>
                        <a:pt x="23824" y="34162"/>
                      </a:cubicBezTo>
                      <a:cubicBezTo>
                        <a:pt x="24244" y="31014"/>
                        <a:pt x="26658" y="24874"/>
                        <a:pt x="31040" y="15664"/>
                      </a:cubicBezTo>
                      <a:cubicBezTo>
                        <a:pt x="36051" y="5221"/>
                        <a:pt x="40538" y="0"/>
                        <a:pt x="44526" y="0"/>
                      </a:cubicBezTo>
                      <a:cubicBezTo>
                        <a:pt x="49118" y="0"/>
                        <a:pt x="52896" y="1837"/>
                        <a:pt x="55809" y="5484"/>
                      </a:cubicBezTo>
                      <a:cubicBezTo>
                        <a:pt x="58721" y="9131"/>
                        <a:pt x="60191" y="13382"/>
                        <a:pt x="60191" y="18183"/>
                      </a:cubicBezTo>
                      <a:cubicBezTo>
                        <a:pt x="60191" y="20282"/>
                        <a:pt x="59981" y="22775"/>
                        <a:pt x="59561" y="25714"/>
                      </a:cubicBezTo>
                      <a:lnTo>
                        <a:pt x="58616" y="32299"/>
                      </a:lnTo>
                      <a:cubicBezTo>
                        <a:pt x="57987" y="35999"/>
                        <a:pt x="56727" y="40512"/>
                        <a:pt x="54864" y="45733"/>
                      </a:cubicBezTo>
                      <a:close/>
                    </a:path>
                  </a:pathLst>
                </a:custGeom>
                <a:grpFill/>
                <a:ln w="2609"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0A043F07-5516-B068-5A3A-93ECA567CC09}"/>
                    </a:ext>
                  </a:extLst>
                </p:cNvPr>
                <p:cNvSpPr/>
                <p:nvPr/>
              </p:nvSpPr>
              <p:spPr>
                <a:xfrm>
                  <a:off x="6518567" y="2998639"/>
                  <a:ext cx="163516" cy="181883"/>
                </a:xfrm>
                <a:custGeom>
                  <a:avLst/>
                  <a:gdLst>
                    <a:gd name="connsiteX0" fmla="*/ 162703 w 163516"/>
                    <a:gd name="connsiteY0" fmla="*/ 7294 h 181883"/>
                    <a:gd name="connsiteX1" fmla="*/ 154229 w 163516"/>
                    <a:gd name="connsiteY1" fmla="*/ 24533 h 181883"/>
                    <a:gd name="connsiteX2" fmla="*/ 130719 w 163516"/>
                    <a:gd name="connsiteY2" fmla="*/ 40197 h 181883"/>
                    <a:gd name="connsiteX3" fmla="*/ 123818 w 163516"/>
                    <a:gd name="connsiteY3" fmla="*/ 42401 h 181883"/>
                    <a:gd name="connsiteX4" fmla="*/ 115973 w 163516"/>
                    <a:gd name="connsiteY4" fmla="*/ 41142 h 181883"/>
                    <a:gd name="connsiteX5" fmla="*/ 97475 w 163516"/>
                    <a:gd name="connsiteY5" fmla="*/ 50535 h 181883"/>
                    <a:gd name="connsiteX6" fmla="*/ 89630 w 163516"/>
                    <a:gd name="connsiteY6" fmla="*/ 62447 h 181883"/>
                    <a:gd name="connsiteX7" fmla="*/ 104376 w 163516"/>
                    <a:gd name="connsiteY7" fmla="*/ 73100 h 181883"/>
                    <a:gd name="connsiteX8" fmla="*/ 110647 w 163516"/>
                    <a:gd name="connsiteY8" fmla="*/ 85012 h 181883"/>
                    <a:gd name="connsiteX9" fmla="*/ 110647 w 163516"/>
                    <a:gd name="connsiteY9" fmla="*/ 88764 h 181883"/>
                    <a:gd name="connsiteX10" fmla="*/ 104218 w 163516"/>
                    <a:gd name="connsiteY10" fmla="*/ 120906 h 181883"/>
                    <a:gd name="connsiteX11" fmla="*/ 89341 w 163516"/>
                    <a:gd name="connsiteY11" fmla="*/ 151159 h 181883"/>
                    <a:gd name="connsiteX12" fmla="*/ 35422 w 163516"/>
                    <a:gd name="connsiteY12" fmla="*/ 181884 h 181883"/>
                    <a:gd name="connsiteX13" fmla="*/ 7530 w 163516"/>
                    <a:gd name="connsiteY13" fmla="*/ 165275 h 181883"/>
                    <a:gd name="connsiteX14" fmla="*/ 0 w 163516"/>
                    <a:gd name="connsiteY14" fmla="*/ 132057 h 181883"/>
                    <a:gd name="connsiteX15" fmla="*/ 21017 w 163516"/>
                    <a:gd name="connsiteY15" fmla="*/ 61817 h 181883"/>
                    <a:gd name="connsiteX16" fmla="*/ 31984 w 163516"/>
                    <a:gd name="connsiteY16" fmla="*/ 40171 h 181883"/>
                    <a:gd name="connsiteX17" fmla="*/ 32299 w 163516"/>
                    <a:gd name="connsiteY17" fmla="*/ 46442 h 181883"/>
                    <a:gd name="connsiteX18" fmla="*/ 24769 w 163516"/>
                    <a:gd name="connsiteY18" fmla="*/ 66829 h 181883"/>
                    <a:gd name="connsiteX19" fmla="*/ 14116 w 163516"/>
                    <a:gd name="connsiteY19" fmla="*/ 93802 h 181883"/>
                    <a:gd name="connsiteX20" fmla="*/ 10679 w 163516"/>
                    <a:gd name="connsiteY20" fmla="*/ 113244 h 181883"/>
                    <a:gd name="connsiteX21" fmla="*/ 18524 w 163516"/>
                    <a:gd name="connsiteY21" fmla="*/ 138328 h 181883"/>
                    <a:gd name="connsiteX22" fmla="*/ 42349 w 163516"/>
                    <a:gd name="connsiteY22" fmla="*/ 148666 h 181883"/>
                    <a:gd name="connsiteX23" fmla="*/ 75907 w 163516"/>
                    <a:gd name="connsiteY23" fmla="*/ 140191 h 181883"/>
                    <a:gd name="connsiteX24" fmla="*/ 90653 w 163516"/>
                    <a:gd name="connsiteY24" fmla="*/ 127020 h 181883"/>
                    <a:gd name="connsiteX25" fmla="*/ 98498 w 163516"/>
                    <a:gd name="connsiteY25" fmla="*/ 109466 h 181883"/>
                    <a:gd name="connsiteX26" fmla="*/ 84697 w 163516"/>
                    <a:gd name="connsiteY26" fmla="*/ 99443 h 181883"/>
                    <a:gd name="connsiteX27" fmla="*/ 75592 w 163516"/>
                    <a:gd name="connsiteY27" fmla="*/ 84067 h 181883"/>
                    <a:gd name="connsiteX28" fmla="*/ 85012 w 163516"/>
                    <a:gd name="connsiteY28" fmla="*/ 54917 h 181883"/>
                    <a:gd name="connsiteX29" fmla="*/ 100073 w 163516"/>
                    <a:gd name="connsiteY29" fmla="*/ 37363 h 181883"/>
                    <a:gd name="connsiteX30" fmla="*/ 118256 w 163516"/>
                    <a:gd name="connsiteY30" fmla="*/ 23877 h 181883"/>
                    <a:gd name="connsiteX31" fmla="*/ 125157 w 163516"/>
                    <a:gd name="connsiteY31" fmla="*/ 21988 h 181883"/>
                    <a:gd name="connsiteX32" fmla="*/ 133002 w 163516"/>
                    <a:gd name="connsiteY32" fmla="*/ 24165 h 181883"/>
                    <a:gd name="connsiteX33" fmla="*/ 146803 w 163516"/>
                    <a:gd name="connsiteY33" fmla="*/ 14142 h 181883"/>
                    <a:gd name="connsiteX34" fmla="*/ 149925 w 163516"/>
                    <a:gd name="connsiteY34" fmla="*/ 10390 h 181883"/>
                    <a:gd name="connsiteX35" fmla="*/ 153074 w 163516"/>
                    <a:gd name="connsiteY35" fmla="*/ 10390 h 181883"/>
                    <a:gd name="connsiteX36" fmla="*/ 157771 w 163516"/>
                    <a:gd name="connsiteY36" fmla="*/ 6953 h 181883"/>
                    <a:gd name="connsiteX37" fmla="*/ 160919 w 163516"/>
                    <a:gd name="connsiteY37" fmla="*/ 1312 h 181883"/>
                    <a:gd name="connsiteX38" fmla="*/ 162808 w 163516"/>
                    <a:gd name="connsiteY38" fmla="*/ 52 h 181883"/>
                    <a:gd name="connsiteX39" fmla="*/ 163438 w 163516"/>
                    <a:gd name="connsiteY39" fmla="*/ 2886 h 181883"/>
                    <a:gd name="connsiteX40" fmla="*/ 162703 w 163516"/>
                    <a:gd name="connsiteY40" fmla="*/ 7294 h 181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63516" h="181883">
                      <a:moveTo>
                        <a:pt x="162703" y="7294"/>
                      </a:moveTo>
                      <a:cubicBezTo>
                        <a:pt x="160604" y="15034"/>
                        <a:pt x="157797" y="20781"/>
                        <a:pt x="154229" y="24533"/>
                      </a:cubicBezTo>
                      <a:cubicBezTo>
                        <a:pt x="148377" y="28285"/>
                        <a:pt x="140532" y="33533"/>
                        <a:pt x="130719" y="40197"/>
                      </a:cubicBezTo>
                      <a:cubicBezTo>
                        <a:pt x="128830" y="41666"/>
                        <a:pt x="126547" y="42401"/>
                        <a:pt x="123818" y="42401"/>
                      </a:cubicBezTo>
                      <a:cubicBezTo>
                        <a:pt x="120696" y="41561"/>
                        <a:pt x="118072" y="41142"/>
                        <a:pt x="115973" y="41142"/>
                      </a:cubicBezTo>
                      <a:cubicBezTo>
                        <a:pt x="110752" y="41142"/>
                        <a:pt x="104586" y="44264"/>
                        <a:pt x="97475" y="50535"/>
                      </a:cubicBezTo>
                      <a:cubicBezTo>
                        <a:pt x="92254" y="55127"/>
                        <a:pt x="89630" y="59115"/>
                        <a:pt x="89630" y="62447"/>
                      </a:cubicBezTo>
                      <a:cubicBezTo>
                        <a:pt x="89630" y="64756"/>
                        <a:pt x="94536" y="68298"/>
                        <a:pt x="104376" y="73100"/>
                      </a:cubicBezTo>
                      <a:cubicBezTo>
                        <a:pt x="108548" y="76038"/>
                        <a:pt x="110647" y="80000"/>
                        <a:pt x="110647" y="85012"/>
                      </a:cubicBezTo>
                      <a:lnTo>
                        <a:pt x="110647" y="88764"/>
                      </a:lnTo>
                      <a:cubicBezTo>
                        <a:pt x="110647" y="98157"/>
                        <a:pt x="108495" y="108889"/>
                        <a:pt x="104218" y="120906"/>
                      </a:cubicBezTo>
                      <a:cubicBezTo>
                        <a:pt x="99942" y="132923"/>
                        <a:pt x="94983" y="142999"/>
                        <a:pt x="89341" y="151159"/>
                      </a:cubicBezTo>
                      <a:cubicBezTo>
                        <a:pt x="74910" y="171651"/>
                        <a:pt x="56937" y="181884"/>
                        <a:pt x="35422" y="181884"/>
                      </a:cubicBezTo>
                      <a:cubicBezTo>
                        <a:pt x="23090" y="181884"/>
                        <a:pt x="13801" y="176347"/>
                        <a:pt x="7530" y="165275"/>
                      </a:cubicBezTo>
                      <a:cubicBezTo>
                        <a:pt x="2519" y="156511"/>
                        <a:pt x="0" y="145412"/>
                        <a:pt x="0" y="132057"/>
                      </a:cubicBezTo>
                      <a:cubicBezTo>
                        <a:pt x="0" y="116393"/>
                        <a:pt x="7006" y="92962"/>
                        <a:pt x="21017" y="61817"/>
                      </a:cubicBezTo>
                      <a:cubicBezTo>
                        <a:pt x="23116" y="57016"/>
                        <a:pt x="26763" y="49800"/>
                        <a:pt x="31984" y="40171"/>
                      </a:cubicBezTo>
                      <a:cubicBezTo>
                        <a:pt x="32194" y="42270"/>
                        <a:pt x="32299" y="44343"/>
                        <a:pt x="32299" y="46442"/>
                      </a:cubicBezTo>
                      <a:cubicBezTo>
                        <a:pt x="31040" y="51033"/>
                        <a:pt x="28547" y="57829"/>
                        <a:pt x="24769" y="66829"/>
                      </a:cubicBezTo>
                      <a:cubicBezTo>
                        <a:pt x="18708" y="81260"/>
                        <a:pt x="15166" y="90233"/>
                        <a:pt x="14116" y="93802"/>
                      </a:cubicBezTo>
                      <a:cubicBezTo>
                        <a:pt x="11807" y="101542"/>
                        <a:pt x="10679" y="108023"/>
                        <a:pt x="10679" y="113244"/>
                      </a:cubicBezTo>
                      <a:cubicBezTo>
                        <a:pt x="10679" y="123687"/>
                        <a:pt x="13303" y="132057"/>
                        <a:pt x="18524" y="138328"/>
                      </a:cubicBezTo>
                      <a:cubicBezTo>
                        <a:pt x="24165" y="145229"/>
                        <a:pt x="32116" y="148666"/>
                        <a:pt x="42349" y="148666"/>
                      </a:cubicBezTo>
                      <a:cubicBezTo>
                        <a:pt x="55310" y="148666"/>
                        <a:pt x="66488" y="145832"/>
                        <a:pt x="75907" y="140191"/>
                      </a:cubicBezTo>
                      <a:cubicBezTo>
                        <a:pt x="81339" y="137042"/>
                        <a:pt x="86245" y="132661"/>
                        <a:pt x="90653" y="127020"/>
                      </a:cubicBezTo>
                      <a:cubicBezTo>
                        <a:pt x="95875" y="120539"/>
                        <a:pt x="98498" y="114687"/>
                        <a:pt x="98498" y="109466"/>
                      </a:cubicBezTo>
                      <a:cubicBezTo>
                        <a:pt x="98498" y="107393"/>
                        <a:pt x="93907" y="104035"/>
                        <a:pt x="84697" y="99443"/>
                      </a:cubicBezTo>
                      <a:cubicBezTo>
                        <a:pt x="78636" y="96504"/>
                        <a:pt x="75592" y="91388"/>
                        <a:pt x="75592" y="84067"/>
                      </a:cubicBezTo>
                      <a:cubicBezTo>
                        <a:pt x="75592" y="75278"/>
                        <a:pt x="78741" y="65569"/>
                        <a:pt x="85012" y="54917"/>
                      </a:cubicBezTo>
                      <a:cubicBezTo>
                        <a:pt x="88134" y="49695"/>
                        <a:pt x="93172" y="43844"/>
                        <a:pt x="100073" y="37363"/>
                      </a:cubicBezTo>
                      <a:cubicBezTo>
                        <a:pt x="106973" y="30882"/>
                        <a:pt x="113034" y="26396"/>
                        <a:pt x="118256" y="23877"/>
                      </a:cubicBezTo>
                      <a:cubicBezTo>
                        <a:pt x="120355" y="22617"/>
                        <a:pt x="122638" y="21988"/>
                        <a:pt x="125157" y="21988"/>
                      </a:cubicBezTo>
                      <a:cubicBezTo>
                        <a:pt x="126626" y="21988"/>
                        <a:pt x="129223" y="22722"/>
                        <a:pt x="133002" y="24165"/>
                      </a:cubicBezTo>
                      <a:cubicBezTo>
                        <a:pt x="136544" y="24165"/>
                        <a:pt x="141162" y="20833"/>
                        <a:pt x="146803" y="14142"/>
                      </a:cubicBezTo>
                      <a:lnTo>
                        <a:pt x="149925" y="10390"/>
                      </a:lnTo>
                      <a:lnTo>
                        <a:pt x="153074" y="10390"/>
                      </a:lnTo>
                      <a:cubicBezTo>
                        <a:pt x="154753" y="10810"/>
                        <a:pt x="156301" y="9656"/>
                        <a:pt x="157771" y="6953"/>
                      </a:cubicBezTo>
                      <a:lnTo>
                        <a:pt x="160919" y="1312"/>
                      </a:lnTo>
                      <a:cubicBezTo>
                        <a:pt x="161549" y="262"/>
                        <a:pt x="162179" y="-157"/>
                        <a:pt x="162808" y="52"/>
                      </a:cubicBezTo>
                      <a:cubicBezTo>
                        <a:pt x="163438" y="262"/>
                        <a:pt x="163648" y="1207"/>
                        <a:pt x="163438" y="2886"/>
                      </a:cubicBezTo>
                      <a:cubicBezTo>
                        <a:pt x="163123" y="3752"/>
                        <a:pt x="162913" y="5221"/>
                        <a:pt x="162703" y="7294"/>
                      </a:cubicBezTo>
                      <a:close/>
                    </a:path>
                  </a:pathLst>
                </a:custGeom>
                <a:grpFill/>
                <a:ln w="2609" cap="flat">
                  <a:noFill/>
                  <a:prstDash val="solid"/>
                  <a:miter/>
                </a:ln>
              </p:spPr>
              <p:txBody>
                <a:bodyPr rtlCol="0" anchor="ctr"/>
                <a:lstStyle/>
                <a:p>
                  <a:endParaRPr lang="en-US"/>
                </a:p>
              </p:txBody>
            </p:sp>
          </p:grpSp>
        </p:grpSp>
        <p:cxnSp>
          <p:nvCxnSpPr>
            <p:cNvPr id="87" name="Straight Connector 86">
              <a:extLst>
                <a:ext uri="{FF2B5EF4-FFF2-40B4-BE49-F238E27FC236}">
                  <a16:creationId xmlns:a16="http://schemas.microsoft.com/office/drawing/2014/main" id="{412BA1AC-25E5-EA9D-0CE5-B558BF329DFE}"/>
                </a:ext>
              </a:extLst>
            </p:cNvPr>
            <p:cNvCxnSpPr>
              <a:cxnSpLocks/>
            </p:cNvCxnSpPr>
            <p:nvPr/>
          </p:nvCxnSpPr>
          <p:spPr>
            <a:xfrm flipH="1">
              <a:off x="5701681" y="3777655"/>
              <a:ext cx="1147059" cy="0"/>
            </a:xfrm>
            <a:prstGeom prst="line">
              <a:avLst/>
            </a:prstGeom>
            <a:grpFill/>
            <a:ln w="9525">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90" name="TextBox 89">
            <a:extLst>
              <a:ext uri="{FF2B5EF4-FFF2-40B4-BE49-F238E27FC236}">
                <a16:creationId xmlns:a16="http://schemas.microsoft.com/office/drawing/2014/main" id="{04AEE9D8-2380-24B3-09BC-28BC4828A57A}"/>
              </a:ext>
            </a:extLst>
          </p:cNvPr>
          <p:cNvSpPr txBox="1"/>
          <p:nvPr/>
        </p:nvSpPr>
        <p:spPr>
          <a:xfrm>
            <a:off x="455173" y="576358"/>
            <a:ext cx="1248298" cy="276999"/>
          </a:xfrm>
          <a:prstGeom prst="rect">
            <a:avLst/>
          </a:prstGeom>
          <a:noFill/>
          <a:ln>
            <a:noFill/>
          </a:ln>
        </p:spPr>
        <p:txBody>
          <a:bodyPr wrap="square" rtlCol="0">
            <a:spAutoFit/>
          </a:bodyPr>
          <a:lstStyle/>
          <a:p>
            <a:r>
              <a:rPr lang="fa-IR" sz="1200" dirty="0">
                <a:solidFill>
                  <a:schemeClr val="bg1"/>
                </a:solidFill>
                <a:latin typeface="IranNastaliq" panose="02020505000000020003" pitchFamily="18" charset="0"/>
                <a:cs typeface="IranNastaliq" panose="02020505000000020003" pitchFamily="18" charset="0"/>
              </a:rPr>
              <a:t>دانشجوی کارشناسی ارشد دانشگاه فردوسی مشهد</a:t>
            </a:r>
            <a:endParaRPr lang="en-US" sz="1200" dirty="0">
              <a:solidFill>
                <a:schemeClr val="bg1"/>
              </a:solidFill>
              <a:latin typeface="IranNastaliq" panose="02020505000000020003" pitchFamily="18" charset="0"/>
              <a:cs typeface="IranNastaliq" panose="02020505000000020003" pitchFamily="18" charset="0"/>
            </a:endParaRPr>
          </a:p>
        </p:txBody>
      </p:sp>
      <p:sp>
        <p:nvSpPr>
          <p:cNvPr id="91" name="TextBox 90">
            <a:extLst>
              <a:ext uri="{FF2B5EF4-FFF2-40B4-BE49-F238E27FC236}">
                <a16:creationId xmlns:a16="http://schemas.microsoft.com/office/drawing/2014/main" id="{06AE5721-44D7-B960-0390-2F48EACAF8B2}"/>
              </a:ext>
            </a:extLst>
          </p:cNvPr>
          <p:cNvSpPr txBox="1"/>
          <p:nvPr/>
        </p:nvSpPr>
        <p:spPr>
          <a:xfrm>
            <a:off x="4465913" y="24113"/>
            <a:ext cx="2471152" cy="307777"/>
          </a:xfrm>
          <a:prstGeom prst="rect">
            <a:avLst/>
          </a:prstGeom>
          <a:noFill/>
        </p:spPr>
        <p:txBody>
          <a:bodyPr wrap="square">
            <a:spAutoFit/>
          </a:bodyPr>
          <a:lstStyle/>
          <a:p>
            <a:r>
              <a:rPr lang="fa-IR" sz="1400" dirty="0">
                <a:solidFill>
                  <a:schemeClr val="bg1"/>
                </a:solidFill>
                <a:cs typeface="B Yekan" panose="00000400000000000000" pitchFamily="2" charset="-78"/>
              </a:rPr>
              <a:t>چهارشنبه 09 فروردین ماه 1402</a:t>
            </a:r>
            <a:endParaRPr lang="en-US" sz="1400" dirty="0">
              <a:solidFill>
                <a:schemeClr val="bg1"/>
              </a:solidFill>
            </a:endParaRPr>
          </a:p>
        </p:txBody>
      </p:sp>
      <p:sp>
        <p:nvSpPr>
          <p:cNvPr id="92" name="TextBox 91">
            <a:extLst>
              <a:ext uri="{FF2B5EF4-FFF2-40B4-BE49-F238E27FC236}">
                <a16:creationId xmlns:a16="http://schemas.microsoft.com/office/drawing/2014/main" id="{5374CDF7-8B8E-516C-83F0-D6C489D70340}"/>
              </a:ext>
            </a:extLst>
          </p:cNvPr>
          <p:cNvSpPr txBox="1"/>
          <p:nvPr/>
        </p:nvSpPr>
        <p:spPr>
          <a:xfrm>
            <a:off x="9472718" y="2111530"/>
            <a:ext cx="2468644" cy="307777"/>
          </a:xfrm>
          <a:prstGeom prst="rect">
            <a:avLst/>
          </a:prstGeom>
          <a:noFill/>
          <a:ln>
            <a:noFill/>
          </a:ln>
        </p:spPr>
        <p:txBody>
          <a:bodyPr wrap="square" rtlCol="0">
            <a:spAutoFit/>
          </a:bodyPr>
          <a:lstStyle/>
          <a:p>
            <a:r>
              <a:rPr lang="fa-IR" sz="1400" dirty="0">
                <a:solidFill>
                  <a:srgbClr val="013D9D"/>
                </a:solidFill>
                <a:cs typeface="B Titr" panose="00000700000000000000" pitchFamily="2" charset="-78"/>
              </a:rPr>
              <a:t>زیر عنـوان اصلــی را وارد کـنید</a:t>
            </a:r>
            <a:endParaRPr lang="en-US" sz="1400" dirty="0">
              <a:solidFill>
                <a:srgbClr val="013D9D"/>
              </a:solidFill>
              <a:cs typeface="B Titr" panose="00000700000000000000" pitchFamily="2" charset="-78"/>
            </a:endParaRPr>
          </a:p>
        </p:txBody>
      </p:sp>
      <p:sp>
        <p:nvSpPr>
          <p:cNvPr id="93" name="TextBox 92">
            <a:extLst>
              <a:ext uri="{FF2B5EF4-FFF2-40B4-BE49-F238E27FC236}">
                <a16:creationId xmlns:a16="http://schemas.microsoft.com/office/drawing/2014/main" id="{3C9FE212-9FF0-3506-AF26-3CC6512366BA}"/>
              </a:ext>
            </a:extLst>
          </p:cNvPr>
          <p:cNvSpPr txBox="1"/>
          <p:nvPr/>
        </p:nvSpPr>
        <p:spPr>
          <a:xfrm>
            <a:off x="10215859" y="1722002"/>
            <a:ext cx="1725503" cy="369332"/>
          </a:xfrm>
          <a:prstGeom prst="rect">
            <a:avLst/>
          </a:prstGeom>
          <a:noFill/>
        </p:spPr>
        <p:txBody>
          <a:bodyPr wrap="square" rtlCol="0">
            <a:spAutoFit/>
          </a:bodyPr>
          <a:lstStyle/>
          <a:p>
            <a:pPr algn="ctr" rtl="1"/>
            <a:r>
              <a:rPr lang="fa-IR" dirty="0">
                <a:cs typeface="B Titr" panose="00000700000000000000" pitchFamily="2" charset="-78"/>
              </a:rPr>
              <a:t>تیتر عنوان موضوع</a:t>
            </a:r>
            <a:endParaRPr lang="en-US" dirty="0">
              <a:cs typeface="B Titr" panose="00000700000000000000" pitchFamily="2" charset="-78"/>
            </a:endParaRPr>
          </a:p>
        </p:txBody>
      </p:sp>
      <p:sp>
        <p:nvSpPr>
          <p:cNvPr id="94" name="TextBox 93">
            <a:extLst>
              <a:ext uri="{FF2B5EF4-FFF2-40B4-BE49-F238E27FC236}">
                <a16:creationId xmlns:a16="http://schemas.microsoft.com/office/drawing/2014/main" id="{25CDB876-943A-E714-F295-D430601C287A}"/>
              </a:ext>
            </a:extLst>
          </p:cNvPr>
          <p:cNvSpPr txBox="1"/>
          <p:nvPr/>
        </p:nvSpPr>
        <p:spPr>
          <a:xfrm>
            <a:off x="306216" y="2419307"/>
            <a:ext cx="11635146" cy="3916457"/>
          </a:xfrm>
          <a:prstGeom prst="rect">
            <a:avLst/>
          </a:prstGeom>
          <a:noFill/>
        </p:spPr>
        <p:txBody>
          <a:bodyPr wrap="square">
            <a:spAutoFit/>
          </a:bodyPr>
          <a:lstStyle/>
          <a:p>
            <a:pPr algn="justLow" rtl="1">
              <a:lnSpc>
                <a:spcPct val="200000"/>
              </a:lnSpc>
            </a:pPr>
            <a:r>
              <a:rPr lang="fa-IR" sz="14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 فروشگاه مینارو ارائه دهنده انواع فایل های کاربردی با بهترین کیفیت این متن تست می باشدفروشگاه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 فروشگاه مینارو ارائه دهنده انواع فایل های کاربردی با بهترین کیفیت این متن تست می باشد</a:t>
            </a:r>
            <a:endParaRPr lang="en-US" sz="1400" dirty="0"/>
          </a:p>
        </p:txBody>
      </p:sp>
    </p:spTree>
    <p:extLst>
      <p:ext uri="{BB962C8B-B14F-4D97-AF65-F5344CB8AC3E}">
        <p14:creationId xmlns:p14="http://schemas.microsoft.com/office/powerpoint/2010/main" val="1537725263"/>
      </p:ext>
    </p:extLst>
  </p:cSld>
  <p:clrMapOvr>
    <a:masterClrMapping/>
  </p:clrMapOvr>
  <mc:AlternateContent xmlns:mc="http://schemas.openxmlformats.org/markup-compatibility/2006" xmlns:p159="http://schemas.microsoft.com/office/powerpoint/2015/09/main">
    <mc:Choice Requires="p159">
      <p:transition spd="slow">
        <p159:morph option="byWo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93"/>
                                        </p:tgtEl>
                                        <p:attrNameLst>
                                          <p:attrName>style.visibility</p:attrName>
                                        </p:attrNameLst>
                                      </p:cBhvr>
                                      <p:to>
                                        <p:strVal val="visible"/>
                                      </p:to>
                                    </p:set>
                                    <p:anim calcmode="lin" valueType="num">
                                      <p:cBhvr>
                                        <p:cTn id="7" dur="500" fill="hold"/>
                                        <p:tgtEl>
                                          <p:spTgt spid="93"/>
                                        </p:tgtEl>
                                        <p:attrNameLst>
                                          <p:attrName>ppt_w</p:attrName>
                                        </p:attrNameLst>
                                      </p:cBhvr>
                                      <p:tavLst>
                                        <p:tav tm="0">
                                          <p:val>
                                            <p:fltVal val="0"/>
                                          </p:val>
                                        </p:tav>
                                        <p:tav tm="100000">
                                          <p:val>
                                            <p:strVal val="#ppt_w"/>
                                          </p:val>
                                        </p:tav>
                                      </p:tavLst>
                                    </p:anim>
                                    <p:anim calcmode="lin" valueType="num">
                                      <p:cBhvr>
                                        <p:cTn id="8" dur="500" fill="hold"/>
                                        <p:tgtEl>
                                          <p:spTgt spid="93"/>
                                        </p:tgtEl>
                                        <p:attrNameLst>
                                          <p:attrName>ppt_h</p:attrName>
                                        </p:attrNameLst>
                                      </p:cBhvr>
                                      <p:tavLst>
                                        <p:tav tm="0">
                                          <p:val>
                                            <p:fltVal val="0"/>
                                          </p:val>
                                        </p:tav>
                                        <p:tav tm="100000">
                                          <p:val>
                                            <p:strVal val="#ppt_h"/>
                                          </p:val>
                                        </p:tav>
                                      </p:tavLst>
                                    </p:anim>
                                    <p:animEffect transition="in" filter="fade">
                                      <p:cBhvr>
                                        <p:cTn id="9" dur="500"/>
                                        <p:tgtEl>
                                          <p:spTgt spid="9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92"/>
                                        </p:tgtEl>
                                        <p:attrNameLst>
                                          <p:attrName>style.visibility</p:attrName>
                                        </p:attrNameLst>
                                      </p:cBhvr>
                                      <p:to>
                                        <p:strVal val="visible"/>
                                      </p:to>
                                    </p:set>
                                    <p:anim calcmode="lin" valueType="num">
                                      <p:cBhvr>
                                        <p:cTn id="12" dur="500" fill="hold"/>
                                        <p:tgtEl>
                                          <p:spTgt spid="92"/>
                                        </p:tgtEl>
                                        <p:attrNameLst>
                                          <p:attrName>ppt_w</p:attrName>
                                        </p:attrNameLst>
                                      </p:cBhvr>
                                      <p:tavLst>
                                        <p:tav tm="0">
                                          <p:val>
                                            <p:fltVal val="0"/>
                                          </p:val>
                                        </p:tav>
                                        <p:tav tm="100000">
                                          <p:val>
                                            <p:strVal val="#ppt_w"/>
                                          </p:val>
                                        </p:tav>
                                      </p:tavLst>
                                    </p:anim>
                                    <p:anim calcmode="lin" valueType="num">
                                      <p:cBhvr>
                                        <p:cTn id="13" dur="500" fill="hold"/>
                                        <p:tgtEl>
                                          <p:spTgt spid="92"/>
                                        </p:tgtEl>
                                        <p:attrNameLst>
                                          <p:attrName>ppt_h</p:attrName>
                                        </p:attrNameLst>
                                      </p:cBhvr>
                                      <p:tavLst>
                                        <p:tav tm="0">
                                          <p:val>
                                            <p:fltVal val="0"/>
                                          </p:val>
                                        </p:tav>
                                        <p:tav tm="100000">
                                          <p:val>
                                            <p:strVal val="#ppt_h"/>
                                          </p:val>
                                        </p:tav>
                                      </p:tavLst>
                                    </p:anim>
                                    <p:animEffect transition="in" filter="fade">
                                      <p:cBhvr>
                                        <p:cTn id="14" dur="500"/>
                                        <p:tgtEl>
                                          <p:spTgt spid="92"/>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94"/>
                                        </p:tgtEl>
                                        <p:attrNameLst>
                                          <p:attrName>style.visibility</p:attrName>
                                        </p:attrNameLst>
                                      </p:cBhvr>
                                      <p:to>
                                        <p:strVal val="visible"/>
                                      </p:to>
                                    </p:set>
                                    <p:anim calcmode="lin" valueType="num">
                                      <p:cBhvr>
                                        <p:cTn id="19" dur="500" fill="hold"/>
                                        <p:tgtEl>
                                          <p:spTgt spid="94"/>
                                        </p:tgtEl>
                                        <p:attrNameLst>
                                          <p:attrName>ppt_w</p:attrName>
                                        </p:attrNameLst>
                                      </p:cBhvr>
                                      <p:tavLst>
                                        <p:tav tm="0">
                                          <p:val>
                                            <p:fltVal val="0"/>
                                          </p:val>
                                        </p:tav>
                                        <p:tav tm="100000">
                                          <p:val>
                                            <p:strVal val="#ppt_w"/>
                                          </p:val>
                                        </p:tav>
                                      </p:tavLst>
                                    </p:anim>
                                    <p:anim calcmode="lin" valueType="num">
                                      <p:cBhvr>
                                        <p:cTn id="20" dur="500" fill="hold"/>
                                        <p:tgtEl>
                                          <p:spTgt spid="94"/>
                                        </p:tgtEl>
                                        <p:attrNameLst>
                                          <p:attrName>ppt_h</p:attrName>
                                        </p:attrNameLst>
                                      </p:cBhvr>
                                      <p:tavLst>
                                        <p:tav tm="0">
                                          <p:val>
                                            <p:fltVal val="0"/>
                                          </p:val>
                                        </p:tav>
                                        <p:tav tm="100000">
                                          <p:val>
                                            <p:strVal val="#ppt_h"/>
                                          </p:val>
                                        </p:tav>
                                      </p:tavLst>
                                    </p:anim>
                                    <p:animEffect transition="in" filter="fade">
                                      <p:cBhvr>
                                        <p:cTn id="21" dur="500"/>
                                        <p:tgtEl>
                                          <p:spTgt spid="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 grpId="0"/>
      <p:bldP spid="93" grpId="0"/>
      <p:bldP spid="9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47FC5918-9EFC-7A74-B4C9-9A8045BDA82A}"/>
              </a:ext>
            </a:extLst>
          </p:cNvPr>
          <p:cNvSpPr/>
          <p:nvPr/>
        </p:nvSpPr>
        <p:spPr>
          <a:xfrm>
            <a:off x="-1" y="0"/>
            <a:ext cx="12192001" cy="6858000"/>
          </a:xfrm>
          <a:prstGeom prst="rect">
            <a:avLst/>
          </a:prstGeom>
          <a:solidFill>
            <a:srgbClr val="013D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2EBFA245-B344-DD8D-E3A7-A4F6E08B1E5C}"/>
              </a:ext>
            </a:extLst>
          </p:cNvPr>
          <p:cNvSpPr/>
          <p:nvPr/>
        </p:nvSpPr>
        <p:spPr>
          <a:xfrm>
            <a:off x="-10610" y="2900680"/>
            <a:ext cx="12202610" cy="3957320"/>
          </a:xfrm>
          <a:custGeom>
            <a:avLst/>
            <a:gdLst>
              <a:gd name="connsiteX0" fmla="*/ 0 w 12192000"/>
              <a:gd name="connsiteY0" fmla="*/ 0 h 3429000"/>
              <a:gd name="connsiteX1" fmla="*/ 12192000 w 12192000"/>
              <a:gd name="connsiteY1" fmla="*/ 0 h 3429000"/>
              <a:gd name="connsiteX2" fmla="*/ 12192000 w 12192000"/>
              <a:gd name="connsiteY2" fmla="*/ 3429000 h 3429000"/>
              <a:gd name="connsiteX3" fmla="*/ 0 w 12192000"/>
              <a:gd name="connsiteY3" fmla="*/ 3429000 h 3429000"/>
              <a:gd name="connsiteX4" fmla="*/ 0 w 12192000"/>
              <a:gd name="connsiteY4" fmla="*/ 0 h 3429000"/>
              <a:gd name="connsiteX0" fmla="*/ 0 w 12192000"/>
              <a:gd name="connsiteY0" fmla="*/ 528320 h 3957320"/>
              <a:gd name="connsiteX1" fmla="*/ 12192000 w 12192000"/>
              <a:gd name="connsiteY1" fmla="*/ 0 h 3957320"/>
              <a:gd name="connsiteX2" fmla="*/ 12192000 w 12192000"/>
              <a:gd name="connsiteY2" fmla="*/ 3957320 h 3957320"/>
              <a:gd name="connsiteX3" fmla="*/ 0 w 12192000"/>
              <a:gd name="connsiteY3" fmla="*/ 3957320 h 3957320"/>
              <a:gd name="connsiteX4" fmla="*/ 0 w 12192000"/>
              <a:gd name="connsiteY4" fmla="*/ 528320 h 3957320"/>
              <a:gd name="connsiteX0" fmla="*/ 10160 w 12192000"/>
              <a:gd name="connsiteY0" fmla="*/ 985520 h 3957320"/>
              <a:gd name="connsiteX1" fmla="*/ 12192000 w 12192000"/>
              <a:gd name="connsiteY1" fmla="*/ 0 h 3957320"/>
              <a:gd name="connsiteX2" fmla="*/ 12192000 w 12192000"/>
              <a:gd name="connsiteY2" fmla="*/ 3957320 h 3957320"/>
              <a:gd name="connsiteX3" fmla="*/ 0 w 12192000"/>
              <a:gd name="connsiteY3" fmla="*/ 3957320 h 3957320"/>
              <a:gd name="connsiteX4" fmla="*/ 10160 w 12192000"/>
              <a:gd name="connsiteY4" fmla="*/ 985520 h 3957320"/>
              <a:gd name="connsiteX0" fmla="*/ 450 w 12202610"/>
              <a:gd name="connsiteY0" fmla="*/ 1016000 h 3957320"/>
              <a:gd name="connsiteX1" fmla="*/ 12202610 w 12202610"/>
              <a:gd name="connsiteY1" fmla="*/ 0 h 3957320"/>
              <a:gd name="connsiteX2" fmla="*/ 12202610 w 12202610"/>
              <a:gd name="connsiteY2" fmla="*/ 3957320 h 3957320"/>
              <a:gd name="connsiteX3" fmla="*/ 10610 w 12202610"/>
              <a:gd name="connsiteY3" fmla="*/ 3957320 h 3957320"/>
              <a:gd name="connsiteX4" fmla="*/ 450 w 12202610"/>
              <a:gd name="connsiteY4" fmla="*/ 1016000 h 3957320"/>
              <a:gd name="connsiteX0" fmla="*/ 10160 w 12192000"/>
              <a:gd name="connsiteY0" fmla="*/ 1452880 h 3957320"/>
              <a:gd name="connsiteX1" fmla="*/ 12192000 w 12192000"/>
              <a:gd name="connsiteY1" fmla="*/ 0 h 3957320"/>
              <a:gd name="connsiteX2" fmla="*/ 12192000 w 12192000"/>
              <a:gd name="connsiteY2" fmla="*/ 3957320 h 3957320"/>
              <a:gd name="connsiteX3" fmla="*/ 0 w 12192000"/>
              <a:gd name="connsiteY3" fmla="*/ 3957320 h 3957320"/>
              <a:gd name="connsiteX4" fmla="*/ 10160 w 12192000"/>
              <a:gd name="connsiteY4" fmla="*/ 1452880 h 3957320"/>
              <a:gd name="connsiteX0" fmla="*/ 450 w 12202610"/>
              <a:gd name="connsiteY0" fmla="*/ 1463040 h 3957320"/>
              <a:gd name="connsiteX1" fmla="*/ 12202610 w 12202610"/>
              <a:gd name="connsiteY1" fmla="*/ 0 h 3957320"/>
              <a:gd name="connsiteX2" fmla="*/ 12202610 w 12202610"/>
              <a:gd name="connsiteY2" fmla="*/ 3957320 h 3957320"/>
              <a:gd name="connsiteX3" fmla="*/ 10610 w 12202610"/>
              <a:gd name="connsiteY3" fmla="*/ 3957320 h 3957320"/>
              <a:gd name="connsiteX4" fmla="*/ 450 w 12202610"/>
              <a:gd name="connsiteY4" fmla="*/ 1463040 h 39573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02610" h="3957320">
                <a:moveTo>
                  <a:pt x="450" y="1463040"/>
                </a:moveTo>
                <a:lnTo>
                  <a:pt x="12202610" y="0"/>
                </a:lnTo>
                <a:lnTo>
                  <a:pt x="12202610" y="3957320"/>
                </a:lnTo>
                <a:lnTo>
                  <a:pt x="10610" y="3957320"/>
                </a:lnTo>
                <a:cubicBezTo>
                  <a:pt x="13997" y="2966720"/>
                  <a:pt x="-2937" y="2453640"/>
                  <a:pt x="450" y="146304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9A3993D1-E65D-6516-AE7F-6533D2F4D14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9966" y="2514006"/>
            <a:ext cx="11276190" cy="2228571"/>
          </a:xfrm>
          <a:prstGeom prst="rect">
            <a:avLst/>
          </a:prstGeom>
        </p:spPr>
      </p:pic>
    </p:spTree>
    <p:extLst>
      <p:ext uri="{BB962C8B-B14F-4D97-AF65-F5344CB8AC3E}">
        <p14:creationId xmlns:p14="http://schemas.microsoft.com/office/powerpoint/2010/main" val="649702384"/>
      </p:ext>
    </p:extLst>
  </p:cSld>
  <p:clrMapOvr>
    <a:masterClrMapping/>
  </p:clrMapOvr>
  <mc:AlternateContent xmlns:mc="http://schemas.openxmlformats.org/markup-compatibility/2006" xmlns:p159="http://schemas.microsoft.com/office/powerpoint/2015/09/main">
    <mc:Choice Requires="p159">
      <p:transition spd="slow">
        <p159:morph option="byWo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E08ABB0-54A3-673D-DF9F-929C1C04A824}"/>
              </a:ext>
            </a:extLst>
          </p:cNvPr>
          <p:cNvSpPr/>
          <p:nvPr/>
        </p:nvSpPr>
        <p:spPr>
          <a:xfrm>
            <a:off x="0" y="0"/>
            <a:ext cx="12192000" cy="832757"/>
          </a:xfrm>
          <a:prstGeom prst="rect">
            <a:avLst/>
          </a:prstGeom>
          <a:solidFill>
            <a:srgbClr val="2967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47FC5918-9EFC-7A74-B4C9-9A8045BDA82A}"/>
              </a:ext>
            </a:extLst>
          </p:cNvPr>
          <p:cNvSpPr/>
          <p:nvPr/>
        </p:nvSpPr>
        <p:spPr>
          <a:xfrm>
            <a:off x="-1" y="832758"/>
            <a:ext cx="12192001" cy="449036"/>
          </a:xfrm>
          <a:prstGeom prst="rect">
            <a:avLst/>
          </a:prstGeom>
          <a:solidFill>
            <a:srgbClr val="013D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a:extLst>
              <a:ext uri="{FF2B5EF4-FFF2-40B4-BE49-F238E27FC236}">
                <a16:creationId xmlns:a16="http://schemas.microsoft.com/office/drawing/2014/main" id="{0636A9E3-E82E-512A-8B3D-C1B40274FA8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198422" y="16893"/>
            <a:ext cx="790378" cy="798969"/>
          </a:xfrm>
          <a:prstGeom prst="rect">
            <a:avLst/>
          </a:prstGeom>
        </p:spPr>
      </p:pic>
      <p:pic>
        <p:nvPicPr>
          <p:cNvPr id="2" name="Picture 1">
            <a:extLst>
              <a:ext uri="{FF2B5EF4-FFF2-40B4-BE49-F238E27FC236}">
                <a16:creationId xmlns:a16="http://schemas.microsoft.com/office/drawing/2014/main" id="{59846309-5265-D940-EE37-2340ECA17ED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44028" y="895019"/>
            <a:ext cx="252448" cy="252448"/>
          </a:xfrm>
          <a:prstGeom prst="rect">
            <a:avLst/>
          </a:prstGeom>
        </p:spPr>
      </p:pic>
      <p:pic>
        <p:nvPicPr>
          <p:cNvPr id="3" name="Picture 2">
            <a:extLst>
              <a:ext uri="{FF2B5EF4-FFF2-40B4-BE49-F238E27FC236}">
                <a16:creationId xmlns:a16="http://schemas.microsoft.com/office/drawing/2014/main" id="{08756B0A-434A-7AD4-F9DA-9207E1FE73BA}"/>
              </a:ext>
            </a:extLst>
          </p:cNvPr>
          <p:cNvPicPr>
            <a:picLocks noChangeAspect="1"/>
          </p:cNvPicPr>
          <p:nvPr/>
        </p:nvPicPr>
        <p:blipFill>
          <a:blip r:embed="rId5">
            <a:duotone>
              <a:prstClr val="black"/>
              <a:schemeClr val="accent4">
                <a:tint val="45000"/>
                <a:satMod val="400000"/>
              </a:schemeClr>
            </a:duotone>
            <a:extLst>
              <a:ext uri="{28A0092B-C50C-407E-A947-70E740481C1C}">
                <a14:useLocalDpi xmlns:a14="http://schemas.microsoft.com/office/drawing/2010/main" val="0"/>
              </a:ext>
            </a:extLst>
          </a:blip>
          <a:stretch>
            <a:fillRect/>
          </a:stretch>
        </p:blipFill>
        <p:spPr>
          <a:xfrm>
            <a:off x="11693181" y="849853"/>
            <a:ext cx="317903" cy="317903"/>
          </a:xfrm>
          <a:prstGeom prst="rect">
            <a:avLst/>
          </a:prstGeom>
        </p:spPr>
      </p:pic>
      <p:pic>
        <p:nvPicPr>
          <p:cNvPr id="6" name="Picture 5">
            <a:extLst>
              <a:ext uri="{FF2B5EF4-FFF2-40B4-BE49-F238E27FC236}">
                <a16:creationId xmlns:a16="http://schemas.microsoft.com/office/drawing/2014/main" id="{D6565EF9-1761-A696-DFE5-B88FC4B9613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284014" y="899567"/>
            <a:ext cx="243353" cy="243353"/>
          </a:xfrm>
          <a:prstGeom prst="rect">
            <a:avLst/>
          </a:prstGeom>
        </p:spPr>
      </p:pic>
      <p:sp>
        <p:nvSpPr>
          <p:cNvPr id="7" name="TextBox 6">
            <a:extLst>
              <a:ext uri="{FF2B5EF4-FFF2-40B4-BE49-F238E27FC236}">
                <a16:creationId xmlns:a16="http://schemas.microsoft.com/office/drawing/2014/main" id="{FED5AB52-38CC-BEE9-DDBC-D07D0E200F45}"/>
              </a:ext>
            </a:extLst>
          </p:cNvPr>
          <p:cNvSpPr txBox="1"/>
          <p:nvPr/>
        </p:nvSpPr>
        <p:spPr>
          <a:xfrm>
            <a:off x="10622688" y="891158"/>
            <a:ext cx="1166771" cy="307777"/>
          </a:xfrm>
          <a:prstGeom prst="rect">
            <a:avLst/>
          </a:prstGeom>
          <a:noFill/>
        </p:spPr>
        <p:txBody>
          <a:bodyPr wrap="square" rtlCol="0">
            <a:spAutoFit/>
          </a:bodyPr>
          <a:lstStyle/>
          <a:p>
            <a:r>
              <a:rPr lang="fa-IR" sz="1400" dirty="0">
                <a:solidFill>
                  <a:srgbClr val="FFF26B"/>
                </a:solidFill>
                <a:cs typeface="B Yekan" panose="00000400000000000000" pitchFamily="2" charset="-78"/>
              </a:rPr>
              <a:t>کلیات پژوهش</a:t>
            </a:r>
            <a:endParaRPr lang="en-US" sz="1400" dirty="0">
              <a:solidFill>
                <a:srgbClr val="FFF26B"/>
              </a:solidFill>
              <a:cs typeface="B Yekan" panose="00000400000000000000" pitchFamily="2" charset="-78"/>
            </a:endParaRPr>
          </a:p>
        </p:txBody>
      </p:sp>
      <p:sp>
        <p:nvSpPr>
          <p:cNvPr id="8" name="TextBox 7">
            <a:extLst>
              <a:ext uri="{FF2B5EF4-FFF2-40B4-BE49-F238E27FC236}">
                <a16:creationId xmlns:a16="http://schemas.microsoft.com/office/drawing/2014/main" id="{9C1F95C8-8BC1-0BC4-0D25-70B4A7742D62}"/>
              </a:ext>
            </a:extLst>
          </p:cNvPr>
          <p:cNvSpPr txBox="1"/>
          <p:nvPr/>
        </p:nvSpPr>
        <p:spPr>
          <a:xfrm>
            <a:off x="8890030" y="891158"/>
            <a:ext cx="1476583"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مبانی نظری پژوهش</a:t>
            </a:r>
            <a:endParaRPr lang="en-US" sz="1400" dirty="0">
              <a:solidFill>
                <a:srgbClr val="F5F5F5"/>
              </a:solidFill>
              <a:cs typeface="B Yekan" panose="00000400000000000000" pitchFamily="2" charset="-78"/>
            </a:endParaRPr>
          </a:p>
        </p:txBody>
      </p:sp>
      <p:sp>
        <p:nvSpPr>
          <p:cNvPr id="9" name="TextBox 8">
            <a:extLst>
              <a:ext uri="{FF2B5EF4-FFF2-40B4-BE49-F238E27FC236}">
                <a16:creationId xmlns:a16="http://schemas.microsoft.com/office/drawing/2014/main" id="{19CEFF59-8811-9980-0F5D-EFB97A6498F6}"/>
              </a:ext>
            </a:extLst>
          </p:cNvPr>
          <p:cNvSpPr txBox="1"/>
          <p:nvPr/>
        </p:nvSpPr>
        <p:spPr>
          <a:xfrm>
            <a:off x="7631141" y="891158"/>
            <a:ext cx="1002814"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روش تحقیق</a:t>
            </a:r>
            <a:endParaRPr lang="en-US" sz="1400" dirty="0">
              <a:solidFill>
                <a:srgbClr val="F5F5F5"/>
              </a:solidFill>
              <a:cs typeface="B Yekan" panose="00000400000000000000" pitchFamily="2" charset="-78"/>
            </a:endParaRPr>
          </a:p>
        </p:txBody>
      </p:sp>
      <p:pic>
        <p:nvPicPr>
          <p:cNvPr id="10" name="Picture 9">
            <a:extLst>
              <a:ext uri="{FF2B5EF4-FFF2-40B4-BE49-F238E27FC236}">
                <a16:creationId xmlns:a16="http://schemas.microsoft.com/office/drawing/2014/main" id="{74A961A5-16C6-82CC-8DEB-6E81D7E4C0F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566949" y="900973"/>
            <a:ext cx="240540" cy="240540"/>
          </a:xfrm>
          <a:prstGeom prst="rect">
            <a:avLst/>
          </a:prstGeom>
        </p:spPr>
      </p:pic>
      <p:sp>
        <p:nvSpPr>
          <p:cNvPr id="11" name="TextBox 10">
            <a:extLst>
              <a:ext uri="{FF2B5EF4-FFF2-40B4-BE49-F238E27FC236}">
                <a16:creationId xmlns:a16="http://schemas.microsoft.com/office/drawing/2014/main" id="{8E5EF2EF-DD3B-726C-FA36-5064D5424A23}"/>
              </a:ext>
            </a:extLst>
          </p:cNvPr>
          <p:cNvSpPr txBox="1"/>
          <p:nvPr/>
        </p:nvSpPr>
        <p:spPr>
          <a:xfrm>
            <a:off x="5701489" y="891158"/>
            <a:ext cx="1658421"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تجزیه و تحلیل داده ها</a:t>
            </a:r>
            <a:endParaRPr lang="en-US" sz="1400" dirty="0">
              <a:solidFill>
                <a:srgbClr val="F5F5F5"/>
              </a:solidFill>
              <a:cs typeface="B Yekan" panose="00000400000000000000" pitchFamily="2" charset="-78"/>
            </a:endParaRPr>
          </a:p>
        </p:txBody>
      </p:sp>
      <p:pic>
        <p:nvPicPr>
          <p:cNvPr id="12" name="Picture 11">
            <a:extLst>
              <a:ext uri="{FF2B5EF4-FFF2-40B4-BE49-F238E27FC236}">
                <a16:creationId xmlns:a16="http://schemas.microsoft.com/office/drawing/2014/main" id="{2F76F4F6-3FF3-B96A-9A30-2F57458FE671}"/>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302418" y="898082"/>
            <a:ext cx="246323" cy="246323"/>
          </a:xfrm>
          <a:prstGeom prst="rect">
            <a:avLst/>
          </a:prstGeom>
        </p:spPr>
      </p:pic>
      <p:sp>
        <p:nvSpPr>
          <p:cNvPr id="13" name="TextBox 12">
            <a:extLst>
              <a:ext uri="{FF2B5EF4-FFF2-40B4-BE49-F238E27FC236}">
                <a16:creationId xmlns:a16="http://schemas.microsoft.com/office/drawing/2014/main" id="{8775110A-09DF-3508-1C56-7E46BC9D05BE}"/>
              </a:ext>
            </a:extLst>
          </p:cNvPr>
          <p:cNvSpPr txBox="1"/>
          <p:nvPr/>
        </p:nvSpPr>
        <p:spPr>
          <a:xfrm>
            <a:off x="4003657" y="891158"/>
            <a:ext cx="1384061"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بحث و نتیجه گیری</a:t>
            </a:r>
            <a:endParaRPr lang="en-US" sz="1400" dirty="0">
              <a:solidFill>
                <a:srgbClr val="F5F5F5"/>
              </a:solidFill>
              <a:cs typeface="B Yekan" panose="00000400000000000000" pitchFamily="2" charset="-78"/>
            </a:endParaRPr>
          </a:p>
        </p:txBody>
      </p:sp>
      <p:sp>
        <p:nvSpPr>
          <p:cNvPr id="14" name="TextBox 13">
            <a:extLst>
              <a:ext uri="{FF2B5EF4-FFF2-40B4-BE49-F238E27FC236}">
                <a16:creationId xmlns:a16="http://schemas.microsoft.com/office/drawing/2014/main" id="{D2504C63-9709-17AC-26CE-3E4B28E10DA3}"/>
              </a:ext>
            </a:extLst>
          </p:cNvPr>
          <p:cNvSpPr txBox="1"/>
          <p:nvPr/>
        </p:nvSpPr>
        <p:spPr>
          <a:xfrm>
            <a:off x="3200336" y="891158"/>
            <a:ext cx="575107"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منابع</a:t>
            </a:r>
            <a:endParaRPr lang="en-US" sz="1400" dirty="0">
              <a:solidFill>
                <a:srgbClr val="F5F5F5"/>
              </a:solidFill>
              <a:cs typeface="B Yekan" panose="00000400000000000000" pitchFamily="2" charset="-78"/>
            </a:endParaRPr>
          </a:p>
        </p:txBody>
      </p:sp>
      <p:pic>
        <p:nvPicPr>
          <p:cNvPr id="15" name="Picture 14">
            <a:extLst>
              <a:ext uri="{FF2B5EF4-FFF2-40B4-BE49-F238E27FC236}">
                <a16:creationId xmlns:a16="http://schemas.microsoft.com/office/drawing/2014/main" id="{EB30BC1E-E656-398C-7A70-B606FC152C54}"/>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713928" y="918227"/>
            <a:ext cx="206033" cy="206033"/>
          </a:xfrm>
          <a:prstGeom prst="rect">
            <a:avLst/>
          </a:prstGeom>
        </p:spPr>
      </p:pic>
      <p:sp>
        <p:nvSpPr>
          <p:cNvPr id="21" name="Isosceles Triangle 20">
            <a:extLst>
              <a:ext uri="{FF2B5EF4-FFF2-40B4-BE49-F238E27FC236}">
                <a16:creationId xmlns:a16="http://schemas.microsoft.com/office/drawing/2014/main" id="{F3A448B5-A1E4-8857-AB92-444D08A90DBC}"/>
              </a:ext>
            </a:extLst>
          </p:cNvPr>
          <p:cNvSpPr/>
          <p:nvPr/>
        </p:nvSpPr>
        <p:spPr>
          <a:xfrm>
            <a:off x="11174702" y="1203931"/>
            <a:ext cx="286870" cy="24730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Rounded Corners 16">
            <a:extLst>
              <a:ext uri="{FF2B5EF4-FFF2-40B4-BE49-F238E27FC236}">
                <a16:creationId xmlns:a16="http://schemas.microsoft.com/office/drawing/2014/main" id="{1257A85E-99AD-D95B-26E6-1B70F879F9B1}"/>
              </a:ext>
            </a:extLst>
          </p:cNvPr>
          <p:cNvSpPr/>
          <p:nvPr/>
        </p:nvSpPr>
        <p:spPr>
          <a:xfrm>
            <a:off x="2613991" y="361090"/>
            <a:ext cx="6515567" cy="37253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239E3550-070A-3C65-E83D-B0C944C37D52}"/>
              </a:ext>
            </a:extLst>
          </p:cNvPr>
          <p:cNvSpPr txBox="1"/>
          <p:nvPr/>
        </p:nvSpPr>
        <p:spPr>
          <a:xfrm>
            <a:off x="3282094" y="380765"/>
            <a:ext cx="5264978" cy="338554"/>
          </a:xfrm>
          <a:prstGeom prst="rect">
            <a:avLst/>
          </a:prstGeom>
          <a:noFill/>
        </p:spPr>
        <p:txBody>
          <a:bodyPr wrap="square" rtlCol="0">
            <a:spAutoFit/>
          </a:bodyPr>
          <a:lstStyle/>
          <a:p>
            <a:r>
              <a:rPr lang="fa-IR" sz="1600" dirty="0">
                <a:solidFill>
                  <a:srgbClr val="2967CA"/>
                </a:solidFill>
                <a:cs typeface="B Yekan" panose="00000400000000000000" pitchFamily="2" charset="-78"/>
              </a:rPr>
              <a:t>قالب پاورپوینت جلسه دفاع پایان نامه کارشناسی ارشد | طرح ایسنا </a:t>
            </a:r>
            <a:endParaRPr lang="en-US" sz="1600" dirty="0">
              <a:solidFill>
                <a:srgbClr val="2967CA"/>
              </a:solidFill>
              <a:cs typeface="B Yekan" panose="00000400000000000000" pitchFamily="2" charset="-78"/>
            </a:endParaRPr>
          </a:p>
        </p:txBody>
      </p:sp>
      <p:sp>
        <p:nvSpPr>
          <p:cNvPr id="20" name="Rectangle: Rounded Corners 19">
            <a:extLst>
              <a:ext uri="{FF2B5EF4-FFF2-40B4-BE49-F238E27FC236}">
                <a16:creationId xmlns:a16="http://schemas.microsoft.com/office/drawing/2014/main" id="{B1B78774-4F06-8A84-75CE-0DCA18CA72C6}"/>
              </a:ext>
            </a:extLst>
          </p:cNvPr>
          <p:cNvSpPr/>
          <p:nvPr/>
        </p:nvSpPr>
        <p:spPr>
          <a:xfrm>
            <a:off x="201448" y="915232"/>
            <a:ext cx="266330" cy="26633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a:extLst>
              <a:ext uri="{FF2B5EF4-FFF2-40B4-BE49-F238E27FC236}">
                <a16:creationId xmlns:a16="http://schemas.microsoft.com/office/drawing/2014/main" id="{82B1EC45-3E42-8F13-8B20-0BC83B76D6CE}"/>
              </a:ext>
            </a:extLst>
          </p:cNvPr>
          <p:cNvSpPr txBox="1"/>
          <p:nvPr/>
        </p:nvSpPr>
        <p:spPr>
          <a:xfrm>
            <a:off x="185500" y="887633"/>
            <a:ext cx="1658421" cy="307777"/>
          </a:xfrm>
          <a:prstGeom prst="rect">
            <a:avLst/>
          </a:prstGeom>
          <a:noFill/>
        </p:spPr>
        <p:txBody>
          <a:bodyPr wrap="square" rtlCol="0">
            <a:spAutoFit/>
          </a:bodyPr>
          <a:lstStyle/>
          <a:p>
            <a:r>
              <a:rPr lang="fa-IR" sz="1400" dirty="0">
                <a:solidFill>
                  <a:schemeClr val="bg1"/>
                </a:solidFill>
                <a:cs typeface="B Yekan" panose="00000400000000000000" pitchFamily="2" charset="-78"/>
              </a:rPr>
              <a:t>6    5    4    3    </a:t>
            </a:r>
            <a:r>
              <a:rPr lang="fa-IR" sz="1400" dirty="0">
                <a:solidFill>
                  <a:srgbClr val="013D9D"/>
                </a:solidFill>
                <a:cs typeface="B Yekan" panose="00000400000000000000" pitchFamily="2" charset="-78"/>
              </a:rPr>
              <a:t>2</a:t>
            </a:r>
            <a:endParaRPr lang="en-US" sz="1400" dirty="0">
              <a:solidFill>
                <a:srgbClr val="013D9D"/>
              </a:solidFill>
              <a:cs typeface="B Yekan" panose="00000400000000000000" pitchFamily="2" charset="-78"/>
            </a:endParaRPr>
          </a:p>
        </p:txBody>
      </p:sp>
      <p:pic>
        <p:nvPicPr>
          <p:cNvPr id="24" name="Picture 23">
            <a:extLst>
              <a:ext uri="{FF2B5EF4-FFF2-40B4-BE49-F238E27FC236}">
                <a16:creationId xmlns:a16="http://schemas.microsoft.com/office/drawing/2014/main" id="{E5F79630-4397-9F35-5896-D1FA520F71DD}"/>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9319232" y="235414"/>
            <a:ext cx="1698471" cy="465429"/>
          </a:xfrm>
          <a:prstGeom prst="rect">
            <a:avLst/>
          </a:prstGeom>
        </p:spPr>
      </p:pic>
      <p:grpSp>
        <p:nvGrpSpPr>
          <p:cNvPr id="25" name="Group 24">
            <a:extLst>
              <a:ext uri="{FF2B5EF4-FFF2-40B4-BE49-F238E27FC236}">
                <a16:creationId xmlns:a16="http://schemas.microsoft.com/office/drawing/2014/main" id="{B40A91FE-1B90-C845-66B9-1347245E448B}"/>
              </a:ext>
            </a:extLst>
          </p:cNvPr>
          <p:cNvGrpSpPr/>
          <p:nvPr/>
        </p:nvGrpSpPr>
        <p:grpSpPr>
          <a:xfrm>
            <a:off x="501360" y="43374"/>
            <a:ext cx="1625409" cy="736955"/>
            <a:chOff x="5490990" y="3115423"/>
            <a:chExt cx="2058137" cy="933153"/>
          </a:xfrm>
          <a:solidFill>
            <a:schemeClr val="bg1"/>
          </a:solidFill>
        </p:grpSpPr>
        <p:grpSp>
          <p:nvGrpSpPr>
            <p:cNvPr id="26" name="Group 25">
              <a:extLst>
                <a:ext uri="{FF2B5EF4-FFF2-40B4-BE49-F238E27FC236}">
                  <a16:creationId xmlns:a16="http://schemas.microsoft.com/office/drawing/2014/main" id="{C8C9C6CA-6B9B-113A-8DCD-5A3E9F1BCB50}"/>
                </a:ext>
              </a:extLst>
            </p:cNvPr>
            <p:cNvGrpSpPr/>
            <p:nvPr/>
          </p:nvGrpSpPr>
          <p:grpSpPr>
            <a:xfrm>
              <a:off x="6877455" y="3115423"/>
              <a:ext cx="671672" cy="933153"/>
              <a:chOff x="6292682" y="1918248"/>
              <a:chExt cx="734800" cy="1020856"/>
            </a:xfrm>
            <a:grpFill/>
          </p:grpSpPr>
          <p:sp>
            <p:nvSpPr>
              <p:cNvPr id="52" name="Freeform: Shape 51">
                <a:extLst>
                  <a:ext uri="{FF2B5EF4-FFF2-40B4-BE49-F238E27FC236}">
                    <a16:creationId xmlns:a16="http://schemas.microsoft.com/office/drawing/2014/main" id="{6B418430-0C20-3A18-5C5A-E15EB1A77789}"/>
                  </a:ext>
                </a:extLst>
              </p:cNvPr>
              <p:cNvSpPr/>
              <p:nvPr/>
            </p:nvSpPr>
            <p:spPr>
              <a:xfrm>
                <a:off x="6336526" y="1918248"/>
                <a:ext cx="223891" cy="305653"/>
              </a:xfrm>
              <a:custGeom>
                <a:avLst/>
                <a:gdLst>
                  <a:gd name="connsiteX0" fmla="*/ 97869 w 223891"/>
                  <a:gd name="connsiteY0" fmla="*/ 161 h 305653"/>
                  <a:gd name="connsiteX1" fmla="*/ 125996 w 223891"/>
                  <a:gd name="connsiteY1" fmla="*/ 135 h 305653"/>
                  <a:gd name="connsiteX2" fmla="*/ 149925 w 223891"/>
                  <a:gd name="connsiteY2" fmla="*/ 106426 h 305653"/>
                  <a:gd name="connsiteX3" fmla="*/ 154045 w 223891"/>
                  <a:gd name="connsiteY3" fmla="*/ 115714 h 305653"/>
                  <a:gd name="connsiteX4" fmla="*/ 223891 w 223891"/>
                  <a:gd name="connsiteY4" fmla="*/ 233708 h 305653"/>
                  <a:gd name="connsiteX5" fmla="*/ 174957 w 223891"/>
                  <a:gd name="connsiteY5" fmla="*/ 282170 h 305653"/>
                  <a:gd name="connsiteX6" fmla="*/ 175167 w 223891"/>
                  <a:gd name="connsiteY6" fmla="*/ 305653 h 305653"/>
                  <a:gd name="connsiteX7" fmla="*/ 55074 w 223891"/>
                  <a:gd name="connsiteY7" fmla="*/ 305417 h 305653"/>
                  <a:gd name="connsiteX8" fmla="*/ 52660 w 223891"/>
                  <a:gd name="connsiteY8" fmla="*/ 303265 h 305653"/>
                  <a:gd name="connsiteX9" fmla="*/ 52660 w 223891"/>
                  <a:gd name="connsiteY9" fmla="*/ 286001 h 305653"/>
                  <a:gd name="connsiteX10" fmla="*/ 0 w 223891"/>
                  <a:gd name="connsiteY10" fmla="*/ 234364 h 305653"/>
                  <a:gd name="connsiteX11" fmla="*/ 66094 w 223891"/>
                  <a:gd name="connsiteY11" fmla="*/ 121802 h 305653"/>
                  <a:gd name="connsiteX12" fmla="*/ 73887 w 223891"/>
                  <a:gd name="connsiteY12" fmla="*/ 106426 h 305653"/>
                  <a:gd name="connsiteX13" fmla="*/ 97869 w 223891"/>
                  <a:gd name="connsiteY13" fmla="*/ 161 h 305653"/>
                  <a:gd name="connsiteX14" fmla="*/ 104664 w 223891"/>
                  <a:gd name="connsiteY14" fmla="*/ 13910 h 305653"/>
                  <a:gd name="connsiteX15" fmla="*/ 83149 w 223891"/>
                  <a:gd name="connsiteY15" fmla="*/ 110781 h 305653"/>
                  <a:gd name="connsiteX16" fmla="*/ 76039 w 223891"/>
                  <a:gd name="connsiteY16" fmla="*/ 125291 h 305653"/>
                  <a:gd name="connsiteX17" fmla="*/ 12594 w 223891"/>
                  <a:gd name="connsiteY17" fmla="*/ 232842 h 305653"/>
                  <a:gd name="connsiteX18" fmla="*/ 58092 w 223891"/>
                  <a:gd name="connsiteY18" fmla="*/ 277604 h 305653"/>
                  <a:gd name="connsiteX19" fmla="*/ 165747 w 223891"/>
                  <a:gd name="connsiteY19" fmla="*/ 277552 h 305653"/>
                  <a:gd name="connsiteX20" fmla="*/ 211166 w 223891"/>
                  <a:gd name="connsiteY20" fmla="*/ 232868 h 305653"/>
                  <a:gd name="connsiteX21" fmla="*/ 145806 w 223891"/>
                  <a:gd name="connsiteY21" fmla="*/ 122169 h 305653"/>
                  <a:gd name="connsiteX22" fmla="*/ 140244 w 223891"/>
                  <a:gd name="connsiteY22" fmla="*/ 109417 h 305653"/>
                  <a:gd name="connsiteX23" fmla="*/ 118256 w 223891"/>
                  <a:gd name="connsiteY23" fmla="*/ 8400 h 305653"/>
                  <a:gd name="connsiteX24" fmla="*/ 116445 w 223891"/>
                  <a:gd name="connsiteY24" fmla="*/ 8688 h 305653"/>
                  <a:gd name="connsiteX25" fmla="*/ 116655 w 223891"/>
                  <a:gd name="connsiteY25" fmla="*/ 90709 h 305653"/>
                  <a:gd name="connsiteX26" fmla="*/ 116813 w 223891"/>
                  <a:gd name="connsiteY26" fmla="*/ 179736 h 305653"/>
                  <a:gd name="connsiteX27" fmla="*/ 139351 w 223891"/>
                  <a:gd name="connsiteY27" fmla="*/ 197788 h 305653"/>
                  <a:gd name="connsiteX28" fmla="*/ 134891 w 223891"/>
                  <a:gd name="connsiteY28" fmla="*/ 224761 h 305653"/>
                  <a:gd name="connsiteX29" fmla="*/ 111880 w 223891"/>
                  <a:gd name="connsiteY29" fmla="*/ 235151 h 305653"/>
                  <a:gd name="connsiteX30" fmla="*/ 87505 w 223891"/>
                  <a:gd name="connsiteY30" fmla="*/ 219801 h 305653"/>
                  <a:gd name="connsiteX31" fmla="*/ 85484 w 223891"/>
                  <a:gd name="connsiteY31" fmla="*/ 200910 h 305653"/>
                  <a:gd name="connsiteX32" fmla="*/ 108154 w 223891"/>
                  <a:gd name="connsiteY32" fmla="*/ 179657 h 305653"/>
                  <a:gd name="connsiteX33" fmla="*/ 108023 w 223891"/>
                  <a:gd name="connsiteY33" fmla="*/ 29784 h 305653"/>
                  <a:gd name="connsiteX34" fmla="*/ 107472 w 223891"/>
                  <a:gd name="connsiteY34" fmla="*/ 7822 h 305653"/>
                  <a:gd name="connsiteX35" fmla="*/ 104664 w 223891"/>
                  <a:gd name="connsiteY35" fmla="*/ 13910 h 305653"/>
                  <a:gd name="connsiteX36" fmla="*/ 106081 w 223891"/>
                  <a:gd name="connsiteY36" fmla="*/ 188499 h 305653"/>
                  <a:gd name="connsiteX37" fmla="*/ 94222 w 223891"/>
                  <a:gd name="connsiteY37" fmla="*/ 200070 h 305653"/>
                  <a:gd name="connsiteX38" fmla="*/ 107315 w 223891"/>
                  <a:gd name="connsiteY38" fmla="*/ 226492 h 305653"/>
                  <a:gd name="connsiteX39" fmla="*/ 131952 w 223891"/>
                  <a:gd name="connsiteY39" fmla="*/ 201513 h 305653"/>
                  <a:gd name="connsiteX40" fmla="*/ 106081 w 223891"/>
                  <a:gd name="connsiteY40" fmla="*/ 188499 h 305653"/>
                  <a:gd name="connsiteX41" fmla="*/ 61791 w 223891"/>
                  <a:gd name="connsiteY41" fmla="*/ 287864 h 305653"/>
                  <a:gd name="connsiteX42" fmla="*/ 61817 w 223891"/>
                  <a:gd name="connsiteY42" fmla="*/ 298018 h 305653"/>
                  <a:gd name="connsiteX43" fmla="*/ 165773 w 223891"/>
                  <a:gd name="connsiteY43" fmla="*/ 297965 h 305653"/>
                  <a:gd name="connsiteX44" fmla="*/ 165747 w 223891"/>
                  <a:gd name="connsiteY44" fmla="*/ 287864 h 305653"/>
                  <a:gd name="connsiteX45" fmla="*/ 61791 w 223891"/>
                  <a:gd name="connsiteY45" fmla="*/ 287864 h 3056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223891" h="305653">
                    <a:moveTo>
                      <a:pt x="97869" y="161"/>
                    </a:moveTo>
                    <a:cubicBezTo>
                      <a:pt x="107236" y="-75"/>
                      <a:pt x="116603" y="-23"/>
                      <a:pt x="125996" y="135"/>
                    </a:cubicBezTo>
                    <a:cubicBezTo>
                      <a:pt x="133710" y="35609"/>
                      <a:pt x="142002" y="70978"/>
                      <a:pt x="149925" y="106426"/>
                    </a:cubicBezTo>
                    <a:cubicBezTo>
                      <a:pt x="150398" y="109863"/>
                      <a:pt x="152313" y="112776"/>
                      <a:pt x="154045" y="115714"/>
                    </a:cubicBezTo>
                    <a:cubicBezTo>
                      <a:pt x="177449" y="154967"/>
                      <a:pt x="200277" y="194587"/>
                      <a:pt x="223891" y="233708"/>
                    </a:cubicBezTo>
                    <a:cubicBezTo>
                      <a:pt x="207938" y="250212"/>
                      <a:pt x="191303" y="266060"/>
                      <a:pt x="174957" y="282170"/>
                    </a:cubicBezTo>
                    <a:cubicBezTo>
                      <a:pt x="174747" y="289989"/>
                      <a:pt x="174852" y="297834"/>
                      <a:pt x="175167" y="305653"/>
                    </a:cubicBezTo>
                    <a:cubicBezTo>
                      <a:pt x="135127" y="305076"/>
                      <a:pt x="95114" y="305522"/>
                      <a:pt x="55074" y="305417"/>
                    </a:cubicBezTo>
                    <a:cubicBezTo>
                      <a:pt x="54471" y="304892"/>
                      <a:pt x="53264" y="303790"/>
                      <a:pt x="52660" y="303265"/>
                    </a:cubicBezTo>
                    <a:cubicBezTo>
                      <a:pt x="52686" y="297519"/>
                      <a:pt x="52660" y="291773"/>
                      <a:pt x="52660" y="286001"/>
                    </a:cubicBezTo>
                    <a:cubicBezTo>
                      <a:pt x="35002" y="268893"/>
                      <a:pt x="17790" y="251314"/>
                      <a:pt x="0" y="234364"/>
                    </a:cubicBezTo>
                    <a:cubicBezTo>
                      <a:pt x="21673" y="196633"/>
                      <a:pt x="44159" y="159375"/>
                      <a:pt x="66094" y="121802"/>
                    </a:cubicBezTo>
                    <a:cubicBezTo>
                      <a:pt x="68823" y="116764"/>
                      <a:pt x="72732" y="112146"/>
                      <a:pt x="73887" y="106426"/>
                    </a:cubicBezTo>
                    <a:cubicBezTo>
                      <a:pt x="81863" y="71004"/>
                      <a:pt x="90076" y="35609"/>
                      <a:pt x="97869" y="161"/>
                    </a:cubicBezTo>
                    <a:close/>
                    <a:moveTo>
                      <a:pt x="104664" y="13910"/>
                    </a:moveTo>
                    <a:cubicBezTo>
                      <a:pt x="97685" y="46235"/>
                      <a:pt x="90233" y="78482"/>
                      <a:pt x="83149" y="110781"/>
                    </a:cubicBezTo>
                    <a:cubicBezTo>
                      <a:pt x="82231" y="116239"/>
                      <a:pt x="78689" y="120621"/>
                      <a:pt x="76039" y="125291"/>
                    </a:cubicBezTo>
                    <a:cubicBezTo>
                      <a:pt x="54917" y="161159"/>
                      <a:pt x="33847" y="197027"/>
                      <a:pt x="12594" y="232842"/>
                    </a:cubicBezTo>
                    <a:cubicBezTo>
                      <a:pt x="27865" y="247640"/>
                      <a:pt x="42926" y="262675"/>
                      <a:pt x="58092" y="277604"/>
                    </a:cubicBezTo>
                    <a:cubicBezTo>
                      <a:pt x="93985" y="277552"/>
                      <a:pt x="129879" y="277709"/>
                      <a:pt x="165747" y="277552"/>
                    </a:cubicBezTo>
                    <a:cubicBezTo>
                      <a:pt x="180808" y="262570"/>
                      <a:pt x="195921" y="247667"/>
                      <a:pt x="211166" y="232868"/>
                    </a:cubicBezTo>
                    <a:cubicBezTo>
                      <a:pt x="189257" y="196056"/>
                      <a:pt x="167636" y="159060"/>
                      <a:pt x="145806" y="122169"/>
                    </a:cubicBezTo>
                    <a:cubicBezTo>
                      <a:pt x="143340" y="118233"/>
                      <a:pt x="140873" y="114114"/>
                      <a:pt x="140244" y="109417"/>
                    </a:cubicBezTo>
                    <a:cubicBezTo>
                      <a:pt x="132949" y="75753"/>
                      <a:pt x="124422" y="42300"/>
                      <a:pt x="118256" y="8400"/>
                    </a:cubicBezTo>
                    <a:lnTo>
                      <a:pt x="116445" y="8688"/>
                    </a:lnTo>
                    <a:cubicBezTo>
                      <a:pt x="117338" y="36002"/>
                      <a:pt x="116393" y="63369"/>
                      <a:pt x="116655" y="90709"/>
                    </a:cubicBezTo>
                    <a:cubicBezTo>
                      <a:pt x="116813" y="120385"/>
                      <a:pt x="116472" y="150060"/>
                      <a:pt x="116813" y="179736"/>
                    </a:cubicBezTo>
                    <a:cubicBezTo>
                      <a:pt x="127072" y="180418"/>
                      <a:pt x="135731" y="188473"/>
                      <a:pt x="139351" y="197788"/>
                    </a:cubicBezTo>
                    <a:cubicBezTo>
                      <a:pt x="141923" y="206735"/>
                      <a:pt x="141214" y="217440"/>
                      <a:pt x="134891" y="224761"/>
                    </a:cubicBezTo>
                    <a:cubicBezTo>
                      <a:pt x="129486" y="231740"/>
                      <a:pt x="120749" y="235938"/>
                      <a:pt x="111880" y="235151"/>
                    </a:cubicBezTo>
                    <a:cubicBezTo>
                      <a:pt x="101490" y="235676"/>
                      <a:pt x="92201" y="228670"/>
                      <a:pt x="87505" y="219801"/>
                    </a:cubicBezTo>
                    <a:cubicBezTo>
                      <a:pt x="84592" y="213977"/>
                      <a:pt x="84592" y="207207"/>
                      <a:pt x="85484" y="200910"/>
                    </a:cubicBezTo>
                    <a:cubicBezTo>
                      <a:pt x="87793" y="190178"/>
                      <a:pt x="97213" y="181152"/>
                      <a:pt x="108154" y="179657"/>
                    </a:cubicBezTo>
                    <a:cubicBezTo>
                      <a:pt x="108259" y="129699"/>
                      <a:pt x="108338" y="79742"/>
                      <a:pt x="108023" y="29784"/>
                    </a:cubicBezTo>
                    <a:cubicBezTo>
                      <a:pt x="107708" y="22463"/>
                      <a:pt x="109099" y="15038"/>
                      <a:pt x="107472" y="7822"/>
                    </a:cubicBezTo>
                    <a:cubicBezTo>
                      <a:pt x="105845" y="9475"/>
                      <a:pt x="104979" y="11627"/>
                      <a:pt x="104664" y="13910"/>
                    </a:cubicBezTo>
                    <a:close/>
                    <a:moveTo>
                      <a:pt x="106081" y="188499"/>
                    </a:moveTo>
                    <a:cubicBezTo>
                      <a:pt x="100650" y="190415"/>
                      <a:pt x="96242" y="194665"/>
                      <a:pt x="94222" y="200070"/>
                    </a:cubicBezTo>
                    <a:cubicBezTo>
                      <a:pt x="89263" y="210408"/>
                      <a:pt x="96557" y="223606"/>
                      <a:pt x="107315" y="226492"/>
                    </a:cubicBezTo>
                    <a:cubicBezTo>
                      <a:pt x="121457" y="231635"/>
                      <a:pt x="137331" y="215603"/>
                      <a:pt x="131952" y="201513"/>
                    </a:cubicBezTo>
                    <a:cubicBezTo>
                      <a:pt x="129014" y="191044"/>
                      <a:pt x="116314" y="184065"/>
                      <a:pt x="106081" y="188499"/>
                    </a:cubicBezTo>
                    <a:close/>
                    <a:moveTo>
                      <a:pt x="61791" y="287864"/>
                    </a:moveTo>
                    <a:cubicBezTo>
                      <a:pt x="61817" y="291248"/>
                      <a:pt x="61817" y="294633"/>
                      <a:pt x="61817" y="298018"/>
                    </a:cubicBezTo>
                    <a:cubicBezTo>
                      <a:pt x="96478" y="297965"/>
                      <a:pt x="131113" y="298044"/>
                      <a:pt x="165773" y="297965"/>
                    </a:cubicBezTo>
                    <a:cubicBezTo>
                      <a:pt x="165747" y="294607"/>
                      <a:pt x="165747" y="291222"/>
                      <a:pt x="165747" y="287864"/>
                    </a:cubicBezTo>
                    <a:cubicBezTo>
                      <a:pt x="131086" y="287864"/>
                      <a:pt x="96452" y="287864"/>
                      <a:pt x="61791" y="287864"/>
                    </a:cubicBezTo>
                    <a:close/>
                  </a:path>
                </a:pathLst>
              </a:custGeom>
              <a:grpFill/>
              <a:ln w="2609"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2458E19B-3A5A-8C9F-A7CB-14182612D672}"/>
                  </a:ext>
                </a:extLst>
              </p:cNvPr>
              <p:cNvSpPr/>
              <p:nvPr/>
            </p:nvSpPr>
            <p:spPr>
              <a:xfrm>
                <a:off x="6556061" y="2094566"/>
                <a:ext cx="471421" cy="614421"/>
              </a:xfrm>
              <a:custGeom>
                <a:avLst/>
                <a:gdLst>
                  <a:gd name="connsiteX0" fmla="*/ 76511 w 471421"/>
                  <a:gd name="connsiteY0" fmla="*/ 925 h 614421"/>
                  <a:gd name="connsiteX1" fmla="*/ 82782 w 471421"/>
                  <a:gd name="connsiteY1" fmla="*/ 558 h 614421"/>
                  <a:gd name="connsiteX2" fmla="*/ 206469 w 471421"/>
                  <a:gd name="connsiteY2" fmla="*/ 65681 h 614421"/>
                  <a:gd name="connsiteX3" fmla="*/ 357785 w 471421"/>
                  <a:gd name="connsiteY3" fmla="*/ 191704 h 614421"/>
                  <a:gd name="connsiteX4" fmla="*/ 411574 w 471421"/>
                  <a:gd name="connsiteY4" fmla="*/ 259687 h 614421"/>
                  <a:gd name="connsiteX5" fmla="*/ 432433 w 471421"/>
                  <a:gd name="connsiteY5" fmla="*/ 296421 h 614421"/>
                  <a:gd name="connsiteX6" fmla="*/ 467435 w 471421"/>
                  <a:gd name="connsiteY6" fmla="*/ 378599 h 614421"/>
                  <a:gd name="connsiteX7" fmla="*/ 465992 w 471421"/>
                  <a:gd name="connsiteY7" fmla="*/ 467704 h 614421"/>
                  <a:gd name="connsiteX8" fmla="*/ 436133 w 471421"/>
                  <a:gd name="connsiteY8" fmla="*/ 539230 h 614421"/>
                  <a:gd name="connsiteX9" fmla="*/ 388746 w 471421"/>
                  <a:gd name="connsiteY9" fmla="*/ 587534 h 614421"/>
                  <a:gd name="connsiteX10" fmla="*/ 370511 w 471421"/>
                  <a:gd name="connsiteY10" fmla="*/ 600496 h 614421"/>
                  <a:gd name="connsiteX11" fmla="*/ 363794 w 471421"/>
                  <a:gd name="connsiteY11" fmla="*/ 614035 h 614421"/>
                  <a:gd name="connsiteX12" fmla="*/ 357050 w 471421"/>
                  <a:gd name="connsiteY12" fmla="*/ 612723 h 614421"/>
                  <a:gd name="connsiteX13" fmla="*/ 362167 w 471421"/>
                  <a:gd name="connsiteY13" fmla="*/ 577564 h 614421"/>
                  <a:gd name="connsiteX14" fmla="*/ 375653 w 471421"/>
                  <a:gd name="connsiteY14" fmla="*/ 563343 h 614421"/>
                  <a:gd name="connsiteX15" fmla="*/ 424325 w 471421"/>
                  <a:gd name="connsiteY15" fmla="*/ 484129 h 614421"/>
                  <a:gd name="connsiteX16" fmla="*/ 431751 w 471421"/>
                  <a:gd name="connsiteY16" fmla="*/ 390511 h 614421"/>
                  <a:gd name="connsiteX17" fmla="*/ 403335 w 471421"/>
                  <a:gd name="connsiteY17" fmla="*/ 309487 h 614421"/>
                  <a:gd name="connsiteX18" fmla="*/ 354531 w 471421"/>
                  <a:gd name="connsiteY18" fmla="*/ 231979 h 614421"/>
                  <a:gd name="connsiteX19" fmla="*/ 300481 w 471421"/>
                  <a:gd name="connsiteY19" fmla="*/ 170451 h 614421"/>
                  <a:gd name="connsiteX20" fmla="*/ 231474 w 471421"/>
                  <a:gd name="connsiteY20" fmla="*/ 111388 h 614421"/>
                  <a:gd name="connsiteX21" fmla="*/ 150135 w 471421"/>
                  <a:gd name="connsiteY21" fmla="*/ 59594 h 614421"/>
                  <a:gd name="connsiteX22" fmla="*/ 76458 w 471421"/>
                  <a:gd name="connsiteY22" fmla="*/ 15487 h 614421"/>
                  <a:gd name="connsiteX23" fmla="*/ 22040 w 471421"/>
                  <a:gd name="connsiteY23" fmla="*/ 40991 h 614421"/>
                  <a:gd name="connsiteX24" fmla="*/ 7084 w 471421"/>
                  <a:gd name="connsiteY24" fmla="*/ 52746 h 614421"/>
                  <a:gd name="connsiteX25" fmla="*/ 0 w 471421"/>
                  <a:gd name="connsiteY25" fmla="*/ 42670 h 614421"/>
                  <a:gd name="connsiteX26" fmla="*/ 23641 w 471421"/>
                  <a:gd name="connsiteY26" fmla="*/ 25510 h 614421"/>
                  <a:gd name="connsiteX27" fmla="*/ 76511 w 471421"/>
                  <a:gd name="connsiteY27" fmla="*/ 925 h 6144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71421" h="614421">
                    <a:moveTo>
                      <a:pt x="76511" y="925"/>
                    </a:moveTo>
                    <a:cubicBezTo>
                      <a:pt x="78505" y="400"/>
                      <a:pt x="80788" y="-649"/>
                      <a:pt x="82782" y="558"/>
                    </a:cubicBezTo>
                    <a:cubicBezTo>
                      <a:pt x="125708" y="18872"/>
                      <a:pt x="166324" y="42067"/>
                      <a:pt x="206469" y="65681"/>
                    </a:cubicBezTo>
                    <a:cubicBezTo>
                      <a:pt x="263301" y="99240"/>
                      <a:pt x="312944" y="143609"/>
                      <a:pt x="357785" y="191704"/>
                    </a:cubicBezTo>
                    <a:cubicBezTo>
                      <a:pt x="377333" y="212983"/>
                      <a:pt x="395883" y="235364"/>
                      <a:pt x="411574" y="259687"/>
                    </a:cubicBezTo>
                    <a:cubicBezTo>
                      <a:pt x="419261" y="271494"/>
                      <a:pt x="425559" y="284141"/>
                      <a:pt x="432433" y="296421"/>
                    </a:cubicBezTo>
                    <a:cubicBezTo>
                      <a:pt x="446707" y="322580"/>
                      <a:pt x="461111" y="349265"/>
                      <a:pt x="467435" y="378599"/>
                    </a:cubicBezTo>
                    <a:cubicBezTo>
                      <a:pt x="473994" y="407933"/>
                      <a:pt x="471712" y="438448"/>
                      <a:pt x="465992" y="467704"/>
                    </a:cubicBezTo>
                    <a:cubicBezTo>
                      <a:pt x="460849" y="493182"/>
                      <a:pt x="451115" y="517898"/>
                      <a:pt x="436133" y="539230"/>
                    </a:cubicBezTo>
                    <a:cubicBezTo>
                      <a:pt x="423171" y="557833"/>
                      <a:pt x="406746" y="573838"/>
                      <a:pt x="388746" y="587534"/>
                    </a:cubicBezTo>
                    <a:cubicBezTo>
                      <a:pt x="382397" y="591444"/>
                      <a:pt x="376178" y="595616"/>
                      <a:pt x="370511" y="600496"/>
                    </a:cubicBezTo>
                    <a:cubicBezTo>
                      <a:pt x="367388" y="604511"/>
                      <a:pt x="366890" y="609994"/>
                      <a:pt x="363794" y="614035"/>
                    </a:cubicBezTo>
                    <a:cubicBezTo>
                      <a:pt x="361485" y="615216"/>
                      <a:pt x="359202" y="613379"/>
                      <a:pt x="357050" y="612723"/>
                    </a:cubicBezTo>
                    <a:cubicBezTo>
                      <a:pt x="352275" y="601100"/>
                      <a:pt x="355214" y="587613"/>
                      <a:pt x="362167" y="577564"/>
                    </a:cubicBezTo>
                    <a:cubicBezTo>
                      <a:pt x="365945" y="572185"/>
                      <a:pt x="371167" y="568092"/>
                      <a:pt x="375653" y="563343"/>
                    </a:cubicBezTo>
                    <a:cubicBezTo>
                      <a:pt x="397877" y="541329"/>
                      <a:pt x="415509" y="514277"/>
                      <a:pt x="424325" y="484129"/>
                    </a:cubicBezTo>
                    <a:cubicBezTo>
                      <a:pt x="433141" y="453877"/>
                      <a:pt x="434794" y="421787"/>
                      <a:pt x="431751" y="390511"/>
                    </a:cubicBezTo>
                    <a:cubicBezTo>
                      <a:pt x="428838" y="361649"/>
                      <a:pt x="417293" y="334597"/>
                      <a:pt x="403335" y="309487"/>
                    </a:cubicBezTo>
                    <a:cubicBezTo>
                      <a:pt x="388615" y="282698"/>
                      <a:pt x="372846" y="256460"/>
                      <a:pt x="354531" y="231979"/>
                    </a:cubicBezTo>
                    <a:cubicBezTo>
                      <a:pt x="338185" y="210070"/>
                      <a:pt x="319871" y="189710"/>
                      <a:pt x="300481" y="170451"/>
                    </a:cubicBezTo>
                    <a:cubicBezTo>
                      <a:pt x="279123" y="148962"/>
                      <a:pt x="256295" y="128837"/>
                      <a:pt x="231474" y="111388"/>
                    </a:cubicBezTo>
                    <a:cubicBezTo>
                      <a:pt x="205236" y="92812"/>
                      <a:pt x="177344" y="76728"/>
                      <a:pt x="150135" y="59594"/>
                    </a:cubicBezTo>
                    <a:cubicBezTo>
                      <a:pt x="125970" y="44245"/>
                      <a:pt x="101490" y="29420"/>
                      <a:pt x="76458" y="15487"/>
                    </a:cubicBezTo>
                    <a:cubicBezTo>
                      <a:pt x="57068" y="20788"/>
                      <a:pt x="38072" y="28685"/>
                      <a:pt x="22040" y="40991"/>
                    </a:cubicBezTo>
                    <a:cubicBezTo>
                      <a:pt x="16924" y="44717"/>
                      <a:pt x="12175" y="48968"/>
                      <a:pt x="7084" y="52746"/>
                    </a:cubicBezTo>
                    <a:cubicBezTo>
                      <a:pt x="4749" y="49361"/>
                      <a:pt x="2361" y="46029"/>
                      <a:pt x="0" y="42670"/>
                    </a:cubicBezTo>
                    <a:cubicBezTo>
                      <a:pt x="7084" y="35901"/>
                      <a:pt x="15638" y="31047"/>
                      <a:pt x="23641" y="25510"/>
                    </a:cubicBezTo>
                    <a:cubicBezTo>
                      <a:pt x="39410" y="13861"/>
                      <a:pt x="58301" y="7642"/>
                      <a:pt x="76511" y="925"/>
                    </a:cubicBezTo>
                    <a:close/>
                  </a:path>
                </a:pathLst>
              </a:custGeom>
              <a:grpFill/>
              <a:ln w="2609"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63DEE85F-527D-C62A-2C2B-BE8CE7D006AF}"/>
                  </a:ext>
                </a:extLst>
              </p:cNvPr>
              <p:cNvSpPr/>
              <p:nvPr/>
            </p:nvSpPr>
            <p:spPr>
              <a:xfrm>
                <a:off x="6570545" y="2119602"/>
                <a:ext cx="66343" cy="39044"/>
              </a:xfrm>
              <a:custGeom>
                <a:avLst/>
                <a:gdLst>
                  <a:gd name="connsiteX0" fmla="*/ 0 w 66343"/>
                  <a:gd name="connsiteY0" fmla="*/ 32459 h 39044"/>
                  <a:gd name="connsiteX1" fmla="*/ 60610 w 66343"/>
                  <a:gd name="connsiteY1" fmla="*/ 212 h 39044"/>
                  <a:gd name="connsiteX2" fmla="*/ 63444 w 66343"/>
                  <a:gd name="connsiteY2" fmla="*/ 9291 h 39044"/>
                  <a:gd name="connsiteX3" fmla="*/ 29833 w 66343"/>
                  <a:gd name="connsiteY3" fmla="*/ 22410 h 39044"/>
                  <a:gd name="connsiteX4" fmla="*/ 6743 w 66343"/>
                  <a:gd name="connsiteY4" fmla="*/ 39045 h 39044"/>
                  <a:gd name="connsiteX5" fmla="*/ 0 w 66343"/>
                  <a:gd name="connsiteY5" fmla="*/ 32459 h 39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343" h="39044">
                    <a:moveTo>
                      <a:pt x="0" y="32459"/>
                    </a:moveTo>
                    <a:cubicBezTo>
                      <a:pt x="16032" y="15457"/>
                      <a:pt x="38465" y="6247"/>
                      <a:pt x="60610" y="212"/>
                    </a:cubicBezTo>
                    <a:cubicBezTo>
                      <a:pt x="66042" y="-1493"/>
                      <a:pt x="68823" y="7585"/>
                      <a:pt x="63444" y="9291"/>
                    </a:cubicBezTo>
                    <a:cubicBezTo>
                      <a:pt x="52004" y="13017"/>
                      <a:pt x="40486" y="16716"/>
                      <a:pt x="29833" y="22410"/>
                    </a:cubicBezTo>
                    <a:cubicBezTo>
                      <a:pt x="21096" y="26398"/>
                      <a:pt x="14274" y="33299"/>
                      <a:pt x="6743" y="39045"/>
                    </a:cubicBezTo>
                    <a:cubicBezTo>
                      <a:pt x="4513" y="36815"/>
                      <a:pt x="2256" y="34637"/>
                      <a:pt x="0" y="32459"/>
                    </a:cubicBezTo>
                    <a:close/>
                  </a:path>
                </a:pathLst>
              </a:custGeom>
              <a:grpFill/>
              <a:ln w="2609"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E84807F2-B20A-5758-348F-0AD626D0CA7C}"/>
                  </a:ext>
                </a:extLst>
              </p:cNvPr>
              <p:cNvSpPr/>
              <p:nvPr/>
            </p:nvSpPr>
            <p:spPr>
              <a:xfrm>
                <a:off x="6516311" y="2157545"/>
                <a:ext cx="54627" cy="66356"/>
              </a:xfrm>
              <a:custGeom>
                <a:avLst/>
                <a:gdLst>
                  <a:gd name="connsiteX0" fmla="*/ 236 w 54627"/>
                  <a:gd name="connsiteY0" fmla="*/ 47491 h 66356"/>
                  <a:gd name="connsiteX1" fmla="*/ 48278 w 54627"/>
                  <a:gd name="connsiteY1" fmla="*/ 0 h 66356"/>
                  <a:gd name="connsiteX2" fmla="*/ 54627 w 54627"/>
                  <a:gd name="connsiteY2" fmla="*/ 7478 h 66356"/>
                  <a:gd name="connsiteX3" fmla="*/ 9865 w 54627"/>
                  <a:gd name="connsiteY3" fmla="*/ 51716 h 66356"/>
                  <a:gd name="connsiteX4" fmla="*/ 9839 w 54627"/>
                  <a:gd name="connsiteY4" fmla="*/ 66330 h 66356"/>
                  <a:gd name="connsiteX5" fmla="*/ 26 w 54627"/>
                  <a:gd name="connsiteY5" fmla="*/ 66357 h 66356"/>
                  <a:gd name="connsiteX6" fmla="*/ 236 w 54627"/>
                  <a:gd name="connsiteY6" fmla="*/ 47491 h 663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627" h="66356">
                    <a:moveTo>
                      <a:pt x="236" y="47491"/>
                    </a:moveTo>
                    <a:cubicBezTo>
                      <a:pt x="16110" y="31538"/>
                      <a:pt x="32351" y="15927"/>
                      <a:pt x="48278" y="0"/>
                    </a:cubicBezTo>
                    <a:cubicBezTo>
                      <a:pt x="50403" y="2493"/>
                      <a:pt x="52502" y="4985"/>
                      <a:pt x="54627" y="7478"/>
                    </a:cubicBezTo>
                    <a:cubicBezTo>
                      <a:pt x="39908" y="22434"/>
                      <a:pt x="24742" y="36917"/>
                      <a:pt x="9865" y="51716"/>
                    </a:cubicBezTo>
                    <a:cubicBezTo>
                      <a:pt x="9839" y="56570"/>
                      <a:pt x="9839" y="61450"/>
                      <a:pt x="9839" y="66330"/>
                    </a:cubicBezTo>
                    <a:cubicBezTo>
                      <a:pt x="6559" y="66330"/>
                      <a:pt x="3279" y="66330"/>
                      <a:pt x="26" y="66357"/>
                    </a:cubicBezTo>
                    <a:cubicBezTo>
                      <a:pt x="-106" y="60033"/>
                      <a:pt x="314" y="53762"/>
                      <a:pt x="236" y="47491"/>
                    </a:cubicBezTo>
                    <a:close/>
                  </a:path>
                </a:pathLst>
              </a:custGeom>
              <a:grpFill/>
              <a:ln w="2609"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13A6433A-2976-D531-924B-7B89BEF19B09}"/>
                  </a:ext>
                </a:extLst>
              </p:cNvPr>
              <p:cNvSpPr/>
              <p:nvPr/>
            </p:nvSpPr>
            <p:spPr>
              <a:xfrm>
                <a:off x="6698063" y="2188296"/>
                <a:ext cx="258892" cy="400467"/>
              </a:xfrm>
              <a:custGeom>
                <a:avLst/>
                <a:gdLst>
                  <a:gd name="connsiteX0" fmla="*/ 0 w 258892"/>
                  <a:gd name="connsiteY0" fmla="*/ 2493 h 400467"/>
                  <a:gd name="connsiteX1" fmla="*/ 1915 w 258892"/>
                  <a:gd name="connsiteY1" fmla="*/ 0 h 400467"/>
                  <a:gd name="connsiteX2" fmla="*/ 110253 w 258892"/>
                  <a:gd name="connsiteY2" fmla="*/ 71945 h 400467"/>
                  <a:gd name="connsiteX3" fmla="*/ 169394 w 258892"/>
                  <a:gd name="connsiteY3" fmla="*/ 126993 h 400467"/>
                  <a:gd name="connsiteX4" fmla="*/ 217436 w 258892"/>
                  <a:gd name="connsiteY4" fmla="*/ 192904 h 400467"/>
                  <a:gd name="connsiteX5" fmla="*/ 252963 w 258892"/>
                  <a:gd name="connsiteY5" fmla="*/ 270149 h 400467"/>
                  <a:gd name="connsiteX6" fmla="*/ 258893 w 258892"/>
                  <a:gd name="connsiteY6" fmla="*/ 303813 h 400467"/>
                  <a:gd name="connsiteX7" fmla="*/ 239188 w 258892"/>
                  <a:gd name="connsiteY7" fmla="*/ 387513 h 400467"/>
                  <a:gd name="connsiteX8" fmla="*/ 228299 w 258892"/>
                  <a:gd name="connsiteY8" fmla="*/ 396355 h 400467"/>
                  <a:gd name="connsiteX9" fmla="*/ 188260 w 258892"/>
                  <a:gd name="connsiteY9" fmla="*/ 398428 h 400467"/>
                  <a:gd name="connsiteX10" fmla="*/ 197758 w 258892"/>
                  <a:gd name="connsiteY10" fmla="*/ 378854 h 400467"/>
                  <a:gd name="connsiteX11" fmla="*/ 209880 w 258892"/>
                  <a:gd name="connsiteY11" fmla="*/ 267709 h 400467"/>
                  <a:gd name="connsiteX12" fmla="*/ 184770 w 258892"/>
                  <a:gd name="connsiteY12" fmla="*/ 197417 h 400467"/>
                  <a:gd name="connsiteX13" fmla="*/ 81391 w 258892"/>
                  <a:gd name="connsiteY13" fmla="*/ 63339 h 400467"/>
                  <a:gd name="connsiteX14" fmla="*/ 7583 w 258892"/>
                  <a:gd name="connsiteY14" fmla="*/ 5510 h 400467"/>
                  <a:gd name="connsiteX15" fmla="*/ 0 w 258892"/>
                  <a:gd name="connsiteY15" fmla="*/ 2493 h 400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58892" h="400467">
                    <a:moveTo>
                      <a:pt x="0" y="2493"/>
                    </a:moveTo>
                    <a:cubicBezTo>
                      <a:pt x="472" y="1863"/>
                      <a:pt x="1417" y="630"/>
                      <a:pt x="1915" y="0"/>
                    </a:cubicBezTo>
                    <a:cubicBezTo>
                      <a:pt x="39751" y="21227"/>
                      <a:pt x="76668" y="44395"/>
                      <a:pt x="110253" y="71945"/>
                    </a:cubicBezTo>
                    <a:cubicBezTo>
                      <a:pt x="131165" y="88974"/>
                      <a:pt x="150686" y="107577"/>
                      <a:pt x="169394" y="126993"/>
                    </a:cubicBezTo>
                    <a:cubicBezTo>
                      <a:pt x="187945" y="146961"/>
                      <a:pt x="203635" y="169447"/>
                      <a:pt x="217436" y="192904"/>
                    </a:cubicBezTo>
                    <a:cubicBezTo>
                      <a:pt x="231710" y="217437"/>
                      <a:pt x="243885" y="243229"/>
                      <a:pt x="252963" y="270149"/>
                    </a:cubicBezTo>
                    <a:cubicBezTo>
                      <a:pt x="256873" y="280959"/>
                      <a:pt x="257240" y="292557"/>
                      <a:pt x="258893" y="303813"/>
                    </a:cubicBezTo>
                    <a:cubicBezTo>
                      <a:pt x="258893" y="332596"/>
                      <a:pt x="254485" y="362587"/>
                      <a:pt x="239188" y="387513"/>
                    </a:cubicBezTo>
                    <a:cubicBezTo>
                      <a:pt x="235961" y="390898"/>
                      <a:pt x="232104" y="393679"/>
                      <a:pt x="228299" y="396355"/>
                    </a:cubicBezTo>
                    <a:cubicBezTo>
                      <a:pt x="215547" y="401078"/>
                      <a:pt x="201457" y="401682"/>
                      <a:pt x="188260" y="398428"/>
                    </a:cubicBezTo>
                    <a:cubicBezTo>
                      <a:pt x="191172" y="391790"/>
                      <a:pt x="194924" y="385519"/>
                      <a:pt x="197758" y="378854"/>
                    </a:cubicBezTo>
                    <a:cubicBezTo>
                      <a:pt x="212661" y="344063"/>
                      <a:pt x="216387" y="304889"/>
                      <a:pt x="209880" y="267709"/>
                    </a:cubicBezTo>
                    <a:cubicBezTo>
                      <a:pt x="204475" y="243334"/>
                      <a:pt x="195737" y="219798"/>
                      <a:pt x="184770" y="197417"/>
                    </a:cubicBezTo>
                    <a:cubicBezTo>
                      <a:pt x="159555" y="146462"/>
                      <a:pt x="122979" y="101805"/>
                      <a:pt x="81391" y="63339"/>
                    </a:cubicBezTo>
                    <a:cubicBezTo>
                      <a:pt x="58328" y="42217"/>
                      <a:pt x="33690" y="22749"/>
                      <a:pt x="7583" y="5510"/>
                    </a:cubicBezTo>
                    <a:cubicBezTo>
                      <a:pt x="5221" y="4067"/>
                      <a:pt x="2912" y="2204"/>
                      <a:pt x="0" y="2493"/>
                    </a:cubicBezTo>
                    <a:close/>
                  </a:path>
                </a:pathLst>
              </a:custGeom>
              <a:grpFill/>
              <a:ln w="2609"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960BB743-0A74-5764-0C8F-09C57F5CFDD2}"/>
                  </a:ext>
                </a:extLst>
              </p:cNvPr>
              <p:cNvSpPr/>
              <p:nvPr/>
            </p:nvSpPr>
            <p:spPr>
              <a:xfrm>
                <a:off x="6360114" y="2231654"/>
                <a:ext cx="74254" cy="552801"/>
              </a:xfrm>
              <a:custGeom>
                <a:avLst/>
                <a:gdLst>
                  <a:gd name="connsiteX0" fmla="*/ 12621 w 74254"/>
                  <a:gd name="connsiteY0" fmla="*/ 13 h 552801"/>
                  <a:gd name="connsiteX1" fmla="*/ 74254 w 74254"/>
                  <a:gd name="connsiteY1" fmla="*/ 92 h 552801"/>
                  <a:gd name="connsiteX2" fmla="*/ 74176 w 74254"/>
                  <a:gd name="connsiteY2" fmla="*/ 427487 h 552801"/>
                  <a:gd name="connsiteX3" fmla="*/ 73887 w 74254"/>
                  <a:gd name="connsiteY3" fmla="*/ 528426 h 552801"/>
                  <a:gd name="connsiteX4" fmla="*/ 49275 w 74254"/>
                  <a:gd name="connsiteY4" fmla="*/ 552801 h 552801"/>
                  <a:gd name="connsiteX5" fmla="*/ 0 w 74254"/>
                  <a:gd name="connsiteY5" fmla="*/ 503736 h 552801"/>
                  <a:gd name="connsiteX6" fmla="*/ 12621 w 74254"/>
                  <a:gd name="connsiteY6" fmla="*/ 491089 h 552801"/>
                  <a:gd name="connsiteX7" fmla="*/ 12621 w 74254"/>
                  <a:gd name="connsiteY7" fmla="*/ 13 h 5528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4254" h="552801">
                    <a:moveTo>
                      <a:pt x="12621" y="13"/>
                    </a:moveTo>
                    <a:cubicBezTo>
                      <a:pt x="33165" y="66"/>
                      <a:pt x="53710" y="-92"/>
                      <a:pt x="74254" y="92"/>
                    </a:cubicBezTo>
                    <a:cubicBezTo>
                      <a:pt x="74071" y="142566"/>
                      <a:pt x="74228" y="285013"/>
                      <a:pt x="74176" y="427487"/>
                    </a:cubicBezTo>
                    <a:cubicBezTo>
                      <a:pt x="73992" y="461151"/>
                      <a:pt x="74543" y="494788"/>
                      <a:pt x="73887" y="528426"/>
                    </a:cubicBezTo>
                    <a:cubicBezTo>
                      <a:pt x="65464" y="536324"/>
                      <a:pt x="57514" y="544720"/>
                      <a:pt x="49275" y="552801"/>
                    </a:cubicBezTo>
                    <a:cubicBezTo>
                      <a:pt x="32719" y="536586"/>
                      <a:pt x="16425" y="520082"/>
                      <a:pt x="0" y="503736"/>
                    </a:cubicBezTo>
                    <a:cubicBezTo>
                      <a:pt x="4198" y="499485"/>
                      <a:pt x="8422" y="495313"/>
                      <a:pt x="12621" y="491089"/>
                    </a:cubicBezTo>
                    <a:cubicBezTo>
                      <a:pt x="12568" y="327414"/>
                      <a:pt x="12621" y="163740"/>
                      <a:pt x="12621" y="13"/>
                    </a:cubicBezTo>
                    <a:close/>
                  </a:path>
                </a:pathLst>
              </a:custGeom>
              <a:grpFill/>
              <a:ln w="2609"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D9E52F02-12C8-BCA0-3BA7-4C5F024F41E3}"/>
                  </a:ext>
                </a:extLst>
              </p:cNvPr>
              <p:cNvSpPr/>
              <p:nvPr/>
            </p:nvSpPr>
            <p:spPr>
              <a:xfrm>
                <a:off x="6411515" y="2231458"/>
                <a:ext cx="32220" cy="559714"/>
              </a:xfrm>
              <a:custGeom>
                <a:avLst/>
                <a:gdLst>
                  <a:gd name="connsiteX0" fmla="*/ 26081 w 32220"/>
                  <a:gd name="connsiteY0" fmla="*/ 0 h 559714"/>
                  <a:gd name="connsiteX1" fmla="*/ 32221 w 32220"/>
                  <a:gd name="connsiteY1" fmla="*/ 367 h 559714"/>
                  <a:gd name="connsiteX2" fmla="*/ 32116 w 32220"/>
                  <a:gd name="connsiteY2" fmla="*/ 531955 h 559714"/>
                  <a:gd name="connsiteX3" fmla="*/ 4303 w 32220"/>
                  <a:gd name="connsiteY3" fmla="*/ 559715 h 559714"/>
                  <a:gd name="connsiteX4" fmla="*/ 0 w 32220"/>
                  <a:gd name="connsiteY4" fmla="*/ 554992 h 559714"/>
                  <a:gd name="connsiteX5" fmla="*/ 25897 w 32220"/>
                  <a:gd name="connsiteY5" fmla="*/ 529305 h 559714"/>
                  <a:gd name="connsiteX6" fmla="*/ 26081 w 32220"/>
                  <a:gd name="connsiteY6" fmla="*/ 0 h 559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220" h="559714">
                    <a:moveTo>
                      <a:pt x="26081" y="0"/>
                    </a:moveTo>
                    <a:cubicBezTo>
                      <a:pt x="28127" y="131"/>
                      <a:pt x="30174" y="236"/>
                      <a:pt x="32221" y="367"/>
                    </a:cubicBezTo>
                    <a:cubicBezTo>
                      <a:pt x="32011" y="177554"/>
                      <a:pt x="32247" y="354768"/>
                      <a:pt x="32116" y="531955"/>
                    </a:cubicBezTo>
                    <a:cubicBezTo>
                      <a:pt x="22801" y="541164"/>
                      <a:pt x="13565" y="550479"/>
                      <a:pt x="4303" y="559715"/>
                    </a:cubicBezTo>
                    <a:cubicBezTo>
                      <a:pt x="2860" y="558141"/>
                      <a:pt x="1417" y="556566"/>
                      <a:pt x="0" y="554992"/>
                    </a:cubicBezTo>
                    <a:cubicBezTo>
                      <a:pt x="8842" y="546648"/>
                      <a:pt x="17239" y="537858"/>
                      <a:pt x="25897" y="529305"/>
                    </a:cubicBezTo>
                    <a:cubicBezTo>
                      <a:pt x="26002" y="352905"/>
                      <a:pt x="25661" y="176426"/>
                      <a:pt x="26081" y="0"/>
                    </a:cubicBezTo>
                    <a:close/>
                  </a:path>
                </a:pathLst>
              </a:custGeom>
              <a:grpFill/>
              <a:ln w="2609"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8607215C-0C32-A9D4-B200-20D34358D794}"/>
                  </a:ext>
                </a:extLst>
              </p:cNvPr>
              <p:cNvSpPr/>
              <p:nvPr/>
            </p:nvSpPr>
            <p:spPr>
              <a:xfrm>
                <a:off x="6391784" y="2231694"/>
                <a:ext cx="71499" cy="593089"/>
              </a:xfrm>
              <a:custGeom>
                <a:avLst/>
                <a:gdLst>
                  <a:gd name="connsiteX0" fmla="*/ 65176 w 71499"/>
                  <a:gd name="connsiteY0" fmla="*/ 537150 h 593089"/>
                  <a:gd name="connsiteX1" fmla="*/ 65150 w 71499"/>
                  <a:gd name="connsiteY1" fmla="*/ 0 h 593089"/>
                  <a:gd name="connsiteX2" fmla="*/ 71394 w 71499"/>
                  <a:gd name="connsiteY2" fmla="*/ 0 h 593089"/>
                  <a:gd name="connsiteX3" fmla="*/ 71499 w 71499"/>
                  <a:gd name="connsiteY3" fmla="*/ 539590 h 593089"/>
                  <a:gd name="connsiteX4" fmla="*/ 17999 w 71499"/>
                  <a:gd name="connsiteY4" fmla="*/ 593090 h 593089"/>
                  <a:gd name="connsiteX5" fmla="*/ 0 w 71499"/>
                  <a:gd name="connsiteY5" fmla="*/ 574618 h 593089"/>
                  <a:gd name="connsiteX6" fmla="*/ 14195 w 71499"/>
                  <a:gd name="connsiteY6" fmla="*/ 560528 h 593089"/>
                  <a:gd name="connsiteX7" fmla="*/ 18577 w 71499"/>
                  <a:gd name="connsiteY7" fmla="*/ 564910 h 593089"/>
                  <a:gd name="connsiteX8" fmla="*/ 8659 w 71499"/>
                  <a:gd name="connsiteY8" fmla="*/ 574854 h 593089"/>
                  <a:gd name="connsiteX9" fmla="*/ 18341 w 71499"/>
                  <a:gd name="connsiteY9" fmla="*/ 584116 h 593089"/>
                  <a:gd name="connsiteX10" fmla="*/ 65176 w 71499"/>
                  <a:gd name="connsiteY10" fmla="*/ 537150 h 593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1499" h="593089">
                    <a:moveTo>
                      <a:pt x="65176" y="537150"/>
                    </a:moveTo>
                    <a:cubicBezTo>
                      <a:pt x="65150" y="358100"/>
                      <a:pt x="65150" y="179050"/>
                      <a:pt x="65150" y="0"/>
                    </a:cubicBezTo>
                    <a:cubicBezTo>
                      <a:pt x="66724" y="0"/>
                      <a:pt x="69846" y="0"/>
                      <a:pt x="71394" y="0"/>
                    </a:cubicBezTo>
                    <a:cubicBezTo>
                      <a:pt x="71473" y="179863"/>
                      <a:pt x="71289" y="359727"/>
                      <a:pt x="71499" y="539590"/>
                    </a:cubicBezTo>
                    <a:cubicBezTo>
                      <a:pt x="53815" y="557537"/>
                      <a:pt x="35946" y="575379"/>
                      <a:pt x="17999" y="593090"/>
                    </a:cubicBezTo>
                    <a:cubicBezTo>
                      <a:pt x="12148" y="586793"/>
                      <a:pt x="5615" y="581125"/>
                      <a:pt x="0" y="574618"/>
                    </a:cubicBezTo>
                    <a:cubicBezTo>
                      <a:pt x="4854" y="570053"/>
                      <a:pt x="9472" y="565225"/>
                      <a:pt x="14195" y="560528"/>
                    </a:cubicBezTo>
                    <a:cubicBezTo>
                      <a:pt x="15638" y="561971"/>
                      <a:pt x="17107" y="563467"/>
                      <a:pt x="18577" y="564910"/>
                    </a:cubicBezTo>
                    <a:cubicBezTo>
                      <a:pt x="15271" y="568216"/>
                      <a:pt x="11965" y="571522"/>
                      <a:pt x="8659" y="574854"/>
                    </a:cubicBezTo>
                    <a:cubicBezTo>
                      <a:pt x="11781" y="578029"/>
                      <a:pt x="14930" y="581230"/>
                      <a:pt x="18341" y="584116"/>
                    </a:cubicBezTo>
                    <a:cubicBezTo>
                      <a:pt x="33795" y="568321"/>
                      <a:pt x="49590" y="552840"/>
                      <a:pt x="65176" y="537150"/>
                    </a:cubicBezTo>
                    <a:close/>
                  </a:path>
                </a:pathLst>
              </a:custGeom>
              <a:grpFill/>
              <a:ln w="2609"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45FAFA43-81F8-AFB6-A738-AA623AD053DC}"/>
                  </a:ext>
                </a:extLst>
              </p:cNvPr>
              <p:cNvSpPr/>
              <p:nvPr/>
            </p:nvSpPr>
            <p:spPr>
              <a:xfrm>
                <a:off x="6292682" y="2231668"/>
                <a:ext cx="237115" cy="707436"/>
              </a:xfrm>
              <a:custGeom>
                <a:avLst/>
                <a:gdLst>
                  <a:gd name="connsiteX0" fmla="*/ 173829 w 237115"/>
                  <a:gd name="connsiteY0" fmla="*/ 26 h 707436"/>
                  <a:gd name="connsiteX1" fmla="*/ 236144 w 237115"/>
                  <a:gd name="connsiteY1" fmla="*/ 0 h 707436"/>
                  <a:gd name="connsiteX2" fmla="*/ 236144 w 237115"/>
                  <a:gd name="connsiteY2" fmla="*/ 500206 h 707436"/>
                  <a:gd name="connsiteX3" fmla="*/ 218932 w 237115"/>
                  <a:gd name="connsiteY3" fmla="*/ 500233 h 707436"/>
                  <a:gd name="connsiteX4" fmla="*/ 218958 w 237115"/>
                  <a:gd name="connsiteY4" fmla="*/ 585428 h 707436"/>
                  <a:gd name="connsiteX5" fmla="*/ 236932 w 237115"/>
                  <a:gd name="connsiteY5" fmla="*/ 585402 h 707436"/>
                  <a:gd name="connsiteX6" fmla="*/ 237115 w 237115"/>
                  <a:gd name="connsiteY6" fmla="*/ 604871 h 707436"/>
                  <a:gd name="connsiteX7" fmla="*/ 134786 w 237115"/>
                  <a:gd name="connsiteY7" fmla="*/ 707436 h 707436"/>
                  <a:gd name="connsiteX8" fmla="*/ 73257 w 237115"/>
                  <a:gd name="connsiteY8" fmla="*/ 645934 h 707436"/>
                  <a:gd name="connsiteX9" fmla="*/ 0 w 237115"/>
                  <a:gd name="connsiteY9" fmla="*/ 572021 h 707436"/>
                  <a:gd name="connsiteX10" fmla="*/ 62237 w 237115"/>
                  <a:gd name="connsiteY10" fmla="*/ 509679 h 707436"/>
                  <a:gd name="connsiteX11" fmla="*/ 111040 w 237115"/>
                  <a:gd name="connsiteY11" fmla="*/ 558560 h 707436"/>
                  <a:gd name="connsiteX12" fmla="*/ 94117 w 237115"/>
                  <a:gd name="connsiteY12" fmla="*/ 575432 h 707436"/>
                  <a:gd name="connsiteX13" fmla="*/ 116629 w 237115"/>
                  <a:gd name="connsiteY13" fmla="*/ 597918 h 707436"/>
                  <a:gd name="connsiteX14" fmla="*/ 173829 w 237115"/>
                  <a:gd name="connsiteY14" fmla="*/ 541060 h 707436"/>
                  <a:gd name="connsiteX15" fmla="*/ 173829 w 237115"/>
                  <a:gd name="connsiteY15" fmla="*/ 26 h 707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37115" h="707436">
                    <a:moveTo>
                      <a:pt x="173829" y="26"/>
                    </a:moveTo>
                    <a:cubicBezTo>
                      <a:pt x="194609" y="0"/>
                      <a:pt x="215390" y="0"/>
                      <a:pt x="236144" y="0"/>
                    </a:cubicBezTo>
                    <a:cubicBezTo>
                      <a:pt x="236171" y="166744"/>
                      <a:pt x="236171" y="333462"/>
                      <a:pt x="236144" y="500206"/>
                    </a:cubicBezTo>
                    <a:cubicBezTo>
                      <a:pt x="230398" y="500206"/>
                      <a:pt x="224678" y="500180"/>
                      <a:pt x="218932" y="500233"/>
                    </a:cubicBezTo>
                    <a:cubicBezTo>
                      <a:pt x="218985" y="528623"/>
                      <a:pt x="218958" y="557012"/>
                      <a:pt x="218958" y="585428"/>
                    </a:cubicBezTo>
                    <a:cubicBezTo>
                      <a:pt x="224941" y="585402"/>
                      <a:pt x="230923" y="585402"/>
                      <a:pt x="236932" y="585402"/>
                    </a:cubicBezTo>
                    <a:cubicBezTo>
                      <a:pt x="236958" y="591883"/>
                      <a:pt x="236774" y="598390"/>
                      <a:pt x="237115" y="604871"/>
                    </a:cubicBezTo>
                    <a:cubicBezTo>
                      <a:pt x="202848" y="638928"/>
                      <a:pt x="169132" y="673484"/>
                      <a:pt x="134786" y="707436"/>
                    </a:cubicBezTo>
                    <a:cubicBezTo>
                      <a:pt x="113874" y="687312"/>
                      <a:pt x="93854" y="666321"/>
                      <a:pt x="73257" y="645934"/>
                    </a:cubicBezTo>
                    <a:cubicBezTo>
                      <a:pt x="48803" y="621322"/>
                      <a:pt x="23956" y="597104"/>
                      <a:pt x="0" y="572021"/>
                    </a:cubicBezTo>
                    <a:cubicBezTo>
                      <a:pt x="20545" y="551056"/>
                      <a:pt x="41509" y="530459"/>
                      <a:pt x="62237" y="509679"/>
                    </a:cubicBezTo>
                    <a:cubicBezTo>
                      <a:pt x="78531" y="525946"/>
                      <a:pt x="94825" y="542214"/>
                      <a:pt x="111040" y="558560"/>
                    </a:cubicBezTo>
                    <a:cubicBezTo>
                      <a:pt x="105399" y="564175"/>
                      <a:pt x="99784" y="569817"/>
                      <a:pt x="94117" y="575432"/>
                    </a:cubicBezTo>
                    <a:cubicBezTo>
                      <a:pt x="101411" y="583172"/>
                      <a:pt x="109204" y="590361"/>
                      <a:pt x="116629" y="597918"/>
                    </a:cubicBezTo>
                    <a:cubicBezTo>
                      <a:pt x="135809" y="579105"/>
                      <a:pt x="154858" y="560109"/>
                      <a:pt x="173829" y="541060"/>
                    </a:cubicBezTo>
                    <a:cubicBezTo>
                      <a:pt x="173802" y="360724"/>
                      <a:pt x="173855" y="180362"/>
                      <a:pt x="173829" y="26"/>
                    </a:cubicBezTo>
                    <a:close/>
                  </a:path>
                </a:pathLst>
              </a:custGeom>
              <a:grpFill/>
              <a:ln w="2609"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59C78FB0-BC0F-E9D9-904C-D8E979630674}"/>
                  </a:ext>
                </a:extLst>
              </p:cNvPr>
              <p:cNvSpPr/>
              <p:nvPr/>
            </p:nvSpPr>
            <p:spPr>
              <a:xfrm>
                <a:off x="6534646" y="2231668"/>
                <a:ext cx="10276" cy="473640"/>
              </a:xfrm>
              <a:custGeom>
                <a:avLst/>
                <a:gdLst>
                  <a:gd name="connsiteX0" fmla="*/ 110 w 10276"/>
                  <a:gd name="connsiteY0" fmla="*/ 407166 h 473640"/>
                  <a:gd name="connsiteX1" fmla="*/ 267 w 10276"/>
                  <a:gd name="connsiteY1" fmla="*/ 26 h 473640"/>
                  <a:gd name="connsiteX2" fmla="*/ 10028 w 10276"/>
                  <a:gd name="connsiteY2" fmla="*/ 0 h 473640"/>
                  <a:gd name="connsiteX3" fmla="*/ 10054 w 10276"/>
                  <a:gd name="connsiteY3" fmla="*/ 374499 h 473640"/>
                  <a:gd name="connsiteX4" fmla="*/ 9923 w 10276"/>
                  <a:gd name="connsiteY4" fmla="*/ 469639 h 473640"/>
                  <a:gd name="connsiteX5" fmla="*/ 398 w 10276"/>
                  <a:gd name="connsiteY5" fmla="*/ 469691 h 473640"/>
                  <a:gd name="connsiteX6" fmla="*/ 110 w 10276"/>
                  <a:gd name="connsiteY6" fmla="*/ 407166 h 473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76" h="473640">
                    <a:moveTo>
                      <a:pt x="110" y="407166"/>
                    </a:moveTo>
                    <a:cubicBezTo>
                      <a:pt x="425" y="271461"/>
                      <a:pt x="162" y="135731"/>
                      <a:pt x="267" y="26"/>
                    </a:cubicBezTo>
                    <a:cubicBezTo>
                      <a:pt x="3495" y="26"/>
                      <a:pt x="6774" y="26"/>
                      <a:pt x="10028" y="0"/>
                    </a:cubicBezTo>
                    <a:cubicBezTo>
                      <a:pt x="10054" y="124842"/>
                      <a:pt x="10028" y="249683"/>
                      <a:pt x="10054" y="374499"/>
                    </a:cubicBezTo>
                    <a:cubicBezTo>
                      <a:pt x="10369" y="406195"/>
                      <a:pt x="10369" y="437917"/>
                      <a:pt x="9923" y="469639"/>
                    </a:cubicBezTo>
                    <a:cubicBezTo>
                      <a:pt x="9608" y="474939"/>
                      <a:pt x="713" y="474992"/>
                      <a:pt x="398" y="469691"/>
                    </a:cubicBezTo>
                    <a:cubicBezTo>
                      <a:pt x="241" y="448858"/>
                      <a:pt x="-205" y="427999"/>
                      <a:pt x="110" y="407166"/>
                    </a:cubicBezTo>
                    <a:close/>
                  </a:path>
                </a:pathLst>
              </a:custGeom>
              <a:grpFill/>
              <a:ln w="2609"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71E4520B-2D05-DBA9-5E58-C95ABAFA3AC4}"/>
                  </a:ext>
                </a:extLst>
              </p:cNvPr>
              <p:cNvSpPr/>
              <p:nvPr/>
            </p:nvSpPr>
            <p:spPr>
              <a:xfrm>
                <a:off x="6517858" y="2715432"/>
                <a:ext cx="445237" cy="118847"/>
              </a:xfrm>
              <a:custGeom>
                <a:avLst/>
                <a:gdLst>
                  <a:gd name="connsiteX0" fmla="*/ 17239 w 445237"/>
                  <a:gd name="connsiteY0" fmla="*/ 43 h 118847"/>
                  <a:gd name="connsiteX1" fmla="*/ 288359 w 445237"/>
                  <a:gd name="connsiteY1" fmla="*/ 95 h 118847"/>
                  <a:gd name="connsiteX2" fmla="*/ 444319 w 445237"/>
                  <a:gd name="connsiteY2" fmla="*/ 305 h 118847"/>
                  <a:gd name="connsiteX3" fmla="*/ 403282 w 445237"/>
                  <a:gd name="connsiteY3" fmla="*/ 24340 h 118847"/>
                  <a:gd name="connsiteX4" fmla="*/ 386857 w 445237"/>
                  <a:gd name="connsiteY4" fmla="*/ 51549 h 118847"/>
                  <a:gd name="connsiteX5" fmla="*/ 397588 w 445237"/>
                  <a:gd name="connsiteY5" fmla="*/ 87784 h 118847"/>
                  <a:gd name="connsiteX6" fmla="*/ 416349 w 445237"/>
                  <a:gd name="connsiteY6" fmla="*/ 101900 h 118847"/>
                  <a:gd name="connsiteX7" fmla="*/ 445237 w 445237"/>
                  <a:gd name="connsiteY7" fmla="*/ 118666 h 118847"/>
                  <a:gd name="connsiteX8" fmla="*/ 318139 w 445237"/>
                  <a:gd name="connsiteY8" fmla="*/ 118220 h 118847"/>
                  <a:gd name="connsiteX9" fmla="*/ 224363 w 445237"/>
                  <a:gd name="connsiteY9" fmla="*/ 118351 h 118847"/>
                  <a:gd name="connsiteX10" fmla="*/ 41483 w 445237"/>
                  <a:gd name="connsiteY10" fmla="*/ 118430 h 118847"/>
                  <a:gd name="connsiteX11" fmla="*/ 18026 w 445237"/>
                  <a:gd name="connsiteY11" fmla="*/ 118142 h 118847"/>
                  <a:gd name="connsiteX12" fmla="*/ 17265 w 445237"/>
                  <a:gd name="connsiteY12" fmla="*/ 95393 h 118847"/>
                  <a:gd name="connsiteX13" fmla="*/ 0 w 445237"/>
                  <a:gd name="connsiteY13" fmla="*/ 95340 h 118847"/>
                  <a:gd name="connsiteX14" fmla="*/ 26 w 445237"/>
                  <a:gd name="connsiteY14" fmla="*/ 22687 h 118847"/>
                  <a:gd name="connsiteX15" fmla="*/ 17212 w 445237"/>
                  <a:gd name="connsiteY15" fmla="*/ 22713 h 118847"/>
                  <a:gd name="connsiteX16" fmla="*/ 17239 w 445237"/>
                  <a:gd name="connsiteY16" fmla="*/ 43 h 118847"/>
                  <a:gd name="connsiteX17" fmla="*/ 48383 w 445237"/>
                  <a:gd name="connsiteY17" fmla="*/ 19459 h 118847"/>
                  <a:gd name="connsiteX18" fmla="*/ 151841 w 445237"/>
                  <a:gd name="connsiteY18" fmla="*/ 19748 h 118847"/>
                  <a:gd name="connsiteX19" fmla="*/ 153022 w 445237"/>
                  <a:gd name="connsiteY19" fmla="*/ 22372 h 118847"/>
                  <a:gd name="connsiteX20" fmla="*/ 44553 w 445237"/>
                  <a:gd name="connsiteY20" fmla="*/ 22398 h 118847"/>
                  <a:gd name="connsiteX21" fmla="*/ 37678 w 445237"/>
                  <a:gd name="connsiteY21" fmla="*/ 24130 h 118847"/>
                  <a:gd name="connsiteX22" fmla="*/ 160027 w 445237"/>
                  <a:gd name="connsiteY22" fmla="*/ 24340 h 118847"/>
                  <a:gd name="connsiteX23" fmla="*/ 159844 w 445237"/>
                  <a:gd name="connsiteY23" fmla="*/ 27095 h 118847"/>
                  <a:gd name="connsiteX24" fmla="*/ 36602 w 445237"/>
                  <a:gd name="connsiteY24" fmla="*/ 27095 h 118847"/>
                  <a:gd name="connsiteX25" fmla="*/ 31591 w 445237"/>
                  <a:gd name="connsiteY25" fmla="*/ 28774 h 118847"/>
                  <a:gd name="connsiteX26" fmla="*/ 179653 w 445237"/>
                  <a:gd name="connsiteY26" fmla="*/ 29141 h 118847"/>
                  <a:gd name="connsiteX27" fmla="*/ 180572 w 445237"/>
                  <a:gd name="connsiteY27" fmla="*/ 32001 h 118847"/>
                  <a:gd name="connsiteX28" fmla="*/ 32011 w 445237"/>
                  <a:gd name="connsiteY28" fmla="*/ 32027 h 118847"/>
                  <a:gd name="connsiteX29" fmla="*/ 26579 w 445237"/>
                  <a:gd name="connsiteY29" fmla="*/ 33602 h 118847"/>
                  <a:gd name="connsiteX30" fmla="*/ 180572 w 445237"/>
                  <a:gd name="connsiteY30" fmla="*/ 33864 h 118847"/>
                  <a:gd name="connsiteX31" fmla="*/ 180598 w 445237"/>
                  <a:gd name="connsiteY31" fmla="*/ 36645 h 118847"/>
                  <a:gd name="connsiteX32" fmla="*/ 27471 w 445237"/>
                  <a:gd name="connsiteY32" fmla="*/ 36645 h 118847"/>
                  <a:gd name="connsiteX33" fmla="*/ 23378 w 445237"/>
                  <a:gd name="connsiteY33" fmla="*/ 38403 h 118847"/>
                  <a:gd name="connsiteX34" fmla="*/ 186843 w 445237"/>
                  <a:gd name="connsiteY34" fmla="*/ 38587 h 118847"/>
                  <a:gd name="connsiteX35" fmla="*/ 186843 w 445237"/>
                  <a:gd name="connsiteY35" fmla="*/ 41342 h 118847"/>
                  <a:gd name="connsiteX36" fmla="*/ 25766 w 445237"/>
                  <a:gd name="connsiteY36" fmla="*/ 41342 h 118847"/>
                  <a:gd name="connsiteX37" fmla="*/ 20754 w 445237"/>
                  <a:gd name="connsiteY37" fmla="*/ 43179 h 118847"/>
                  <a:gd name="connsiteX38" fmla="*/ 142474 w 445237"/>
                  <a:gd name="connsiteY38" fmla="*/ 43336 h 118847"/>
                  <a:gd name="connsiteX39" fmla="*/ 142553 w 445237"/>
                  <a:gd name="connsiteY39" fmla="*/ 46144 h 118847"/>
                  <a:gd name="connsiteX40" fmla="*/ 22670 w 445237"/>
                  <a:gd name="connsiteY40" fmla="*/ 46222 h 118847"/>
                  <a:gd name="connsiteX41" fmla="*/ 18865 w 445237"/>
                  <a:gd name="connsiteY41" fmla="*/ 47849 h 118847"/>
                  <a:gd name="connsiteX42" fmla="*/ 135494 w 445237"/>
                  <a:gd name="connsiteY42" fmla="*/ 48164 h 118847"/>
                  <a:gd name="connsiteX43" fmla="*/ 138722 w 445237"/>
                  <a:gd name="connsiteY43" fmla="*/ 48846 h 118847"/>
                  <a:gd name="connsiteX44" fmla="*/ 136124 w 445237"/>
                  <a:gd name="connsiteY44" fmla="*/ 50211 h 118847"/>
                  <a:gd name="connsiteX45" fmla="*/ 124579 w 445237"/>
                  <a:gd name="connsiteY45" fmla="*/ 52310 h 118847"/>
                  <a:gd name="connsiteX46" fmla="*/ 206731 w 445237"/>
                  <a:gd name="connsiteY46" fmla="*/ 52834 h 118847"/>
                  <a:gd name="connsiteX47" fmla="*/ 207518 w 445237"/>
                  <a:gd name="connsiteY47" fmla="*/ 55537 h 118847"/>
                  <a:gd name="connsiteX48" fmla="*/ 18183 w 445237"/>
                  <a:gd name="connsiteY48" fmla="*/ 55563 h 118847"/>
                  <a:gd name="connsiteX49" fmla="*/ 18026 w 445237"/>
                  <a:gd name="connsiteY49" fmla="*/ 57452 h 118847"/>
                  <a:gd name="connsiteX50" fmla="*/ 207177 w 445237"/>
                  <a:gd name="connsiteY50" fmla="*/ 57479 h 118847"/>
                  <a:gd name="connsiteX51" fmla="*/ 207177 w 445237"/>
                  <a:gd name="connsiteY51" fmla="*/ 60286 h 118847"/>
                  <a:gd name="connsiteX52" fmla="*/ 18655 w 445237"/>
                  <a:gd name="connsiteY52" fmla="*/ 60443 h 118847"/>
                  <a:gd name="connsiteX53" fmla="*/ 17553 w 445237"/>
                  <a:gd name="connsiteY53" fmla="*/ 62228 h 118847"/>
                  <a:gd name="connsiteX54" fmla="*/ 207230 w 445237"/>
                  <a:gd name="connsiteY54" fmla="*/ 62359 h 118847"/>
                  <a:gd name="connsiteX55" fmla="*/ 207125 w 445237"/>
                  <a:gd name="connsiteY55" fmla="*/ 65166 h 118847"/>
                  <a:gd name="connsiteX56" fmla="*/ 18078 w 445237"/>
                  <a:gd name="connsiteY56" fmla="*/ 65245 h 118847"/>
                  <a:gd name="connsiteX57" fmla="*/ 19180 w 445237"/>
                  <a:gd name="connsiteY57" fmla="*/ 66819 h 118847"/>
                  <a:gd name="connsiteX58" fmla="*/ 201274 w 445237"/>
                  <a:gd name="connsiteY58" fmla="*/ 67082 h 118847"/>
                  <a:gd name="connsiteX59" fmla="*/ 200565 w 445237"/>
                  <a:gd name="connsiteY59" fmla="*/ 69784 h 118847"/>
                  <a:gd name="connsiteX60" fmla="*/ 18839 w 445237"/>
                  <a:gd name="connsiteY60" fmla="*/ 70073 h 118847"/>
                  <a:gd name="connsiteX61" fmla="*/ 25818 w 445237"/>
                  <a:gd name="connsiteY61" fmla="*/ 71831 h 118847"/>
                  <a:gd name="connsiteX62" fmla="*/ 178027 w 445237"/>
                  <a:gd name="connsiteY62" fmla="*/ 71910 h 118847"/>
                  <a:gd name="connsiteX63" fmla="*/ 179024 w 445237"/>
                  <a:gd name="connsiteY63" fmla="*/ 74481 h 118847"/>
                  <a:gd name="connsiteX64" fmla="*/ 20492 w 445237"/>
                  <a:gd name="connsiteY64" fmla="*/ 74980 h 118847"/>
                  <a:gd name="connsiteX65" fmla="*/ 25845 w 445237"/>
                  <a:gd name="connsiteY65" fmla="*/ 76501 h 118847"/>
                  <a:gd name="connsiteX66" fmla="*/ 174353 w 445237"/>
                  <a:gd name="connsiteY66" fmla="*/ 76475 h 118847"/>
                  <a:gd name="connsiteX67" fmla="*/ 174301 w 445237"/>
                  <a:gd name="connsiteY67" fmla="*/ 79440 h 118847"/>
                  <a:gd name="connsiteX68" fmla="*/ 23300 w 445237"/>
                  <a:gd name="connsiteY68" fmla="*/ 79571 h 118847"/>
                  <a:gd name="connsiteX69" fmla="*/ 25923 w 445237"/>
                  <a:gd name="connsiteY69" fmla="*/ 81277 h 118847"/>
                  <a:gd name="connsiteX70" fmla="*/ 167741 w 445237"/>
                  <a:gd name="connsiteY70" fmla="*/ 81539 h 118847"/>
                  <a:gd name="connsiteX71" fmla="*/ 168738 w 445237"/>
                  <a:gd name="connsiteY71" fmla="*/ 84137 h 118847"/>
                  <a:gd name="connsiteX72" fmla="*/ 27314 w 445237"/>
                  <a:gd name="connsiteY72" fmla="*/ 84268 h 118847"/>
                  <a:gd name="connsiteX73" fmla="*/ 28678 w 445237"/>
                  <a:gd name="connsiteY73" fmla="*/ 85868 h 118847"/>
                  <a:gd name="connsiteX74" fmla="*/ 165144 w 445237"/>
                  <a:gd name="connsiteY74" fmla="*/ 86288 h 118847"/>
                  <a:gd name="connsiteX75" fmla="*/ 166456 w 445237"/>
                  <a:gd name="connsiteY75" fmla="*/ 88623 h 118847"/>
                  <a:gd name="connsiteX76" fmla="*/ 32116 w 445237"/>
                  <a:gd name="connsiteY76" fmla="*/ 88912 h 118847"/>
                  <a:gd name="connsiteX77" fmla="*/ 36707 w 445237"/>
                  <a:gd name="connsiteY77" fmla="*/ 90985 h 118847"/>
                  <a:gd name="connsiteX78" fmla="*/ 198886 w 445237"/>
                  <a:gd name="connsiteY78" fmla="*/ 91064 h 118847"/>
                  <a:gd name="connsiteX79" fmla="*/ 200801 w 445237"/>
                  <a:gd name="connsiteY79" fmla="*/ 93687 h 118847"/>
                  <a:gd name="connsiteX80" fmla="*/ 38150 w 445237"/>
                  <a:gd name="connsiteY80" fmla="*/ 93897 h 118847"/>
                  <a:gd name="connsiteX81" fmla="*/ 44710 w 445237"/>
                  <a:gd name="connsiteY81" fmla="*/ 95682 h 118847"/>
                  <a:gd name="connsiteX82" fmla="*/ 232497 w 445237"/>
                  <a:gd name="connsiteY82" fmla="*/ 95682 h 118847"/>
                  <a:gd name="connsiteX83" fmla="*/ 232340 w 445237"/>
                  <a:gd name="connsiteY83" fmla="*/ 98410 h 118847"/>
                  <a:gd name="connsiteX84" fmla="*/ 65018 w 445237"/>
                  <a:gd name="connsiteY84" fmla="*/ 98437 h 118847"/>
                  <a:gd name="connsiteX85" fmla="*/ 50640 w 445237"/>
                  <a:gd name="connsiteY85" fmla="*/ 99093 h 118847"/>
                  <a:gd name="connsiteX86" fmla="*/ 89997 w 445237"/>
                  <a:gd name="connsiteY86" fmla="*/ 100457 h 118847"/>
                  <a:gd name="connsiteX87" fmla="*/ 197758 w 445237"/>
                  <a:gd name="connsiteY87" fmla="*/ 99958 h 118847"/>
                  <a:gd name="connsiteX88" fmla="*/ 408976 w 445237"/>
                  <a:gd name="connsiteY88" fmla="*/ 100195 h 118847"/>
                  <a:gd name="connsiteX89" fmla="*/ 402626 w 445237"/>
                  <a:gd name="connsiteY89" fmla="*/ 98410 h 118847"/>
                  <a:gd name="connsiteX90" fmla="*/ 311816 w 445237"/>
                  <a:gd name="connsiteY90" fmla="*/ 98305 h 118847"/>
                  <a:gd name="connsiteX91" fmla="*/ 310373 w 445237"/>
                  <a:gd name="connsiteY91" fmla="*/ 96049 h 118847"/>
                  <a:gd name="connsiteX92" fmla="*/ 401498 w 445237"/>
                  <a:gd name="connsiteY92" fmla="*/ 95209 h 118847"/>
                  <a:gd name="connsiteX93" fmla="*/ 390163 w 445237"/>
                  <a:gd name="connsiteY93" fmla="*/ 93714 h 118847"/>
                  <a:gd name="connsiteX94" fmla="*/ 310950 w 445237"/>
                  <a:gd name="connsiteY94" fmla="*/ 93582 h 118847"/>
                  <a:gd name="connsiteX95" fmla="*/ 310005 w 445237"/>
                  <a:gd name="connsiteY95" fmla="*/ 91090 h 118847"/>
                  <a:gd name="connsiteX96" fmla="*/ 380744 w 445237"/>
                  <a:gd name="connsiteY96" fmla="*/ 91011 h 118847"/>
                  <a:gd name="connsiteX97" fmla="*/ 396513 w 445237"/>
                  <a:gd name="connsiteY97" fmla="*/ 90513 h 118847"/>
                  <a:gd name="connsiteX98" fmla="*/ 391790 w 445237"/>
                  <a:gd name="connsiteY98" fmla="*/ 88886 h 118847"/>
                  <a:gd name="connsiteX99" fmla="*/ 311947 w 445237"/>
                  <a:gd name="connsiteY99" fmla="*/ 88807 h 118847"/>
                  <a:gd name="connsiteX100" fmla="*/ 308326 w 445237"/>
                  <a:gd name="connsiteY100" fmla="*/ 87679 h 118847"/>
                  <a:gd name="connsiteX101" fmla="*/ 311684 w 445237"/>
                  <a:gd name="connsiteY101" fmla="*/ 86210 h 118847"/>
                  <a:gd name="connsiteX102" fmla="*/ 391554 w 445237"/>
                  <a:gd name="connsiteY102" fmla="*/ 86026 h 118847"/>
                  <a:gd name="connsiteX103" fmla="*/ 391501 w 445237"/>
                  <a:gd name="connsiteY103" fmla="*/ 84268 h 118847"/>
                  <a:gd name="connsiteX104" fmla="*/ 308824 w 445237"/>
                  <a:gd name="connsiteY104" fmla="*/ 84189 h 118847"/>
                  <a:gd name="connsiteX105" fmla="*/ 308772 w 445237"/>
                  <a:gd name="connsiteY105" fmla="*/ 81434 h 118847"/>
                  <a:gd name="connsiteX106" fmla="*/ 389428 w 445237"/>
                  <a:gd name="connsiteY106" fmla="*/ 81303 h 118847"/>
                  <a:gd name="connsiteX107" fmla="*/ 386857 w 445237"/>
                  <a:gd name="connsiteY107" fmla="*/ 79519 h 118847"/>
                  <a:gd name="connsiteX108" fmla="*/ 301425 w 445237"/>
                  <a:gd name="connsiteY108" fmla="*/ 79283 h 118847"/>
                  <a:gd name="connsiteX109" fmla="*/ 302055 w 445237"/>
                  <a:gd name="connsiteY109" fmla="*/ 76449 h 118847"/>
                  <a:gd name="connsiteX110" fmla="*/ 387434 w 445237"/>
                  <a:gd name="connsiteY110" fmla="*/ 76213 h 118847"/>
                  <a:gd name="connsiteX111" fmla="*/ 380560 w 445237"/>
                  <a:gd name="connsiteY111" fmla="*/ 74717 h 118847"/>
                  <a:gd name="connsiteX112" fmla="*/ 293213 w 445237"/>
                  <a:gd name="connsiteY112" fmla="*/ 74770 h 118847"/>
                  <a:gd name="connsiteX113" fmla="*/ 293239 w 445237"/>
                  <a:gd name="connsiteY113" fmla="*/ 71805 h 118847"/>
                  <a:gd name="connsiteX114" fmla="*/ 385703 w 445237"/>
                  <a:gd name="connsiteY114" fmla="*/ 71569 h 118847"/>
                  <a:gd name="connsiteX115" fmla="*/ 379143 w 445237"/>
                  <a:gd name="connsiteY115" fmla="*/ 69837 h 118847"/>
                  <a:gd name="connsiteX116" fmla="*/ 285446 w 445237"/>
                  <a:gd name="connsiteY116" fmla="*/ 69889 h 118847"/>
                  <a:gd name="connsiteX117" fmla="*/ 285262 w 445237"/>
                  <a:gd name="connsiteY117" fmla="*/ 67056 h 118847"/>
                  <a:gd name="connsiteX118" fmla="*/ 383866 w 445237"/>
                  <a:gd name="connsiteY118" fmla="*/ 67003 h 118847"/>
                  <a:gd name="connsiteX119" fmla="*/ 383918 w 445237"/>
                  <a:gd name="connsiteY119" fmla="*/ 65219 h 118847"/>
                  <a:gd name="connsiteX120" fmla="*/ 280723 w 445237"/>
                  <a:gd name="connsiteY120" fmla="*/ 65193 h 118847"/>
                  <a:gd name="connsiteX121" fmla="*/ 280618 w 445237"/>
                  <a:gd name="connsiteY121" fmla="*/ 62359 h 118847"/>
                  <a:gd name="connsiteX122" fmla="*/ 383367 w 445237"/>
                  <a:gd name="connsiteY122" fmla="*/ 62333 h 118847"/>
                  <a:gd name="connsiteX123" fmla="*/ 383262 w 445237"/>
                  <a:gd name="connsiteY123" fmla="*/ 60312 h 118847"/>
                  <a:gd name="connsiteX124" fmla="*/ 282665 w 445237"/>
                  <a:gd name="connsiteY124" fmla="*/ 60286 h 118847"/>
                  <a:gd name="connsiteX125" fmla="*/ 285053 w 445237"/>
                  <a:gd name="connsiteY125" fmla="*/ 58056 h 118847"/>
                  <a:gd name="connsiteX126" fmla="*/ 335299 w 445237"/>
                  <a:gd name="connsiteY126" fmla="*/ 57452 h 118847"/>
                  <a:gd name="connsiteX127" fmla="*/ 383971 w 445237"/>
                  <a:gd name="connsiteY127" fmla="*/ 57321 h 118847"/>
                  <a:gd name="connsiteX128" fmla="*/ 380744 w 445237"/>
                  <a:gd name="connsiteY128" fmla="*/ 55616 h 118847"/>
                  <a:gd name="connsiteX129" fmla="*/ 329107 w 445237"/>
                  <a:gd name="connsiteY129" fmla="*/ 55616 h 118847"/>
                  <a:gd name="connsiteX130" fmla="*/ 329133 w 445237"/>
                  <a:gd name="connsiteY130" fmla="*/ 52808 h 118847"/>
                  <a:gd name="connsiteX131" fmla="*/ 383840 w 445237"/>
                  <a:gd name="connsiteY131" fmla="*/ 52782 h 118847"/>
                  <a:gd name="connsiteX132" fmla="*/ 383630 w 445237"/>
                  <a:gd name="connsiteY132" fmla="*/ 50919 h 118847"/>
                  <a:gd name="connsiteX133" fmla="*/ 329107 w 445237"/>
                  <a:gd name="connsiteY133" fmla="*/ 50972 h 118847"/>
                  <a:gd name="connsiteX134" fmla="*/ 329133 w 445237"/>
                  <a:gd name="connsiteY134" fmla="*/ 48138 h 118847"/>
                  <a:gd name="connsiteX135" fmla="*/ 384128 w 445237"/>
                  <a:gd name="connsiteY135" fmla="*/ 47902 h 118847"/>
                  <a:gd name="connsiteX136" fmla="*/ 385624 w 445237"/>
                  <a:gd name="connsiteY136" fmla="*/ 46537 h 118847"/>
                  <a:gd name="connsiteX137" fmla="*/ 243465 w 445237"/>
                  <a:gd name="connsiteY137" fmla="*/ 46117 h 118847"/>
                  <a:gd name="connsiteX138" fmla="*/ 251022 w 445237"/>
                  <a:gd name="connsiteY138" fmla="*/ 43651 h 118847"/>
                  <a:gd name="connsiteX139" fmla="*/ 379248 w 445237"/>
                  <a:gd name="connsiteY139" fmla="*/ 43494 h 118847"/>
                  <a:gd name="connsiteX140" fmla="*/ 387618 w 445237"/>
                  <a:gd name="connsiteY140" fmla="*/ 41867 h 118847"/>
                  <a:gd name="connsiteX141" fmla="*/ 372872 w 445237"/>
                  <a:gd name="connsiteY141" fmla="*/ 41447 h 118847"/>
                  <a:gd name="connsiteX142" fmla="*/ 278336 w 445237"/>
                  <a:gd name="connsiteY142" fmla="*/ 41447 h 118847"/>
                  <a:gd name="connsiteX143" fmla="*/ 278362 w 445237"/>
                  <a:gd name="connsiteY143" fmla="*/ 38639 h 118847"/>
                  <a:gd name="connsiteX144" fmla="*/ 385493 w 445237"/>
                  <a:gd name="connsiteY144" fmla="*/ 38639 h 118847"/>
                  <a:gd name="connsiteX145" fmla="*/ 389297 w 445237"/>
                  <a:gd name="connsiteY145" fmla="*/ 36855 h 118847"/>
                  <a:gd name="connsiteX146" fmla="*/ 275974 w 445237"/>
                  <a:gd name="connsiteY146" fmla="*/ 36750 h 118847"/>
                  <a:gd name="connsiteX147" fmla="*/ 276000 w 445237"/>
                  <a:gd name="connsiteY147" fmla="*/ 33995 h 118847"/>
                  <a:gd name="connsiteX148" fmla="*/ 388694 w 445237"/>
                  <a:gd name="connsiteY148" fmla="*/ 33969 h 118847"/>
                  <a:gd name="connsiteX149" fmla="*/ 392157 w 445237"/>
                  <a:gd name="connsiteY149" fmla="*/ 32264 h 118847"/>
                  <a:gd name="connsiteX150" fmla="*/ 288122 w 445237"/>
                  <a:gd name="connsiteY150" fmla="*/ 32027 h 118847"/>
                  <a:gd name="connsiteX151" fmla="*/ 287230 w 445237"/>
                  <a:gd name="connsiteY151" fmla="*/ 29063 h 118847"/>
                  <a:gd name="connsiteX152" fmla="*/ 391790 w 445237"/>
                  <a:gd name="connsiteY152" fmla="*/ 29036 h 118847"/>
                  <a:gd name="connsiteX153" fmla="*/ 396749 w 445237"/>
                  <a:gd name="connsiteY153" fmla="*/ 27436 h 118847"/>
                  <a:gd name="connsiteX154" fmla="*/ 275187 w 445237"/>
                  <a:gd name="connsiteY154" fmla="*/ 27226 h 118847"/>
                  <a:gd name="connsiteX155" fmla="*/ 275187 w 445237"/>
                  <a:gd name="connsiteY155" fmla="*/ 24418 h 118847"/>
                  <a:gd name="connsiteX156" fmla="*/ 396355 w 445237"/>
                  <a:gd name="connsiteY156" fmla="*/ 24445 h 118847"/>
                  <a:gd name="connsiteX157" fmla="*/ 402101 w 445237"/>
                  <a:gd name="connsiteY157" fmla="*/ 22765 h 118847"/>
                  <a:gd name="connsiteX158" fmla="*/ 251756 w 445237"/>
                  <a:gd name="connsiteY158" fmla="*/ 22503 h 118847"/>
                  <a:gd name="connsiteX159" fmla="*/ 251730 w 445237"/>
                  <a:gd name="connsiteY159" fmla="*/ 19722 h 118847"/>
                  <a:gd name="connsiteX160" fmla="*/ 394860 w 445237"/>
                  <a:gd name="connsiteY160" fmla="*/ 19722 h 118847"/>
                  <a:gd name="connsiteX161" fmla="*/ 409553 w 445237"/>
                  <a:gd name="connsiteY161" fmla="*/ 17859 h 118847"/>
                  <a:gd name="connsiteX162" fmla="*/ 260310 w 445237"/>
                  <a:gd name="connsiteY162" fmla="*/ 17675 h 118847"/>
                  <a:gd name="connsiteX163" fmla="*/ 83805 w 445237"/>
                  <a:gd name="connsiteY163" fmla="*/ 17675 h 118847"/>
                  <a:gd name="connsiteX164" fmla="*/ 48383 w 445237"/>
                  <a:gd name="connsiteY164" fmla="*/ 19459 h 118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Lst>
                <a:rect l="l" t="t" r="r" b="b"/>
                <a:pathLst>
                  <a:path w="445237" h="118847">
                    <a:moveTo>
                      <a:pt x="17239" y="43"/>
                    </a:moveTo>
                    <a:cubicBezTo>
                      <a:pt x="107629" y="-36"/>
                      <a:pt x="197994" y="148"/>
                      <a:pt x="288359" y="95"/>
                    </a:cubicBezTo>
                    <a:cubicBezTo>
                      <a:pt x="340337" y="332"/>
                      <a:pt x="392341" y="-377"/>
                      <a:pt x="444319" y="305"/>
                    </a:cubicBezTo>
                    <a:cubicBezTo>
                      <a:pt x="430150" y="7521"/>
                      <a:pt x="417188" y="16731"/>
                      <a:pt x="403282" y="24340"/>
                    </a:cubicBezTo>
                    <a:cubicBezTo>
                      <a:pt x="395148" y="31319"/>
                      <a:pt x="388694" y="40844"/>
                      <a:pt x="386857" y="51549"/>
                    </a:cubicBezTo>
                    <a:cubicBezTo>
                      <a:pt x="384417" y="64432"/>
                      <a:pt x="388615" y="78259"/>
                      <a:pt x="397588" y="87784"/>
                    </a:cubicBezTo>
                    <a:cubicBezTo>
                      <a:pt x="402705" y="93845"/>
                      <a:pt x="409737" y="97728"/>
                      <a:pt x="416349" y="101900"/>
                    </a:cubicBezTo>
                    <a:cubicBezTo>
                      <a:pt x="425768" y="107830"/>
                      <a:pt x="435765" y="112789"/>
                      <a:pt x="445237" y="118666"/>
                    </a:cubicBezTo>
                    <a:cubicBezTo>
                      <a:pt x="402889" y="119034"/>
                      <a:pt x="360514" y="118824"/>
                      <a:pt x="318139" y="118220"/>
                    </a:cubicBezTo>
                    <a:cubicBezTo>
                      <a:pt x="286889" y="118614"/>
                      <a:pt x="255639" y="118220"/>
                      <a:pt x="224363" y="118351"/>
                    </a:cubicBezTo>
                    <a:cubicBezTo>
                      <a:pt x="163412" y="118850"/>
                      <a:pt x="102434" y="117984"/>
                      <a:pt x="41483" y="118430"/>
                    </a:cubicBezTo>
                    <a:cubicBezTo>
                      <a:pt x="33664" y="118430"/>
                      <a:pt x="25845" y="118089"/>
                      <a:pt x="18026" y="118142"/>
                    </a:cubicBezTo>
                    <a:cubicBezTo>
                      <a:pt x="17842" y="110532"/>
                      <a:pt x="18498" y="102923"/>
                      <a:pt x="17265" y="95393"/>
                    </a:cubicBezTo>
                    <a:cubicBezTo>
                      <a:pt x="11519" y="95340"/>
                      <a:pt x="5772" y="95340"/>
                      <a:pt x="0" y="95340"/>
                    </a:cubicBezTo>
                    <a:cubicBezTo>
                      <a:pt x="52" y="71122"/>
                      <a:pt x="-26" y="46905"/>
                      <a:pt x="26" y="22687"/>
                    </a:cubicBezTo>
                    <a:cubicBezTo>
                      <a:pt x="5746" y="22687"/>
                      <a:pt x="11466" y="22687"/>
                      <a:pt x="17212" y="22713"/>
                    </a:cubicBezTo>
                    <a:cubicBezTo>
                      <a:pt x="17239" y="15156"/>
                      <a:pt x="17239" y="7600"/>
                      <a:pt x="17239" y="43"/>
                    </a:cubicBezTo>
                    <a:close/>
                    <a:moveTo>
                      <a:pt x="48383" y="19459"/>
                    </a:moveTo>
                    <a:cubicBezTo>
                      <a:pt x="82860" y="19932"/>
                      <a:pt x="117364" y="19328"/>
                      <a:pt x="151841" y="19748"/>
                    </a:cubicBezTo>
                    <a:lnTo>
                      <a:pt x="153022" y="22372"/>
                    </a:lnTo>
                    <a:cubicBezTo>
                      <a:pt x="116865" y="22477"/>
                      <a:pt x="80709" y="22398"/>
                      <a:pt x="44553" y="22398"/>
                    </a:cubicBezTo>
                    <a:cubicBezTo>
                      <a:pt x="42086" y="22188"/>
                      <a:pt x="39830" y="23106"/>
                      <a:pt x="37678" y="24130"/>
                    </a:cubicBezTo>
                    <a:cubicBezTo>
                      <a:pt x="78452" y="24418"/>
                      <a:pt x="119253" y="24235"/>
                      <a:pt x="160027" y="24340"/>
                    </a:cubicBezTo>
                    <a:lnTo>
                      <a:pt x="159844" y="27095"/>
                    </a:lnTo>
                    <a:cubicBezTo>
                      <a:pt x="118754" y="26990"/>
                      <a:pt x="77692" y="27252"/>
                      <a:pt x="36602" y="27095"/>
                    </a:cubicBezTo>
                    <a:cubicBezTo>
                      <a:pt x="34739" y="26859"/>
                      <a:pt x="33060" y="27698"/>
                      <a:pt x="31591" y="28774"/>
                    </a:cubicBezTo>
                    <a:cubicBezTo>
                      <a:pt x="80945" y="29246"/>
                      <a:pt x="130325" y="28485"/>
                      <a:pt x="179653" y="29141"/>
                    </a:cubicBezTo>
                    <a:lnTo>
                      <a:pt x="180572" y="32001"/>
                    </a:lnTo>
                    <a:cubicBezTo>
                      <a:pt x="131060" y="32080"/>
                      <a:pt x="81522" y="32027"/>
                      <a:pt x="32011" y="32027"/>
                    </a:cubicBezTo>
                    <a:cubicBezTo>
                      <a:pt x="30017" y="31818"/>
                      <a:pt x="28154" y="32395"/>
                      <a:pt x="26579" y="33602"/>
                    </a:cubicBezTo>
                    <a:cubicBezTo>
                      <a:pt x="77901" y="34048"/>
                      <a:pt x="129250" y="33759"/>
                      <a:pt x="180572" y="33864"/>
                    </a:cubicBezTo>
                    <a:lnTo>
                      <a:pt x="180598" y="36645"/>
                    </a:lnTo>
                    <a:cubicBezTo>
                      <a:pt x="129538" y="36593"/>
                      <a:pt x="78505" y="36724"/>
                      <a:pt x="27471" y="36645"/>
                    </a:cubicBezTo>
                    <a:cubicBezTo>
                      <a:pt x="25792" y="36462"/>
                      <a:pt x="24402" y="37065"/>
                      <a:pt x="23378" y="38403"/>
                    </a:cubicBezTo>
                    <a:cubicBezTo>
                      <a:pt x="77875" y="38744"/>
                      <a:pt x="132372" y="38430"/>
                      <a:pt x="186843" y="38587"/>
                    </a:cubicBezTo>
                    <a:lnTo>
                      <a:pt x="186843" y="41342"/>
                    </a:lnTo>
                    <a:cubicBezTo>
                      <a:pt x="133159" y="41368"/>
                      <a:pt x="79476" y="41368"/>
                      <a:pt x="25766" y="41342"/>
                    </a:cubicBezTo>
                    <a:cubicBezTo>
                      <a:pt x="23877" y="41211"/>
                      <a:pt x="21804" y="41316"/>
                      <a:pt x="20754" y="43179"/>
                    </a:cubicBezTo>
                    <a:cubicBezTo>
                      <a:pt x="61319" y="43599"/>
                      <a:pt x="101883" y="43284"/>
                      <a:pt x="142474" y="43336"/>
                    </a:cubicBezTo>
                    <a:cubicBezTo>
                      <a:pt x="142500" y="44045"/>
                      <a:pt x="142526" y="45435"/>
                      <a:pt x="142553" y="46144"/>
                    </a:cubicBezTo>
                    <a:cubicBezTo>
                      <a:pt x="102592" y="46327"/>
                      <a:pt x="62631" y="46170"/>
                      <a:pt x="22670" y="46222"/>
                    </a:cubicBezTo>
                    <a:cubicBezTo>
                      <a:pt x="21122" y="46091"/>
                      <a:pt x="19862" y="46642"/>
                      <a:pt x="18865" y="47849"/>
                    </a:cubicBezTo>
                    <a:cubicBezTo>
                      <a:pt x="57724" y="48426"/>
                      <a:pt x="96609" y="47797"/>
                      <a:pt x="135494" y="48164"/>
                    </a:cubicBezTo>
                    <a:cubicBezTo>
                      <a:pt x="136308" y="48348"/>
                      <a:pt x="137908" y="48689"/>
                      <a:pt x="138722" y="48846"/>
                    </a:cubicBezTo>
                    <a:lnTo>
                      <a:pt x="136124" y="50211"/>
                    </a:lnTo>
                    <a:lnTo>
                      <a:pt x="124579" y="52310"/>
                    </a:lnTo>
                    <a:cubicBezTo>
                      <a:pt x="151946" y="53333"/>
                      <a:pt x="179365" y="52467"/>
                      <a:pt x="206731" y="52834"/>
                    </a:cubicBezTo>
                    <a:cubicBezTo>
                      <a:pt x="206941" y="53517"/>
                      <a:pt x="207309" y="54855"/>
                      <a:pt x="207518" y="55537"/>
                    </a:cubicBezTo>
                    <a:cubicBezTo>
                      <a:pt x="144415" y="55616"/>
                      <a:pt x="81286" y="55589"/>
                      <a:pt x="18183" y="55563"/>
                    </a:cubicBezTo>
                    <a:cubicBezTo>
                      <a:pt x="18131" y="56035"/>
                      <a:pt x="18052" y="56980"/>
                      <a:pt x="18026" y="57452"/>
                    </a:cubicBezTo>
                    <a:cubicBezTo>
                      <a:pt x="81076" y="57505"/>
                      <a:pt x="144101" y="57452"/>
                      <a:pt x="207177" y="57479"/>
                    </a:cubicBezTo>
                    <a:lnTo>
                      <a:pt x="207177" y="60286"/>
                    </a:lnTo>
                    <a:cubicBezTo>
                      <a:pt x="144337" y="60391"/>
                      <a:pt x="81470" y="60102"/>
                      <a:pt x="18655" y="60443"/>
                    </a:cubicBezTo>
                    <a:cubicBezTo>
                      <a:pt x="18367" y="60890"/>
                      <a:pt x="17816" y="61782"/>
                      <a:pt x="17553" y="62228"/>
                    </a:cubicBezTo>
                    <a:cubicBezTo>
                      <a:pt x="80788" y="62490"/>
                      <a:pt x="143996" y="62280"/>
                      <a:pt x="207230" y="62359"/>
                    </a:cubicBezTo>
                    <a:cubicBezTo>
                      <a:pt x="207204" y="63067"/>
                      <a:pt x="207177" y="64458"/>
                      <a:pt x="207125" y="65166"/>
                    </a:cubicBezTo>
                    <a:cubicBezTo>
                      <a:pt x="144101" y="65166"/>
                      <a:pt x="81103" y="65035"/>
                      <a:pt x="18078" y="65245"/>
                    </a:cubicBezTo>
                    <a:lnTo>
                      <a:pt x="19180" y="66819"/>
                    </a:lnTo>
                    <a:cubicBezTo>
                      <a:pt x="79869" y="67318"/>
                      <a:pt x="140585" y="66846"/>
                      <a:pt x="201274" y="67082"/>
                    </a:cubicBezTo>
                    <a:cubicBezTo>
                      <a:pt x="201090" y="67764"/>
                      <a:pt x="200749" y="69102"/>
                      <a:pt x="200565" y="69784"/>
                    </a:cubicBezTo>
                    <a:cubicBezTo>
                      <a:pt x="139981" y="70073"/>
                      <a:pt x="79397" y="69522"/>
                      <a:pt x="18839" y="70073"/>
                    </a:cubicBezTo>
                    <a:cubicBezTo>
                      <a:pt x="20492" y="72382"/>
                      <a:pt x="23405" y="71674"/>
                      <a:pt x="25818" y="71831"/>
                    </a:cubicBezTo>
                    <a:cubicBezTo>
                      <a:pt x="76537" y="71831"/>
                      <a:pt x="127308" y="71647"/>
                      <a:pt x="178027" y="71910"/>
                    </a:cubicBezTo>
                    <a:cubicBezTo>
                      <a:pt x="179942" y="71385"/>
                      <a:pt x="181175" y="74376"/>
                      <a:pt x="179024" y="74481"/>
                    </a:cubicBezTo>
                    <a:cubicBezTo>
                      <a:pt x="126180" y="75189"/>
                      <a:pt x="73310" y="74192"/>
                      <a:pt x="20492" y="74980"/>
                    </a:cubicBezTo>
                    <a:cubicBezTo>
                      <a:pt x="22093" y="76134"/>
                      <a:pt x="23877" y="76633"/>
                      <a:pt x="25845" y="76501"/>
                    </a:cubicBezTo>
                    <a:cubicBezTo>
                      <a:pt x="75356" y="76449"/>
                      <a:pt x="124842" y="76501"/>
                      <a:pt x="174353" y="76475"/>
                    </a:cubicBezTo>
                    <a:cubicBezTo>
                      <a:pt x="174327" y="77236"/>
                      <a:pt x="174301" y="78705"/>
                      <a:pt x="174301" y="79440"/>
                    </a:cubicBezTo>
                    <a:cubicBezTo>
                      <a:pt x="123976" y="79493"/>
                      <a:pt x="73625" y="79204"/>
                      <a:pt x="23300" y="79571"/>
                    </a:cubicBezTo>
                    <a:cubicBezTo>
                      <a:pt x="23956" y="79991"/>
                      <a:pt x="25267" y="80857"/>
                      <a:pt x="25923" y="81277"/>
                    </a:cubicBezTo>
                    <a:cubicBezTo>
                      <a:pt x="73205" y="81618"/>
                      <a:pt x="120486" y="81251"/>
                      <a:pt x="167741" y="81539"/>
                    </a:cubicBezTo>
                    <a:cubicBezTo>
                      <a:pt x="167977" y="82195"/>
                      <a:pt x="168476" y="83507"/>
                      <a:pt x="168738" y="84137"/>
                    </a:cubicBezTo>
                    <a:cubicBezTo>
                      <a:pt x="121588" y="84163"/>
                      <a:pt x="74438" y="84242"/>
                      <a:pt x="27314" y="84268"/>
                    </a:cubicBezTo>
                    <a:lnTo>
                      <a:pt x="28678" y="85868"/>
                    </a:lnTo>
                    <a:cubicBezTo>
                      <a:pt x="74123" y="86577"/>
                      <a:pt x="119673" y="85763"/>
                      <a:pt x="165144" y="86288"/>
                    </a:cubicBezTo>
                    <a:cubicBezTo>
                      <a:pt x="165485" y="86892"/>
                      <a:pt x="166141" y="88046"/>
                      <a:pt x="166456" y="88623"/>
                    </a:cubicBezTo>
                    <a:cubicBezTo>
                      <a:pt x="121693" y="89227"/>
                      <a:pt x="76878" y="88650"/>
                      <a:pt x="32116" y="88912"/>
                    </a:cubicBezTo>
                    <a:cubicBezTo>
                      <a:pt x="32982" y="90644"/>
                      <a:pt x="34871" y="91116"/>
                      <a:pt x="36707" y="90985"/>
                    </a:cubicBezTo>
                    <a:cubicBezTo>
                      <a:pt x="90758" y="90959"/>
                      <a:pt x="144835" y="90985"/>
                      <a:pt x="198886" y="91064"/>
                    </a:cubicBezTo>
                    <a:cubicBezTo>
                      <a:pt x="199385" y="91720"/>
                      <a:pt x="200329" y="93031"/>
                      <a:pt x="200801" y="93687"/>
                    </a:cubicBezTo>
                    <a:cubicBezTo>
                      <a:pt x="146593" y="93819"/>
                      <a:pt x="92359" y="93556"/>
                      <a:pt x="38150" y="93897"/>
                    </a:cubicBezTo>
                    <a:cubicBezTo>
                      <a:pt x="40171" y="95078"/>
                      <a:pt x="42375" y="95655"/>
                      <a:pt x="44710" y="95682"/>
                    </a:cubicBezTo>
                    <a:cubicBezTo>
                      <a:pt x="107315" y="95708"/>
                      <a:pt x="169893" y="95655"/>
                      <a:pt x="232497" y="95682"/>
                    </a:cubicBezTo>
                    <a:cubicBezTo>
                      <a:pt x="232471" y="96364"/>
                      <a:pt x="232366" y="97728"/>
                      <a:pt x="232340" y="98410"/>
                    </a:cubicBezTo>
                    <a:cubicBezTo>
                      <a:pt x="176557" y="98515"/>
                      <a:pt x="120775" y="98358"/>
                      <a:pt x="65018" y="98437"/>
                    </a:cubicBezTo>
                    <a:cubicBezTo>
                      <a:pt x="60217" y="98542"/>
                      <a:pt x="55337" y="97938"/>
                      <a:pt x="50640" y="99093"/>
                    </a:cubicBezTo>
                    <a:cubicBezTo>
                      <a:pt x="63602" y="101638"/>
                      <a:pt x="76878" y="99880"/>
                      <a:pt x="89997" y="100457"/>
                    </a:cubicBezTo>
                    <a:cubicBezTo>
                      <a:pt x="125891" y="98620"/>
                      <a:pt x="161864" y="100982"/>
                      <a:pt x="197758" y="99958"/>
                    </a:cubicBezTo>
                    <a:cubicBezTo>
                      <a:pt x="268155" y="100667"/>
                      <a:pt x="338579" y="100431"/>
                      <a:pt x="408976" y="100195"/>
                    </a:cubicBezTo>
                    <a:cubicBezTo>
                      <a:pt x="407034" y="98935"/>
                      <a:pt x="404909" y="98332"/>
                      <a:pt x="402626" y="98410"/>
                    </a:cubicBezTo>
                    <a:cubicBezTo>
                      <a:pt x="372374" y="98305"/>
                      <a:pt x="342095" y="98594"/>
                      <a:pt x="311816" y="98305"/>
                    </a:cubicBezTo>
                    <a:cubicBezTo>
                      <a:pt x="311448" y="97728"/>
                      <a:pt x="310740" y="96600"/>
                      <a:pt x="310373" y="96049"/>
                    </a:cubicBezTo>
                    <a:cubicBezTo>
                      <a:pt x="340704" y="94921"/>
                      <a:pt x="371167" y="96574"/>
                      <a:pt x="401498" y="95209"/>
                    </a:cubicBezTo>
                    <a:cubicBezTo>
                      <a:pt x="398192" y="92874"/>
                      <a:pt x="393941" y="93924"/>
                      <a:pt x="390163" y="93714"/>
                    </a:cubicBezTo>
                    <a:cubicBezTo>
                      <a:pt x="363741" y="93635"/>
                      <a:pt x="337345" y="93976"/>
                      <a:pt x="310950" y="93582"/>
                    </a:cubicBezTo>
                    <a:cubicBezTo>
                      <a:pt x="310714" y="92953"/>
                      <a:pt x="310241" y="91720"/>
                      <a:pt x="310005" y="91090"/>
                    </a:cubicBezTo>
                    <a:cubicBezTo>
                      <a:pt x="333593" y="90880"/>
                      <a:pt x="357155" y="91090"/>
                      <a:pt x="380744" y="91011"/>
                    </a:cubicBezTo>
                    <a:cubicBezTo>
                      <a:pt x="385991" y="90906"/>
                      <a:pt x="391291" y="91378"/>
                      <a:pt x="396513" y="90513"/>
                    </a:cubicBezTo>
                    <a:cubicBezTo>
                      <a:pt x="395122" y="89384"/>
                      <a:pt x="393522" y="88860"/>
                      <a:pt x="391790" y="88886"/>
                    </a:cubicBezTo>
                    <a:cubicBezTo>
                      <a:pt x="365184" y="88807"/>
                      <a:pt x="338552" y="88991"/>
                      <a:pt x="311947" y="88807"/>
                    </a:cubicBezTo>
                    <a:cubicBezTo>
                      <a:pt x="311055" y="88518"/>
                      <a:pt x="309218" y="87941"/>
                      <a:pt x="308326" y="87679"/>
                    </a:cubicBezTo>
                    <a:cubicBezTo>
                      <a:pt x="309166" y="87312"/>
                      <a:pt x="310845" y="86577"/>
                      <a:pt x="311684" y="86210"/>
                    </a:cubicBezTo>
                    <a:cubicBezTo>
                      <a:pt x="338290" y="85973"/>
                      <a:pt x="364922" y="86314"/>
                      <a:pt x="391554" y="86026"/>
                    </a:cubicBezTo>
                    <a:lnTo>
                      <a:pt x="391501" y="84268"/>
                    </a:lnTo>
                    <a:cubicBezTo>
                      <a:pt x="363951" y="84058"/>
                      <a:pt x="336375" y="84242"/>
                      <a:pt x="308824" y="84189"/>
                    </a:cubicBezTo>
                    <a:cubicBezTo>
                      <a:pt x="308798" y="83507"/>
                      <a:pt x="308772" y="82116"/>
                      <a:pt x="308772" y="81434"/>
                    </a:cubicBezTo>
                    <a:cubicBezTo>
                      <a:pt x="335666" y="81329"/>
                      <a:pt x="362534" y="81618"/>
                      <a:pt x="389428" y="81303"/>
                    </a:cubicBezTo>
                    <a:cubicBezTo>
                      <a:pt x="388799" y="80857"/>
                      <a:pt x="387487" y="79965"/>
                      <a:pt x="386857" y="79519"/>
                    </a:cubicBezTo>
                    <a:cubicBezTo>
                      <a:pt x="358389" y="79151"/>
                      <a:pt x="329894" y="79676"/>
                      <a:pt x="301425" y="79283"/>
                    </a:cubicBezTo>
                    <a:cubicBezTo>
                      <a:pt x="301609" y="78574"/>
                      <a:pt x="301898" y="77157"/>
                      <a:pt x="302055" y="76449"/>
                    </a:cubicBezTo>
                    <a:cubicBezTo>
                      <a:pt x="330497" y="76344"/>
                      <a:pt x="358992" y="76842"/>
                      <a:pt x="387434" y="76213"/>
                    </a:cubicBezTo>
                    <a:cubicBezTo>
                      <a:pt x="385571" y="74402"/>
                      <a:pt x="382895" y="74717"/>
                      <a:pt x="380560" y="74717"/>
                    </a:cubicBezTo>
                    <a:cubicBezTo>
                      <a:pt x="351462" y="74822"/>
                      <a:pt x="322337" y="74717"/>
                      <a:pt x="293213" y="74770"/>
                    </a:cubicBezTo>
                    <a:cubicBezTo>
                      <a:pt x="293213" y="74009"/>
                      <a:pt x="293239" y="72566"/>
                      <a:pt x="293239" y="71805"/>
                    </a:cubicBezTo>
                    <a:cubicBezTo>
                      <a:pt x="324069" y="71621"/>
                      <a:pt x="354899" y="72146"/>
                      <a:pt x="385703" y="71569"/>
                    </a:cubicBezTo>
                    <a:cubicBezTo>
                      <a:pt x="384181" y="69391"/>
                      <a:pt x="381426" y="69916"/>
                      <a:pt x="379143" y="69837"/>
                    </a:cubicBezTo>
                    <a:cubicBezTo>
                      <a:pt x="347919" y="69942"/>
                      <a:pt x="316670" y="69811"/>
                      <a:pt x="285446" y="69889"/>
                    </a:cubicBezTo>
                    <a:cubicBezTo>
                      <a:pt x="285394" y="69181"/>
                      <a:pt x="285315" y="67764"/>
                      <a:pt x="285262" y="67056"/>
                    </a:cubicBezTo>
                    <a:cubicBezTo>
                      <a:pt x="318139" y="67003"/>
                      <a:pt x="350989" y="67108"/>
                      <a:pt x="383866" y="67003"/>
                    </a:cubicBezTo>
                    <a:lnTo>
                      <a:pt x="383918" y="65219"/>
                    </a:lnTo>
                    <a:cubicBezTo>
                      <a:pt x="349520" y="65114"/>
                      <a:pt x="315122" y="65166"/>
                      <a:pt x="280723" y="65193"/>
                    </a:cubicBezTo>
                    <a:cubicBezTo>
                      <a:pt x="280697" y="64484"/>
                      <a:pt x="280645" y="63067"/>
                      <a:pt x="280618" y="62359"/>
                    </a:cubicBezTo>
                    <a:cubicBezTo>
                      <a:pt x="314859" y="62333"/>
                      <a:pt x="349126" y="62359"/>
                      <a:pt x="383367" y="62333"/>
                    </a:cubicBezTo>
                    <a:lnTo>
                      <a:pt x="383262" y="60312"/>
                    </a:lnTo>
                    <a:cubicBezTo>
                      <a:pt x="349730" y="60286"/>
                      <a:pt x="316197" y="60365"/>
                      <a:pt x="282665" y="60286"/>
                    </a:cubicBezTo>
                    <a:cubicBezTo>
                      <a:pt x="282560" y="58502"/>
                      <a:pt x="283347" y="57741"/>
                      <a:pt x="285053" y="58056"/>
                    </a:cubicBezTo>
                    <a:cubicBezTo>
                      <a:pt x="301819" y="57689"/>
                      <a:pt x="318716" y="59893"/>
                      <a:pt x="335299" y="57452"/>
                    </a:cubicBezTo>
                    <a:cubicBezTo>
                      <a:pt x="351514" y="57479"/>
                      <a:pt x="367756" y="57741"/>
                      <a:pt x="383971" y="57321"/>
                    </a:cubicBezTo>
                    <a:cubicBezTo>
                      <a:pt x="383341" y="55904"/>
                      <a:pt x="382265" y="55353"/>
                      <a:pt x="380744" y="55616"/>
                    </a:cubicBezTo>
                    <a:cubicBezTo>
                      <a:pt x="363531" y="55616"/>
                      <a:pt x="346319" y="55616"/>
                      <a:pt x="329107" y="55616"/>
                    </a:cubicBezTo>
                    <a:lnTo>
                      <a:pt x="329133" y="52808"/>
                    </a:lnTo>
                    <a:cubicBezTo>
                      <a:pt x="347368" y="52782"/>
                      <a:pt x="365604" y="52861"/>
                      <a:pt x="383840" y="52782"/>
                    </a:cubicBezTo>
                    <a:cubicBezTo>
                      <a:pt x="383787" y="52310"/>
                      <a:pt x="383682" y="51365"/>
                      <a:pt x="383630" y="50919"/>
                    </a:cubicBezTo>
                    <a:cubicBezTo>
                      <a:pt x="365447" y="50998"/>
                      <a:pt x="347264" y="50945"/>
                      <a:pt x="329107" y="50972"/>
                    </a:cubicBezTo>
                    <a:lnTo>
                      <a:pt x="329133" y="48138"/>
                    </a:lnTo>
                    <a:cubicBezTo>
                      <a:pt x="347473" y="47928"/>
                      <a:pt x="365840" y="48505"/>
                      <a:pt x="384128" y="47902"/>
                    </a:cubicBezTo>
                    <a:lnTo>
                      <a:pt x="385624" y="46537"/>
                    </a:lnTo>
                    <a:cubicBezTo>
                      <a:pt x="338238" y="45881"/>
                      <a:pt x="290825" y="46695"/>
                      <a:pt x="243465" y="46117"/>
                    </a:cubicBezTo>
                    <a:cubicBezTo>
                      <a:pt x="243937" y="42339"/>
                      <a:pt x="248529" y="44360"/>
                      <a:pt x="251022" y="43651"/>
                    </a:cubicBezTo>
                    <a:cubicBezTo>
                      <a:pt x="293764" y="43231"/>
                      <a:pt x="336506" y="43520"/>
                      <a:pt x="379248" y="43494"/>
                    </a:cubicBezTo>
                    <a:cubicBezTo>
                      <a:pt x="382029" y="43284"/>
                      <a:pt x="385361" y="44150"/>
                      <a:pt x="387618" y="41867"/>
                    </a:cubicBezTo>
                    <a:cubicBezTo>
                      <a:pt x="382711" y="41237"/>
                      <a:pt x="377779" y="41447"/>
                      <a:pt x="372872" y="41447"/>
                    </a:cubicBezTo>
                    <a:cubicBezTo>
                      <a:pt x="341360" y="41447"/>
                      <a:pt x="309848" y="41473"/>
                      <a:pt x="278336" y="41447"/>
                    </a:cubicBezTo>
                    <a:cubicBezTo>
                      <a:pt x="278336" y="40739"/>
                      <a:pt x="278336" y="39348"/>
                      <a:pt x="278362" y="38639"/>
                    </a:cubicBezTo>
                    <a:cubicBezTo>
                      <a:pt x="314072" y="38639"/>
                      <a:pt x="349756" y="38639"/>
                      <a:pt x="385493" y="38639"/>
                    </a:cubicBezTo>
                    <a:cubicBezTo>
                      <a:pt x="387146" y="38876"/>
                      <a:pt x="388431" y="38272"/>
                      <a:pt x="389297" y="36855"/>
                    </a:cubicBezTo>
                    <a:cubicBezTo>
                      <a:pt x="351540" y="36593"/>
                      <a:pt x="313757" y="36829"/>
                      <a:pt x="275974" y="36750"/>
                    </a:cubicBezTo>
                    <a:lnTo>
                      <a:pt x="276000" y="33995"/>
                    </a:lnTo>
                    <a:cubicBezTo>
                      <a:pt x="313574" y="33917"/>
                      <a:pt x="351147" y="33995"/>
                      <a:pt x="388694" y="33969"/>
                    </a:cubicBezTo>
                    <a:cubicBezTo>
                      <a:pt x="390216" y="34153"/>
                      <a:pt x="391370" y="33576"/>
                      <a:pt x="392157" y="32264"/>
                    </a:cubicBezTo>
                    <a:cubicBezTo>
                      <a:pt x="357470" y="31923"/>
                      <a:pt x="322783" y="32421"/>
                      <a:pt x="288122" y="32027"/>
                    </a:cubicBezTo>
                    <a:lnTo>
                      <a:pt x="287230" y="29063"/>
                    </a:lnTo>
                    <a:cubicBezTo>
                      <a:pt x="322075" y="28931"/>
                      <a:pt x="356919" y="29010"/>
                      <a:pt x="391790" y="29036"/>
                    </a:cubicBezTo>
                    <a:cubicBezTo>
                      <a:pt x="393626" y="29246"/>
                      <a:pt x="395227" y="28354"/>
                      <a:pt x="396749" y="27436"/>
                    </a:cubicBezTo>
                    <a:cubicBezTo>
                      <a:pt x="356237" y="26911"/>
                      <a:pt x="315725" y="27383"/>
                      <a:pt x="275187" y="27226"/>
                    </a:cubicBezTo>
                    <a:lnTo>
                      <a:pt x="275187" y="24418"/>
                    </a:lnTo>
                    <a:cubicBezTo>
                      <a:pt x="315568" y="24418"/>
                      <a:pt x="355948" y="24392"/>
                      <a:pt x="396355" y="24445"/>
                    </a:cubicBezTo>
                    <a:cubicBezTo>
                      <a:pt x="398428" y="24655"/>
                      <a:pt x="400291" y="23684"/>
                      <a:pt x="402101" y="22765"/>
                    </a:cubicBezTo>
                    <a:cubicBezTo>
                      <a:pt x="351986" y="22188"/>
                      <a:pt x="301871" y="22687"/>
                      <a:pt x="251756" y="22503"/>
                    </a:cubicBezTo>
                    <a:lnTo>
                      <a:pt x="251730" y="19722"/>
                    </a:lnTo>
                    <a:cubicBezTo>
                      <a:pt x="299431" y="19722"/>
                      <a:pt x="347132" y="19722"/>
                      <a:pt x="394860" y="19722"/>
                    </a:cubicBezTo>
                    <a:cubicBezTo>
                      <a:pt x="399793" y="19591"/>
                      <a:pt x="405093" y="20561"/>
                      <a:pt x="409553" y="17859"/>
                    </a:cubicBezTo>
                    <a:cubicBezTo>
                      <a:pt x="359805" y="17413"/>
                      <a:pt x="310058" y="17780"/>
                      <a:pt x="260310" y="17675"/>
                    </a:cubicBezTo>
                    <a:cubicBezTo>
                      <a:pt x="201484" y="17203"/>
                      <a:pt x="142631" y="18725"/>
                      <a:pt x="83805" y="17675"/>
                    </a:cubicBezTo>
                    <a:cubicBezTo>
                      <a:pt x="71972" y="18121"/>
                      <a:pt x="59902" y="16206"/>
                      <a:pt x="48383" y="19459"/>
                    </a:cubicBezTo>
                    <a:close/>
                  </a:path>
                </a:pathLst>
              </a:custGeom>
              <a:grpFill/>
              <a:ln w="2609" cap="flat">
                <a:noFill/>
                <a:prstDash val="solid"/>
                <a:miter/>
              </a:ln>
            </p:spPr>
            <p:txBody>
              <a:bodyPr rtlCol="0" anchor="ctr"/>
              <a:lstStyle/>
              <a:p>
                <a:endParaRPr lang="en-US"/>
              </a:p>
            </p:txBody>
          </p:sp>
        </p:grpSp>
        <p:grpSp>
          <p:nvGrpSpPr>
            <p:cNvPr id="28" name="Group 27">
              <a:extLst>
                <a:ext uri="{FF2B5EF4-FFF2-40B4-BE49-F238E27FC236}">
                  <a16:creationId xmlns:a16="http://schemas.microsoft.com/office/drawing/2014/main" id="{D77BDA79-D102-C355-31A9-876415AF92AC}"/>
                </a:ext>
              </a:extLst>
            </p:cNvPr>
            <p:cNvGrpSpPr/>
            <p:nvPr/>
          </p:nvGrpSpPr>
          <p:grpSpPr>
            <a:xfrm>
              <a:off x="5490990" y="3329298"/>
              <a:ext cx="1330050" cy="419800"/>
              <a:chOff x="6149965" y="2877077"/>
              <a:chExt cx="961402" cy="303445"/>
            </a:xfrm>
            <a:grpFill/>
          </p:grpSpPr>
          <p:sp>
            <p:nvSpPr>
              <p:cNvPr id="30" name="Freeform: Shape 29">
                <a:extLst>
                  <a:ext uri="{FF2B5EF4-FFF2-40B4-BE49-F238E27FC236}">
                    <a16:creationId xmlns:a16="http://schemas.microsoft.com/office/drawing/2014/main" id="{6C46D262-2F35-D73A-875C-E19437B975AC}"/>
                  </a:ext>
                </a:extLst>
              </p:cNvPr>
              <p:cNvSpPr/>
              <p:nvPr/>
            </p:nvSpPr>
            <p:spPr>
              <a:xfrm>
                <a:off x="6486740" y="2888307"/>
                <a:ext cx="62333" cy="77061"/>
              </a:xfrm>
              <a:custGeom>
                <a:avLst/>
                <a:gdLst>
                  <a:gd name="connsiteX0" fmla="*/ 30463 w 62333"/>
                  <a:gd name="connsiteY0" fmla="*/ 53579 h 77061"/>
                  <a:gd name="connsiteX1" fmla="*/ 26763 w 62333"/>
                  <a:gd name="connsiteY1" fmla="*/ 67039 h 77061"/>
                  <a:gd name="connsiteX2" fmla="*/ 16294 w 62333"/>
                  <a:gd name="connsiteY2" fmla="*/ 77062 h 77061"/>
                  <a:gd name="connsiteX3" fmla="*/ 6455 w 62333"/>
                  <a:gd name="connsiteY3" fmla="*/ 69899 h 77061"/>
                  <a:gd name="connsiteX4" fmla="*/ 0 w 62333"/>
                  <a:gd name="connsiteY4" fmla="*/ 63602 h 77061"/>
                  <a:gd name="connsiteX5" fmla="*/ 630 w 62333"/>
                  <a:gd name="connsiteY5" fmla="*/ 62447 h 77061"/>
                  <a:gd name="connsiteX6" fmla="*/ 7399 w 62333"/>
                  <a:gd name="connsiteY6" fmla="*/ 48698 h 77061"/>
                  <a:gd name="connsiteX7" fmla="*/ 13565 w 62333"/>
                  <a:gd name="connsiteY7" fmla="*/ 38675 h 77061"/>
                  <a:gd name="connsiteX8" fmla="*/ 14798 w 62333"/>
                  <a:gd name="connsiteY8" fmla="*/ 37232 h 77061"/>
                  <a:gd name="connsiteX9" fmla="*/ 19101 w 62333"/>
                  <a:gd name="connsiteY9" fmla="*/ 40092 h 77061"/>
                  <a:gd name="connsiteX10" fmla="*/ 26186 w 62333"/>
                  <a:gd name="connsiteY10" fmla="*/ 45812 h 77061"/>
                  <a:gd name="connsiteX11" fmla="*/ 30463 w 62333"/>
                  <a:gd name="connsiteY11" fmla="*/ 53579 h 77061"/>
                  <a:gd name="connsiteX12" fmla="*/ 46153 w 62333"/>
                  <a:gd name="connsiteY12" fmla="*/ 16320 h 77061"/>
                  <a:gd name="connsiteX13" fmla="*/ 42454 w 62333"/>
                  <a:gd name="connsiteY13" fmla="*/ 29780 h 77061"/>
                  <a:gd name="connsiteX14" fmla="*/ 31984 w 62333"/>
                  <a:gd name="connsiteY14" fmla="*/ 39803 h 77061"/>
                  <a:gd name="connsiteX15" fmla="*/ 22119 w 62333"/>
                  <a:gd name="connsiteY15" fmla="*/ 32929 h 77061"/>
                  <a:gd name="connsiteX16" fmla="*/ 15664 w 62333"/>
                  <a:gd name="connsiteY16" fmla="*/ 26343 h 77061"/>
                  <a:gd name="connsiteX17" fmla="*/ 16268 w 62333"/>
                  <a:gd name="connsiteY17" fmla="*/ 25215 h 77061"/>
                  <a:gd name="connsiteX18" fmla="*/ 23037 w 62333"/>
                  <a:gd name="connsiteY18" fmla="*/ 11466 h 77061"/>
                  <a:gd name="connsiteX19" fmla="*/ 29203 w 62333"/>
                  <a:gd name="connsiteY19" fmla="*/ 1443 h 77061"/>
                  <a:gd name="connsiteX20" fmla="*/ 30436 w 62333"/>
                  <a:gd name="connsiteY20" fmla="*/ 0 h 77061"/>
                  <a:gd name="connsiteX21" fmla="*/ 34739 w 62333"/>
                  <a:gd name="connsiteY21" fmla="*/ 2860 h 77061"/>
                  <a:gd name="connsiteX22" fmla="*/ 41824 w 62333"/>
                  <a:gd name="connsiteY22" fmla="*/ 8580 h 77061"/>
                  <a:gd name="connsiteX23" fmla="*/ 46153 w 62333"/>
                  <a:gd name="connsiteY23" fmla="*/ 16320 h 77061"/>
                  <a:gd name="connsiteX24" fmla="*/ 62185 w 62333"/>
                  <a:gd name="connsiteY24" fmla="*/ 51847 h 77061"/>
                  <a:gd name="connsiteX25" fmla="*/ 58485 w 62333"/>
                  <a:gd name="connsiteY25" fmla="*/ 65307 h 77061"/>
                  <a:gd name="connsiteX26" fmla="*/ 48016 w 62333"/>
                  <a:gd name="connsiteY26" fmla="*/ 75330 h 77061"/>
                  <a:gd name="connsiteX27" fmla="*/ 38150 w 62333"/>
                  <a:gd name="connsiteY27" fmla="*/ 68167 h 77061"/>
                  <a:gd name="connsiteX28" fmla="*/ 31696 w 62333"/>
                  <a:gd name="connsiteY28" fmla="*/ 61870 h 77061"/>
                  <a:gd name="connsiteX29" fmla="*/ 32299 w 62333"/>
                  <a:gd name="connsiteY29" fmla="*/ 60715 h 77061"/>
                  <a:gd name="connsiteX30" fmla="*/ 39069 w 62333"/>
                  <a:gd name="connsiteY30" fmla="*/ 46966 h 77061"/>
                  <a:gd name="connsiteX31" fmla="*/ 45235 w 62333"/>
                  <a:gd name="connsiteY31" fmla="*/ 36944 h 77061"/>
                  <a:gd name="connsiteX32" fmla="*/ 46468 w 62333"/>
                  <a:gd name="connsiteY32" fmla="*/ 35500 h 77061"/>
                  <a:gd name="connsiteX33" fmla="*/ 50771 w 62333"/>
                  <a:gd name="connsiteY33" fmla="*/ 38360 h 77061"/>
                  <a:gd name="connsiteX34" fmla="*/ 57855 w 62333"/>
                  <a:gd name="connsiteY34" fmla="*/ 44107 h 77061"/>
                  <a:gd name="connsiteX35" fmla="*/ 62185 w 62333"/>
                  <a:gd name="connsiteY35" fmla="*/ 51847 h 77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62333" h="77061">
                    <a:moveTo>
                      <a:pt x="30463" y="53579"/>
                    </a:moveTo>
                    <a:cubicBezTo>
                      <a:pt x="31066" y="56832"/>
                      <a:pt x="29859" y="61319"/>
                      <a:pt x="26763" y="67039"/>
                    </a:cubicBezTo>
                    <a:cubicBezTo>
                      <a:pt x="23063" y="73730"/>
                      <a:pt x="19574" y="77062"/>
                      <a:pt x="16294" y="77062"/>
                    </a:cubicBezTo>
                    <a:cubicBezTo>
                      <a:pt x="14037" y="75330"/>
                      <a:pt x="10758" y="72942"/>
                      <a:pt x="6455" y="69899"/>
                    </a:cubicBezTo>
                    <a:cubicBezTo>
                      <a:pt x="2152" y="66829"/>
                      <a:pt x="0" y="64730"/>
                      <a:pt x="0" y="63602"/>
                    </a:cubicBezTo>
                    <a:lnTo>
                      <a:pt x="630" y="62447"/>
                    </a:lnTo>
                    <a:cubicBezTo>
                      <a:pt x="1863" y="59954"/>
                      <a:pt x="4119" y="55389"/>
                      <a:pt x="7399" y="48698"/>
                    </a:cubicBezTo>
                    <a:cubicBezTo>
                      <a:pt x="8213" y="47176"/>
                      <a:pt x="10259" y="43818"/>
                      <a:pt x="13565" y="38675"/>
                    </a:cubicBezTo>
                    <a:lnTo>
                      <a:pt x="14798" y="37232"/>
                    </a:lnTo>
                    <a:cubicBezTo>
                      <a:pt x="15612" y="37993"/>
                      <a:pt x="17055" y="38964"/>
                      <a:pt x="19101" y="40092"/>
                    </a:cubicBezTo>
                    <a:cubicBezTo>
                      <a:pt x="23011" y="42768"/>
                      <a:pt x="25372" y="44684"/>
                      <a:pt x="26186" y="45812"/>
                    </a:cubicBezTo>
                    <a:cubicBezTo>
                      <a:pt x="28390" y="48515"/>
                      <a:pt x="29833" y="51086"/>
                      <a:pt x="30463" y="53579"/>
                    </a:cubicBezTo>
                    <a:close/>
                    <a:moveTo>
                      <a:pt x="46153" y="16320"/>
                    </a:moveTo>
                    <a:cubicBezTo>
                      <a:pt x="46757" y="19574"/>
                      <a:pt x="45523" y="24061"/>
                      <a:pt x="42454" y="29780"/>
                    </a:cubicBezTo>
                    <a:cubicBezTo>
                      <a:pt x="38754" y="36471"/>
                      <a:pt x="35264" y="39803"/>
                      <a:pt x="31984" y="39803"/>
                    </a:cubicBezTo>
                    <a:cubicBezTo>
                      <a:pt x="31381" y="39803"/>
                      <a:pt x="28075" y="37521"/>
                      <a:pt x="22119" y="32929"/>
                    </a:cubicBezTo>
                    <a:cubicBezTo>
                      <a:pt x="17816" y="29675"/>
                      <a:pt x="15664" y="27471"/>
                      <a:pt x="15664" y="26343"/>
                    </a:cubicBezTo>
                    <a:lnTo>
                      <a:pt x="16268" y="25215"/>
                    </a:lnTo>
                    <a:cubicBezTo>
                      <a:pt x="17501" y="22722"/>
                      <a:pt x="19757" y="18157"/>
                      <a:pt x="23037" y="11466"/>
                    </a:cubicBezTo>
                    <a:cubicBezTo>
                      <a:pt x="23851" y="9944"/>
                      <a:pt x="25923" y="6586"/>
                      <a:pt x="29203" y="1443"/>
                    </a:cubicBezTo>
                    <a:lnTo>
                      <a:pt x="30436" y="0"/>
                    </a:lnTo>
                    <a:cubicBezTo>
                      <a:pt x="31250" y="761"/>
                      <a:pt x="32693" y="1732"/>
                      <a:pt x="34739" y="2860"/>
                    </a:cubicBezTo>
                    <a:cubicBezTo>
                      <a:pt x="38649" y="5536"/>
                      <a:pt x="41010" y="7452"/>
                      <a:pt x="41824" y="8580"/>
                    </a:cubicBezTo>
                    <a:cubicBezTo>
                      <a:pt x="44107" y="11256"/>
                      <a:pt x="45550" y="13828"/>
                      <a:pt x="46153" y="16320"/>
                    </a:cubicBezTo>
                    <a:close/>
                    <a:moveTo>
                      <a:pt x="62185" y="51847"/>
                    </a:moveTo>
                    <a:cubicBezTo>
                      <a:pt x="62788" y="55100"/>
                      <a:pt x="61555" y="59587"/>
                      <a:pt x="58485" y="65307"/>
                    </a:cubicBezTo>
                    <a:cubicBezTo>
                      <a:pt x="54786" y="71998"/>
                      <a:pt x="51296" y="75330"/>
                      <a:pt x="48016" y="75330"/>
                    </a:cubicBezTo>
                    <a:cubicBezTo>
                      <a:pt x="45760" y="73625"/>
                      <a:pt x="42480" y="71211"/>
                      <a:pt x="38150" y="68167"/>
                    </a:cubicBezTo>
                    <a:cubicBezTo>
                      <a:pt x="33847" y="65123"/>
                      <a:pt x="31696" y="62998"/>
                      <a:pt x="31696" y="61870"/>
                    </a:cubicBezTo>
                    <a:lnTo>
                      <a:pt x="32299" y="60715"/>
                    </a:lnTo>
                    <a:cubicBezTo>
                      <a:pt x="33533" y="58223"/>
                      <a:pt x="35789" y="53657"/>
                      <a:pt x="39069" y="46966"/>
                    </a:cubicBezTo>
                    <a:cubicBezTo>
                      <a:pt x="39882" y="45445"/>
                      <a:pt x="41955" y="42112"/>
                      <a:pt x="45235" y="36944"/>
                    </a:cubicBezTo>
                    <a:lnTo>
                      <a:pt x="46468" y="35500"/>
                    </a:lnTo>
                    <a:cubicBezTo>
                      <a:pt x="47281" y="36261"/>
                      <a:pt x="48724" y="37206"/>
                      <a:pt x="50771" y="38360"/>
                    </a:cubicBezTo>
                    <a:cubicBezTo>
                      <a:pt x="54654" y="41037"/>
                      <a:pt x="57042" y="42952"/>
                      <a:pt x="57855" y="44107"/>
                    </a:cubicBezTo>
                    <a:cubicBezTo>
                      <a:pt x="60112" y="46783"/>
                      <a:pt x="61555" y="49380"/>
                      <a:pt x="62185" y="51847"/>
                    </a:cubicBezTo>
                    <a:close/>
                  </a:path>
                </a:pathLst>
              </a:custGeom>
              <a:grpFill/>
              <a:ln w="2609"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E647BFD0-EE92-7578-0881-00E7DE97805C}"/>
                  </a:ext>
                </a:extLst>
              </p:cNvPr>
              <p:cNvSpPr/>
              <p:nvPr/>
            </p:nvSpPr>
            <p:spPr>
              <a:xfrm>
                <a:off x="7049708" y="2913364"/>
                <a:ext cx="28429" cy="39698"/>
              </a:xfrm>
              <a:custGeom>
                <a:avLst/>
                <a:gdLst>
                  <a:gd name="connsiteX0" fmla="*/ 28285 w 28429"/>
                  <a:gd name="connsiteY0" fmla="*/ 16268 h 39698"/>
                  <a:gd name="connsiteX1" fmla="*/ 24848 w 28429"/>
                  <a:gd name="connsiteY1" fmla="*/ 29702 h 39698"/>
                  <a:gd name="connsiteX2" fmla="*/ 15139 w 28429"/>
                  <a:gd name="connsiteY2" fmla="*/ 39699 h 39698"/>
                  <a:gd name="connsiteX3" fmla="*/ 6009 w 28429"/>
                  <a:gd name="connsiteY3" fmla="*/ 32562 h 39698"/>
                  <a:gd name="connsiteX4" fmla="*/ 0 w 28429"/>
                  <a:gd name="connsiteY4" fmla="*/ 26264 h 39698"/>
                  <a:gd name="connsiteX5" fmla="*/ 577 w 28429"/>
                  <a:gd name="connsiteY5" fmla="*/ 25136 h 39698"/>
                  <a:gd name="connsiteX6" fmla="*/ 6848 w 28429"/>
                  <a:gd name="connsiteY6" fmla="*/ 11414 h 39698"/>
                  <a:gd name="connsiteX7" fmla="*/ 12568 w 28429"/>
                  <a:gd name="connsiteY7" fmla="*/ 1417 h 39698"/>
                  <a:gd name="connsiteX8" fmla="*/ 13723 w 28429"/>
                  <a:gd name="connsiteY8" fmla="*/ 0 h 39698"/>
                  <a:gd name="connsiteX9" fmla="*/ 17711 w 28429"/>
                  <a:gd name="connsiteY9" fmla="*/ 2860 h 39698"/>
                  <a:gd name="connsiteX10" fmla="*/ 24270 w 28429"/>
                  <a:gd name="connsiteY10" fmla="*/ 8580 h 39698"/>
                  <a:gd name="connsiteX11" fmla="*/ 28285 w 28429"/>
                  <a:gd name="connsiteY11" fmla="*/ 16268 h 39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8429" h="39698">
                    <a:moveTo>
                      <a:pt x="28285" y="16268"/>
                    </a:moveTo>
                    <a:cubicBezTo>
                      <a:pt x="28862" y="19495"/>
                      <a:pt x="27708" y="23982"/>
                      <a:pt x="24848" y="29702"/>
                    </a:cubicBezTo>
                    <a:cubicBezTo>
                      <a:pt x="21410" y="36366"/>
                      <a:pt x="18183" y="39699"/>
                      <a:pt x="15139" y="39699"/>
                    </a:cubicBezTo>
                    <a:cubicBezTo>
                      <a:pt x="13040" y="37993"/>
                      <a:pt x="9997" y="35605"/>
                      <a:pt x="6009" y="32562"/>
                    </a:cubicBezTo>
                    <a:cubicBezTo>
                      <a:pt x="2020" y="29518"/>
                      <a:pt x="0" y="27419"/>
                      <a:pt x="0" y="26264"/>
                    </a:cubicBezTo>
                    <a:lnTo>
                      <a:pt x="577" y="25136"/>
                    </a:lnTo>
                    <a:cubicBezTo>
                      <a:pt x="1732" y="22670"/>
                      <a:pt x="3805" y="18104"/>
                      <a:pt x="6848" y="11414"/>
                    </a:cubicBezTo>
                    <a:cubicBezTo>
                      <a:pt x="7609" y="9892"/>
                      <a:pt x="9524" y="6560"/>
                      <a:pt x="12568" y="1417"/>
                    </a:cubicBezTo>
                    <a:lnTo>
                      <a:pt x="13723" y="0"/>
                    </a:lnTo>
                    <a:cubicBezTo>
                      <a:pt x="14483" y="761"/>
                      <a:pt x="15822" y="1705"/>
                      <a:pt x="17711" y="2860"/>
                    </a:cubicBezTo>
                    <a:cubicBezTo>
                      <a:pt x="21332" y="5536"/>
                      <a:pt x="23509" y="7425"/>
                      <a:pt x="24270" y="8580"/>
                    </a:cubicBezTo>
                    <a:cubicBezTo>
                      <a:pt x="26369" y="11230"/>
                      <a:pt x="27708" y="13801"/>
                      <a:pt x="28285" y="16268"/>
                    </a:cubicBezTo>
                    <a:close/>
                  </a:path>
                </a:pathLst>
              </a:custGeom>
              <a:grpFill/>
              <a:ln w="2609"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709EB6EE-A3D5-2CC8-672F-86F992831D65}"/>
                  </a:ext>
                </a:extLst>
              </p:cNvPr>
              <p:cNvSpPr/>
              <p:nvPr/>
            </p:nvSpPr>
            <p:spPr>
              <a:xfrm>
                <a:off x="6948061" y="2877077"/>
                <a:ext cx="50711" cy="67379"/>
              </a:xfrm>
              <a:custGeom>
                <a:avLst/>
                <a:gdLst>
                  <a:gd name="connsiteX0" fmla="*/ 24795 w 50711"/>
                  <a:gd name="connsiteY0" fmla="*/ 46835 h 67379"/>
                  <a:gd name="connsiteX1" fmla="*/ 21778 w 50711"/>
                  <a:gd name="connsiteY1" fmla="*/ 58616 h 67379"/>
                  <a:gd name="connsiteX2" fmla="*/ 13250 w 50711"/>
                  <a:gd name="connsiteY2" fmla="*/ 67380 h 67379"/>
                  <a:gd name="connsiteX3" fmla="*/ 5248 w 50711"/>
                  <a:gd name="connsiteY3" fmla="*/ 61109 h 67379"/>
                  <a:gd name="connsiteX4" fmla="*/ 0 w 50711"/>
                  <a:gd name="connsiteY4" fmla="*/ 55599 h 67379"/>
                  <a:gd name="connsiteX5" fmla="*/ 499 w 50711"/>
                  <a:gd name="connsiteY5" fmla="*/ 54602 h 67379"/>
                  <a:gd name="connsiteX6" fmla="*/ 6009 w 50711"/>
                  <a:gd name="connsiteY6" fmla="*/ 42585 h 67379"/>
                  <a:gd name="connsiteX7" fmla="*/ 11020 w 50711"/>
                  <a:gd name="connsiteY7" fmla="*/ 33821 h 67379"/>
                  <a:gd name="connsiteX8" fmla="*/ 12017 w 50711"/>
                  <a:gd name="connsiteY8" fmla="*/ 32562 h 67379"/>
                  <a:gd name="connsiteX9" fmla="*/ 15533 w 50711"/>
                  <a:gd name="connsiteY9" fmla="*/ 35054 h 67379"/>
                  <a:gd name="connsiteX10" fmla="*/ 21305 w 50711"/>
                  <a:gd name="connsiteY10" fmla="*/ 40066 h 67379"/>
                  <a:gd name="connsiteX11" fmla="*/ 24795 w 50711"/>
                  <a:gd name="connsiteY11" fmla="*/ 46835 h 67379"/>
                  <a:gd name="connsiteX12" fmla="*/ 37547 w 50711"/>
                  <a:gd name="connsiteY12" fmla="*/ 14274 h 67379"/>
                  <a:gd name="connsiteX13" fmla="*/ 34556 w 50711"/>
                  <a:gd name="connsiteY13" fmla="*/ 26055 h 67379"/>
                  <a:gd name="connsiteX14" fmla="*/ 26028 w 50711"/>
                  <a:gd name="connsiteY14" fmla="*/ 34818 h 67379"/>
                  <a:gd name="connsiteX15" fmla="*/ 17999 w 50711"/>
                  <a:gd name="connsiteY15" fmla="*/ 28810 h 67379"/>
                  <a:gd name="connsiteX16" fmla="*/ 12752 w 50711"/>
                  <a:gd name="connsiteY16" fmla="*/ 23037 h 67379"/>
                  <a:gd name="connsiteX17" fmla="*/ 13250 w 50711"/>
                  <a:gd name="connsiteY17" fmla="*/ 22040 h 67379"/>
                  <a:gd name="connsiteX18" fmla="*/ 18760 w 50711"/>
                  <a:gd name="connsiteY18" fmla="*/ 10023 h 67379"/>
                  <a:gd name="connsiteX19" fmla="*/ 23772 w 50711"/>
                  <a:gd name="connsiteY19" fmla="*/ 1259 h 67379"/>
                  <a:gd name="connsiteX20" fmla="*/ 24769 w 50711"/>
                  <a:gd name="connsiteY20" fmla="*/ 0 h 67379"/>
                  <a:gd name="connsiteX21" fmla="*/ 28285 w 50711"/>
                  <a:gd name="connsiteY21" fmla="*/ 2493 h 67379"/>
                  <a:gd name="connsiteX22" fmla="*/ 34057 w 50711"/>
                  <a:gd name="connsiteY22" fmla="*/ 7504 h 67379"/>
                  <a:gd name="connsiteX23" fmla="*/ 37547 w 50711"/>
                  <a:gd name="connsiteY23" fmla="*/ 14274 h 67379"/>
                  <a:gd name="connsiteX24" fmla="*/ 50587 w 50711"/>
                  <a:gd name="connsiteY24" fmla="*/ 45340 h 67379"/>
                  <a:gd name="connsiteX25" fmla="*/ 47570 w 50711"/>
                  <a:gd name="connsiteY25" fmla="*/ 57121 h 67379"/>
                  <a:gd name="connsiteX26" fmla="*/ 39069 w 50711"/>
                  <a:gd name="connsiteY26" fmla="*/ 65884 h 67379"/>
                  <a:gd name="connsiteX27" fmla="*/ 31066 w 50711"/>
                  <a:gd name="connsiteY27" fmla="*/ 59613 h 67379"/>
                  <a:gd name="connsiteX28" fmla="*/ 25818 w 50711"/>
                  <a:gd name="connsiteY28" fmla="*/ 54103 h 67379"/>
                  <a:gd name="connsiteX29" fmla="*/ 26317 w 50711"/>
                  <a:gd name="connsiteY29" fmla="*/ 53106 h 67379"/>
                  <a:gd name="connsiteX30" fmla="*/ 31827 w 50711"/>
                  <a:gd name="connsiteY30" fmla="*/ 41089 h 67379"/>
                  <a:gd name="connsiteX31" fmla="*/ 36839 w 50711"/>
                  <a:gd name="connsiteY31" fmla="*/ 32326 h 67379"/>
                  <a:gd name="connsiteX32" fmla="*/ 37836 w 50711"/>
                  <a:gd name="connsiteY32" fmla="*/ 31066 h 67379"/>
                  <a:gd name="connsiteX33" fmla="*/ 41352 w 50711"/>
                  <a:gd name="connsiteY33" fmla="*/ 33585 h 67379"/>
                  <a:gd name="connsiteX34" fmla="*/ 47124 w 50711"/>
                  <a:gd name="connsiteY34" fmla="*/ 38597 h 67379"/>
                  <a:gd name="connsiteX35" fmla="*/ 50587 w 50711"/>
                  <a:gd name="connsiteY35" fmla="*/ 45340 h 67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0711" h="67379">
                    <a:moveTo>
                      <a:pt x="24795" y="46835"/>
                    </a:moveTo>
                    <a:cubicBezTo>
                      <a:pt x="25294" y="49669"/>
                      <a:pt x="24297" y="53605"/>
                      <a:pt x="21778" y="58616"/>
                    </a:cubicBezTo>
                    <a:cubicBezTo>
                      <a:pt x="18787" y="64467"/>
                      <a:pt x="15927" y="67380"/>
                      <a:pt x="13250" y="67380"/>
                    </a:cubicBezTo>
                    <a:cubicBezTo>
                      <a:pt x="11414" y="65884"/>
                      <a:pt x="8737" y="63785"/>
                      <a:pt x="5248" y="61109"/>
                    </a:cubicBezTo>
                    <a:cubicBezTo>
                      <a:pt x="1732" y="58433"/>
                      <a:pt x="0" y="56596"/>
                      <a:pt x="0" y="55599"/>
                    </a:cubicBezTo>
                    <a:lnTo>
                      <a:pt x="499" y="54602"/>
                    </a:lnTo>
                    <a:cubicBezTo>
                      <a:pt x="1496" y="52424"/>
                      <a:pt x="3332" y="48436"/>
                      <a:pt x="6009" y="42585"/>
                    </a:cubicBezTo>
                    <a:cubicBezTo>
                      <a:pt x="6665" y="41247"/>
                      <a:pt x="8344" y="38334"/>
                      <a:pt x="11020" y="33821"/>
                    </a:cubicBezTo>
                    <a:lnTo>
                      <a:pt x="12017" y="32562"/>
                    </a:lnTo>
                    <a:cubicBezTo>
                      <a:pt x="12673" y="33218"/>
                      <a:pt x="13854" y="34057"/>
                      <a:pt x="15533" y="35054"/>
                    </a:cubicBezTo>
                    <a:cubicBezTo>
                      <a:pt x="18708" y="37390"/>
                      <a:pt x="20623" y="39069"/>
                      <a:pt x="21305" y="40066"/>
                    </a:cubicBezTo>
                    <a:cubicBezTo>
                      <a:pt x="23116" y="42401"/>
                      <a:pt x="24270" y="44658"/>
                      <a:pt x="24795" y="46835"/>
                    </a:cubicBezTo>
                    <a:close/>
                    <a:moveTo>
                      <a:pt x="37547" y="14274"/>
                    </a:moveTo>
                    <a:cubicBezTo>
                      <a:pt x="38045" y="17107"/>
                      <a:pt x="37048" y="21043"/>
                      <a:pt x="34556" y="26055"/>
                    </a:cubicBezTo>
                    <a:cubicBezTo>
                      <a:pt x="31538" y="31906"/>
                      <a:pt x="28705" y="34818"/>
                      <a:pt x="26028" y="34818"/>
                    </a:cubicBezTo>
                    <a:cubicBezTo>
                      <a:pt x="25530" y="34818"/>
                      <a:pt x="22854" y="32824"/>
                      <a:pt x="17999" y="28810"/>
                    </a:cubicBezTo>
                    <a:cubicBezTo>
                      <a:pt x="14484" y="25976"/>
                      <a:pt x="12752" y="24061"/>
                      <a:pt x="12752" y="23037"/>
                    </a:cubicBezTo>
                    <a:lnTo>
                      <a:pt x="13250" y="22040"/>
                    </a:lnTo>
                    <a:cubicBezTo>
                      <a:pt x="14247" y="19862"/>
                      <a:pt x="16084" y="15874"/>
                      <a:pt x="18760" y="10023"/>
                    </a:cubicBezTo>
                    <a:cubicBezTo>
                      <a:pt x="19416" y="8685"/>
                      <a:pt x="21096" y="5772"/>
                      <a:pt x="23772" y="1259"/>
                    </a:cubicBezTo>
                    <a:lnTo>
                      <a:pt x="24769" y="0"/>
                    </a:lnTo>
                    <a:cubicBezTo>
                      <a:pt x="25425" y="656"/>
                      <a:pt x="26606" y="1496"/>
                      <a:pt x="28285" y="2493"/>
                    </a:cubicBezTo>
                    <a:cubicBezTo>
                      <a:pt x="31460" y="4828"/>
                      <a:pt x="33375" y="6507"/>
                      <a:pt x="34057" y="7504"/>
                    </a:cubicBezTo>
                    <a:cubicBezTo>
                      <a:pt x="35894" y="9866"/>
                      <a:pt x="37048" y="12122"/>
                      <a:pt x="37547" y="14274"/>
                    </a:cubicBezTo>
                    <a:close/>
                    <a:moveTo>
                      <a:pt x="50587" y="45340"/>
                    </a:moveTo>
                    <a:cubicBezTo>
                      <a:pt x="51086" y="48174"/>
                      <a:pt x="50089" y="52109"/>
                      <a:pt x="47570" y="57121"/>
                    </a:cubicBezTo>
                    <a:cubicBezTo>
                      <a:pt x="44579" y="62972"/>
                      <a:pt x="41719" y="65884"/>
                      <a:pt x="39069" y="65884"/>
                    </a:cubicBezTo>
                    <a:cubicBezTo>
                      <a:pt x="37232" y="64389"/>
                      <a:pt x="34556" y="62290"/>
                      <a:pt x="31066" y="59613"/>
                    </a:cubicBezTo>
                    <a:cubicBezTo>
                      <a:pt x="27550" y="56937"/>
                      <a:pt x="25818" y="55100"/>
                      <a:pt x="25818" y="54103"/>
                    </a:cubicBezTo>
                    <a:lnTo>
                      <a:pt x="26317" y="53106"/>
                    </a:lnTo>
                    <a:cubicBezTo>
                      <a:pt x="27314" y="50929"/>
                      <a:pt x="29151" y="46940"/>
                      <a:pt x="31827" y="41089"/>
                    </a:cubicBezTo>
                    <a:cubicBezTo>
                      <a:pt x="32483" y="39751"/>
                      <a:pt x="34162" y="36839"/>
                      <a:pt x="36839" y="32326"/>
                    </a:cubicBezTo>
                    <a:lnTo>
                      <a:pt x="37836" y="31066"/>
                    </a:lnTo>
                    <a:cubicBezTo>
                      <a:pt x="38492" y="31748"/>
                      <a:pt x="39672" y="32562"/>
                      <a:pt x="41352" y="33585"/>
                    </a:cubicBezTo>
                    <a:cubicBezTo>
                      <a:pt x="44526" y="35920"/>
                      <a:pt x="46442" y="37599"/>
                      <a:pt x="47124" y="38597"/>
                    </a:cubicBezTo>
                    <a:cubicBezTo>
                      <a:pt x="48908" y="40905"/>
                      <a:pt x="50089" y="43162"/>
                      <a:pt x="50587" y="45340"/>
                    </a:cubicBezTo>
                    <a:close/>
                  </a:path>
                </a:pathLst>
              </a:custGeom>
              <a:grpFill/>
              <a:ln w="2609" cap="flat">
                <a:noFill/>
                <a:prstDash val="solid"/>
                <a:miter/>
              </a:ln>
            </p:spPr>
            <p:txBody>
              <a:bodyPr rtlCol="0" anchor="ctr"/>
              <a:lstStyle/>
              <a:p>
                <a:endParaRPr lang="en-US"/>
              </a:p>
            </p:txBody>
          </p:sp>
          <p:grpSp>
            <p:nvGrpSpPr>
              <p:cNvPr id="33" name="Group 32">
                <a:extLst>
                  <a:ext uri="{FF2B5EF4-FFF2-40B4-BE49-F238E27FC236}">
                    <a16:creationId xmlns:a16="http://schemas.microsoft.com/office/drawing/2014/main" id="{E919C244-6500-D68B-CECB-D0DC892A1C86}"/>
                  </a:ext>
                </a:extLst>
              </p:cNvPr>
              <p:cNvGrpSpPr/>
              <p:nvPr/>
            </p:nvGrpSpPr>
            <p:grpSpPr>
              <a:xfrm>
                <a:off x="6149965" y="2919189"/>
                <a:ext cx="961402" cy="261333"/>
                <a:chOff x="6149965" y="2919189"/>
                <a:chExt cx="961402" cy="261333"/>
              </a:xfrm>
              <a:grpFill/>
            </p:grpSpPr>
            <p:sp>
              <p:nvSpPr>
                <p:cNvPr id="34" name="Freeform: Shape 33">
                  <a:extLst>
                    <a:ext uri="{FF2B5EF4-FFF2-40B4-BE49-F238E27FC236}">
                      <a16:creationId xmlns:a16="http://schemas.microsoft.com/office/drawing/2014/main" id="{C65FC58B-DB07-31A1-EBEB-1EC5CFEF70DC}"/>
                    </a:ext>
                  </a:extLst>
                </p:cNvPr>
                <p:cNvSpPr/>
                <p:nvPr/>
              </p:nvSpPr>
              <p:spPr>
                <a:xfrm>
                  <a:off x="6722569" y="2983263"/>
                  <a:ext cx="25312" cy="38319"/>
                </a:xfrm>
                <a:custGeom>
                  <a:avLst/>
                  <a:gdLst>
                    <a:gd name="connsiteX0" fmla="*/ 10312 w 25312"/>
                    <a:gd name="connsiteY0" fmla="*/ 15166 h 38319"/>
                    <a:gd name="connsiteX1" fmla="*/ 19731 w 25312"/>
                    <a:gd name="connsiteY1" fmla="*/ 0 h 38319"/>
                    <a:gd name="connsiteX2" fmla="*/ 24375 w 25312"/>
                    <a:gd name="connsiteY2" fmla="*/ 16635 h 38319"/>
                    <a:gd name="connsiteX3" fmla="*/ 10443 w 25312"/>
                    <a:gd name="connsiteY3" fmla="*/ 35789 h 38319"/>
                    <a:gd name="connsiteX4" fmla="*/ 0 w 25312"/>
                    <a:gd name="connsiteY4" fmla="*/ 37048 h 38319"/>
                    <a:gd name="connsiteX5" fmla="*/ 17711 w 25312"/>
                    <a:gd name="connsiteY5" fmla="*/ 21988 h 38319"/>
                    <a:gd name="connsiteX6" fmla="*/ 10312 w 25312"/>
                    <a:gd name="connsiteY6" fmla="*/ 15166 h 383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312" h="38319">
                      <a:moveTo>
                        <a:pt x="10312" y="15166"/>
                      </a:moveTo>
                      <a:cubicBezTo>
                        <a:pt x="12621" y="9761"/>
                        <a:pt x="13250" y="1942"/>
                        <a:pt x="19731" y="0"/>
                      </a:cubicBezTo>
                      <a:cubicBezTo>
                        <a:pt x="25162" y="3621"/>
                        <a:pt x="26448" y="10758"/>
                        <a:pt x="24375" y="16635"/>
                      </a:cubicBezTo>
                      <a:cubicBezTo>
                        <a:pt x="21568" y="24061"/>
                        <a:pt x="17134" y="31276"/>
                        <a:pt x="10443" y="35789"/>
                      </a:cubicBezTo>
                      <a:cubicBezTo>
                        <a:pt x="7320" y="37573"/>
                        <a:pt x="3332" y="39751"/>
                        <a:pt x="0" y="37048"/>
                      </a:cubicBezTo>
                      <a:cubicBezTo>
                        <a:pt x="6350" y="32614"/>
                        <a:pt x="14090" y="29334"/>
                        <a:pt x="17711" y="21988"/>
                      </a:cubicBezTo>
                      <a:cubicBezTo>
                        <a:pt x="14247" y="21410"/>
                        <a:pt x="8265" y="20125"/>
                        <a:pt x="10312" y="15166"/>
                      </a:cubicBezTo>
                      <a:close/>
                    </a:path>
                  </a:pathLst>
                </a:custGeom>
                <a:grpFill/>
                <a:ln w="2609"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9364AA05-3A44-FEAD-0C1C-8ACBB175D4A2}"/>
                    </a:ext>
                  </a:extLst>
                </p:cNvPr>
                <p:cNvSpPr/>
                <p:nvPr/>
              </p:nvSpPr>
              <p:spPr>
                <a:xfrm>
                  <a:off x="6583507" y="2929379"/>
                  <a:ext cx="41246" cy="52362"/>
                </a:xfrm>
                <a:custGeom>
                  <a:avLst/>
                  <a:gdLst>
                    <a:gd name="connsiteX0" fmla="*/ 0 w 41246"/>
                    <a:gd name="connsiteY0" fmla="*/ 40608 h 52362"/>
                    <a:gd name="connsiteX1" fmla="*/ 5221 w 41246"/>
                    <a:gd name="connsiteY1" fmla="*/ 36016 h 52362"/>
                    <a:gd name="connsiteX2" fmla="*/ 12621 w 41246"/>
                    <a:gd name="connsiteY2" fmla="*/ 22844 h 52362"/>
                    <a:gd name="connsiteX3" fmla="*/ 21227 w 41246"/>
                    <a:gd name="connsiteY3" fmla="*/ 12821 h 52362"/>
                    <a:gd name="connsiteX4" fmla="*/ 28626 w 41246"/>
                    <a:gd name="connsiteY4" fmla="*/ 201 h 52362"/>
                    <a:gd name="connsiteX5" fmla="*/ 36471 w 41246"/>
                    <a:gd name="connsiteY5" fmla="*/ 7364 h 52362"/>
                    <a:gd name="connsiteX6" fmla="*/ 41247 w 41246"/>
                    <a:gd name="connsiteY6" fmla="*/ 19696 h 52362"/>
                    <a:gd name="connsiteX7" fmla="*/ 36943 w 41246"/>
                    <a:gd name="connsiteY7" fmla="*/ 29876 h 52362"/>
                    <a:gd name="connsiteX8" fmla="*/ 27104 w 41246"/>
                    <a:gd name="connsiteY8" fmla="*/ 34599 h 52362"/>
                    <a:gd name="connsiteX9" fmla="*/ 20650 w 41246"/>
                    <a:gd name="connsiteY9" fmla="*/ 33733 h 52362"/>
                    <a:gd name="connsiteX10" fmla="*/ 10784 w 41246"/>
                    <a:gd name="connsiteY10" fmla="*/ 39480 h 52362"/>
                    <a:gd name="connsiteX11" fmla="*/ 6796 w 41246"/>
                    <a:gd name="connsiteY11" fmla="*/ 45199 h 52362"/>
                    <a:gd name="connsiteX12" fmla="*/ 26 w 41246"/>
                    <a:gd name="connsiteY12" fmla="*/ 52363 h 52362"/>
                    <a:gd name="connsiteX13" fmla="*/ 26 w 41246"/>
                    <a:gd name="connsiteY13" fmla="*/ 40608 h 52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1246" h="52362">
                      <a:moveTo>
                        <a:pt x="0" y="40608"/>
                      </a:moveTo>
                      <a:cubicBezTo>
                        <a:pt x="2886" y="38325"/>
                        <a:pt x="4618" y="36777"/>
                        <a:pt x="5221" y="36016"/>
                      </a:cubicBezTo>
                      <a:lnTo>
                        <a:pt x="12621" y="22844"/>
                      </a:lnTo>
                      <a:cubicBezTo>
                        <a:pt x="15900" y="18463"/>
                        <a:pt x="18787" y="15104"/>
                        <a:pt x="21227" y="12821"/>
                      </a:cubicBezTo>
                      <a:cubicBezTo>
                        <a:pt x="24716" y="7285"/>
                        <a:pt x="27183" y="3087"/>
                        <a:pt x="28626" y="201"/>
                      </a:cubicBezTo>
                      <a:cubicBezTo>
                        <a:pt x="30673" y="-744"/>
                        <a:pt x="33296" y="1644"/>
                        <a:pt x="36471" y="7364"/>
                      </a:cubicBezTo>
                      <a:cubicBezTo>
                        <a:pt x="39646" y="13084"/>
                        <a:pt x="41247" y="17203"/>
                        <a:pt x="41247" y="19696"/>
                      </a:cubicBezTo>
                      <a:cubicBezTo>
                        <a:pt x="41247" y="23343"/>
                        <a:pt x="39803" y="26728"/>
                        <a:pt x="36943" y="29876"/>
                      </a:cubicBezTo>
                      <a:cubicBezTo>
                        <a:pt x="34057" y="33025"/>
                        <a:pt x="30777" y="34599"/>
                        <a:pt x="27104" y="34599"/>
                      </a:cubicBezTo>
                      <a:cubicBezTo>
                        <a:pt x="25267" y="34416"/>
                        <a:pt x="23116" y="34127"/>
                        <a:pt x="20650" y="33733"/>
                      </a:cubicBezTo>
                      <a:cubicBezTo>
                        <a:pt x="16950" y="33156"/>
                        <a:pt x="13670" y="35072"/>
                        <a:pt x="10784" y="39480"/>
                      </a:cubicBezTo>
                      <a:cubicBezTo>
                        <a:pt x="8737" y="42523"/>
                        <a:pt x="7399" y="44439"/>
                        <a:pt x="6796" y="45199"/>
                      </a:cubicBezTo>
                      <a:lnTo>
                        <a:pt x="26" y="52363"/>
                      </a:lnTo>
                      <a:lnTo>
                        <a:pt x="26" y="40608"/>
                      </a:lnTo>
                      <a:close/>
                    </a:path>
                  </a:pathLst>
                </a:custGeom>
                <a:grpFill/>
                <a:ln w="2609"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90D8215B-CBEF-DB04-91C3-220631CF57B9}"/>
                    </a:ext>
                  </a:extLst>
                </p:cNvPr>
                <p:cNvSpPr/>
                <p:nvPr/>
              </p:nvSpPr>
              <p:spPr>
                <a:xfrm>
                  <a:off x="6487238" y="2969986"/>
                  <a:ext cx="98909" cy="54444"/>
                </a:xfrm>
                <a:custGeom>
                  <a:avLst/>
                  <a:gdLst>
                    <a:gd name="connsiteX0" fmla="*/ 96347 w 98909"/>
                    <a:gd name="connsiteY0" fmla="*/ 11729 h 54444"/>
                    <a:gd name="connsiteX1" fmla="*/ 90811 w 98909"/>
                    <a:gd name="connsiteY1" fmla="*/ 15743 h 54444"/>
                    <a:gd name="connsiteX2" fmla="*/ 86193 w 98909"/>
                    <a:gd name="connsiteY2" fmla="*/ 17737 h 54444"/>
                    <a:gd name="connsiteX3" fmla="*/ 71106 w 98909"/>
                    <a:gd name="connsiteY3" fmla="*/ 27471 h 54444"/>
                    <a:gd name="connsiteX4" fmla="*/ 68639 w 98909"/>
                    <a:gd name="connsiteY4" fmla="*/ 28049 h 54444"/>
                    <a:gd name="connsiteX5" fmla="*/ 50482 w 98909"/>
                    <a:gd name="connsiteY5" fmla="*/ 36944 h 54444"/>
                    <a:gd name="connsiteX6" fmla="*/ 40013 w 98909"/>
                    <a:gd name="connsiteY6" fmla="*/ 34949 h 54444"/>
                    <a:gd name="connsiteX7" fmla="*/ 23090 w 98909"/>
                    <a:gd name="connsiteY7" fmla="*/ 39830 h 54444"/>
                    <a:gd name="connsiteX8" fmla="*/ 10469 w 98909"/>
                    <a:gd name="connsiteY8" fmla="*/ 51007 h 54444"/>
                    <a:gd name="connsiteX9" fmla="*/ 6481 w 98909"/>
                    <a:gd name="connsiteY9" fmla="*/ 54444 h 54444"/>
                    <a:gd name="connsiteX10" fmla="*/ 0 w 98909"/>
                    <a:gd name="connsiteY10" fmla="*/ 53579 h 54444"/>
                    <a:gd name="connsiteX11" fmla="*/ 3700 w 98909"/>
                    <a:gd name="connsiteY11" fmla="*/ 47859 h 54444"/>
                    <a:gd name="connsiteX12" fmla="*/ 11387 w 98909"/>
                    <a:gd name="connsiteY12" fmla="*/ 38964 h 54444"/>
                    <a:gd name="connsiteX13" fmla="*/ 23693 w 98909"/>
                    <a:gd name="connsiteY13" fmla="*/ 27498 h 54444"/>
                    <a:gd name="connsiteX14" fmla="*/ 50168 w 98909"/>
                    <a:gd name="connsiteY14" fmla="*/ 16032 h 54444"/>
                    <a:gd name="connsiteX15" fmla="*/ 56019 w 98909"/>
                    <a:gd name="connsiteY15" fmla="*/ 17475 h 54444"/>
                    <a:gd name="connsiteX16" fmla="*/ 60637 w 98909"/>
                    <a:gd name="connsiteY16" fmla="*/ 18918 h 54444"/>
                    <a:gd name="connsiteX17" fmla="*/ 65858 w 98909"/>
                    <a:gd name="connsiteY17" fmla="*/ 16609 h 54444"/>
                    <a:gd name="connsiteX18" fmla="*/ 69873 w 98909"/>
                    <a:gd name="connsiteY18" fmla="*/ 12594 h 54444"/>
                    <a:gd name="connsiteX19" fmla="*/ 72339 w 98909"/>
                    <a:gd name="connsiteY19" fmla="*/ 10023 h 54444"/>
                    <a:gd name="connsiteX20" fmla="*/ 73572 w 98909"/>
                    <a:gd name="connsiteY20" fmla="*/ 8869 h 54444"/>
                    <a:gd name="connsiteX21" fmla="*/ 76957 w 98909"/>
                    <a:gd name="connsiteY21" fmla="*/ 10023 h 54444"/>
                    <a:gd name="connsiteX22" fmla="*/ 84960 w 98909"/>
                    <a:gd name="connsiteY22" fmla="*/ 4014 h 54444"/>
                    <a:gd name="connsiteX23" fmla="*/ 88029 w 98909"/>
                    <a:gd name="connsiteY23" fmla="*/ 289 h 54444"/>
                    <a:gd name="connsiteX24" fmla="*/ 91414 w 98909"/>
                    <a:gd name="connsiteY24" fmla="*/ 1154 h 54444"/>
                    <a:gd name="connsiteX25" fmla="*/ 96347 w 98909"/>
                    <a:gd name="connsiteY25" fmla="*/ 0 h 54444"/>
                    <a:gd name="connsiteX26" fmla="*/ 97265 w 98909"/>
                    <a:gd name="connsiteY26" fmla="*/ 1417 h 54444"/>
                    <a:gd name="connsiteX27" fmla="*/ 98813 w 98909"/>
                    <a:gd name="connsiteY27" fmla="*/ 4277 h 54444"/>
                    <a:gd name="connsiteX28" fmla="*/ 96347 w 98909"/>
                    <a:gd name="connsiteY28" fmla="*/ 11729 h 54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98909" h="54444">
                      <a:moveTo>
                        <a:pt x="96347" y="11729"/>
                      </a:moveTo>
                      <a:cubicBezTo>
                        <a:pt x="94510" y="13644"/>
                        <a:pt x="92647" y="14982"/>
                        <a:pt x="90811" y="15743"/>
                      </a:cubicBezTo>
                      <a:lnTo>
                        <a:pt x="86193" y="17737"/>
                      </a:lnTo>
                      <a:cubicBezTo>
                        <a:pt x="82913" y="20020"/>
                        <a:pt x="77875" y="23273"/>
                        <a:pt x="71106" y="27471"/>
                      </a:cubicBezTo>
                      <a:lnTo>
                        <a:pt x="68639" y="28049"/>
                      </a:lnTo>
                      <a:cubicBezTo>
                        <a:pt x="61240" y="33979"/>
                        <a:pt x="55205" y="36944"/>
                        <a:pt x="50482" y="36944"/>
                      </a:cubicBezTo>
                      <a:cubicBezTo>
                        <a:pt x="47203" y="35605"/>
                        <a:pt x="43713" y="34949"/>
                        <a:pt x="40013" y="34949"/>
                      </a:cubicBezTo>
                      <a:cubicBezTo>
                        <a:pt x="34871" y="34949"/>
                        <a:pt x="29229" y="36576"/>
                        <a:pt x="23090" y="39830"/>
                      </a:cubicBezTo>
                      <a:cubicBezTo>
                        <a:pt x="16924" y="43083"/>
                        <a:pt x="12726" y="46809"/>
                        <a:pt x="10469" y="51007"/>
                      </a:cubicBezTo>
                      <a:cubicBezTo>
                        <a:pt x="9236" y="52739"/>
                        <a:pt x="7898" y="53867"/>
                        <a:pt x="6481" y="54444"/>
                      </a:cubicBezTo>
                      <a:cubicBezTo>
                        <a:pt x="4014" y="54444"/>
                        <a:pt x="1863" y="54156"/>
                        <a:pt x="0" y="53579"/>
                      </a:cubicBezTo>
                      <a:lnTo>
                        <a:pt x="3700" y="47859"/>
                      </a:lnTo>
                      <a:lnTo>
                        <a:pt x="11387" y="38964"/>
                      </a:lnTo>
                      <a:cubicBezTo>
                        <a:pt x="14457" y="35527"/>
                        <a:pt x="18577" y="31696"/>
                        <a:pt x="23693" y="27498"/>
                      </a:cubicBezTo>
                      <a:cubicBezTo>
                        <a:pt x="33139" y="19862"/>
                        <a:pt x="41955" y="16032"/>
                        <a:pt x="50168" y="16032"/>
                      </a:cubicBezTo>
                      <a:cubicBezTo>
                        <a:pt x="51611" y="16032"/>
                        <a:pt x="53552" y="16504"/>
                        <a:pt x="56019" y="17475"/>
                      </a:cubicBezTo>
                      <a:cubicBezTo>
                        <a:pt x="58485" y="18419"/>
                        <a:pt x="60007" y="18918"/>
                        <a:pt x="60637" y="18918"/>
                      </a:cubicBezTo>
                      <a:cubicBezTo>
                        <a:pt x="62290" y="18918"/>
                        <a:pt x="64021" y="18157"/>
                        <a:pt x="65858" y="16609"/>
                      </a:cubicBezTo>
                      <a:lnTo>
                        <a:pt x="69873" y="12594"/>
                      </a:lnTo>
                      <a:cubicBezTo>
                        <a:pt x="70476" y="11833"/>
                        <a:pt x="71316" y="10968"/>
                        <a:pt x="72339" y="10023"/>
                      </a:cubicBezTo>
                      <a:lnTo>
                        <a:pt x="73572" y="8869"/>
                      </a:lnTo>
                      <a:cubicBezTo>
                        <a:pt x="74595" y="9629"/>
                        <a:pt x="75724" y="10023"/>
                        <a:pt x="76957" y="10023"/>
                      </a:cubicBezTo>
                      <a:cubicBezTo>
                        <a:pt x="79607" y="10023"/>
                        <a:pt x="82283" y="8029"/>
                        <a:pt x="84960" y="4014"/>
                      </a:cubicBezTo>
                      <a:lnTo>
                        <a:pt x="88029" y="289"/>
                      </a:lnTo>
                      <a:cubicBezTo>
                        <a:pt x="88843" y="866"/>
                        <a:pt x="89971" y="1154"/>
                        <a:pt x="91414" y="1154"/>
                      </a:cubicBezTo>
                      <a:cubicBezTo>
                        <a:pt x="94090" y="761"/>
                        <a:pt x="95717" y="394"/>
                        <a:pt x="96347" y="0"/>
                      </a:cubicBezTo>
                      <a:cubicBezTo>
                        <a:pt x="96767" y="761"/>
                        <a:pt x="97055" y="1233"/>
                        <a:pt x="97265" y="1417"/>
                      </a:cubicBezTo>
                      <a:cubicBezTo>
                        <a:pt x="98289" y="2755"/>
                        <a:pt x="98813" y="3700"/>
                        <a:pt x="98813" y="4277"/>
                      </a:cubicBezTo>
                      <a:cubicBezTo>
                        <a:pt x="99207" y="6560"/>
                        <a:pt x="98394" y="9052"/>
                        <a:pt x="96347" y="11729"/>
                      </a:cubicBezTo>
                      <a:close/>
                    </a:path>
                  </a:pathLst>
                </a:custGeom>
                <a:grpFill/>
                <a:ln w="2609"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877DECAC-BBA5-CD69-4BD7-0B3F07404DF6}"/>
                    </a:ext>
                  </a:extLst>
                </p:cNvPr>
                <p:cNvSpPr/>
                <p:nvPr/>
              </p:nvSpPr>
              <p:spPr>
                <a:xfrm>
                  <a:off x="6240940" y="3014460"/>
                  <a:ext cx="277390" cy="118334"/>
                </a:xfrm>
                <a:custGeom>
                  <a:avLst/>
                  <a:gdLst>
                    <a:gd name="connsiteX0" fmla="*/ 252465 w 277390"/>
                    <a:gd name="connsiteY0" fmla="*/ 7425 h 118334"/>
                    <a:gd name="connsiteX1" fmla="*/ 258001 w 277390"/>
                    <a:gd name="connsiteY1" fmla="*/ 4565 h 118334"/>
                    <a:gd name="connsiteX2" fmla="*/ 259549 w 277390"/>
                    <a:gd name="connsiteY2" fmla="*/ 4565 h 118334"/>
                    <a:gd name="connsiteX3" fmla="*/ 265085 w 277390"/>
                    <a:gd name="connsiteY3" fmla="*/ 3411 h 118334"/>
                    <a:gd name="connsiteX4" fmla="*/ 277391 w 277390"/>
                    <a:gd name="connsiteY4" fmla="*/ 12017 h 118334"/>
                    <a:gd name="connsiteX5" fmla="*/ 269388 w 277390"/>
                    <a:gd name="connsiteY5" fmla="*/ 28652 h 118334"/>
                    <a:gd name="connsiteX6" fmla="*/ 257056 w 277390"/>
                    <a:gd name="connsiteY6" fmla="*/ 40407 h 118334"/>
                    <a:gd name="connsiteX7" fmla="*/ 245984 w 277390"/>
                    <a:gd name="connsiteY7" fmla="*/ 42978 h 118334"/>
                    <a:gd name="connsiteX8" fmla="*/ 222579 w 277390"/>
                    <a:gd name="connsiteY8" fmla="*/ 48987 h 118334"/>
                    <a:gd name="connsiteX9" fmla="*/ 190254 w 277390"/>
                    <a:gd name="connsiteY9" fmla="*/ 68482 h 118334"/>
                    <a:gd name="connsiteX10" fmla="*/ 157010 w 277390"/>
                    <a:gd name="connsiteY10" fmla="*/ 86534 h 118334"/>
                    <a:gd name="connsiteX11" fmla="*/ 26160 w 277390"/>
                    <a:gd name="connsiteY11" fmla="*/ 118335 h 118334"/>
                    <a:gd name="connsiteX12" fmla="*/ 0 w 277390"/>
                    <a:gd name="connsiteY12" fmla="*/ 116052 h 118334"/>
                    <a:gd name="connsiteX13" fmla="*/ 0 w 277390"/>
                    <a:gd name="connsiteY13" fmla="*/ 82519 h 118334"/>
                    <a:gd name="connsiteX14" fmla="*/ 40643 w 277390"/>
                    <a:gd name="connsiteY14" fmla="*/ 87977 h 118334"/>
                    <a:gd name="connsiteX15" fmla="*/ 47727 w 277390"/>
                    <a:gd name="connsiteY15" fmla="*/ 87977 h 118334"/>
                    <a:gd name="connsiteX16" fmla="*/ 82834 w 277390"/>
                    <a:gd name="connsiteY16" fmla="*/ 85117 h 118334"/>
                    <a:gd name="connsiteX17" fmla="*/ 148115 w 277390"/>
                    <a:gd name="connsiteY17" fmla="*/ 67354 h 118334"/>
                    <a:gd name="connsiteX18" fmla="*/ 196157 w 277390"/>
                    <a:gd name="connsiteY18" fmla="*/ 46153 h 118334"/>
                    <a:gd name="connsiteX19" fmla="*/ 200460 w 277390"/>
                    <a:gd name="connsiteY19" fmla="*/ 40722 h 118334"/>
                    <a:gd name="connsiteX20" fmla="*/ 215233 w 277390"/>
                    <a:gd name="connsiteY20" fmla="*/ 16058 h 118334"/>
                    <a:gd name="connsiteX21" fmla="*/ 237089 w 277390"/>
                    <a:gd name="connsiteY21" fmla="*/ 0 h 118334"/>
                    <a:gd name="connsiteX22" fmla="*/ 248791 w 277390"/>
                    <a:gd name="connsiteY22" fmla="*/ 6297 h 118334"/>
                    <a:gd name="connsiteX23" fmla="*/ 252465 w 277390"/>
                    <a:gd name="connsiteY23" fmla="*/ 7425 h 118334"/>
                    <a:gd name="connsiteX24" fmla="*/ 239844 w 277390"/>
                    <a:gd name="connsiteY24" fmla="*/ 18603 h 118334"/>
                    <a:gd name="connsiteX25" fmla="*/ 230923 w 277390"/>
                    <a:gd name="connsiteY25" fmla="*/ 13723 h 118334"/>
                    <a:gd name="connsiteX26" fmla="*/ 215836 w 277390"/>
                    <a:gd name="connsiteY26" fmla="*/ 24612 h 118334"/>
                    <a:gd name="connsiteX27" fmla="*/ 209067 w 277390"/>
                    <a:gd name="connsiteY27" fmla="*/ 35212 h 118334"/>
                    <a:gd name="connsiteX28" fmla="*/ 205078 w 277390"/>
                    <a:gd name="connsiteY28" fmla="*/ 42375 h 118334"/>
                    <a:gd name="connsiteX29" fmla="*/ 239844 w 277390"/>
                    <a:gd name="connsiteY29" fmla="*/ 18603 h 118334"/>
                    <a:gd name="connsiteX30" fmla="*/ 267867 w 277390"/>
                    <a:gd name="connsiteY30" fmla="*/ 19443 h 118334"/>
                    <a:gd name="connsiteX31" fmla="*/ 260152 w 277390"/>
                    <a:gd name="connsiteY31" fmla="*/ 15428 h 118334"/>
                    <a:gd name="connsiteX32" fmla="*/ 232445 w 277390"/>
                    <a:gd name="connsiteY32" fmla="*/ 40354 h 118334"/>
                    <a:gd name="connsiteX33" fmla="*/ 252465 w 277390"/>
                    <a:gd name="connsiteY33" fmla="*/ 31748 h 118334"/>
                    <a:gd name="connsiteX34" fmla="*/ 267867 w 277390"/>
                    <a:gd name="connsiteY34" fmla="*/ 19443 h 1183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77390" h="118334">
                      <a:moveTo>
                        <a:pt x="252465" y="7425"/>
                      </a:moveTo>
                      <a:lnTo>
                        <a:pt x="258001" y="4565"/>
                      </a:lnTo>
                      <a:cubicBezTo>
                        <a:pt x="258421" y="4775"/>
                        <a:pt x="258919" y="4775"/>
                        <a:pt x="259549" y="4565"/>
                      </a:cubicBezTo>
                      <a:cubicBezTo>
                        <a:pt x="262435" y="3805"/>
                        <a:pt x="264272" y="3411"/>
                        <a:pt x="265085" y="3411"/>
                      </a:cubicBezTo>
                      <a:cubicBezTo>
                        <a:pt x="273298" y="3411"/>
                        <a:pt x="277391" y="6271"/>
                        <a:pt x="277391" y="12017"/>
                      </a:cubicBezTo>
                      <a:cubicBezTo>
                        <a:pt x="277391" y="16032"/>
                        <a:pt x="274715" y="21568"/>
                        <a:pt x="269388" y="28652"/>
                      </a:cubicBezTo>
                      <a:cubicBezTo>
                        <a:pt x="265479" y="33821"/>
                        <a:pt x="261386" y="37731"/>
                        <a:pt x="257056" y="40407"/>
                      </a:cubicBezTo>
                      <a:lnTo>
                        <a:pt x="245984" y="42978"/>
                      </a:lnTo>
                      <a:cubicBezTo>
                        <a:pt x="241864" y="43949"/>
                        <a:pt x="234072" y="45943"/>
                        <a:pt x="222579" y="48987"/>
                      </a:cubicBezTo>
                      <a:lnTo>
                        <a:pt x="190254" y="68482"/>
                      </a:lnTo>
                      <a:cubicBezTo>
                        <a:pt x="176898" y="76511"/>
                        <a:pt x="165826" y="82519"/>
                        <a:pt x="157010" y="86534"/>
                      </a:cubicBezTo>
                      <a:cubicBezTo>
                        <a:pt x="109991" y="107734"/>
                        <a:pt x="66383" y="118335"/>
                        <a:pt x="26160" y="118335"/>
                      </a:cubicBezTo>
                      <a:cubicBezTo>
                        <a:pt x="16504" y="118335"/>
                        <a:pt x="7793" y="117574"/>
                        <a:pt x="0" y="116052"/>
                      </a:cubicBezTo>
                      <a:lnTo>
                        <a:pt x="0" y="82519"/>
                      </a:lnTo>
                      <a:cubicBezTo>
                        <a:pt x="12726" y="86140"/>
                        <a:pt x="26265" y="87977"/>
                        <a:pt x="40643" y="87977"/>
                      </a:cubicBezTo>
                      <a:lnTo>
                        <a:pt x="47727" y="87977"/>
                      </a:lnTo>
                      <a:cubicBezTo>
                        <a:pt x="60243" y="87977"/>
                        <a:pt x="71945" y="87032"/>
                        <a:pt x="82834" y="85117"/>
                      </a:cubicBezTo>
                      <a:cubicBezTo>
                        <a:pt x="100283" y="82073"/>
                        <a:pt x="122034" y="76143"/>
                        <a:pt x="148115" y="67354"/>
                      </a:cubicBezTo>
                      <a:cubicBezTo>
                        <a:pt x="169053" y="60296"/>
                        <a:pt x="185059" y="53211"/>
                        <a:pt x="196157" y="46153"/>
                      </a:cubicBezTo>
                      <a:cubicBezTo>
                        <a:pt x="197391" y="45392"/>
                        <a:pt x="198834" y="43582"/>
                        <a:pt x="200460" y="40722"/>
                      </a:cubicBezTo>
                      <a:cubicBezTo>
                        <a:pt x="208463" y="26763"/>
                        <a:pt x="213396" y="18550"/>
                        <a:pt x="215233" y="16058"/>
                      </a:cubicBezTo>
                      <a:cubicBezTo>
                        <a:pt x="222815" y="5379"/>
                        <a:pt x="230110" y="0"/>
                        <a:pt x="237089" y="0"/>
                      </a:cubicBezTo>
                      <a:cubicBezTo>
                        <a:pt x="242022" y="0"/>
                        <a:pt x="245905" y="2099"/>
                        <a:pt x="248791" y="6297"/>
                      </a:cubicBezTo>
                      <a:cubicBezTo>
                        <a:pt x="249185" y="7032"/>
                        <a:pt x="250418" y="7425"/>
                        <a:pt x="252465" y="7425"/>
                      </a:cubicBezTo>
                      <a:close/>
                      <a:moveTo>
                        <a:pt x="239844" y="18603"/>
                      </a:moveTo>
                      <a:cubicBezTo>
                        <a:pt x="239844" y="15349"/>
                        <a:pt x="236879" y="13723"/>
                        <a:pt x="230923" y="13723"/>
                      </a:cubicBezTo>
                      <a:cubicBezTo>
                        <a:pt x="225990" y="13723"/>
                        <a:pt x="220979" y="17343"/>
                        <a:pt x="215836" y="24612"/>
                      </a:cubicBezTo>
                      <a:cubicBezTo>
                        <a:pt x="213160" y="28442"/>
                        <a:pt x="210903" y="31958"/>
                        <a:pt x="209067" y="35212"/>
                      </a:cubicBezTo>
                      <a:lnTo>
                        <a:pt x="205078" y="42375"/>
                      </a:lnTo>
                      <a:cubicBezTo>
                        <a:pt x="228247" y="33218"/>
                        <a:pt x="239844" y="25294"/>
                        <a:pt x="239844" y="18603"/>
                      </a:cubicBezTo>
                      <a:close/>
                      <a:moveTo>
                        <a:pt x="267867" y="19443"/>
                      </a:moveTo>
                      <a:cubicBezTo>
                        <a:pt x="267867" y="16766"/>
                        <a:pt x="265295" y="15428"/>
                        <a:pt x="260152" y="15428"/>
                      </a:cubicBezTo>
                      <a:cubicBezTo>
                        <a:pt x="251336" y="15428"/>
                        <a:pt x="242100" y="23746"/>
                        <a:pt x="232445" y="40354"/>
                      </a:cubicBezTo>
                      <a:cubicBezTo>
                        <a:pt x="237771" y="38833"/>
                        <a:pt x="244462" y="35973"/>
                        <a:pt x="252465" y="31748"/>
                      </a:cubicBezTo>
                      <a:cubicBezTo>
                        <a:pt x="262724" y="26422"/>
                        <a:pt x="267867" y="22329"/>
                        <a:pt x="267867" y="19443"/>
                      </a:cubicBezTo>
                      <a:close/>
                    </a:path>
                  </a:pathLst>
                </a:custGeom>
                <a:grpFill/>
                <a:ln w="2609"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CFDA75F4-BF39-CD2E-12F7-CF47C6CF88A7}"/>
                    </a:ext>
                  </a:extLst>
                </p:cNvPr>
                <p:cNvSpPr/>
                <p:nvPr/>
              </p:nvSpPr>
              <p:spPr>
                <a:xfrm>
                  <a:off x="6149965" y="3030938"/>
                  <a:ext cx="95277" cy="99443"/>
                </a:xfrm>
                <a:custGeom>
                  <a:avLst/>
                  <a:gdLst>
                    <a:gd name="connsiteX0" fmla="*/ 90975 w 95277"/>
                    <a:gd name="connsiteY0" fmla="*/ 99443 h 99443"/>
                    <a:gd name="connsiteX1" fmla="*/ 86042 w 95277"/>
                    <a:gd name="connsiteY1" fmla="*/ 98289 h 99443"/>
                    <a:gd name="connsiteX2" fmla="*/ 57101 w 95277"/>
                    <a:gd name="connsiteY2" fmla="*/ 80814 h 99443"/>
                    <a:gd name="connsiteX3" fmla="*/ 49702 w 95277"/>
                    <a:gd name="connsiteY3" fmla="*/ 63628 h 99443"/>
                    <a:gd name="connsiteX4" fmla="*/ 40781 w 95277"/>
                    <a:gd name="connsiteY4" fmla="*/ 80237 h 99443"/>
                    <a:gd name="connsiteX5" fmla="*/ 18006 w 95277"/>
                    <a:gd name="connsiteY5" fmla="*/ 95429 h 99443"/>
                    <a:gd name="connsiteX6" fmla="*/ 453 w 95277"/>
                    <a:gd name="connsiteY6" fmla="*/ 98866 h 99443"/>
                    <a:gd name="connsiteX7" fmla="*/ 2604 w 95277"/>
                    <a:gd name="connsiteY7" fmla="*/ 94851 h 99443"/>
                    <a:gd name="connsiteX8" fmla="*/ 19239 w 95277"/>
                    <a:gd name="connsiteY8" fmla="*/ 82231 h 99443"/>
                    <a:gd name="connsiteX9" fmla="*/ 55579 w 95277"/>
                    <a:gd name="connsiteY9" fmla="*/ 32378 h 99443"/>
                    <a:gd name="connsiteX10" fmla="*/ 61431 w 95277"/>
                    <a:gd name="connsiteY10" fmla="*/ 14903 h 99443"/>
                    <a:gd name="connsiteX11" fmla="*/ 69748 w 95277"/>
                    <a:gd name="connsiteY11" fmla="*/ 0 h 99443"/>
                    <a:gd name="connsiteX12" fmla="*/ 70666 w 95277"/>
                    <a:gd name="connsiteY12" fmla="*/ 1994 h 99443"/>
                    <a:gd name="connsiteX13" fmla="*/ 66652 w 95277"/>
                    <a:gd name="connsiteY13" fmla="*/ 19469 h 99443"/>
                    <a:gd name="connsiteX14" fmla="*/ 64186 w 95277"/>
                    <a:gd name="connsiteY14" fmla="*/ 37232 h 99443"/>
                    <a:gd name="connsiteX15" fmla="*/ 77436 w 95277"/>
                    <a:gd name="connsiteY15" fmla="*/ 60164 h 99443"/>
                    <a:gd name="connsiteX16" fmla="*/ 90975 w 95277"/>
                    <a:gd name="connsiteY16" fmla="*/ 65911 h 99443"/>
                    <a:gd name="connsiteX17" fmla="*/ 95278 w 95277"/>
                    <a:gd name="connsiteY17" fmla="*/ 81391 h 99443"/>
                    <a:gd name="connsiteX18" fmla="*/ 92497 w 95277"/>
                    <a:gd name="connsiteY18" fmla="*/ 95717 h 99443"/>
                    <a:gd name="connsiteX19" fmla="*/ 90975 w 95277"/>
                    <a:gd name="connsiteY19" fmla="*/ 99443 h 994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95277" h="99443">
                      <a:moveTo>
                        <a:pt x="90975" y="99443"/>
                      </a:moveTo>
                      <a:lnTo>
                        <a:pt x="86042" y="98289"/>
                      </a:lnTo>
                      <a:cubicBezTo>
                        <a:pt x="73107" y="95245"/>
                        <a:pt x="63451" y="89394"/>
                        <a:pt x="57101" y="80814"/>
                      </a:cubicBezTo>
                      <a:cubicBezTo>
                        <a:pt x="54215" y="76983"/>
                        <a:pt x="51749" y="71263"/>
                        <a:pt x="49702" y="63628"/>
                      </a:cubicBezTo>
                      <a:cubicBezTo>
                        <a:pt x="47839" y="66698"/>
                        <a:pt x="44874" y="72234"/>
                        <a:pt x="40781" y="80237"/>
                      </a:cubicBezTo>
                      <a:cubicBezTo>
                        <a:pt x="37501" y="86717"/>
                        <a:pt x="29892" y="91808"/>
                        <a:pt x="18006" y="95429"/>
                      </a:cubicBezTo>
                      <a:cubicBezTo>
                        <a:pt x="13703" y="96767"/>
                        <a:pt x="7852" y="97921"/>
                        <a:pt x="453" y="98866"/>
                      </a:cubicBezTo>
                      <a:cubicBezTo>
                        <a:pt x="-570" y="98105"/>
                        <a:pt x="138" y="96767"/>
                        <a:pt x="2604" y="94851"/>
                      </a:cubicBezTo>
                      <a:lnTo>
                        <a:pt x="19239" y="82231"/>
                      </a:lnTo>
                      <a:cubicBezTo>
                        <a:pt x="36898" y="68849"/>
                        <a:pt x="48994" y="52240"/>
                        <a:pt x="55579" y="32378"/>
                      </a:cubicBezTo>
                      <a:lnTo>
                        <a:pt x="61431" y="14903"/>
                      </a:lnTo>
                      <a:cubicBezTo>
                        <a:pt x="64710" y="4985"/>
                        <a:pt x="67492" y="0"/>
                        <a:pt x="69748" y="0"/>
                      </a:cubicBezTo>
                      <a:cubicBezTo>
                        <a:pt x="70561" y="0"/>
                        <a:pt x="70876" y="682"/>
                        <a:pt x="70666" y="1994"/>
                      </a:cubicBezTo>
                      <a:cubicBezTo>
                        <a:pt x="70457" y="3332"/>
                        <a:pt x="69118" y="9157"/>
                        <a:pt x="66652" y="19469"/>
                      </a:cubicBezTo>
                      <a:cubicBezTo>
                        <a:pt x="64999" y="26343"/>
                        <a:pt x="64186" y="32273"/>
                        <a:pt x="64186" y="37232"/>
                      </a:cubicBezTo>
                      <a:cubicBezTo>
                        <a:pt x="64186" y="46416"/>
                        <a:pt x="68594" y="54051"/>
                        <a:pt x="77436" y="60164"/>
                      </a:cubicBezTo>
                      <a:cubicBezTo>
                        <a:pt x="79902" y="61896"/>
                        <a:pt x="84415" y="63812"/>
                        <a:pt x="90975" y="65911"/>
                      </a:cubicBezTo>
                      <a:cubicBezTo>
                        <a:pt x="93835" y="72024"/>
                        <a:pt x="95278" y="77193"/>
                        <a:pt x="95278" y="81391"/>
                      </a:cubicBezTo>
                      <a:cubicBezTo>
                        <a:pt x="95278" y="86560"/>
                        <a:pt x="94360" y="91335"/>
                        <a:pt x="92497" y="95717"/>
                      </a:cubicBezTo>
                      <a:cubicBezTo>
                        <a:pt x="92313" y="96688"/>
                        <a:pt x="91788" y="97921"/>
                        <a:pt x="90975" y="99443"/>
                      </a:cubicBezTo>
                      <a:close/>
                    </a:path>
                  </a:pathLst>
                </a:custGeom>
                <a:grpFill/>
                <a:ln w="2609"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8A308C86-1081-563B-B4D3-E2CF7CE3C60C}"/>
                    </a:ext>
                  </a:extLst>
                </p:cNvPr>
                <p:cNvSpPr/>
                <p:nvPr/>
              </p:nvSpPr>
              <p:spPr>
                <a:xfrm>
                  <a:off x="6302259" y="2970275"/>
                  <a:ext cx="132109" cy="102644"/>
                </a:xfrm>
                <a:custGeom>
                  <a:avLst/>
                  <a:gdLst>
                    <a:gd name="connsiteX0" fmla="*/ 90365 w 132109"/>
                    <a:gd name="connsiteY0" fmla="*/ 18236 h 102644"/>
                    <a:gd name="connsiteX1" fmla="*/ 132110 w 132109"/>
                    <a:gd name="connsiteY1" fmla="*/ 0 h 102644"/>
                    <a:gd name="connsiteX2" fmla="*/ 128909 w 132109"/>
                    <a:gd name="connsiteY2" fmla="*/ 5667 h 102644"/>
                    <a:gd name="connsiteX3" fmla="*/ 129145 w 132109"/>
                    <a:gd name="connsiteY3" fmla="*/ 8029 h 102644"/>
                    <a:gd name="connsiteX4" fmla="*/ 127754 w 132109"/>
                    <a:gd name="connsiteY4" fmla="*/ 8265 h 102644"/>
                    <a:gd name="connsiteX5" fmla="*/ 118098 w 132109"/>
                    <a:gd name="connsiteY5" fmla="*/ 18944 h 102644"/>
                    <a:gd name="connsiteX6" fmla="*/ 91965 w 132109"/>
                    <a:gd name="connsiteY6" fmla="*/ 30489 h 102644"/>
                    <a:gd name="connsiteX7" fmla="*/ 87819 w 132109"/>
                    <a:gd name="connsiteY7" fmla="*/ 32824 h 102644"/>
                    <a:gd name="connsiteX8" fmla="*/ 29229 w 132109"/>
                    <a:gd name="connsiteY8" fmla="*/ 57094 h 102644"/>
                    <a:gd name="connsiteX9" fmla="*/ 22145 w 132109"/>
                    <a:gd name="connsiteY9" fmla="*/ 62211 h 102644"/>
                    <a:gd name="connsiteX10" fmla="*/ 22539 w 132109"/>
                    <a:gd name="connsiteY10" fmla="*/ 79869 h 102644"/>
                    <a:gd name="connsiteX11" fmla="*/ 10312 w 132109"/>
                    <a:gd name="connsiteY11" fmla="*/ 95822 h 102644"/>
                    <a:gd name="connsiteX12" fmla="*/ 0 w 132109"/>
                    <a:gd name="connsiteY12" fmla="*/ 102644 h 102644"/>
                    <a:gd name="connsiteX13" fmla="*/ 13434 w 132109"/>
                    <a:gd name="connsiteY13" fmla="*/ 83910 h 102644"/>
                    <a:gd name="connsiteX14" fmla="*/ 10653 w 132109"/>
                    <a:gd name="connsiteY14" fmla="*/ 68351 h 102644"/>
                    <a:gd name="connsiteX15" fmla="*/ 20964 w 132109"/>
                    <a:gd name="connsiteY15" fmla="*/ 51873 h 102644"/>
                    <a:gd name="connsiteX16" fmla="*/ 90365 w 132109"/>
                    <a:gd name="connsiteY16" fmla="*/ 18236 h 102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2109" h="102644">
                      <a:moveTo>
                        <a:pt x="90365" y="18236"/>
                      </a:moveTo>
                      <a:cubicBezTo>
                        <a:pt x="104769" y="13355"/>
                        <a:pt x="117994" y="5589"/>
                        <a:pt x="132110" y="0"/>
                      </a:cubicBezTo>
                      <a:cubicBezTo>
                        <a:pt x="131139" y="1942"/>
                        <a:pt x="130457" y="4067"/>
                        <a:pt x="128909" y="5667"/>
                      </a:cubicBezTo>
                      <a:cubicBezTo>
                        <a:pt x="128961" y="6271"/>
                        <a:pt x="129066" y="7425"/>
                        <a:pt x="129145" y="8029"/>
                      </a:cubicBezTo>
                      <a:lnTo>
                        <a:pt x="127754" y="8265"/>
                      </a:lnTo>
                      <a:cubicBezTo>
                        <a:pt x="125052" y="12227"/>
                        <a:pt x="122664" y="16819"/>
                        <a:pt x="118098" y="18944"/>
                      </a:cubicBezTo>
                      <a:cubicBezTo>
                        <a:pt x="109335" y="22670"/>
                        <a:pt x="101096" y="27655"/>
                        <a:pt x="91965" y="30489"/>
                      </a:cubicBezTo>
                      <a:cubicBezTo>
                        <a:pt x="90601" y="31250"/>
                        <a:pt x="89210" y="32037"/>
                        <a:pt x="87819" y="32824"/>
                      </a:cubicBezTo>
                      <a:cubicBezTo>
                        <a:pt x="68036" y="40223"/>
                        <a:pt x="48462" y="48331"/>
                        <a:pt x="29229" y="57094"/>
                      </a:cubicBezTo>
                      <a:cubicBezTo>
                        <a:pt x="26684" y="58459"/>
                        <a:pt x="23562" y="59456"/>
                        <a:pt x="22145" y="62211"/>
                      </a:cubicBezTo>
                      <a:cubicBezTo>
                        <a:pt x="22119" y="68062"/>
                        <a:pt x="24402" y="74097"/>
                        <a:pt x="22539" y="79869"/>
                      </a:cubicBezTo>
                      <a:cubicBezTo>
                        <a:pt x="19784" y="86062"/>
                        <a:pt x="14982" y="91047"/>
                        <a:pt x="10312" y="95822"/>
                      </a:cubicBezTo>
                      <a:cubicBezTo>
                        <a:pt x="7294" y="98630"/>
                        <a:pt x="4303" y="102041"/>
                        <a:pt x="0" y="102644"/>
                      </a:cubicBezTo>
                      <a:cubicBezTo>
                        <a:pt x="1522" y="94773"/>
                        <a:pt x="11965" y="91939"/>
                        <a:pt x="13434" y="83910"/>
                      </a:cubicBezTo>
                      <a:cubicBezTo>
                        <a:pt x="13277" y="78584"/>
                        <a:pt x="8869" y="73756"/>
                        <a:pt x="10653" y="68351"/>
                      </a:cubicBezTo>
                      <a:cubicBezTo>
                        <a:pt x="13014" y="62316"/>
                        <a:pt x="16320" y="56465"/>
                        <a:pt x="20964" y="51873"/>
                      </a:cubicBezTo>
                      <a:cubicBezTo>
                        <a:pt x="41509" y="35946"/>
                        <a:pt x="66566" y="27917"/>
                        <a:pt x="90365" y="18236"/>
                      </a:cubicBezTo>
                      <a:close/>
                    </a:path>
                  </a:pathLst>
                </a:custGeom>
                <a:grpFill/>
                <a:ln w="2609"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55A8A47E-18DD-1E8D-AB7B-511D3A0426C9}"/>
                    </a:ext>
                  </a:extLst>
                </p:cNvPr>
                <p:cNvSpPr/>
                <p:nvPr/>
              </p:nvSpPr>
              <p:spPr>
                <a:xfrm>
                  <a:off x="7065687" y="3049725"/>
                  <a:ext cx="45680" cy="84246"/>
                </a:xfrm>
                <a:custGeom>
                  <a:avLst/>
                  <a:gdLst>
                    <a:gd name="connsiteX0" fmla="*/ 45681 w 45680"/>
                    <a:gd name="connsiteY0" fmla="*/ 29151 h 84246"/>
                    <a:gd name="connsiteX1" fmla="*/ 34556 w 45680"/>
                    <a:gd name="connsiteY1" fmla="*/ 64861 h 84246"/>
                    <a:gd name="connsiteX2" fmla="*/ 10285 w 45680"/>
                    <a:gd name="connsiteY2" fmla="*/ 81417 h 84246"/>
                    <a:gd name="connsiteX3" fmla="*/ 2860 w 45680"/>
                    <a:gd name="connsiteY3" fmla="*/ 83989 h 84246"/>
                    <a:gd name="connsiteX4" fmla="*/ 0 w 45680"/>
                    <a:gd name="connsiteY4" fmla="*/ 82834 h 84246"/>
                    <a:gd name="connsiteX5" fmla="*/ 289 w 45680"/>
                    <a:gd name="connsiteY5" fmla="*/ 81706 h 84246"/>
                    <a:gd name="connsiteX6" fmla="*/ 6297 w 45680"/>
                    <a:gd name="connsiteY6" fmla="*/ 75697 h 84246"/>
                    <a:gd name="connsiteX7" fmla="*/ 15428 w 45680"/>
                    <a:gd name="connsiteY7" fmla="*/ 67983 h 84246"/>
                    <a:gd name="connsiteX8" fmla="*/ 29990 w 45680"/>
                    <a:gd name="connsiteY8" fmla="*/ 51427 h 84246"/>
                    <a:gd name="connsiteX9" fmla="*/ 17711 w 45680"/>
                    <a:gd name="connsiteY9" fmla="*/ 32299 h 84246"/>
                    <a:gd name="connsiteX10" fmla="*/ 14274 w 45680"/>
                    <a:gd name="connsiteY10" fmla="*/ 28862 h 84246"/>
                    <a:gd name="connsiteX11" fmla="*/ 19128 w 45680"/>
                    <a:gd name="connsiteY11" fmla="*/ 17448 h 84246"/>
                    <a:gd name="connsiteX12" fmla="*/ 25399 w 45680"/>
                    <a:gd name="connsiteY12" fmla="*/ 3437 h 84246"/>
                    <a:gd name="connsiteX13" fmla="*/ 27681 w 45680"/>
                    <a:gd name="connsiteY13" fmla="*/ 577 h 84246"/>
                    <a:gd name="connsiteX14" fmla="*/ 27970 w 45680"/>
                    <a:gd name="connsiteY14" fmla="*/ 0 h 84246"/>
                    <a:gd name="connsiteX15" fmla="*/ 33979 w 45680"/>
                    <a:gd name="connsiteY15" fmla="*/ 5431 h 84246"/>
                    <a:gd name="connsiteX16" fmla="*/ 41981 w 45680"/>
                    <a:gd name="connsiteY16" fmla="*/ 14562 h 84246"/>
                    <a:gd name="connsiteX17" fmla="*/ 45681 w 45680"/>
                    <a:gd name="connsiteY17" fmla="*/ 29151 h 84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5680" h="84246">
                      <a:moveTo>
                        <a:pt x="45681" y="29151"/>
                      </a:moveTo>
                      <a:cubicBezTo>
                        <a:pt x="45681" y="39436"/>
                        <a:pt x="41981" y="51322"/>
                        <a:pt x="34556" y="64861"/>
                      </a:cubicBezTo>
                      <a:cubicBezTo>
                        <a:pt x="30935" y="71525"/>
                        <a:pt x="22854" y="77036"/>
                        <a:pt x="10285" y="81417"/>
                      </a:cubicBezTo>
                      <a:lnTo>
                        <a:pt x="2860" y="83989"/>
                      </a:lnTo>
                      <a:cubicBezTo>
                        <a:pt x="971" y="84566"/>
                        <a:pt x="0" y="84172"/>
                        <a:pt x="0" y="82834"/>
                      </a:cubicBezTo>
                      <a:cubicBezTo>
                        <a:pt x="0" y="82467"/>
                        <a:pt x="105" y="82073"/>
                        <a:pt x="289" y="81706"/>
                      </a:cubicBezTo>
                      <a:cubicBezTo>
                        <a:pt x="1627" y="80000"/>
                        <a:pt x="3621" y="77980"/>
                        <a:pt x="6297" y="75697"/>
                      </a:cubicBezTo>
                      <a:lnTo>
                        <a:pt x="15428" y="67983"/>
                      </a:lnTo>
                      <a:cubicBezTo>
                        <a:pt x="25136" y="59797"/>
                        <a:pt x="29990" y="54287"/>
                        <a:pt x="29990" y="51427"/>
                      </a:cubicBezTo>
                      <a:cubicBezTo>
                        <a:pt x="29990" y="44946"/>
                        <a:pt x="25897" y="38570"/>
                        <a:pt x="17711" y="32299"/>
                      </a:cubicBezTo>
                      <a:cubicBezTo>
                        <a:pt x="15428" y="30594"/>
                        <a:pt x="14274" y="29439"/>
                        <a:pt x="14274" y="28862"/>
                      </a:cubicBezTo>
                      <a:lnTo>
                        <a:pt x="19128" y="17448"/>
                      </a:lnTo>
                      <a:lnTo>
                        <a:pt x="25399" y="3437"/>
                      </a:lnTo>
                      <a:cubicBezTo>
                        <a:pt x="25976" y="2283"/>
                        <a:pt x="26737" y="1338"/>
                        <a:pt x="27681" y="577"/>
                      </a:cubicBezTo>
                      <a:cubicBezTo>
                        <a:pt x="27681" y="394"/>
                        <a:pt x="27786" y="210"/>
                        <a:pt x="27970" y="0"/>
                      </a:cubicBezTo>
                      <a:lnTo>
                        <a:pt x="33979" y="5431"/>
                      </a:lnTo>
                      <a:cubicBezTo>
                        <a:pt x="37967" y="9052"/>
                        <a:pt x="40643" y="12096"/>
                        <a:pt x="41981" y="14562"/>
                      </a:cubicBezTo>
                      <a:cubicBezTo>
                        <a:pt x="44448" y="19128"/>
                        <a:pt x="45681" y="23982"/>
                        <a:pt x="45681" y="29151"/>
                      </a:cubicBezTo>
                      <a:close/>
                    </a:path>
                  </a:pathLst>
                </a:custGeom>
                <a:grpFill/>
                <a:ln w="2609"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16AACD7F-C346-19BB-DD40-F370DA897DA3}"/>
                    </a:ext>
                  </a:extLst>
                </p:cNvPr>
                <p:cNvSpPr/>
                <p:nvPr/>
              </p:nvSpPr>
              <p:spPr>
                <a:xfrm>
                  <a:off x="7040472" y="3015064"/>
                  <a:ext cx="29964" cy="105399"/>
                </a:xfrm>
                <a:custGeom>
                  <a:avLst/>
                  <a:gdLst>
                    <a:gd name="connsiteX0" fmla="*/ 25084 w 29964"/>
                    <a:gd name="connsiteY0" fmla="*/ 5982 h 105399"/>
                    <a:gd name="connsiteX1" fmla="*/ 27655 w 29964"/>
                    <a:gd name="connsiteY1" fmla="*/ 1706 h 105399"/>
                    <a:gd name="connsiteX2" fmla="*/ 29098 w 29964"/>
                    <a:gd name="connsiteY2" fmla="*/ 0 h 105399"/>
                    <a:gd name="connsiteX3" fmla="*/ 29964 w 29964"/>
                    <a:gd name="connsiteY3" fmla="*/ 2283 h 105399"/>
                    <a:gd name="connsiteX4" fmla="*/ 28547 w 29964"/>
                    <a:gd name="connsiteY4" fmla="*/ 11991 h 105399"/>
                    <a:gd name="connsiteX5" fmla="*/ 26842 w 29964"/>
                    <a:gd name="connsiteY5" fmla="*/ 27996 h 105399"/>
                    <a:gd name="connsiteX6" fmla="*/ 23693 w 29964"/>
                    <a:gd name="connsiteY6" fmla="*/ 53421 h 105399"/>
                    <a:gd name="connsiteX7" fmla="*/ 16845 w 29964"/>
                    <a:gd name="connsiteY7" fmla="*/ 79423 h 105399"/>
                    <a:gd name="connsiteX8" fmla="*/ 10285 w 29964"/>
                    <a:gd name="connsiteY8" fmla="*/ 93120 h 105399"/>
                    <a:gd name="connsiteX9" fmla="*/ 866 w 29964"/>
                    <a:gd name="connsiteY9" fmla="*/ 105399 h 105399"/>
                    <a:gd name="connsiteX10" fmla="*/ 0 w 29964"/>
                    <a:gd name="connsiteY10" fmla="*/ 103405 h 105399"/>
                    <a:gd name="connsiteX11" fmla="*/ 11125 w 29964"/>
                    <a:gd name="connsiteY11" fmla="*/ 53710 h 105399"/>
                    <a:gd name="connsiteX12" fmla="*/ 13119 w 29964"/>
                    <a:gd name="connsiteY12" fmla="*/ 35710 h 105399"/>
                    <a:gd name="connsiteX13" fmla="*/ 16268 w 29964"/>
                    <a:gd name="connsiteY13" fmla="*/ 26842 h 105399"/>
                    <a:gd name="connsiteX14" fmla="*/ 25084 w 29964"/>
                    <a:gd name="connsiteY14" fmla="*/ 5982 h 105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9964" h="105399">
                      <a:moveTo>
                        <a:pt x="25084" y="5982"/>
                      </a:moveTo>
                      <a:cubicBezTo>
                        <a:pt x="25451" y="5221"/>
                        <a:pt x="26317" y="3805"/>
                        <a:pt x="27655" y="1706"/>
                      </a:cubicBezTo>
                      <a:cubicBezTo>
                        <a:pt x="27839" y="1312"/>
                        <a:pt x="28311" y="761"/>
                        <a:pt x="29098" y="0"/>
                      </a:cubicBezTo>
                      <a:cubicBezTo>
                        <a:pt x="29675" y="971"/>
                        <a:pt x="29964" y="1706"/>
                        <a:pt x="29964" y="2283"/>
                      </a:cubicBezTo>
                      <a:lnTo>
                        <a:pt x="28547" y="11991"/>
                      </a:lnTo>
                      <a:lnTo>
                        <a:pt x="26842" y="27996"/>
                      </a:lnTo>
                      <a:lnTo>
                        <a:pt x="23693" y="53421"/>
                      </a:lnTo>
                      <a:cubicBezTo>
                        <a:pt x="22355" y="63890"/>
                        <a:pt x="20072" y="72549"/>
                        <a:pt x="16845" y="79423"/>
                      </a:cubicBezTo>
                      <a:lnTo>
                        <a:pt x="10285" y="93120"/>
                      </a:lnTo>
                      <a:cubicBezTo>
                        <a:pt x="6297" y="101306"/>
                        <a:pt x="3149" y="105399"/>
                        <a:pt x="866" y="105399"/>
                      </a:cubicBezTo>
                      <a:lnTo>
                        <a:pt x="0" y="103405"/>
                      </a:lnTo>
                      <a:cubicBezTo>
                        <a:pt x="5904" y="83228"/>
                        <a:pt x="9603" y="66671"/>
                        <a:pt x="11125" y="53710"/>
                      </a:cubicBezTo>
                      <a:lnTo>
                        <a:pt x="13119" y="35710"/>
                      </a:lnTo>
                      <a:lnTo>
                        <a:pt x="16268" y="26842"/>
                      </a:lnTo>
                      <a:lnTo>
                        <a:pt x="25084" y="5982"/>
                      </a:lnTo>
                      <a:close/>
                    </a:path>
                  </a:pathLst>
                </a:custGeom>
                <a:grpFill/>
                <a:ln w="2609"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BC32B924-E5C1-D866-17D7-0F2283736CE5}"/>
                    </a:ext>
                  </a:extLst>
                </p:cNvPr>
                <p:cNvSpPr/>
                <p:nvPr/>
              </p:nvSpPr>
              <p:spPr>
                <a:xfrm>
                  <a:off x="7019245" y="3008189"/>
                  <a:ext cx="17133" cy="55415"/>
                </a:xfrm>
                <a:custGeom>
                  <a:avLst/>
                  <a:gdLst>
                    <a:gd name="connsiteX0" fmla="*/ 26 w 17133"/>
                    <a:gd name="connsiteY0" fmla="*/ 43713 h 55415"/>
                    <a:gd name="connsiteX1" fmla="*/ 4014 w 17133"/>
                    <a:gd name="connsiteY1" fmla="*/ 36288 h 55415"/>
                    <a:gd name="connsiteX2" fmla="*/ 4014 w 17133"/>
                    <a:gd name="connsiteY2" fmla="*/ 33139 h 55415"/>
                    <a:gd name="connsiteX3" fmla="*/ 3726 w 17133"/>
                    <a:gd name="connsiteY3" fmla="*/ 29151 h 55415"/>
                    <a:gd name="connsiteX4" fmla="*/ 3726 w 17133"/>
                    <a:gd name="connsiteY4" fmla="*/ 23719 h 55415"/>
                    <a:gd name="connsiteX5" fmla="*/ 10285 w 17133"/>
                    <a:gd name="connsiteY5" fmla="*/ 9997 h 55415"/>
                    <a:gd name="connsiteX6" fmla="*/ 15140 w 17133"/>
                    <a:gd name="connsiteY6" fmla="*/ 1417 h 55415"/>
                    <a:gd name="connsiteX7" fmla="*/ 16556 w 17133"/>
                    <a:gd name="connsiteY7" fmla="*/ 0 h 55415"/>
                    <a:gd name="connsiteX8" fmla="*/ 17134 w 17133"/>
                    <a:gd name="connsiteY8" fmla="*/ 5431 h 55415"/>
                    <a:gd name="connsiteX9" fmla="*/ 17134 w 17133"/>
                    <a:gd name="connsiteY9" fmla="*/ 12279 h 55415"/>
                    <a:gd name="connsiteX10" fmla="*/ 16425 w 17133"/>
                    <a:gd name="connsiteY10" fmla="*/ 23431 h 55415"/>
                    <a:gd name="connsiteX11" fmla="*/ 10705 w 17133"/>
                    <a:gd name="connsiteY11" fmla="*/ 40564 h 55415"/>
                    <a:gd name="connsiteX12" fmla="*/ 0 w 17133"/>
                    <a:gd name="connsiteY12" fmla="*/ 55415 h 55415"/>
                    <a:gd name="connsiteX13" fmla="*/ 0 w 17133"/>
                    <a:gd name="connsiteY13" fmla="*/ 43713 h 55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133" h="55415">
                      <a:moveTo>
                        <a:pt x="26" y="43713"/>
                      </a:moveTo>
                      <a:cubicBezTo>
                        <a:pt x="2676" y="42008"/>
                        <a:pt x="4014" y="39541"/>
                        <a:pt x="4014" y="36288"/>
                      </a:cubicBezTo>
                      <a:lnTo>
                        <a:pt x="4014" y="33139"/>
                      </a:lnTo>
                      <a:cubicBezTo>
                        <a:pt x="3831" y="31617"/>
                        <a:pt x="3726" y="30279"/>
                        <a:pt x="3726" y="29151"/>
                      </a:cubicBezTo>
                      <a:lnTo>
                        <a:pt x="3726" y="23719"/>
                      </a:lnTo>
                      <a:cubicBezTo>
                        <a:pt x="5248" y="19705"/>
                        <a:pt x="7452" y="15140"/>
                        <a:pt x="10285" y="9997"/>
                      </a:cubicBezTo>
                      <a:lnTo>
                        <a:pt x="15140" y="1417"/>
                      </a:lnTo>
                      <a:cubicBezTo>
                        <a:pt x="15323" y="1050"/>
                        <a:pt x="15795" y="551"/>
                        <a:pt x="16556" y="0"/>
                      </a:cubicBezTo>
                      <a:cubicBezTo>
                        <a:pt x="16950" y="0"/>
                        <a:pt x="17134" y="1810"/>
                        <a:pt x="17134" y="5431"/>
                      </a:cubicBezTo>
                      <a:lnTo>
                        <a:pt x="17134" y="12279"/>
                      </a:lnTo>
                      <a:cubicBezTo>
                        <a:pt x="17134" y="14746"/>
                        <a:pt x="16897" y="18472"/>
                        <a:pt x="16425" y="23431"/>
                      </a:cubicBezTo>
                      <a:cubicBezTo>
                        <a:pt x="15953" y="28390"/>
                        <a:pt x="14037" y="34110"/>
                        <a:pt x="10705" y="40564"/>
                      </a:cubicBezTo>
                      <a:cubicBezTo>
                        <a:pt x="7373" y="47045"/>
                        <a:pt x="3805" y="51978"/>
                        <a:pt x="0" y="55415"/>
                      </a:cubicBezTo>
                      <a:lnTo>
                        <a:pt x="0" y="43713"/>
                      </a:lnTo>
                      <a:close/>
                    </a:path>
                  </a:pathLst>
                </a:custGeom>
                <a:grpFill/>
                <a:ln w="2609"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23EE4BAC-2186-B158-95EE-B8E669E9E8A7}"/>
                    </a:ext>
                  </a:extLst>
                </p:cNvPr>
                <p:cNvSpPr/>
                <p:nvPr/>
              </p:nvSpPr>
              <p:spPr>
                <a:xfrm>
                  <a:off x="6926729" y="3051378"/>
                  <a:ext cx="92542" cy="48829"/>
                </a:xfrm>
                <a:custGeom>
                  <a:avLst/>
                  <a:gdLst>
                    <a:gd name="connsiteX0" fmla="*/ 83674 w 92542"/>
                    <a:gd name="connsiteY0" fmla="*/ 18577 h 48829"/>
                    <a:gd name="connsiteX1" fmla="*/ 74832 w 92542"/>
                    <a:gd name="connsiteY1" fmla="*/ 24848 h 48829"/>
                    <a:gd name="connsiteX2" fmla="*/ 69978 w 92542"/>
                    <a:gd name="connsiteY2" fmla="*/ 26842 h 48829"/>
                    <a:gd name="connsiteX3" fmla="*/ 64258 w 92542"/>
                    <a:gd name="connsiteY3" fmla="*/ 31407 h 48829"/>
                    <a:gd name="connsiteX4" fmla="*/ 55704 w 92542"/>
                    <a:gd name="connsiteY4" fmla="*/ 36261 h 48829"/>
                    <a:gd name="connsiteX5" fmla="*/ 49984 w 92542"/>
                    <a:gd name="connsiteY5" fmla="*/ 41693 h 48829"/>
                    <a:gd name="connsiteX6" fmla="*/ 38570 w 92542"/>
                    <a:gd name="connsiteY6" fmla="*/ 48829 h 48829"/>
                    <a:gd name="connsiteX7" fmla="*/ 32299 w 92542"/>
                    <a:gd name="connsiteY7" fmla="*/ 46258 h 48829"/>
                    <a:gd name="connsiteX8" fmla="*/ 28285 w 92542"/>
                    <a:gd name="connsiteY8" fmla="*/ 45392 h 48829"/>
                    <a:gd name="connsiteX9" fmla="*/ 0 w 92542"/>
                    <a:gd name="connsiteY9" fmla="*/ 23405 h 48829"/>
                    <a:gd name="connsiteX10" fmla="*/ 21699 w 92542"/>
                    <a:gd name="connsiteY10" fmla="*/ 27970 h 48829"/>
                    <a:gd name="connsiteX11" fmla="*/ 29990 w 92542"/>
                    <a:gd name="connsiteY11" fmla="*/ 30253 h 48829"/>
                    <a:gd name="connsiteX12" fmla="*/ 42270 w 92542"/>
                    <a:gd name="connsiteY12" fmla="*/ 32824 h 48829"/>
                    <a:gd name="connsiteX13" fmla="*/ 52267 w 92542"/>
                    <a:gd name="connsiteY13" fmla="*/ 24821 h 48829"/>
                    <a:gd name="connsiteX14" fmla="*/ 57698 w 92542"/>
                    <a:gd name="connsiteY14" fmla="*/ 17973 h 48829"/>
                    <a:gd name="connsiteX15" fmla="*/ 60269 w 92542"/>
                    <a:gd name="connsiteY15" fmla="*/ 17685 h 48829"/>
                    <a:gd name="connsiteX16" fmla="*/ 62263 w 92542"/>
                    <a:gd name="connsiteY16" fmla="*/ 18262 h 48829"/>
                    <a:gd name="connsiteX17" fmla="*/ 64546 w 92542"/>
                    <a:gd name="connsiteY17" fmla="*/ 17973 h 48829"/>
                    <a:gd name="connsiteX18" fmla="*/ 67983 w 92542"/>
                    <a:gd name="connsiteY18" fmla="*/ 15691 h 48829"/>
                    <a:gd name="connsiteX19" fmla="*/ 74254 w 92542"/>
                    <a:gd name="connsiteY19" fmla="*/ 8265 h 48829"/>
                    <a:gd name="connsiteX20" fmla="*/ 79108 w 92542"/>
                    <a:gd name="connsiteY20" fmla="*/ 9420 h 48829"/>
                    <a:gd name="connsiteX21" fmla="*/ 84251 w 92542"/>
                    <a:gd name="connsiteY21" fmla="*/ 4277 h 48829"/>
                    <a:gd name="connsiteX22" fmla="*/ 87400 w 92542"/>
                    <a:gd name="connsiteY22" fmla="*/ 0 h 48829"/>
                    <a:gd name="connsiteX23" fmla="*/ 91126 w 92542"/>
                    <a:gd name="connsiteY23" fmla="*/ 1154 h 48829"/>
                    <a:gd name="connsiteX24" fmla="*/ 92542 w 92542"/>
                    <a:gd name="connsiteY24" fmla="*/ 577 h 48829"/>
                    <a:gd name="connsiteX25" fmla="*/ 92542 w 92542"/>
                    <a:gd name="connsiteY25" fmla="*/ 12280 h 48829"/>
                    <a:gd name="connsiteX26" fmla="*/ 83674 w 92542"/>
                    <a:gd name="connsiteY26" fmla="*/ 18577 h 48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92542" h="48829">
                      <a:moveTo>
                        <a:pt x="83674" y="18577"/>
                      </a:moveTo>
                      <a:cubicBezTo>
                        <a:pt x="79869" y="21253"/>
                        <a:pt x="76904" y="23326"/>
                        <a:pt x="74832" y="24848"/>
                      </a:cubicBezTo>
                      <a:lnTo>
                        <a:pt x="69978" y="26842"/>
                      </a:lnTo>
                      <a:lnTo>
                        <a:pt x="64258" y="31407"/>
                      </a:lnTo>
                      <a:lnTo>
                        <a:pt x="55704" y="36261"/>
                      </a:lnTo>
                      <a:cubicBezTo>
                        <a:pt x="54733" y="36839"/>
                        <a:pt x="52844" y="38649"/>
                        <a:pt x="49984" y="41693"/>
                      </a:cubicBezTo>
                      <a:cubicBezTo>
                        <a:pt x="45602" y="46442"/>
                        <a:pt x="41798" y="48829"/>
                        <a:pt x="38570" y="48829"/>
                      </a:cubicBezTo>
                      <a:cubicBezTo>
                        <a:pt x="38177" y="48829"/>
                        <a:pt x="36104" y="47964"/>
                        <a:pt x="32299" y="46258"/>
                      </a:cubicBezTo>
                      <a:cubicBezTo>
                        <a:pt x="30961" y="45681"/>
                        <a:pt x="29623" y="45392"/>
                        <a:pt x="28285" y="45392"/>
                      </a:cubicBezTo>
                      <a:lnTo>
                        <a:pt x="0" y="23405"/>
                      </a:lnTo>
                      <a:lnTo>
                        <a:pt x="21699" y="27970"/>
                      </a:lnTo>
                      <a:cubicBezTo>
                        <a:pt x="25504" y="28731"/>
                        <a:pt x="28259" y="29492"/>
                        <a:pt x="29990" y="30253"/>
                      </a:cubicBezTo>
                      <a:cubicBezTo>
                        <a:pt x="35500" y="31958"/>
                        <a:pt x="39594" y="32824"/>
                        <a:pt x="42270" y="32824"/>
                      </a:cubicBezTo>
                      <a:cubicBezTo>
                        <a:pt x="44553" y="32824"/>
                        <a:pt x="47885" y="30174"/>
                        <a:pt x="52267" y="24821"/>
                      </a:cubicBezTo>
                      <a:cubicBezTo>
                        <a:pt x="54943" y="21594"/>
                        <a:pt x="56753" y="19311"/>
                        <a:pt x="57698" y="17973"/>
                      </a:cubicBezTo>
                      <a:cubicBezTo>
                        <a:pt x="58275" y="17606"/>
                        <a:pt x="59115" y="17501"/>
                        <a:pt x="60269" y="17685"/>
                      </a:cubicBezTo>
                      <a:cubicBezTo>
                        <a:pt x="61214" y="18078"/>
                        <a:pt x="61896" y="18262"/>
                        <a:pt x="62263" y="18262"/>
                      </a:cubicBezTo>
                      <a:lnTo>
                        <a:pt x="64546" y="17973"/>
                      </a:lnTo>
                      <a:cubicBezTo>
                        <a:pt x="65884" y="17606"/>
                        <a:pt x="67013" y="16845"/>
                        <a:pt x="67983" y="15691"/>
                      </a:cubicBezTo>
                      <a:cubicBezTo>
                        <a:pt x="71421" y="10941"/>
                        <a:pt x="73493" y="8449"/>
                        <a:pt x="74254" y="8265"/>
                      </a:cubicBezTo>
                      <a:cubicBezTo>
                        <a:pt x="75776" y="8659"/>
                        <a:pt x="77403" y="9026"/>
                        <a:pt x="79108" y="9420"/>
                      </a:cubicBezTo>
                      <a:cubicBezTo>
                        <a:pt x="80053" y="9236"/>
                        <a:pt x="81785" y="7530"/>
                        <a:pt x="84251" y="4277"/>
                      </a:cubicBezTo>
                      <a:lnTo>
                        <a:pt x="87400" y="0"/>
                      </a:lnTo>
                      <a:cubicBezTo>
                        <a:pt x="88344" y="0"/>
                        <a:pt x="89577" y="394"/>
                        <a:pt x="91126" y="1154"/>
                      </a:cubicBezTo>
                      <a:lnTo>
                        <a:pt x="92542" y="577"/>
                      </a:lnTo>
                      <a:lnTo>
                        <a:pt x="92542" y="12280"/>
                      </a:lnTo>
                      <a:cubicBezTo>
                        <a:pt x="88712" y="15349"/>
                        <a:pt x="85747" y="17449"/>
                        <a:pt x="83674" y="18577"/>
                      </a:cubicBezTo>
                      <a:close/>
                    </a:path>
                  </a:pathLst>
                </a:custGeom>
                <a:grpFill/>
                <a:ln w="2609"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CD22FA8F-A4ED-1F6B-E10B-1FD4A6F648FE}"/>
                    </a:ext>
                  </a:extLst>
                </p:cNvPr>
                <p:cNvSpPr/>
                <p:nvPr/>
              </p:nvSpPr>
              <p:spPr>
                <a:xfrm>
                  <a:off x="6895821" y="2919189"/>
                  <a:ext cx="147642" cy="230240"/>
                </a:xfrm>
                <a:custGeom>
                  <a:avLst/>
                  <a:gdLst>
                    <a:gd name="connsiteX0" fmla="*/ 59403 w 147642"/>
                    <a:gd name="connsiteY0" fmla="*/ 177686 h 230240"/>
                    <a:gd name="connsiteX1" fmla="*/ 56544 w 147642"/>
                    <a:gd name="connsiteY1" fmla="*/ 184245 h 230240"/>
                    <a:gd name="connsiteX2" fmla="*/ 53972 w 147642"/>
                    <a:gd name="connsiteY2" fmla="*/ 192825 h 230240"/>
                    <a:gd name="connsiteX3" fmla="*/ 44264 w 147642"/>
                    <a:gd name="connsiteY3" fmla="*/ 215390 h 230240"/>
                    <a:gd name="connsiteX4" fmla="*/ 20282 w 147642"/>
                    <a:gd name="connsiteY4" fmla="*/ 230241 h 230240"/>
                    <a:gd name="connsiteX5" fmla="*/ 0 w 147642"/>
                    <a:gd name="connsiteY5" fmla="*/ 192825 h 230240"/>
                    <a:gd name="connsiteX6" fmla="*/ 7714 w 147642"/>
                    <a:gd name="connsiteY6" fmla="*/ 135704 h 230240"/>
                    <a:gd name="connsiteX7" fmla="*/ 11991 w 147642"/>
                    <a:gd name="connsiteY7" fmla="*/ 112274 h 230240"/>
                    <a:gd name="connsiteX8" fmla="*/ 15979 w 147642"/>
                    <a:gd name="connsiteY8" fmla="*/ 96557 h 230240"/>
                    <a:gd name="connsiteX9" fmla="*/ 25399 w 147642"/>
                    <a:gd name="connsiteY9" fmla="*/ 76852 h 230240"/>
                    <a:gd name="connsiteX10" fmla="*/ 26816 w 147642"/>
                    <a:gd name="connsiteY10" fmla="*/ 76275 h 230240"/>
                    <a:gd name="connsiteX11" fmla="*/ 27104 w 147642"/>
                    <a:gd name="connsiteY11" fmla="*/ 78557 h 230240"/>
                    <a:gd name="connsiteX12" fmla="*/ 25950 w 147642"/>
                    <a:gd name="connsiteY12" fmla="*/ 85983 h 230240"/>
                    <a:gd name="connsiteX13" fmla="*/ 19941 w 147642"/>
                    <a:gd name="connsiteY13" fmla="*/ 127098 h 230240"/>
                    <a:gd name="connsiteX14" fmla="*/ 15953 w 147642"/>
                    <a:gd name="connsiteY14" fmla="*/ 155094 h 230240"/>
                    <a:gd name="connsiteX15" fmla="*/ 41955 w 147642"/>
                    <a:gd name="connsiteY15" fmla="*/ 127387 h 230240"/>
                    <a:gd name="connsiteX16" fmla="*/ 92516 w 147642"/>
                    <a:gd name="connsiteY16" fmla="*/ 69400 h 230240"/>
                    <a:gd name="connsiteX17" fmla="*/ 113087 w 147642"/>
                    <a:gd name="connsiteY17" fmla="*/ 45969 h 230240"/>
                    <a:gd name="connsiteX18" fmla="*/ 144494 w 147642"/>
                    <a:gd name="connsiteY18" fmla="*/ 3700 h 230240"/>
                    <a:gd name="connsiteX19" fmla="*/ 147066 w 147642"/>
                    <a:gd name="connsiteY19" fmla="*/ 0 h 230240"/>
                    <a:gd name="connsiteX20" fmla="*/ 147643 w 147642"/>
                    <a:gd name="connsiteY20" fmla="*/ 2283 h 230240"/>
                    <a:gd name="connsiteX21" fmla="*/ 145071 w 147642"/>
                    <a:gd name="connsiteY21" fmla="*/ 11702 h 230240"/>
                    <a:gd name="connsiteX22" fmla="*/ 98813 w 147642"/>
                    <a:gd name="connsiteY22" fmla="*/ 78242 h 230240"/>
                    <a:gd name="connsiteX23" fmla="*/ 83385 w 147642"/>
                    <a:gd name="connsiteY23" fmla="*/ 95376 h 230240"/>
                    <a:gd name="connsiteX24" fmla="*/ 63969 w 147642"/>
                    <a:gd name="connsiteY24" fmla="*/ 117941 h 230240"/>
                    <a:gd name="connsiteX25" fmla="*/ 46835 w 147642"/>
                    <a:gd name="connsiteY25" fmla="*/ 137935 h 230240"/>
                    <a:gd name="connsiteX26" fmla="*/ 31119 w 147642"/>
                    <a:gd name="connsiteY26" fmla="*/ 155645 h 230240"/>
                    <a:gd name="connsiteX27" fmla="*/ 57383 w 147642"/>
                    <a:gd name="connsiteY27" fmla="*/ 174222 h 230240"/>
                    <a:gd name="connsiteX28" fmla="*/ 59403 w 147642"/>
                    <a:gd name="connsiteY28" fmla="*/ 177686 h 230240"/>
                    <a:gd name="connsiteX29" fmla="*/ 49695 w 147642"/>
                    <a:gd name="connsiteY29" fmla="*/ 179417 h 230240"/>
                    <a:gd name="connsiteX30" fmla="*/ 26553 w 147642"/>
                    <a:gd name="connsiteY30" fmla="*/ 168843 h 230240"/>
                    <a:gd name="connsiteX31" fmla="*/ 19416 w 147642"/>
                    <a:gd name="connsiteY31" fmla="*/ 169709 h 230240"/>
                    <a:gd name="connsiteX32" fmla="*/ 13696 w 147642"/>
                    <a:gd name="connsiteY32" fmla="*/ 181123 h 230240"/>
                    <a:gd name="connsiteX33" fmla="*/ 28259 w 147642"/>
                    <a:gd name="connsiteY33" fmla="*/ 198545 h 230240"/>
                    <a:gd name="connsiteX34" fmla="*/ 43110 w 147642"/>
                    <a:gd name="connsiteY34" fmla="*/ 192982 h 230240"/>
                    <a:gd name="connsiteX35" fmla="*/ 49695 w 147642"/>
                    <a:gd name="connsiteY35" fmla="*/ 179417 h 230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47642" h="230240">
                      <a:moveTo>
                        <a:pt x="59403" y="177686"/>
                      </a:moveTo>
                      <a:cubicBezTo>
                        <a:pt x="58826" y="177686"/>
                        <a:pt x="57882" y="179890"/>
                        <a:pt x="56544" y="184245"/>
                      </a:cubicBezTo>
                      <a:cubicBezTo>
                        <a:pt x="56150" y="185767"/>
                        <a:pt x="55310" y="188627"/>
                        <a:pt x="53972" y="192825"/>
                      </a:cubicBezTo>
                      <a:cubicBezTo>
                        <a:pt x="49774" y="204239"/>
                        <a:pt x="46547" y="211769"/>
                        <a:pt x="44264" y="215390"/>
                      </a:cubicBezTo>
                      <a:cubicBezTo>
                        <a:pt x="37993" y="225282"/>
                        <a:pt x="29990" y="230241"/>
                        <a:pt x="20282" y="230241"/>
                      </a:cubicBezTo>
                      <a:cubicBezTo>
                        <a:pt x="6770" y="230241"/>
                        <a:pt x="0" y="217778"/>
                        <a:pt x="0" y="192825"/>
                      </a:cubicBezTo>
                      <a:cubicBezTo>
                        <a:pt x="0" y="182933"/>
                        <a:pt x="2571" y="163884"/>
                        <a:pt x="7714" y="135704"/>
                      </a:cubicBezTo>
                      <a:lnTo>
                        <a:pt x="11991" y="112274"/>
                      </a:lnTo>
                      <a:cubicBezTo>
                        <a:pt x="13513" y="104271"/>
                        <a:pt x="14851" y="99049"/>
                        <a:pt x="15979" y="96557"/>
                      </a:cubicBezTo>
                      <a:lnTo>
                        <a:pt x="25399" y="76852"/>
                      </a:lnTo>
                      <a:cubicBezTo>
                        <a:pt x="26160" y="76275"/>
                        <a:pt x="26632" y="76091"/>
                        <a:pt x="26816" y="76275"/>
                      </a:cubicBezTo>
                      <a:cubicBezTo>
                        <a:pt x="26999" y="76668"/>
                        <a:pt x="27104" y="77403"/>
                        <a:pt x="27104" y="78557"/>
                      </a:cubicBezTo>
                      <a:cubicBezTo>
                        <a:pt x="27104" y="81234"/>
                        <a:pt x="26737" y="83700"/>
                        <a:pt x="25950" y="85983"/>
                      </a:cubicBezTo>
                      <a:cubicBezTo>
                        <a:pt x="25950" y="87137"/>
                        <a:pt x="23956" y="100834"/>
                        <a:pt x="19941" y="127098"/>
                      </a:cubicBezTo>
                      <a:cubicBezTo>
                        <a:pt x="17658" y="141582"/>
                        <a:pt x="16320" y="150896"/>
                        <a:pt x="15953" y="155094"/>
                      </a:cubicBezTo>
                      <a:cubicBezTo>
                        <a:pt x="17107" y="155094"/>
                        <a:pt x="25766" y="145859"/>
                        <a:pt x="41955" y="127387"/>
                      </a:cubicBezTo>
                      <a:lnTo>
                        <a:pt x="92516" y="69400"/>
                      </a:lnTo>
                      <a:cubicBezTo>
                        <a:pt x="96504" y="64835"/>
                        <a:pt x="103379" y="57016"/>
                        <a:pt x="113087" y="45969"/>
                      </a:cubicBezTo>
                      <a:cubicBezTo>
                        <a:pt x="125655" y="31302"/>
                        <a:pt x="136124" y="17212"/>
                        <a:pt x="144494" y="3700"/>
                      </a:cubicBezTo>
                      <a:cubicBezTo>
                        <a:pt x="145649" y="1233"/>
                        <a:pt x="146488" y="0"/>
                        <a:pt x="147066" y="0"/>
                      </a:cubicBezTo>
                      <a:lnTo>
                        <a:pt x="147643" y="2283"/>
                      </a:lnTo>
                      <a:cubicBezTo>
                        <a:pt x="146488" y="6664"/>
                        <a:pt x="145649" y="9813"/>
                        <a:pt x="145071" y="11702"/>
                      </a:cubicBezTo>
                      <a:cubicBezTo>
                        <a:pt x="139535" y="27130"/>
                        <a:pt x="124133" y="49302"/>
                        <a:pt x="98813" y="78242"/>
                      </a:cubicBezTo>
                      <a:cubicBezTo>
                        <a:pt x="96347" y="80919"/>
                        <a:pt x="91204" y="86612"/>
                        <a:pt x="83385" y="95376"/>
                      </a:cubicBezTo>
                      <a:cubicBezTo>
                        <a:pt x="81863" y="96898"/>
                        <a:pt x="75383" y="104428"/>
                        <a:pt x="63969" y="117941"/>
                      </a:cubicBezTo>
                      <a:lnTo>
                        <a:pt x="46835" y="137935"/>
                      </a:lnTo>
                      <a:lnTo>
                        <a:pt x="31119" y="155645"/>
                      </a:lnTo>
                      <a:cubicBezTo>
                        <a:pt x="42532" y="158899"/>
                        <a:pt x="51296" y="165065"/>
                        <a:pt x="57383" y="174222"/>
                      </a:cubicBezTo>
                      <a:cubicBezTo>
                        <a:pt x="57777" y="175036"/>
                        <a:pt x="58459" y="176190"/>
                        <a:pt x="59403" y="177686"/>
                      </a:cubicBezTo>
                      <a:close/>
                      <a:moveTo>
                        <a:pt x="49695" y="179417"/>
                      </a:moveTo>
                      <a:cubicBezTo>
                        <a:pt x="49695" y="172385"/>
                        <a:pt x="41981" y="168843"/>
                        <a:pt x="26553" y="168843"/>
                      </a:cubicBezTo>
                      <a:cubicBezTo>
                        <a:pt x="22932" y="168843"/>
                        <a:pt x="20545" y="169132"/>
                        <a:pt x="19416" y="169709"/>
                      </a:cubicBezTo>
                      <a:cubicBezTo>
                        <a:pt x="15612" y="171415"/>
                        <a:pt x="13696" y="175219"/>
                        <a:pt x="13696" y="181123"/>
                      </a:cubicBezTo>
                      <a:cubicBezTo>
                        <a:pt x="13696" y="192746"/>
                        <a:pt x="18550" y="198545"/>
                        <a:pt x="28259" y="198545"/>
                      </a:cubicBezTo>
                      <a:cubicBezTo>
                        <a:pt x="33769" y="198545"/>
                        <a:pt x="38728" y="196682"/>
                        <a:pt x="43110" y="192982"/>
                      </a:cubicBezTo>
                      <a:cubicBezTo>
                        <a:pt x="47518" y="189257"/>
                        <a:pt x="49695" y="184744"/>
                        <a:pt x="49695" y="179417"/>
                      </a:cubicBezTo>
                      <a:close/>
                    </a:path>
                  </a:pathLst>
                </a:custGeom>
                <a:grpFill/>
                <a:ln w="2609"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6596364A-4CB6-9044-D452-E9297163586B}"/>
                    </a:ext>
                  </a:extLst>
                </p:cNvPr>
                <p:cNvSpPr/>
                <p:nvPr/>
              </p:nvSpPr>
              <p:spPr>
                <a:xfrm>
                  <a:off x="6980570" y="2941282"/>
                  <a:ext cx="34009" cy="44290"/>
                </a:xfrm>
                <a:custGeom>
                  <a:avLst/>
                  <a:gdLst>
                    <a:gd name="connsiteX0" fmla="*/ 23693 w 34009"/>
                    <a:gd name="connsiteY0" fmla="*/ 15743 h 44290"/>
                    <a:gd name="connsiteX1" fmla="*/ 12279 w 34009"/>
                    <a:gd name="connsiteY1" fmla="*/ 32299 h 44290"/>
                    <a:gd name="connsiteX2" fmla="*/ 0 w 34009"/>
                    <a:gd name="connsiteY2" fmla="*/ 44290 h 44290"/>
                    <a:gd name="connsiteX3" fmla="*/ 7714 w 34009"/>
                    <a:gd name="connsiteY3" fmla="*/ 30856 h 44290"/>
                    <a:gd name="connsiteX4" fmla="*/ 34005 w 34009"/>
                    <a:gd name="connsiteY4" fmla="*/ 0 h 44290"/>
                    <a:gd name="connsiteX5" fmla="*/ 23693 w 34009"/>
                    <a:gd name="connsiteY5" fmla="*/ 15743 h 44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009" h="44290">
                      <a:moveTo>
                        <a:pt x="23693" y="15743"/>
                      </a:moveTo>
                      <a:cubicBezTo>
                        <a:pt x="16635" y="26212"/>
                        <a:pt x="12830" y="31748"/>
                        <a:pt x="12279" y="32299"/>
                      </a:cubicBezTo>
                      <a:cubicBezTo>
                        <a:pt x="7530" y="37048"/>
                        <a:pt x="3411" y="41063"/>
                        <a:pt x="0" y="44290"/>
                      </a:cubicBezTo>
                      <a:cubicBezTo>
                        <a:pt x="1889" y="38964"/>
                        <a:pt x="4460" y="34477"/>
                        <a:pt x="7714" y="30856"/>
                      </a:cubicBezTo>
                      <a:cubicBezTo>
                        <a:pt x="21804" y="15061"/>
                        <a:pt x="30568" y="4775"/>
                        <a:pt x="34005" y="0"/>
                      </a:cubicBezTo>
                      <a:cubicBezTo>
                        <a:pt x="34162" y="26"/>
                        <a:pt x="30725" y="5274"/>
                        <a:pt x="23693" y="15743"/>
                      </a:cubicBezTo>
                      <a:close/>
                    </a:path>
                  </a:pathLst>
                </a:custGeom>
                <a:grpFill/>
                <a:ln w="2609"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3A45154A-4F78-4B21-CEF3-438CA9270B2F}"/>
                    </a:ext>
                  </a:extLst>
                </p:cNvPr>
                <p:cNvSpPr/>
                <p:nvPr/>
              </p:nvSpPr>
              <p:spPr>
                <a:xfrm>
                  <a:off x="6835263" y="3064602"/>
                  <a:ext cx="39698" cy="71709"/>
                </a:xfrm>
                <a:custGeom>
                  <a:avLst/>
                  <a:gdLst>
                    <a:gd name="connsiteX0" fmla="*/ 39699 w 39698"/>
                    <a:gd name="connsiteY0" fmla="*/ 25162 h 71709"/>
                    <a:gd name="connsiteX1" fmla="*/ 32562 w 39698"/>
                    <a:gd name="connsiteY1" fmla="*/ 52004 h 71709"/>
                    <a:gd name="connsiteX2" fmla="*/ 10285 w 39698"/>
                    <a:gd name="connsiteY2" fmla="*/ 71709 h 71709"/>
                    <a:gd name="connsiteX3" fmla="*/ 0 w 39698"/>
                    <a:gd name="connsiteY3" fmla="*/ 59141 h 71709"/>
                    <a:gd name="connsiteX4" fmla="*/ 1417 w 39698"/>
                    <a:gd name="connsiteY4" fmla="*/ 50010 h 71709"/>
                    <a:gd name="connsiteX5" fmla="*/ 5982 w 39698"/>
                    <a:gd name="connsiteY5" fmla="*/ 40302 h 71709"/>
                    <a:gd name="connsiteX6" fmla="*/ 10259 w 39698"/>
                    <a:gd name="connsiteY6" fmla="*/ 32877 h 71709"/>
                    <a:gd name="connsiteX7" fmla="*/ 8265 w 39698"/>
                    <a:gd name="connsiteY7" fmla="*/ 32011 h 71709"/>
                    <a:gd name="connsiteX8" fmla="*/ 7399 w 39698"/>
                    <a:gd name="connsiteY8" fmla="*/ 32011 h 71709"/>
                    <a:gd name="connsiteX9" fmla="*/ 9105 w 39698"/>
                    <a:gd name="connsiteY9" fmla="*/ 26291 h 71709"/>
                    <a:gd name="connsiteX10" fmla="*/ 19101 w 39698"/>
                    <a:gd name="connsiteY10" fmla="*/ 3437 h 71709"/>
                    <a:gd name="connsiteX11" fmla="*/ 22250 w 39698"/>
                    <a:gd name="connsiteY11" fmla="*/ 0 h 71709"/>
                    <a:gd name="connsiteX12" fmla="*/ 31381 w 39698"/>
                    <a:gd name="connsiteY12" fmla="*/ 4854 h 71709"/>
                    <a:gd name="connsiteX13" fmla="*/ 39699 w 39698"/>
                    <a:gd name="connsiteY13" fmla="*/ 25162 h 71709"/>
                    <a:gd name="connsiteX14" fmla="*/ 26291 w 39698"/>
                    <a:gd name="connsiteY14" fmla="*/ 47150 h 71709"/>
                    <a:gd name="connsiteX15" fmla="*/ 19443 w 39698"/>
                    <a:gd name="connsiteY15" fmla="*/ 37442 h 71709"/>
                    <a:gd name="connsiteX16" fmla="*/ 15166 w 39698"/>
                    <a:gd name="connsiteY16" fmla="*/ 36025 h 71709"/>
                    <a:gd name="connsiteX17" fmla="*/ 10600 w 39698"/>
                    <a:gd name="connsiteY17" fmla="*/ 41299 h 71709"/>
                    <a:gd name="connsiteX18" fmla="*/ 7740 w 39698"/>
                    <a:gd name="connsiteY18" fmla="*/ 48856 h 71709"/>
                    <a:gd name="connsiteX19" fmla="*/ 15166 w 39698"/>
                    <a:gd name="connsiteY19" fmla="*/ 55153 h 71709"/>
                    <a:gd name="connsiteX20" fmla="*/ 22460 w 39698"/>
                    <a:gd name="connsiteY20" fmla="*/ 52713 h 71709"/>
                    <a:gd name="connsiteX21" fmla="*/ 26291 w 39698"/>
                    <a:gd name="connsiteY21" fmla="*/ 47150 h 717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9698" h="71709">
                      <a:moveTo>
                        <a:pt x="39699" y="25162"/>
                      </a:moveTo>
                      <a:cubicBezTo>
                        <a:pt x="39699" y="33926"/>
                        <a:pt x="37311" y="42873"/>
                        <a:pt x="32562" y="52004"/>
                      </a:cubicBezTo>
                      <a:cubicBezTo>
                        <a:pt x="25713" y="65150"/>
                        <a:pt x="18288" y="71709"/>
                        <a:pt x="10285" y="71709"/>
                      </a:cubicBezTo>
                      <a:cubicBezTo>
                        <a:pt x="3437" y="71709"/>
                        <a:pt x="0" y="67511"/>
                        <a:pt x="0" y="59141"/>
                      </a:cubicBezTo>
                      <a:cubicBezTo>
                        <a:pt x="0" y="56281"/>
                        <a:pt x="472" y="53237"/>
                        <a:pt x="1417" y="50010"/>
                      </a:cubicBezTo>
                      <a:lnTo>
                        <a:pt x="5982" y="40302"/>
                      </a:lnTo>
                      <a:lnTo>
                        <a:pt x="10259" y="32877"/>
                      </a:lnTo>
                      <a:lnTo>
                        <a:pt x="8265" y="32011"/>
                      </a:lnTo>
                      <a:lnTo>
                        <a:pt x="7399" y="32011"/>
                      </a:lnTo>
                      <a:cubicBezTo>
                        <a:pt x="7216" y="31250"/>
                        <a:pt x="7767" y="29361"/>
                        <a:pt x="9105" y="26291"/>
                      </a:cubicBezTo>
                      <a:lnTo>
                        <a:pt x="19101" y="3437"/>
                      </a:lnTo>
                      <a:cubicBezTo>
                        <a:pt x="20046" y="1154"/>
                        <a:pt x="21096" y="0"/>
                        <a:pt x="22250" y="0"/>
                      </a:cubicBezTo>
                      <a:cubicBezTo>
                        <a:pt x="23772" y="0"/>
                        <a:pt x="26816" y="1627"/>
                        <a:pt x="31381" y="4854"/>
                      </a:cubicBezTo>
                      <a:cubicBezTo>
                        <a:pt x="36943" y="10023"/>
                        <a:pt x="39699" y="16792"/>
                        <a:pt x="39699" y="25162"/>
                      </a:cubicBezTo>
                      <a:close/>
                      <a:moveTo>
                        <a:pt x="26291" y="47150"/>
                      </a:moveTo>
                      <a:cubicBezTo>
                        <a:pt x="26291" y="43529"/>
                        <a:pt x="24008" y="40302"/>
                        <a:pt x="19443" y="37442"/>
                      </a:cubicBezTo>
                      <a:cubicBezTo>
                        <a:pt x="17921" y="36497"/>
                        <a:pt x="16478" y="36025"/>
                        <a:pt x="15166" y="36025"/>
                      </a:cubicBezTo>
                      <a:cubicBezTo>
                        <a:pt x="14037" y="36025"/>
                        <a:pt x="12489" y="37783"/>
                        <a:pt x="10600" y="41299"/>
                      </a:cubicBezTo>
                      <a:cubicBezTo>
                        <a:pt x="8685" y="44815"/>
                        <a:pt x="7740" y="47334"/>
                        <a:pt x="7740" y="48856"/>
                      </a:cubicBezTo>
                      <a:cubicBezTo>
                        <a:pt x="7740" y="53054"/>
                        <a:pt x="10207" y="55153"/>
                        <a:pt x="15166" y="55153"/>
                      </a:cubicBezTo>
                      <a:cubicBezTo>
                        <a:pt x="17448" y="55153"/>
                        <a:pt x="19889" y="54339"/>
                        <a:pt x="22460" y="52713"/>
                      </a:cubicBezTo>
                      <a:cubicBezTo>
                        <a:pt x="25005" y="51112"/>
                        <a:pt x="26291" y="49249"/>
                        <a:pt x="26291" y="47150"/>
                      </a:cubicBezTo>
                      <a:close/>
                    </a:path>
                  </a:pathLst>
                </a:custGeom>
                <a:grpFill/>
                <a:ln w="2609"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4F818BD7-BB27-342F-98DC-FB0BE8F7D6A4}"/>
                    </a:ext>
                  </a:extLst>
                </p:cNvPr>
                <p:cNvSpPr/>
                <p:nvPr/>
              </p:nvSpPr>
              <p:spPr>
                <a:xfrm>
                  <a:off x="6739231" y="2984050"/>
                  <a:ext cx="121981" cy="155802"/>
                </a:xfrm>
                <a:custGeom>
                  <a:avLst/>
                  <a:gdLst>
                    <a:gd name="connsiteX0" fmla="*/ 53001 w 121981"/>
                    <a:gd name="connsiteY0" fmla="*/ 99705 h 155802"/>
                    <a:gd name="connsiteX1" fmla="*/ 76511 w 121981"/>
                    <a:gd name="connsiteY1" fmla="*/ 69295 h 155802"/>
                    <a:gd name="connsiteX2" fmla="*/ 97528 w 121981"/>
                    <a:gd name="connsiteY2" fmla="*/ 55494 h 155802"/>
                    <a:gd name="connsiteX3" fmla="*/ 106003 w 121981"/>
                    <a:gd name="connsiteY3" fmla="*/ 47019 h 155802"/>
                    <a:gd name="connsiteX4" fmla="*/ 100676 w 121981"/>
                    <a:gd name="connsiteY4" fmla="*/ 40433 h 155802"/>
                    <a:gd name="connsiteX5" fmla="*/ 94720 w 121981"/>
                    <a:gd name="connsiteY5" fmla="*/ 42007 h 155802"/>
                    <a:gd name="connsiteX6" fmla="*/ 86718 w 121981"/>
                    <a:gd name="connsiteY6" fmla="*/ 38413 h 155802"/>
                    <a:gd name="connsiteX7" fmla="*/ 84041 w 121981"/>
                    <a:gd name="connsiteY7" fmla="*/ 30410 h 155802"/>
                    <a:gd name="connsiteX8" fmla="*/ 92831 w 121981"/>
                    <a:gd name="connsiteY8" fmla="*/ 11282 h 155802"/>
                    <a:gd name="connsiteX9" fmla="*/ 103484 w 121981"/>
                    <a:gd name="connsiteY9" fmla="*/ 0 h 155802"/>
                    <a:gd name="connsiteX10" fmla="*/ 117285 w 121981"/>
                    <a:gd name="connsiteY10" fmla="*/ 10338 h 155802"/>
                    <a:gd name="connsiteX11" fmla="*/ 121982 w 121981"/>
                    <a:gd name="connsiteY11" fmla="*/ 27891 h 155802"/>
                    <a:gd name="connsiteX12" fmla="*/ 116813 w 121981"/>
                    <a:gd name="connsiteY12" fmla="*/ 49984 h 155802"/>
                    <a:gd name="connsiteX13" fmla="*/ 105058 w 121981"/>
                    <a:gd name="connsiteY13" fmla="*/ 69269 h 155802"/>
                    <a:gd name="connsiteX14" fmla="*/ 76852 w 121981"/>
                    <a:gd name="connsiteY14" fmla="*/ 85878 h 155802"/>
                    <a:gd name="connsiteX15" fmla="*/ 67747 w 121981"/>
                    <a:gd name="connsiteY15" fmla="*/ 94641 h 155802"/>
                    <a:gd name="connsiteX16" fmla="*/ 21961 w 121981"/>
                    <a:gd name="connsiteY16" fmla="*/ 146383 h 155802"/>
                    <a:gd name="connsiteX17" fmla="*/ 1889 w 121981"/>
                    <a:gd name="connsiteY17" fmla="*/ 155803 h 155802"/>
                    <a:gd name="connsiteX18" fmla="*/ 0 w 121981"/>
                    <a:gd name="connsiteY18" fmla="*/ 154858 h 155802"/>
                    <a:gd name="connsiteX19" fmla="*/ 53001 w 121981"/>
                    <a:gd name="connsiteY19" fmla="*/ 99705 h 1558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21981" h="155802">
                      <a:moveTo>
                        <a:pt x="53001" y="99705"/>
                      </a:moveTo>
                      <a:cubicBezTo>
                        <a:pt x="60112" y="86534"/>
                        <a:pt x="67957" y="76406"/>
                        <a:pt x="76511" y="69295"/>
                      </a:cubicBezTo>
                      <a:cubicBezTo>
                        <a:pt x="77350" y="68456"/>
                        <a:pt x="84356" y="63864"/>
                        <a:pt x="97528" y="55494"/>
                      </a:cubicBezTo>
                      <a:cubicBezTo>
                        <a:pt x="103169" y="51952"/>
                        <a:pt x="106003" y="49118"/>
                        <a:pt x="106003" y="47019"/>
                      </a:cubicBezTo>
                      <a:cubicBezTo>
                        <a:pt x="106003" y="43897"/>
                        <a:pt x="104218" y="41693"/>
                        <a:pt x="100676" y="40433"/>
                      </a:cubicBezTo>
                      <a:cubicBezTo>
                        <a:pt x="98157" y="41483"/>
                        <a:pt x="96190" y="42007"/>
                        <a:pt x="94720" y="42007"/>
                      </a:cubicBezTo>
                      <a:cubicBezTo>
                        <a:pt x="91781" y="42007"/>
                        <a:pt x="89131" y="40800"/>
                        <a:pt x="86718" y="38413"/>
                      </a:cubicBezTo>
                      <a:cubicBezTo>
                        <a:pt x="84304" y="35999"/>
                        <a:pt x="83438" y="33349"/>
                        <a:pt x="84041" y="30410"/>
                      </a:cubicBezTo>
                      <a:cubicBezTo>
                        <a:pt x="84881" y="26658"/>
                        <a:pt x="87793" y="20282"/>
                        <a:pt x="92831" y="11282"/>
                      </a:cubicBezTo>
                      <a:cubicBezTo>
                        <a:pt x="97003" y="3752"/>
                        <a:pt x="100571" y="0"/>
                        <a:pt x="103484" y="0"/>
                      </a:cubicBezTo>
                      <a:cubicBezTo>
                        <a:pt x="108915" y="0"/>
                        <a:pt x="113507" y="3463"/>
                        <a:pt x="117285" y="10338"/>
                      </a:cubicBezTo>
                      <a:cubicBezTo>
                        <a:pt x="120434" y="15979"/>
                        <a:pt x="121982" y="21830"/>
                        <a:pt x="121982" y="27891"/>
                      </a:cubicBezTo>
                      <a:cubicBezTo>
                        <a:pt x="121982" y="34162"/>
                        <a:pt x="120250" y="41535"/>
                        <a:pt x="116813" y="49984"/>
                      </a:cubicBezTo>
                      <a:cubicBezTo>
                        <a:pt x="113376" y="58459"/>
                        <a:pt x="109440" y="64887"/>
                        <a:pt x="105058" y="69269"/>
                      </a:cubicBezTo>
                      <a:cubicBezTo>
                        <a:pt x="103169" y="71158"/>
                        <a:pt x="93776" y="76694"/>
                        <a:pt x="76852" y="85878"/>
                      </a:cubicBezTo>
                      <a:cubicBezTo>
                        <a:pt x="73100" y="87977"/>
                        <a:pt x="70056" y="90889"/>
                        <a:pt x="67747" y="94641"/>
                      </a:cubicBezTo>
                      <a:cubicBezTo>
                        <a:pt x="52083" y="120145"/>
                        <a:pt x="36812" y="137384"/>
                        <a:pt x="21961" y="146383"/>
                      </a:cubicBezTo>
                      <a:cubicBezTo>
                        <a:pt x="11729" y="152654"/>
                        <a:pt x="5038" y="155803"/>
                        <a:pt x="1889" y="155803"/>
                      </a:cubicBezTo>
                      <a:cubicBezTo>
                        <a:pt x="840" y="155803"/>
                        <a:pt x="210" y="155488"/>
                        <a:pt x="0" y="154858"/>
                      </a:cubicBezTo>
                      <a:cubicBezTo>
                        <a:pt x="22801" y="141293"/>
                        <a:pt x="40459" y="122900"/>
                        <a:pt x="53001" y="99705"/>
                      </a:cubicBezTo>
                      <a:close/>
                    </a:path>
                  </a:pathLst>
                </a:custGeom>
                <a:grpFill/>
                <a:ln w="2609"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E6B4185D-D406-E231-5512-9A7F7E72D712}"/>
                    </a:ext>
                  </a:extLst>
                </p:cNvPr>
                <p:cNvSpPr/>
                <p:nvPr/>
              </p:nvSpPr>
              <p:spPr>
                <a:xfrm>
                  <a:off x="6782839" y="2922968"/>
                  <a:ext cx="31171" cy="43607"/>
                </a:xfrm>
                <a:custGeom>
                  <a:avLst/>
                  <a:gdLst>
                    <a:gd name="connsiteX0" fmla="*/ 31014 w 31171"/>
                    <a:gd name="connsiteY0" fmla="*/ 17894 h 43607"/>
                    <a:gd name="connsiteX1" fmla="*/ 27262 w 31171"/>
                    <a:gd name="connsiteY1" fmla="*/ 32640 h 43607"/>
                    <a:gd name="connsiteX2" fmla="*/ 16609 w 31171"/>
                    <a:gd name="connsiteY2" fmla="*/ 43608 h 43607"/>
                    <a:gd name="connsiteX3" fmla="*/ 6586 w 31171"/>
                    <a:gd name="connsiteY3" fmla="*/ 35763 h 43607"/>
                    <a:gd name="connsiteX4" fmla="*/ 0 w 31171"/>
                    <a:gd name="connsiteY4" fmla="*/ 28862 h 43607"/>
                    <a:gd name="connsiteX5" fmla="*/ 630 w 31171"/>
                    <a:gd name="connsiteY5" fmla="*/ 27603 h 43607"/>
                    <a:gd name="connsiteX6" fmla="*/ 7530 w 31171"/>
                    <a:gd name="connsiteY6" fmla="*/ 12542 h 43607"/>
                    <a:gd name="connsiteX7" fmla="*/ 13801 w 31171"/>
                    <a:gd name="connsiteY7" fmla="*/ 1574 h 43607"/>
                    <a:gd name="connsiteX8" fmla="*/ 15061 w 31171"/>
                    <a:gd name="connsiteY8" fmla="*/ 0 h 43607"/>
                    <a:gd name="connsiteX9" fmla="*/ 19443 w 31171"/>
                    <a:gd name="connsiteY9" fmla="*/ 3149 h 43607"/>
                    <a:gd name="connsiteX10" fmla="*/ 26658 w 31171"/>
                    <a:gd name="connsiteY10" fmla="*/ 9420 h 43607"/>
                    <a:gd name="connsiteX11" fmla="*/ 31014 w 31171"/>
                    <a:gd name="connsiteY11" fmla="*/ 17894 h 43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171" h="43607">
                      <a:moveTo>
                        <a:pt x="31014" y="17894"/>
                      </a:moveTo>
                      <a:cubicBezTo>
                        <a:pt x="31643" y="21437"/>
                        <a:pt x="30384" y="26369"/>
                        <a:pt x="27262" y="32640"/>
                      </a:cubicBezTo>
                      <a:cubicBezTo>
                        <a:pt x="23510" y="39961"/>
                        <a:pt x="19941" y="43608"/>
                        <a:pt x="16609" y="43608"/>
                      </a:cubicBezTo>
                      <a:cubicBezTo>
                        <a:pt x="14300" y="41719"/>
                        <a:pt x="10968" y="39121"/>
                        <a:pt x="6586" y="35763"/>
                      </a:cubicBezTo>
                      <a:cubicBezTo>
                        <a:pt x="2204" y="32430"/>
                        <a:pt x="0" y="30121"/>
                        <a:pt x="0" y="28862"/>
                      </a:cubicBezTo>
                      <a:lnTo>
                        <a:pt x="630" y="27603"/>
                      </a:lnTo>
                      <a:cubicBezTo>
                        <a:pt x="1889" y="24874"/>
                        <a:pt x="4172" y="19862"/>
                        <a:pt x="7530" y="12542"/>
                      </a:cubicBezTo>
                      <a:cubicBezTo>
                        <a:pt x="8370" y="10863"/>
                        <a:pt x="10469" y="7216"/>
                        <a:pt x="13801" y="1574"/>
                      </a:cubicBezTo>
                      <a:lnTo>
                        <a:pt x="15061" y="0"/>
                      </a:lnTo>
                      <a:cubicBezTo>
                        <a:pt x="15900" y="840"/>
                        <a:pt x="17370" y="1889"/>
                        <a:pt x="19443" y="3149"/>
                      </a:cubicBezTo>
                      <a:cubicBezTo>
                        <a:pt x="23405" y="6087"/>
                        <a:pt x="25818" y="8160"/>
                        <a:pt x="26658" y="9420"/>
                      </a:cubicBezTo>
                      <a:cubicBezTo>
                        <a:pt x="28915" y="12358"/>
                        <a:pt x="30384" y="15166"/>
                        <a:pt x="31014" y="17894"/>
                      </a:cubicBezTo>
                      <a:close/>
                    </a:path>
                  </a:pathLst>
                </a:custGeom>
                <a:grpFill/>
                <a:ln w="2609"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0D2587F6-7ABF-8316-7DFB-C7A9BF555706}"/>
                    </a:ext>
                  </a:extLst>
                </p:cNvPr>
                <p:cNvSpPr/>
                <p:nvPr/>
              </p:nvSpPr>
              <p:spPr>
                <a:xfrm>
                  <a:off x="6691923" y="3043900"/>
                  <a:ext cx="50193" cy="92484"/>
                </a:xfrm>
                <a:custGeom>
                  <a:avLst/>
                  <a:gdLst>
                    <a:gd name="connsiteX0" fmla="*/ 50194 w 50193"/>
                    <a:gd name="connsiteY0" fmla="*/ 31984 h 92484"/>
                    <a:gd name="connsiteX1" fmla="*/ 37967 w 50193"/>
                    <a:gd name="connsiteY1" fmla="*/ 71184 h 92484"/>
                    <a:gd name="connsiteX2" fmla="*/ 11309 w 50193"/>
                    <a:gd name="connsiteY2" fmla="*/ 89368 h 92484"/>
                    <a:gd name="connsiteX3" fmla="*/ 3149 w 50193"/>
                    <a:gd name="connsiteY3" fmla="*/ 92201 h 92484"/>
                    <a:gd name="connsiteX4" fmla="*/ 0 w 50193"/>
                    <a:gd name="connsiteY4" fmla="*/ 90942 h 92484"/>
                    <a:gd name="connsiteX5" fmla="*/ 315 w 50193"/>
                    <a:gd name="connsiteY5" fmla="*/ 89682 h 92484"/>
                    <a:gd name="connsiteX6" fmla="*/ 6901 w 50193"/>
                    <a:gd name="connsiteY6" fmla="*/ 83097 h 92484"/>
                    <a:gd name="connsiteX7" fmla="*/ 16924 w 50193"/>
                    <a:gd name="connsiteY7" fmla="*/ 74622 h 92484"/>
                    <a:gd name="connsiteX8" fmla="*/ 32903 w 50193"/>
                    <a:gd name="connsiteY8" fmla="*/ 56438 h 92484"/>
                    <a:gd name="connsiteX9" fmla="*/ 19416 w 50193"/>
                    <a:gd name="connsiteY9" fmla="*/ 35422 h 92484"/>
                    <a:gd name="connsiteX10" fmla="*/ 15664 w 50193"/>
                    <a:gd name="connsiteY10" fmla="*/ 31670 h 92484"/>
                    <a:gd name="connsiteX11" fmla="*/ 20991 w 50193"/>
                    <a:gd name="connsiteY11" fmla="*/ 19128 h 92484"/>
                    <a:gd name="connsiteX12" fmla="*/ 27891 w 50193"/>
                    <a:gd name="connsiteY12" fmla="*/ 3752 h 92484"/>
                    <a:gd name="connsiteX13" fmla="*/ 30410 w 50193"/>
                    <a:gd name="connsiteY13" fmla="*/ 630 h 92484"/>
                    <a:gd name="connsiteX14" fmla="*/ 30725 w 50193"/>
                    <a:gd name="connsiteY14" fmla="*/ 0 h 92484"/>
                    <a:gd name="connsiteX15" fmla="*/ 37311 w 50193"/>
                    <a:gd name="connsiteY15" fmla="*/ 5956 h 92484"/>
                    <a:gd name="connsiteX16" fmla="*/ 46101 w 50193"/>
                    <a:gd name="connsiteY16" fmla="*/ 15979 h 92484"/>
                    <a:gd name="connsiteX17" fmla="*/ 50194 w 50193"/>
                    <a:gd name="connsiteY17" fmla="*/ 31984 h 92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0193" h="92484">
                      <a:moveTo>
                        <a:pt x="50194" y="31984"/>
                      </a:moveTo>
                      <a:cubicBezTo>
                        <a:pt x="50194" y="43267"/>
                        <a:pt x="46127" y="56334"/>
                        <a:pt x="37967" y="71184"/>
                      </a:cubicBezTo>
                      <a:cubicBezTo>
                        <a:pt x="34005" y="78505"/>
                        <a:pt x="25110" y="84566"/>
                        <a:pt x="11309" y="89368"/>
                      </a:cubicBezTo>
                      <a:lnTo>
                        <a:pt x="3149" y="92201"/>
                      </a:lnTo>
                      <a:cubicBezTo>
                        <a:pt x="1050" y="92831"/>
                        <a:pt x="0" y="92411"/>
                        <a:pt x="0" y="90942"/>
                      </a:cubicBezTo>
                      <a:cubicBezTo>
                        <a:pt x="0" y="90522"/>
                        <a:pt x="105" y="90102"/>
                        <a:pt x="315" y="89682"/>
                      </a:cubicBezTo>
                      <a:cubicBezTo>
                        <a:pt x="1784" y="87793"/>
                        <a:pt x="3962" y="85616"/>
                        <a:pt x="6901" y="83097"/>
                      </a:cubicBezTo>
                      <a:lnTo>
                        <a:pt x="16924" y="74622"/>
                      </a:lnTo>
                      <a:cubicBezTo>
                        <a:pt x="27576" y="65648"/>
                        <a:pt x="32903" y="59561"/>
                        <a:pt x="32903" y="56438"/>
                      </a:cubicBezTo>
                      <a:cubicBezTo>
                        <a:pt x="32903" y="49328"/>
                        <a:pt x="28416" y="42322"/>
                        <a:pt x="19416" y="35422"/>
                      </a:cubicBezTo>
                      <a:cubicBezTo>
                        <a:pt x="16897" y="33533"/>
                        <a:pt x="15664" y="32273"/>
                        <a:pt x="15664" y="31670"/>
                      </a:cubicBezTo>
                      <a:lnTo>
                        <a:pt x="20991" y="19128"/>
                      </a:lnTo>
                      <a:lnTo>
                        <a:pt x="27891" y="3752"/>
                      </a:lnTo>
                      <a:cubicBezTo>
                        <a:pt x="28521" y="2493"/>
                        <a:pt x="29361" y="1443"/>
                        <a:pt x="30410" y="630"/>
                      </a:cubicBezTo>
                      <a:cubicBezTo>
                        <a:pt x="30410" y="420"/>
                        <a:pt x="30515" y="210"/>
                        <a:pt x="30725" y="0"/>
                      </a:cubicBezTo>
                      <a:lnTo>
                        <a:pt x="37311" y="5956"/>
                      </a:lnTo>
                      <a:cubicBezTo>
                        <a:pt x="41693" y="9918"/>
                        <a:pt x="44631" y="13277"/>
                        <a:pt x="46101" y="15979"/>
                      </a:cubicBezTo>
                      <a:cubicBezTo>
                        <a:pt x="48829" y="20991"/>
                        <a:pt x="50194" y="26343"/>
                        <a:pt x="50194" y="31984"/>
                      </a:cubicBezTo>
                      <a:close/>
                    </a:path>
                  </a:pathLst>
                </a:custGeom>
                <a:grpFill/>
                <a:ln w="2609"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1076AE85-26B4-B4F1-477D-E31B02C507EF}"/>
                    </a:ext>
                  </a:extLst>
                </p:cNvPr>
                <p:cNvSpPr/>
                <p:nvPr/>
              </p:nvSpPr>
              <p:spPr>
                <a:xfrm>
                  <a:off x="6634645" y="3047389"/>
                  <a:ext cx="60190" cy="88685"/>
                </a:xfrm>
                <a:custGeom>
                  <a:avLst/>
                  <a:gdLst>
                    <a:gd name="connsiteX0" fmla="*/ 54864 w 60190"/>
                    <a:gd name="connsiteY0" fmla="*/ 45733 h 88685"/>
                    <a:gd name="connsiteX1" fmla="*/ 50482 w 60190"/>
                    <a:gd name="connsiteY1" fmla="*/ 57331 h 88685"/>
                    <a:gd name="connsiteX2" fmla="*/ 37311 w 60190"/>
                    <a:gd name="connsiteY2" fmla="*/ 76143 h 88685"/>
                    <a:gd name="connsiteX3" fmla="*/ 21332 w 60190"/>
                    <a:gd name="connsiteY3" fmla="*/ 83044 h 88685"/>
                    <a:gd name="connsiteX4" fmla="*/ 11309 w 60190"/>
                    <a:gd name="connsiteY4" fmla="*/ 86481 h 88685"/>
                    <a:gd name="connsiteX5" fmla="*/ 1259 w 60190"/>
                    <a:gd name="connsiteY5" fmla="*/ 88685 h 88685"/>
                    <a:gd name="connsiteX6" fmla="*/ 0 w 60190"/>
                    <a:gd name="connsiteY6" fmla="*/ 88056 h 88685"/>
                    <a:gd name="connsiteX7" fmla="*/ 11282 w 60190"/>
                    <a:gd name="connsiteY7" fmla="*/ 78662 h 88685"/>
                    <a:gd name="connsiteX8" fmla="*/ 23510 w 60190"/>
                    <a:gd name="connsiteY8" fmla="*/ 69899 h 88685"/>
                    <a:gd name="connsiteX9" fmla="*/ 44212 w 60190"/>
                    <a:gd name="connsiteY9" fmla="*/ 47019 h 88685"/>
                    <a:gd name="connsiteX10" fmla="*/ 44526 w 60190"/>
                    <a:gd name="connsiteY10" fmla="*/ 45130 h 88685"/>
                    <a:gd name="connsiteX11" fmla="*/ 36366 w 60190"/>
                    <a:gd name="connsiteY11" fmla="*/ 45760 h 88685"/>
                    <a:gd name="connsiteX12" fmla="*/ 27262 w 60190"/>
                    <a:gd name="connsiteY12" fmla="*/ 42480 h 88685"/>
                    <a:gd name="connsiteX13" fmla="*/ 23824 w 60190"/>
                    <a:gd name="connsiteY13" fmla="*/ 34162 h 88685"/>
                    <a:gd name="connsiteX14" fmla="*/ 31040 w 60190"/>
                    <a:gd name="connsiteY14" fmla="*/ 15664 h 88685"/>
                    <a:gd name="connsiteX15" fmla="*/ 44526 w 60190"/>
                    <a:gd name="connsiteY15" fmla="*/ 0 h 88685"/>
                    <a:gd name="connsiteX16" fmla="*/ 55809 w 60190"/>
                    <a:gd name="connsiteY16" fmla="*/ 5484 h 88685"/>
                    <a:gd name="connsiteX17" fmla="*/ 60191 w 60190"/>
                    <a:gd name="connsiteY17" fmla="*/ 18183 h 88685"/>
                    <a:gd name="connsiteX18" fmla="*/ 59561 w 60190"/>
                    <a:gd name="connsiteY18" fmla="*/ 25714 h 88685"/>
                    <a:gd name="connsiteX19" fmla="*/ 58616 w 60190"/>
                    <a:gd name="connsiteY19" fmla="*/ 32299 h 88685"/>
                    <a:gd name="connsiteX20" fmla="*/ 54864 w 60190"/>
                    <a:gd name="connsiteY20" fmla="*/ 45733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60190" h="88685">
                      <a:moveTo>
                        <a:pt x="54864" y="45733"/>
                      </a:moveTo>
                      <a:lnTo>
                        <a:pt x="50482" y="57331"/>
                      </a:lnTo>
                      <a:cubicBezTo>
                        <a:pt x="47124" y="66120"/>
                        <a:pt x="42742" y="72391"/>
                        <a:pt x="37311" y="76143"/>
                      </a:cubicBezTo>
                      <a:cubicBezTo>
                        <a:pt x="34582" y="78033"/>
                        <a:pt x="29256" y="80342"/>
                        <a:pt x="21332" y="83044"/>
                      </a:cubicBezTo>
                      <a:lnTo>
                        <a:pt x="11309" y="86481"/>
                      </a:lnTo>
                      <a:cubicBezTo>
                        <a:pt x="7111" y="87951"/>
                        <a:pt x="3778" y="88685"/>
                        <a:pt x="1259" y="88685"/>
                      </a:cubicBezTo>
                      <a:lnTo>
                        <a:pt x="0" y="88056"/>
                      </a:lnTo>
                      <a:cubicBezTo>
                        <a:pt x="0" y="87216"/>
                        <a:pt x="3752" y="84094"/>
                        <a:pt x="11282" y="78662"/>
                      </a:cubicBezTo>
                      <a:lnTo>
                        <a:pt x="23510" y="69899"/>
                      </a:lnTo>
                      <a:cubicBezTo>
                        <a:pt x="35212" y="61529"/>
                        <a:pt x="42112" y="53920"/>
                        <a:pt x="44212" y="47019"/>
                      </a:cubicBezTo>
                      <a:cubicBezTo>
                        <a:pt x="44212" y="46389"/>
                        <a:pt x="44316" y="45760"/>
                        <a:pt x="44526" y="45130"/>
                      </a:cubicBezTo>
                      <a:lnTo>
                        <a:pt x="36366" y="45760"/>
                      </a:lnTo>
                      <a:cubicBezTo>
                        <a:pt x="33008" y="45969"/>
                        <a:pt x="29990" y="44867"/>
                        <a:pt x="27262" y="42480"/>
                      </a:cubicBezTo>
                      <a:cubicBezTo>
                        <a:pt x="24533" y="40066"/>
                        <a:pt x="23405" y="37311"/>
                        <a:pt x="23824" y="34162"/>
                      </a:cubicBezTo>
                      <a:cubicBezTo>
                        <a:pt x="24244" y="31014"/>
                        <a:pt x="26658" y="24874"/>
                        <a:pt x="31040" y="15664"/>
                      </a:cubicBezTo>
                      <a:cubicBezTo>
                        <a:pt x="36051" y="5221"/>
                        <a:pt x="40538" y="0"/>
                        <a:pt x="44526" y="0"/>
                      </a:cubicBezTo>
                      <a:cubicBezTo>
                        <a:pt x="49118" y="0"/>
                        <a:pt x="52896" y="1837"/>
                        <a:pt x="55809" y="5484"/>
                      </a:cubicBezTo>
                      <a:cubicBezTo>
                        <a:pt x="58721" y="9131"/>
                        <a:pt x="60191" y="13382"/>
                        <a:pt x="60191" y="18183"/>
                      </a:cubicBezTo>
                      <a:cubicBezTo>
                        <a:pt x="60191" y="20282"/>
                        <a:pt x="59981" y="22775"/>
                        <a:pt x="59561" y="25714"/>
                      </a:cubicBezTo>
                      <a:lnTo>
                        <a:pt x="58616" y="32299"/>
                      </a:lnTo>
                      <a:cubicBezTo>
                        <a:pt x="57987" y="35999"/>
                        <a:pt x="56727" y="40512"/>
                        <a:pt x="54864" y="45733"/>
                      </a:cubicBezTo>
                      <a:close/>
                    </a:path>
                  </a:pathLst>
                </a:custGeom>
                <a:grpFill/>
                <a:ln w="2609"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983261AD-36D1-CB4E-38B1-B7994BF5B80F}"/>
                    </a:ext>
                  </a:extLst>
                </p:cNvPr>
                <p:cNvSpPr/>
                <p:nvPr/>
              </p:nvSpPr>
              <p:spPr>
                <a:xfrm>
                  <a:off x="6518567" y="2998639"/>
                  <a:ext cx="163516" cy="181883"/>
                </a:xfrm>
                <a:custGeom>
                  <a:avLst/>
                  <a:gdLst>
                    <a:gd name="connsiteX0" fmla="*/ 162703 w 163516"/>
                    <a:gd name="connsiteY0" fmla="*/ 7294 h 181883"/>
                    <a:gd name="connsiteX1" fmla="*/ 154229 w 163516"/>
                    <a:gd name="connsiteY1" fmla="*/ 24533 h 181883"/>
                    <a:gd name="connsiteX2" fmla="*/ 130719 w 163516"/>
                    <a:gd name="connsiteY2" fmla="*/ 40197 h 181883"/>
                    <a:gd name="connsiteX3" fmla="*/ 123818 w 163516"/>
                    <a:gd name="connsiteY3" fmla="*/ 42401 h 181883"/>
                    <a:gd name="connsiteX4" fmla="*/ 115973 w 163516"/>
                    <a:gd name="connsiteY4" fmla="*/ 41142 h 181883"/>
                    <a:gd name="connsiteX5" fmla="*/ 97475 w 163516"/>
                    <a:gd name="connsiteY5" fmla="*/ 50535 h 181883"/>
                    <a:gd name="connsiteX6" fmla="*/ 89630 w 163516"/>
                    <a:gd name="connsiteY6" fmla="*/ 62447 h 181883"/>
                    <a:gd name="connsiteX7" fmla="*/ 104376 w 163516"/>
                    <a:gd name="connsiteY7" fmla="*/ 73100 h 181883"/>
                    <a:gd name="connsiteX8" fmla="*/ 110647 w 163516"/>
                    <a:gd name="connsiteY8" fmla="*/ 85012 h 181883"/>
                    <a:gd name="connsiteX9" fmla="*/ 110647 w 163516"/>
                    <a:gd name="connsiteY9" fmla="*/ 88764 h 181883"/>
                    <a:gd name="connsiteX10" fmla="*/ 104218 w 163516"/>
                    <a:gd name="connsiteY10" fmla="*/ 120906 h 181883"/>
                    <a:gd name="connsiteX11" fmla="*/ 89341 w 163516"/>
                    <a:gd name="connsiteY11" fmla="*/ 151159 h 181883"/>
                    <a:gd name="connsiteX12" fmla="*/ 35422 w 163516"/>
                    <a:gd name="connsiteY12" fmla="*/ 181884 h 181883"/>
                    <a:gd name="connsiteX13" fmla="*/ 7530 w 163516"/>
                    <a:gd name="connsiteY13" fmla="*/ 165275 h 181883"/>
                    <a:gd name="connsiteX14" fmla="*/ 0 w 163516"/>
                    <a:gd name="connsiteY14" fmla="*/ 132057 h 181883"/>
                    <a:gd name="connsiteX15" fmla="*/ 21017 w 163516"/>
                    <a:gd name="connsiteY15" fmla="*/ 61817 h 181883"/>
                    <a:gd name="connsiteX16" fmla="*/ 31984 w 163516"/>
                    <a:gd name="connsiteY16" fmla="*/ 40171 h 181883"/>
                    <a:gd name="connsiteX17" fmla="*/ 32299 w 163516"/>
                    <a:gd name="connsiteY17" fmla="*/ 46442 h 181883"/>
                    <a:gd name="connsiteX18" fmla="*/ 24769 w 163516"/>
                    <a:gd name="connsiteY18" fmla="*/ 66829 h 181883"/>
                    <a:gd name="connsiteX19" fmla="*/ 14116 w 163516"/>
                    <a:gd name="connsiteY19" fmla="*/ 93802 h 181883"/>
                    <a:gd name="connsiteX20" fmla="*/ 10679 w 163516"/>
                    <a:gd name="connsiteY20" fmla="*/ 113244 h 181883"/>
                    <a:gd name="connsiteX21" fmla="*/ 18524 w 163516"/>
                    <a:gd name="connsiteY21" fmla="*/ 138328 h 181883"/>
                    <a:gd name="connsiteX22" fmla="*/ 42349 w 163516"/>
                    <a:gd name="connsiteY22" fmla="*/ 148666 h 181883"/>
                    <a:gd name="connsiteX23" fmla="*/ 75907 w 163516"/>
                    <a:gd name="connsiteY23" fmla="*/ 140191 h 181883"/>
                    <a:gd name="connsiteX24" fmla="*/ 90653 w 163516"/>
                    <a:gd name="connsiteY24" fmla="*/ 127020 h 181883"/>
                    <a:gd name="connsiteX25" fmla="*/ 98498 w 163516"/>
                    <a:gd name="connsiteY25" fmla="*/ 109466 h 181883"/>
                    <a:gd name="connsiteX26" fmla="*/ 84697 w 163516"/>
                    <a:gd name="connsiteY26" fmla="*/ 99443 h 181883"/>
                    <a:gd name="connsiteX27" fmla="*/ 75592 w 163516"/>
                    <a:gd name="connsiteY27" fmla="*/ 84067 h 181883"/>
                    <a:gd name="connsiteX28" fmla="*/ 85012 w 163516"/>
                    <a:gd name="connsiteY28" fmla="*/ 54917 h 181883"/>
                    <a:gd name="connsiteX29" fmla="*/ 100073 w 163516"/>
                    <a:gd name="connsiteY29" fmla="*/ 37363 h 181883"/>
                    <a:gd name="connsiteX30" fmla="*/ 118256 w 163516"/>
                    <a:gd name="connsiteY30" fmla="*/ 23877 h 181883"/>
                    <a:gd name="connsiteX31" fmla="*/ 125157 w 163516"/>
                    <a:gd name="connsiteY31" fmla="*/ 21988 h 181883"/>
                    <a:gd name="connsiteX32" fmla="*/ 133002 w 163516"/>
                    <a:gd name="connsiteY32" fmla="*/ 24165 h 181883"/>
                    <a:gd name="connsiteX33" fmla="*/ 146803 w 163516"/>
                    <a:gd name="connsiteY33" fmla="*/ 14142 h 181883"/>
                    <a:gd name="connsiteX34" fmla="*/ 149925 w 163516"/>
                    <a:gd name="connsiteY34" fmla="*/ 10390 h 181883"/>
                    <a:gd name="connsiteX35" fmla="*/ 153074 w 163516"/>
                    <a:gd name="connsiteY35" fmla="*/ 10390 h 181883"/>
                    <a:gd name="connsiteX36" fmla="*/ 157771 w 163516"/>
                    <a:gd name="connsiteY36" fmla="*/ 6953 h 181883"/>
                    <a:gd name="connsiteX37" fmla="*/ 160919 w 163516"/>
                    <a:gd name="connsiteY37" fmla="*/ 1312 h 181883"/>
                    <a:gd name="connsiteX38" fmla="*/ 162808 w 163516"/>
                    <a:gd name="connsiteY38" fmla="*/ 52 h 181883"/>
                    <a:gd name="connsiteX39" fmla="*/ 163438 w 163516"/>
                    <a:gd name="connsiteY39" fmla="*/ 2886 h 181883"/>
                    <a:gd name="connsiteX40" fmla="*/ 162703 w 163516"/>
                    <a:gd name="connsiteY40" fmla="*/ 7294 h 181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63516" h="181883">
                      <a:moveTo>
                        <a:pt x="162703" y="7294"/>
                      </a:moveTo>
                      <a:cubicBezTo>
                        <a:pt x="160604" y="15034"/>
                        <a:pt x="157797" y="20781"/>
                        <a:pt x="154229" y="24533"/>
                      </a:cubicBezTo>
                      <a:cubicBezTo>
                        <a:pt x="148377" y="28285"/>
                        <a:pt x="140532" y="33533"/>
                        <a:pt x="130719" y="40197"/>
                      </a:cubicBezTo>
                      <a:cubicBezTo>
                        <a:pt x="128830" y="41666"/>
                        <a:pt x="126547" y="42401"/>
                        <a:pt x="123818" y="42401"/>
                      </a:cubicBezTo>
                      <a:cubicBezTo>
                        <a:pt x="120696" y="41561"/>
                        <a:pt x="118072" y="41142"/>
                        <a:pt x="115973" y="41142"/>
                      </a:cubicBezTo>
                      <a:cubicBezTo>
                        <a:pt x="110752" y="41142"/>
                        <a:pt x="104586" y="44264"/>
                        <a:pt x="97475" y="50535"/>
                      </a:cubicBezTo>
                      <a:cubicBezTo>
                        <a:pt x="92254" y="55127"/>
                        <a:pt x="89630" y="59115"/>
                        <a:pt x="89630" y="62447"/>
                      </a:cubicBezTo>
                      <a:cubicBezTo>
                        <a:pt x="89630" y="64756"/>
                        <a:pt x="94536" y="68298"/>
                        <a:pt x="104376" y="73100"/>
                      </a:cubicBezTo>
                      <a:cubicBezTo>
                        <a:pt x="108548" y="76038"/>
                        <a:pt x="110647" y="80000"/>
                        <a:pt x="110647" y="85012"/>
                      </a:cubicBezTo>
                      <a:lnTo>
                        <a:pt x="110647" y="88764"/>
                      </a:lnTo>
                      <a:cubicBezTo>
                        <a:pt x="110647" y="98157"/>
                        <a:pt x="108495" y="108889"/>
                        <a:pt x="104218" y="120906"/>
                      </a:cubicBezTo>
                      <a:cubicBezTo>
                        <a:pt x="99942" y="132923"/>
                        <a:pt x="94983" y="142999"/>
                        <a:pt x="89341" y="151159"/>
                      </a:cubicBezTo>
                      <a:cubicBezTo>
                        <a:pt x="74910" y="171651"/>
                        <a:pt x="56937" y="181884"/>
                        <a:pt x="35422" y="181884"/>
                      </a:cubicBezTo>
                      <a:cubicBezTo>
                        <a:pt x="23090" y="181884"/>
                        <a:pt x="13801" y="176347"/>
                        <a:pt x="7530" y="165275"/>
                      </a:cubicBezTo>
                      <a:cubicBezTo>
                        <a:pt x="2519" y="156511"/>
                        <a:pt x="0" y="145412"/>
                        <a:pt x="0" y="132057"/>
                      </a:cubicBezTo>
                      <a:cubicBezTo>
                        <a:pt x="0" y="116393"/>
                        <a:pt x="7006" y="92962"/>
                        <a:pt x="21017" y="61817"/>
                      </a:cubicBezTo>
                      <a:cubicBezTo>
                        <a:pt x="23116" y="57016"/>
                        <a:pt x="26763" y="49800"/>
                        <a:pt x="31984" y="40171"/>
                      </a:cubicBezTo>
                      <a:cubicBezTo>
                        <a:pt x="32194" y="42270"/>
                        <a:pt x="32299" y="44343"/>
                        <a:pt x="32299" y="46442"/>
                      </a:cubicBezTo>
                      <a:cubicBezTo>
                        <a:pt x="31040" y="51033"/>
                        <a:pt x="28547" y="57829"/>
                        <a:pt x="24769" y="66829"/>
                      </a:cubicBezTo>
                      <a:cubicBezTo>
                        <a:pt x="18708" y="81260"/>
                        <a:pt x="15166" y="90233"/>
                        <a:pt x="14116" y="93802"/>
                      </a:cubicBezTo>
                      <a:cubicBezTo>
                        <a:pt x="11807" y="101542"/>
                        <a:pt x="10679" y="108023"/>
                        <a:pt x="10679" y="113244"/>
                      </a:cubicBezTo>
                      <a:cubicBezTo>
                        <a:pt x="10679" y="123687"/>
                        <a:pt x="13303" y="132057"/>
                        <a:pt x="18524" y="138328"/>
                      </a:cubicBezTo>
                      <a:cubicBezTo>
                        <a:pt x="24165" y="145229"/>
                        <a:pt x="32116" y="148666"/>
                        <a:pt x="42349" y="148666"/>
                      </a:cubicBezTo>
                      <a:cubicBezTo>
                        <a:pt x="55310" y="148666"/>
                        <a:pt x="66488" y="145832"/>
                        <a:pt x="75907" y="140191"/>
                      </a:cubicBezTo>
                      <a:cubicBezTo>
                        <a:pt x="81339" y="137042"/>
                        <a:pt x="86245" y="132661"/>
                        <a:pt x="90653" y="127020"/>
                      </a:cubicBezTo>
                      <a:cubicBezTo>
                        <a:pt x="95875" y="120539"/>
                        <a:pt x="98498" y="114687"/>
                        <a:pt x="98498" y="109466"/>
                      </a:cubicBezTo>
                      <a:cubicBezTo>
                        <a:pt x="98498" y="107393"/>
                        <a:pt x="93907" y="104035"/>
                        <a:pt x="84697" y="99443"/>
                      </a:cubicBezTo>
                      <a:cubicBezTo>
                        <a:pt x="78636" y="96504"/>
                        <a:pt x="75592" y="91388"/>
                        <a:pt x="75592" y="84067"/>
                      </a:cubicBezTo>
                      <a:cubicBezTo>
                        <a:pt x="75592" y="75278"/>
                        <a:pt x="78741" y="65569"/>
                        <a:pt x="85012" y="54917"/>
                      </a:cubicBezTo>
                      <a:cubicBezTo>
                        <a:pt x="88134" y="49695"/>
                        <a:pt x="93172" y="43844"/>
                        <a:pt x="100073" y="37363"/>
                      </a:cubicBezTo>
                      <a:cubicBezTo>
                        <a:pt x="106973" y="30882"/>
                        <a:pt x="113034" y="26396"/>
                        <a:pt x="118256" y="23877"/>
                      </a:cubicBezTo>
                      <a:cubicBezTo>
                        <a:pt x="120355" y="22617"/>
                        <a:pt x="122638" y="21988"/>
                        <a:pt x="125157" y="21988"/>
                      </a:cubicBezTo>
                      <a:cubicBezTo>
                        <a:pt x="126626" y="21988"/>
                        <a:pt x="129223" y="22722"/>
                        <a:pt x="133002" y="24165"/>
                      </a:cubicBezTo>
                      <a:cubicBezTo>
                        <a:pt x="136544" y="24165"/>
                        <a:pt x="141162" y="20833"/>
                        <a:pt x="146803" y="14142"/>
                      </a:cubicBezTo>
                      <a:lnTo>
                        <a:pt x="149925" y="10390"/>
                      </a:lnTo>
                      <a:lnTo>
                        <a:pt x="153074" y="10390"/>
                      </a:lnTo>
                      <a:cubicBezTo>
                        <a:pt x="154753" y="10810"/>
                        <a:pt x="156301" y="9656"/>
                        <a:pt x="157771" y="6953"/>
                      </a:cubicBezTo>
                      <a:lnTo>
                        <a:pt x="160919" y="1312"/>
                      </a:lnTo>
                      <a:cubicBezTo>
                        <a:pt x="161549" y="262"/>
                        <a:pt x="162179" y="-157"/>
                        <a:pt x="162808" y="52"/>
                      </a:cubicBezTo>
                      <a:cubicBezTo>
                        <a:pt x="163438" y="262"/>
                        <a:pt x="163648" y="1207"/>
                        <a:pt x="163438" y="2886"/>
                      </a:cubicBezTo>
                      <a:cubicBezTo>
                        <a:pt x="163123" y="3752"/>
                        <a:pt x="162913" y="5221"/>
                        <a:pt x="162703" y="7294"/>
                      </a:cubicBezTo>
                      <a:close/>
                    </a:path>
                  </a:pathLst>
                </a:custGeom>
                <a:grpFill/>
                <a:ln w="2609" cap="flat">
                  <a:noFill/>
                  <a:prstDash val="solid"/>
                  <a:miter/>
                </a:ln>
              </p:spPr>
              <p:txBody>
                <a:bodyPr rtlCol="0" anchor="ctr"/>
                <a:lstStyle/>
                <a:p>
                  <a:endParaRPr lang="en-US"/>
                </a:p>
              </p:txBody>
            </p:sp>
          </p:grpSp>
        </p:grpSp>
        <p:cxnSp>
          <p:nvCxnSpPr>
            <p:cNvPr id="29" name="Straight Connector 28">
              <a:extLst>
                <a:ext uri="{FF2B5EF4-FFF2-40B4-BE49-F238E27FC236}">
                  <a16:creationId xmlns:a16="http://schemas.microsoft.com/office/drawing/2014/main" id="{C2FEE847-3182-F9C4-C72F-66A0BA7A09D0}"/>
                </a:ext>
              </a:extLst>
            </p:cNvPr>
            <p:cNvCxnSpPr>
              <a:cxnSpLocks/>
            </p:cNvCxnSpPr>
            <p:nvPr/>
          </p:nvCxnSpPr>
          <p:spPr>
            <a:xfrm flipH="1">
              <a:off x="5701681" y="3777655"/>
              <a:ext cx="1147059" cy="0"/>
            </a:xfrm>
            <a:prstGeom prst="line">
              <a:avLst/>
            </a:prstGeom>
            <a:grpFill/>
            <a:ln w="9525">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63" name="TextBox 62">
            <a:extLst>
              <a:ext uri="{FF2B5EF4-FFF2-40B4-BE49-F238E27FC236}">
                <a16:creationId xmlns:a16="http://schemas.microsoft.com/office/drawing/2014/main" id="{A33269FE-5F41-8766-F14F-3C53FD7B7E83}"/>
              </a:ext>
            </a:extLst>
          </p:cNvPr>
          <p:cNvSpPr txBox="1"/>
          <p:nvPr/>
        </p:nvSpPr>
        <p:spPr>
          <a:xfrm>
            <a:off x="455173" y="576358"/>
            <a:ext cx="1248298" cy="276999"/>
          </a:xfrm>
          <a:prstGeom prst="rect">
            <a:avLst/>
          </a:prstGeom>
          <a:noFill/>
          <a:ln>
            <a:noFill/>
          </a:ln>
        </p:spPr>
        <p:txBody>
          <a:bodyPr wrap="square" rtlCol="0">
            <a:spAutoFit/>
          </a:bodyPr>
          <a:lstStyle/>
          <a:p>
            <a:r>
              <a:rPr lang="fa-IR" sz="1200" dirty="0">
                <a:solidFill>
                  <a:schemeClr val="bg1"/>
                </a:solidFill>
                <a:latin typeface="IranNastaliq" panose="02020505000000020003" pitchFamily="18" charset="0"/>
                <a:cs typeface="IranNastaliq" panose="02020505000000020003" pitchFamily="18" charset="0"/>
              </a:rPr>
              <a:t>دانشجوی کارشناسی ارشد دانشگاه فردوسی مشهد</a:t>
            </a:r>
            <a:endParaRPr lang="en-US" sz="1200" dirty="0">
              <a:solidFill>
                <a:schemeClr val="bg1"/>
              </a:solidFill>
              <a:latin typeface="IranNastaliq" panose="02020505000000020003" pitchFamily="18" charset="0"/>
              <a:cs typeface="IranNastaliq" panose="02020505000000020003" pitchFamily="18" charset="0"/>
            </a:endParaRPr>
          </a:p>
        </p:txBody>
      </p:sp>
      <p:sp>
        <p:nvSpPr>
          <p:cNvPr id="64" name="TextBox 63">
            <a:extLst>
              <a:ext uri="{FF2B5EF4-FFF2-40B4-BE49-F238E27FC236}">
                <a16:creationId xmlns:a16="http://schemas.microsoft.com/office/drawing/2014/main" id="{82632A48-0A2B-D4A6-ACAA-C4B14237BC64}"/>
              </a:ext>
            </a:extLst>
          </p:cNvPr>
          <p:cNvSpPr txBox="1"/>
          <p:nvPr/>
        </p:nvSpPr>
        <p:spPr>
          <a:xfrm>
            <a:off x="4465913" y="24113"/>
            <a:ext cx="2471152" cy="307777"/>
          </a:xfrm>
          <a:prstGeom prst="rect">
            <a:avLst/>
          </a:prstGeom>
          <a:noFill/>
        </p:spPr>
        <p:txBody>
          <a:bodyPr wrap="square">
            <a:spAutoFit/>
          </a:bodyPr>
          <a:lstStyle/>
          <a:p>
            <a:r>
              <a:rPr lang="fa-IR" sz="1400" dirty="0">
                <a:solidFill>
                  <a:schemeClr val="bg1"/>
                </a:solidFill>
                <a:cs typeface="B Yekan" panose="00000400000000000000" pitchFamily="2" charset="-78"/>
              </a:rPr>
              <a:t>چهارشنبه 09 فروردین ماه 1402</a:t>
            </a:r>
            <a:endParaRPr lang="en-US" sz="1400" dirty="0">
              <a:solidFill>
                <a:schemeClr val="bg1"/>
              </a:solidFill>
            </a:endParaRPr>
          </a:p>
        </p:txBody>
      </p:sp>
      <p:sp>
        <p:nvSpPr>
          <p:cNvPr id="67" name="TextBox 66">
            <a:extLst>
              <a:ext uri="{FF2B5EF4-FFF2-40B4-BE49-F238E27FC236}">
                <a16:creationId xmlns:a16="http://schemas.microsoft.com/office/drawing/2014/main" id="{0D28871D-F43F-5050-6693-7E4C717A3DE4}"/>
              </a:ext>
            </a:extLst>
          </p:cNvPr>
          <p:cNvSpPr txBox="1"/>
          <p:nvPr/>
        </p:nvSpPr>
        <p:spPr>
          <a:xfrm>
            <a:off x="4129912" y="1526009"/>
            <a:ext cx="3433227" cy="369332"/>
          </a:xfrm>
          <a:prstGeom prst="rect">
            <a:avLst/>
          </a:prstGeom>
          <a:noFill/>
        </p:spPr>
        <p:txBody>
          <a:bodyPr wrap="square" rtlCol="0">
            <a:spAutoFit/>
          </a:bodyPr>
          <a:lstStyle/>
          <a:p>
            <a:pPr algn="ctr" rtl="1"/>
            <a:r>
              <a:rPr lang="fa-IR" dirty="0">
                <a:cs typeface="B Titr" panose="00000700000000000000" pitchFamily="2" charset="-78"/>
              </a:rPr>
              <a:t>در این قسمت عنوان اسلاید را وارد کنید</a:t>
            </a:r>
            <a:endParaRPr lang="en-US" dirty="0">
              <a:cs typeface="B Titr" panose="00000700000000000000" pitchFamily="2" charset="-78"/>
            </a:endParaRPr>
          </a:p>
        </p:txBody>
      </p:sp>
      <p:pic>
        <p:nvPicPr>
          <p:cNvPr id="78" name="Picture 77">
            <a:extLst>
              <a:ext uri="{FF2B5EF4-FFF2-40B4-BE49-F238E27FC236}">
                <a16:creationId xmlns:a16="http://schemas.microsoft.com/office/drawing/2014/main" id="{87115C9E-1A9A-5BAE-37A4-763006847850}"/>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043172" y="2508888"/>
            <a:ext cx="2830055" cy="242319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79" name="Picture 78">
            <a:extLst>
              <a:ext uri="{FF2B5EF4-FFF2-40B4-BE49-F238E27FC236}">
                <a16:creationId xmlns:a16="http://schemas.microsoft.com/office/drawing/2014/main" id="{0ADA0C2C-54D3-7E9D-EB22-A35AF50C1DA7}"/>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4441335" y="2508888"/>
            <a:ext cx="2830055" cy="242319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80" name="Picture 79">
            <a:extLst>
              <a:ext uri="{FF2B5EF4-FFF2-40B4-BE49-F238E27FC236}">
                <a16:creationId xmlns:a16="http://schemas.microsoft.com/office/drawing/2014/main" id="{151F4BFB-8345-84EB-2C2B-C921CD6B1A3D}"/>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7839498" y="2508888"/>
            <a:ext cx="2830055" cy="242319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81" name="Rectangle: Rounded Corners 80">
            <a:extLst>
              <a:ext uri="{FF2B5EF4-FFF2-40B4-BE49-F238E27FC236}">
                <a16:creationId xmlns:a16="http://schemas.microsoft.com/office/drawing/2014/main" id="{2CAE172B-2402-3ACA-F108-7A295005CE32}"/>
              </a:ext>
            </a:extLst>
          </p:cNvPr>
          <p:cNvSpPr/>
          <p:nvPr/>
        </p:nvSpPr>
        <p:spPr>
          <a:xfrm>
            <a:off x="1445217" y="4699518"/>
            <a:ext cx="1999622" cy="382460"/>
          </a:xfrm>
          <a:prstGeom prst="roundRect">
            <a:avLst/>
          </a:prstGeom>
          <a:solidFill>
            <a:schemeClr val="bg1"/>
          </a:solidFill>
          <a:ln>
            <a:noFill/>
          </a:ln>
          <a:effectLst>
            <a:outerShdw blurRad="63500" sx="101000" sy="101000" algn="ctr"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Rounded Corners 81">
            <a:extLst>
              <a:ext uri="{FF2B5EF4-FFF2-40B4-BE49-F238E27FC236}">
                <a16:creationId xmlns:a16="http://schemas.microsoft.com/office/drawing/2014/main" id="{0B281A58-4460-2BF1-2269-772239B98F6A}"/>
              </a:ext>
            </a:extLst>
          </p:cNvPr>
          <p:cNvSpPr/>
          <p:nvPr/>
        </p:nvSpPr>
        <p:spPr>
          <a:xfrm>
            <a:off x="4850412" y="4699518"/>
            <a:ext cx="1999622" cy="382460"/>
          </a:xfrm>
          <a:prstGeom prst="roundRect">
            <a:avLst/>
          </a:prstGeom>
          <a:solidFill>
            <a:schemeClr val="bg1"/>
          </a:solidFill>
          <a:ln>
            <a:noFill/>
          </a:ln>
          <a:effectLst>
            <a:outerShdw blurRad="63500" sx="101000" sy="101000" algn="ctr"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Rounded Corners 82">
            <a:extLst>
              <a:ext uri="{FF2B5EF4-FFF2-40B4-BE49-F238E27FC236}">
                <a16:creationId xmlns:a16="http://schemas.microsoft.com/office/drawing/2014/main" id="{DD2BDCC8-8D9A-ADBB-DB24-26B43142C895}"/>
              </a:ext>
            </a:extLst>
          </p:cNvPr>
          <p:cNvSpPr/>
          <p:nvPr/>
        </p:nvSpPr>
        <p:spPr>
          <a:xfrm>
            <a:off x="8255607" y="4675334"/>
            <a:ext cx="1999622" cy="382460"/>
          </a:xfrm>
          <a:prstGeom prst="roundRect">
            <a:avLst/>
          </a:prstGeom>
          <a:solidFill>
            <a:schemeClr val="bg1"/>
          </a:solidFill>
          <a:ln>
            <a:noFill/>
          </a:ln>
          <a:effectLst>
            <a:outerShdw blurRad="63500" sx="101000" sy="101000" algn="ctr"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TextBox 83">
            <a:extLst>
              <a:ext uri="{FF2B5EF4-FFF2-40B4-BE49-F238E27FC236}">
                <a16:creationId xmlns:a16="http://schemas.microsoft.com/office/drawing/2014/main" id="{8E19D064-0E63-259A-8B3D-573E20462E77}"/>
              </a:ext>
            </a:extLst>
          </p:cNvPr>
          <p:cNvSpPr txBox="1"/>
          <p:nvPr/>
        </p:nvSpPr>
        <p:spPr>
          <a:xfrm>
            <a:off x="8392666" y="4711250"/>
            <a:ext cx="1725503" cy="307777"/>
          </a:xfrm>
          <a:prstGeom prst="rect">
            <a:avLst/>
          </a:prstGeom>
          <a:noFill/>
        </p:spPr>
        <p:txBody>
          <a:bodyPr wrap="square" rtlCol="0">
            <a:spAutoFit/>
          </a:bodyPr>
          <a:lstStyle/>
          <a:p>
            <a:pPr algn="ctr" rtl="1"/>
            <a:r>
              <a:rPr lang="fa-IR" sz="1400" dirty="0">
                <a:cs typeface="B Titr" panose="00000700000000000000" pitchFamily="2" charset="-78"/>
              </a:rPr>
              <a:t>تیتر عنوان تصویر</a:t>
            </a:r>
            <a:endParaRPr lang="en-US" sz="1400" dirty="0">
              <a:cs typeface="B Titr" panose="00000700000000000000" pitchFamily="2" charset="-78"/>
            </a:endParaRPr>
          </a:p>
        </p:txBody>
      </p:sp>
      <p:sp>
        <p:nvSpPr>
          <p:cNvPr id="85" name="TextBox 84">
            <a:extLst>
              <a:ext uri="{FF2B5EF4-FFF2-40B4-BE49-F238E27FC236}">
                <a16:creationId xmlns:a16="http://schemas.microsoft.com/office/drawing/2014/main" id="{B5E3DDF4-DAB1-7C92-9AFD-BC690C21BE97}"/>
              </a:ext>
            </a:extLst>
          </p:cNvPr>
          <p:cNvSpPr txBox="1"/>
          <p:nvPr/>
        </p:nvSpPr>
        <p:spPr>
          <a:xfrm>
            <a:off x="4988246" y="4711250"/>
            <a:ext cx="1725503" cy="307777"/>
          </a:xfrm>
          <a:prstGeom prst="rect">
            <a:avLst/>
          </a:prstGeom>
          <a:noFill/>
        </p:spPr>
        <p:txBody>
          <a:bodyPr wrap="square" rtlCol="0">
            <a:spAutoFit/>
          </a:bodyPr>
          <a:lstStyle/>
          <a:p>
            <a:pPr algn="ctr" rtl="1"/>
            <a:r>
              <a:rPr lang="fa-IR" sz="1400" dirty="0">
                <a:cs typeface="B Titr" panose="00000700000000000000" pitchFamily="2" charset="-78"/>
              </a:rPr>
              <a:t>تیتر عنوان تصویر</a:t>
            </a:r>
            <a:endParaRPr lang="en-US" sz="1400" dirty="0">
              <a:cs typeface="B Titr" panose="00000700000000000000" pitchFamily="2" charset="-78"/>
            </a:endParaRPr>
          </a:p>
        </p:txBody>
      </p:sp>
      <p:sp>
        <p:nvSpPr>
          <p:cNvPr id="86" name="TextBox 85">
            <a:extLst>
              <a:ext uri="{FF2B5EF4-FFF2-40B4-BE49-F238E27FC236}">
                <a16:creationId xmlns:a16="http://schemas.microsoft.com/office/drawing/2014/main" id="{E91A6AAE-B5FA-B29A-8B77-0349E217EC97}"/>
              </a:ext>
            </a:extLst>
          </p:cNvPr>
          <p:cNvSpPr txBox="1"/>
          <p:nvPr/>
        </p:nvSpPr>
        <p:spPr>
          <a:xfrm>
            <a:off x="1559371" y="4711250"/>
            <a:ext cx="1725503" cy="307777"/>
          </a:xfrm>
          <a:prstGeom prst="rect">
            <a:avLst/>
          </a:prstGeom>
          <a:noFill/>
        </p:spPr>
        <p:txBody>
          <a:bodyPr wrap="square" rtlCol="0">
            <a:spAutoFit/>
          </a:bodyPr>
          <a:lstStyle/>
          <a:p>
            <a:pPr algn="ctr" rtl="1"/>
            <a:r>
              <a:rPr lang="fa-IR" sz="1400" dirty="0">
                <a:cs typeface="B Titr" panose="00000700000000000000" pitchFamily="2" charset="-78"/>
              </a:rPr>
              <a:t>تیتر عنوان تصویر</a:t>
            </a:r>
            <a:endParaRPr lang="en-US" sz="1400" dirty="0">
              <a:cs typeface="B Titr" panose="00000700000000000000" pitchFamily="2" charset="-78"/>
            </a:endParaRPr>
          </a:p>
        </p:txBody>
      </p:sp>
      <p:sp>
        <p:nvSpPr>
          <p:cNvPr id="87" name="TextBox 86">
            <a:extLst>
              <a:ext uri="{FF2B5EF4-FFF2-40B4-BE49-F238E27FC236}">
                <a16:creationId xmlns:a16="http://schemas.microsoft.com/office/drawing/2014/main" id="{212937E8-DA98-C829-B023-FC809AA976B6}"/>
              </a:ext>
            </a:extLst>
          </p:cNvPr>
          <p:cNvSpPr txBox="1"/>
          <p:nvPr/>
        </p:nvSpPr>
        <p:spPr>
          <a:xfrm>
            <a:off x="1064919" y="5204241"/>
            <a:ext cx="2760217" cy="1034899"/>
          </a:xfrm>
          <a:prstGeom prst="rect">
            <a:avLst/>
          </a:prstGeom>
          <a:noFill/>
        </p:spPr>
        <p:txBody>
          <a:bodyPr wrap="square">
            <a:spAutoFit/>
          </a:bodyPr>
          <a:lstStyle/>
          <a:p>
            <a:pPr algn="ctr">
              <a:lnSpc>
                <a:spcPct val="150000"/>
              </a:lnSpc>
            </a:pPr>
            <a:r>
              <a:rPr lang="fa-IR" sz="14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a:t>
            </a:r>
            <a:endParaRPr lang="en-US" sz="1400" dirty="0"/>
          </a:p>
        </p:txBody>
      </p:sp>
      <p:sp>
        <p:nvSpPr>
          <p:cNvPr id="88" name="TextBox 87">
            <a:extLst>
              <a:ext uri="{FF2B5EF4-FFF2-40B4-BE49-F238E27FC236}">
                <a16:creationId xmlns:a16="http://schemas.microsoft.com/office/drawing/2014/main" id="{9CDEDA49-D5E6-77C7-407E-CC89C47DD949}"/>
              </a:ext>
            </a:extLst>
          </p:cNvPr>
          <p:cNvSpPr txBox="1"/>
          <p:nvPr/>
        </p:nvSpPr>
        <p:spPr>
          <a:xfrm>
            <a:off x="4384226" y="5204241"/>
            <a:ext cx="2760217" cy="1034899"/>
          </a:xfrm>
          <a:prstGeom prst="rect">
            <a:avLst/>
          </a:prstGeom>
          <a:noFill/>
        </p:spPr>
        <p:txBody>
          <a:bodyPr wrap="square">
            <a:spAutoFit/>
          </a:bodyPr>
          <a:lstStyle/>
          <a:p>
            <a:pPr algn="ctr">
              <a:lnSpc>
                <a:spcPct val="150000"/>
              </a:lnSpc>
            </a:pPr>
            <a:r>
              <a:rPr lang="fa-IR" sz="14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a:t>
            </a:r>
            <a:endParaRPr lang="en-US" sz="1400" dirty="0"/>
          </a:p>
        </p:txBody>
      </p:sp>
      <p:sp>
        <p:nvSpPr>
          <p:cNvPr id="89" name="TextBox 88">
            <a:extLst>
              <a:ext uri="{FF2B5EF4-FFF2-40B4-BE49-F238E27FC236}">
                <a16:creationId xmlns:a16="http://schemas.microsoft.com/office/drawing/2014/main" id="{8769AA27-9657-ABC9-538C-F64EF6B055D9}"/>
              </a:ext>
            </a:extLst>
          </p:cNvPr>
          <p:cNvSpPr txBox="1"/>
          <p:nvPr/>
        </p:nvSpPr>
        <p:spPr>
          <a:xfrm>
            <a:off x="7940158" y="5204241"/>
            <a:ext cx="2760217" cy="1034899"/>
          </a:xfrm>
          <a:prstGeom prst="rect">
            <a:avLst/>
          </a:prstGeom>
          <a:noFill/>
        </p:spPr>
        <p:txBody>
          <a:bodyPr wrap="square">
            <a:spAutoFit/>
          </a:bodyPr>
          <a:lstStyle/>
          <a:p>
            <a:pPr algn="ctr">
              <a:lnSpc>
                <a:spcPct val="150000"/>
              </a:lnSpc>
            </a:pPr>
            <a:r>
              <a:rPr lang="fa-IR" sz="1400" b="1" dirty="0">
                <a:solidFill>
                  <a:srgbClr val="0A2250"/>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400" b="1" dirty="0">
                <a:solidFill>
                  <a:srgbClr val="0A2250"/>
                </a:solidFill>
                <a:latin typeface="Kalameh" pitchFamily="2" charset="-78"/>
                <a:cs typeface="B Nazanin" panose="00000400000000000000" pitchFamily="2" charset="-78"/>
              </a:rPr>
              <a:t> </a:t>
            </a:r>
            <a:r>
              <a:rPr lang="fa-IR" sz="1400" b="1" dirty="0">
                <a:solidFill>
                  <a:srgbClr val="0A2250"/>
                </a:solidFill>
                <a:latin typeface="Kalameh" pitchFamily="2" charset="-78"/>
                <a:cs typeface="B Nazanin" panose="00000400000000000000" pitchFamily="2" charset="-78"/>
              </a:rPr>
              <a:t> که شما به راحتی</a:t>
            </a:r>
            <a:endParaRPr lang="en-US" sz="1400" dirty="0"/>
          </a:p>
        </p:txBody>
      </p:sp>
    </p:spTree>
    <p:extLst>
      <p:ext uri="{BB962C8B-B14F-4D97-AF65-F5344CB8AC3E}">
        <p14:creationId xmlns:p14="http://schemas.microsoft.com/office/powerpoint/2010/main" val="2614335175"/>
      </p:ext>
    </p:extLst>
  </p:cSld>
  <p:clrMapOvr>
    <a:masterClrMapping/>
  </p:clrMapOvr>
  <mc:AlternateContent xmlns:mc="http://schemas.openxmlformats.org/markup-compatibility/2006" xmlns:p159="http://schemas.microsoft.com/office/powerpoint/2015/09/main">
    <mc:Choice Requires="p159">
      <p:transition spd="slow">
        <p159:morph option="byWo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7"/>
                                        </p:tgtEl>
                                        <p:attrNameLst>
                                          <p:attrName>style.visibility</p:attrName>
                                        </p:attrNameLst>
                                      </p:cBhvr>
                                      <p:to>
                                        <p:strVal val="visible"/>
                                      </p:to>
                                    </p:set>
                                    <p:animEffect transition="in" filter="wipe(down)">
                                      <p:cBhvr>
                                        <p:cTn id="7" dur="500"/>
                                        <p:tgtEl>
                                          <p:spTgt spid="67"/>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78"/>
                                        </p:tgtEl>
                                        <p:attrNameLst>
                                          <p:attrName>style.visibility</p:attrName>
                                        </p:attrNameLst>
                                      </p:cBhvr>
                                      <p:to>
                                        <p:strVal val="visible"/>
                                      </p:to>
                                    </p:set>
                                    <p:animEffect transition="in" filter="fade">
                                      <p:cBhvr>
                                        <p:cTn id="12" dur="1000"/>
                                        <p:tgtEl>
                                          <p:spTgt spid="78"/>
                                        </p:tgtEl>
                                      </p:cBhvr>
                                    </p:animEffect>
                                    <p:anim calcmode="lin" valueType="num">
                                      <p:cBhvr>
                                        <p:cTn id="13" dur="1000" fill="hold"/>
                                        <p:tgtEl>
                                          <p:spTgt spid="78"/>
                                        </p:tgtEl>
                                        <p:attrNameLst>
                                          <p:attrName>ppt_x</p:attrName>
                                        </p:attrNameLst>
                                      </p:cBhvr>
                                      <p:tavLst>
                                        <p:tav tm="0">
                                          <p:val>
                                            <p:strVal val="#ppt_x"/>
                                          </p:val>
                                        </p:tav>
                                        <p:tav tm="100000">
                                          <p:val>
                                            <p:strVal val="#ppt_x"/>
                                          </p:val>
                                        </p:tav>
                                      </p:tavLst>
                                    </p:anim>
                                    <p:anim calcmode="lin" valueType="num">
                                      <p:cBhvr>
                                        <p:cTn id="14" dur="1000" fill="hold"/>
                                        <p:tgtEl>
                                          <p:spTgt spid="78"/>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79"/>
                                        </p:tgtEl>
                                        <p:attrNameLst>
                                          <p:attrName>style.visibility</p:attrName>
                                        </p:attrNameLst>
                                      </p:cBhvr>
                                      <p:to>
                                        <p:strVal val="visible"/>
                                      </p:to>
                                    </p:set>
                                    <p:animEffect transition="in" filter="fade">
                                      <p:cBhvr>
                                        <p:cTn id="19" dur="1000"/>
                                        <p:tgtEl>
                                          <p:spTgt spid="79"/>
                                        </p:tgtEl>
                                      </p:cBhvr>
                                    </p:animEffect>
                                    <p:anim calcmode="lin" valueType="num">
                                      <p:cBhvr>
                                        <p:cTn id="20" dur="1000" fill="hold"/>
                                        <p:tgtEl>
                                          <p:spTgt spid="79"/>
                                        </p:tgtEl>
                                        <p:attrNameLst>
                                          <p:attrName>ppt_x</p:attrName>
                                        </p:attrNameLst>
                                      </p:cBhvr>
                                      <p:tavLst>
                                        <p:tav tm="0">
                                          <p:val>
                                            <p:strVal val="#ppt_x"/>
                                          </p:val>
                                        </p:tav>
                                        <p:tav tm="100000">
                                          <p:val>
                                            <p:strVal val="#ppt_x"/>
                                          </p:val>
                                        </p:tav>
                                      </p:tavLst>
                                    </p:anim>
                                    <p:anim calcmode="lin" valueType="num">
                                      <p:cBhvr>
                                        <p:cTn id="21" dur="1000" fill="hold"/>
                                        <p:tgtEl>
                                          <p:spTgt spid="79"/>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80"/>
                                        </p:tgtEl>
                                        <p:attrNameLst>
                                          <p:attrName>style.visibility</p:attrName>
                                        </p:attrNameLst>
                                      </p:cBhvr>
                                      <p:to>
                                        <p:strVal val="visible"/>
                                      </p:to>
                                    </p:set>
                                    <p:animEffect transition="in" filter="fade">
                                      <p:cBhvr>
                                        <p:cTn id="26" dur="1000"/>
                                        <p:tgtEl>
                                          <p:spTgt spid="80"/>
                                        </p:tgtEl>
                                      </p:cBhvr>
                                    </p:animEffect>
                                    <p:anim calcmode="lin" valueType="num">
                                      <p:cBhvr>
                                        <p:cTn id="27" dur="1000" fill="hold"/>
                                        <p:tgtEl>
                                          <p:spTgt spid="80"/>
                                        </p:tgtEl>
                                        <p:attrNameLst>
                                          <p:attrName>ppt_x</p:attrName>
                                        </p:attrNameLst>
                                      </p:cBhvr>
                                      <p:tavLst>
                                        <p:tav tm="0">
                                          <p:val>
                                            <p:strVal val="#ppt_x"/>
                                          </p:val>
                                        </p:tav>
                                        <p:tav tm="100000">
                                          <p:val>
                                            <p:strVal val="#ppt_x"/>
                                          </p:val>
                                        </p:tav>
                                      </p:tavLst>
                                    </p:anim>
                                    <p:anim calcmode="lin" valueType="num">
                                      <p:cBhvr>
                                        <p:cTn id="28" dur="1000" fill="hold"/>
                                        <p:tgtEl>
                                          <p:spTgt spid="80"/>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86"/>
                                        </p:tgtEl>
                                        <p:attrNameLst>
                                          <p:attrName>style.visibility</p:attrName>
                                        </p:attrNameLst>
                                      </p:cBhvr>
                                      <p:to>
                                        <p:strVal val="visible"/>
                                      </p:to>
                                    </p:set>
                                    <p:animEffect transition="in" filter="fade">
                                      <p:cBhvr>
                                        <p:cTn id="33" dur="1000"/>
                                        <p:tgtEl>
                                          <p:spTgt spid="86"/>
                                        </p:tgtEl>
                                      </p:cBhvr>
                                    </p:animEffect>
                                    <p:anim calcmode="lin" valueType="num">
                                      <p:cBhvr>
                                        <p:cTn id="34" dur="1000" fill="hold"/>
                                        <p:tgtEl>
                                          <p:spTgt spid="86"/>
                                        </p:tgtEl>
                                        <p:attrNameLst>
                                          <p:attrName>ppt_x</p:attrName>
                                        </p:attrNameLst>
                                      </p:cBhvr>
                                      <p:tavLst>
                                        <p:tav tm="0">
                                          <p:val>
                                            <p:strVal val="#ppt_x"/>
                                          </p:val>
                                        </p:tav>
                                        <p:tav tm="100000">
                                          <p:val>
                                            <p:strVal val="#ppt_x"/>
                                          </p:val>
                                        </p:tav>
                                      </p:tavLst>
                                    </p:anim>
                                    <p:anim calcmode="lin" valueType="num">
                                      <p:cBhvr>
                                        <p:cTn id="35" dur="1000" fill="hold"/>
                                        <p:tgtEl>
                                          <p:spTgt spid="86"/>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81"/>
                                        </p:tgtEl>
                                        <p:attrNameLst>
                                          <p:attrName>style.visibility</p:attrName>
                                        </p:attrNameLst>
                                      </p:cBhvr>
                                      <p:to>
                                        <p:strVal val="visible"/>
                                      </p:to>
                                    </p:set>
                                    <p:animEffect transition="in" filter="fade">
                                      <p:cBhvr>
                                        <p:cTn id="38" dur="1000"/>
                                        <p:tgtEl>
                                          <p:spTgt spid="81"/>
                                        </p:tgtEl>
                                      </p:cBhvr>
                                    </p:animEffect>
                                    <p:anim calcmode="lin" valueType="num">
                                      <p:cBhvr>
                                        <p:cTn id="39" dur="1000" fill="hold"/>
                                        <p:tgtEl>
                                          <p:spTgt spid="81"/>
                                        </p:tgtEl>
                                        <p:attrNameLst>
                                          <p:attrName>ppt_x</p:attrName>
                                        </p:attrNameLst>
                                      </p:cBhvr>
                                      <p:tavLst>
                                        <p:tav tm="0">
                                          <p:val>
                                            <p:strVal val="#ppt_x"/>
                                          </p:val>
                                        </p:tav>
                                        <p:tav tm="100000">
                                          <p:val>
                                            <p:strVal val="#ppt_x"/>
                                          </p:val>
                                        </p:tav>
                                      </p:tavLst>
                                    </p:anim>
                                    <p:anim calcmode="lin" valueType="num">
                                      <p:cBhvr>
                                        <p:cTn id="40" dur="1000" fill="hold"/>
                                        <p:tgtEl>
                                          <p:spTgt spid="81"/>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87"/>
                                        </p:tgtEl>
                                        <p:attrNameLst>
                                          <p:attrName>style.visibility</p:attrName>
                                        </p:attrNameLst>
                                      </p:cBhvr>
                                      <p:to>
                                        <p:strVal val="visible"/>
                                      </p:to>
                                    </p:set>
                                    <p:animEffect transition="in" filter="fade">
                                      <p:cBhvr>
                                        <p:cTn id="43" dur="1000"/>
                                        <p:tgtEl>
                                          <p:spTgt spid="87"/>
                                        </p:tgtEl>
                                      </p:cBhvr>
                                    </p:animEffect>
                                    <p:anim calcmode="lin" valueType="num">
                                      <p:cBhvr>
                                        <p:cTn id="44" dur="1000" fill="hold"/>
                                        <p:tgtEl>
                                          <p:spTgt spid="87"/>
                                        </p:tgtEl>
                                        <p:attrNameLst>
                                          <p:attrName>ppt_x</p:attrName>
                                        </p:attrNameLst>
                                      </p:cBhvr>
                                      <p:tavLst>
                                        <p:tav tm="0">
                                          <p:val>
                                            <p:strVal val="#ppt_x"/>
                                          </p:val>
                                        </p:tav>
                                        <p:tav tm="100000">
                                          <p:val>
                                            <p:strVal val="#ppt_x"/>
                                          </p:val>
                                        </p:tav>
                                      </p:tavLst>
                                    </p:anim>
                                    <p:anim calcmode="lin" valueType="num">
                                      <p:cBhvr>
                                        <p:cTn id="45" dur="1000" fill="hold"/>
                                        <p:tgtEl>
                                          <p:spTgt spid="87"/>
                                        </p:tgtEl>
                                        <p:attrNameLst>
                                          <p:attrName>ppt_y</p:attrName>
                                        </p:attrNameLst>
                                      </p:cBhvr>
                                      <p:tavLst>
                                        <p:tav tm="0">
                                          <p:val>
                                            <p:strVal val="#ppt_y+.1"/>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42" presetClass="entr" presetSubtype="0" fill="hold" grpId="0" nodeType="clickEffect">
                                  <p:stCondLst>
                                    <p:cond delay="0"/>
                                  </p:stCondLst>
                                  <p:childTnLst>
                                    <p:set>
                                      <p:cBhvr>
                                        <p:cTn id="49" dur="1" fill="hold">
                                          <p:stCondLst>
                                            <p:cond delay="0"/>
                                          </p:stCondLst>
                                        </p:cTn>
                                        <p:tgtEl>
                                          <p:spTgt spid="82"/>
                                        </p:tgtEl>
                                        <p:attrNameLst>
                                          <p:attrName>style.visibility</p:attrName>
                                        </p:attrNameLst>
                                      </p:cBhvr>
                                      <p:to>
                                        <p:strVal val="visible"/>
                                      </p:to>
                                    </p:set>
                                    <p:animEffect transition="in" filter="fade">
                                      <p:cBhvr>
                                        <p:cTn id="50" dur="1000"/>
                                        <p:tgtEl>
                                          <p:spTgt spid="82"/>
                                        </p:tgtEl>
                                      </p:cBhvr>
                                    </p:animEffect>
                                    <p:anim calcmode="lin" valueType="num">
                                      <p:cBhvr>
                                        <p:cTn id="51" dur="1000" fill="hold"/>
                                        <p:tgtEl>
                                          <p:spTgt spid="82"/>
                                        </p:tgtEl>
                                        <p:attrNameLst>
                                          <p:attrName>ppt_x</p:attrName>
                                        </p:attrNameLst>
                                      </p:cBhvr>
                                      <p:tavLst>
                                        <p:tav tm="0">
                                          <p:val>
                                            <p:strVal val="#ppt_x"/>
                                          </p:val>
                                        </p:tav>
                                        <p:tav tm="100000">
                                          <p:val>
                                            <p:strVal val="#ppt_x"/>
                                          </p:val>
                                        </p:tav>
                                      </p:tavLst>
                                    </p:anim>
                                    <p:anim calcmode="lin" valueType="num">
                                      <p:cBhvr>
                                        <p:cTn id="52" dur="1000" fill="hold"/>
                                        <p:tgtEl>
                                          <p:spTgt spid="82"/>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85"/>
                                        </p:tgtEl>
                                        <p:attrNameLst>
                                          <p:attrName>style.visibility</p:attrName>
                                        </p:attrNameLst>
                                      </p:cBhvr>
                                      <p:to>
                                        <p:strVal val="visible"/>
                                      </p:to>
                                    </p:set>
                                    <p:animEffect transition="in" filter="fade">
                                      <p:cBhvr>
                                        <p:cTn id="55" dur="1000"/>
                                        <p:tgtEl>
                                          <p:spTgt spid="85"/>
                                        </p:tgtEl>
                                      </p:cBhvr>
                                    </p:animEffect>
                                    <p:anim calcmode="lin" valueType="num">
                                      <p:cBhvr>
                                        <p:cTn id="56" dur="1000" fill="hold"/>
                                        <p:tgtEl>
                                          <p:spTgt spid="85"/>
                                        </p:tgtEl>
                                        <p:attrNameLst>
                                          <p:attrName>ppt_x</p:attrName>
                                        </p:attrNameLst>
                                      </p:cBhvr>
                                      <p:tavLst>
                                        <p:tav tm="0">
                                          <p:val>
                                            <p:strVal val="#ppt_x"/>
                                          </p:val>
                                        </p:tav>
                                        <p:tav tm="100000">
                                          <p:val>
                                            <p:strVal val="#ppt_x"/>
                                          </p:val>
                                        </p:tav>
                                      </p:tavLst>
                                    </p:anim>
                                    <p:anim calcmode="lin" valueType="num">
                                      <p:cBhvr>
                                        <p:cTn id="57" dur="1000" fill="hold"/>
                                        <p:tgtEl>
                                          <p:spTgt spid="85"/>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88"/>
                                        </p:tgtEl>
                                        <p:attrNameLst>
                                          <p:attrName>style.visibility</p:attrName>
                                        </p:attrNameLst>
                                      </p:cBhvr>
                                      <p:to>
                                        <p:strVal val="visible"/>
                                      </p:to>
                                    </p:set>
                                    <p:animEffect transition="in" filter="fade">
                                      <p:cBhvr>
                                        <p:cTn id="60" dur="1000"/>
                                        <p:tgtEl>
                                          <p:spTgt spid="88"/>
                                        </p:tgtEl>
                                      </p:cBhvr>
                                    </p:animEffect>
                                    <p:anim calcmode="lin" valueType="num">
                                      <p:cBhvr>
                                        <p:cTn id="61" dur="1000" fill="hold"/>
                                        <p:tgtEl>
                                          <p:spTgt spid="88"/>
                                        </p:tgtEl>
                                        <p:attrNameLst>
                                          <p:attrName>ppt_x</p:attrName>
                                        </p:attrNameLst>
                                      </p:cBhvr>
                                      <p:tavLst>
                                        <p:tav tm="0">
                                          <p:val>
                                            <p:strVal val="#ppt_x"/>
                                          </p:val>
                                        </p:tav>
                                        <p:tav tm="100000">
                                          <p:val>
                                            <p:strVal val="#ppt_x"/>
                                          </p:val>
                                        </p:tav>
                                      </p:tavLst>
                                    </p:anim>
                                    <p:anim calcmode="lin" valueType="num">
                                      <p:cBhvr>
                                        <p:cTn id="62"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42" presetClass="entr" presetSubtype="0" fill="hold" grpId="0" nodeType="clickEffect">
                                  <p:stCondLst>
                                    <p:cond delay="0"/>
                                  </p:stCondLst>
                                  <p:childTnLst>
                                    <p:set>
                                      <p:cBhvr>
                                        <p:cTn id="66" dur="1" fill="hold">
                                          <p:stCondLst>
                                            <p:cond delay="0"/>
                                          </p:stCondLst>
                                        </p:cTn>
                                        <p:tgtEl>
                                          <p:spTgt spid="83"/>
                                        </p:tgtEl>
                                        <p:attrNameLst>
                                          <p:attrName>style.visibility</p:attrName>
                                        </p:attrNameLst>
                                      </p:cBhvr>
                                      <p:to>
                                        <p:strVal val="visible"/>
                                      </p:to>
                                    </p:set>
                                    <p:animEffect transition="in" filter="fade">
                                      <p:cBhvr>
                                        <p:cTn id="67" dur="1000"/>
                                        <p:tgtEl>
                                          <p:spTgt spid="83"/>
                                        </p:tgtEl>
                                      </p:cBhvr>
                                    </p:animEffect>
                                    <p:anim calcmode="lin" valueType="num">
                                      <p:cBhvr>
                                        <p:cTn id="68" dur="1000" fill="hold"/>
                                        <p:tgtEl>
                                          <p:spTgt spid="83"/>
                                        </p:tgtEl>
                                        <p:attrNameLst>
                                          <p:attrName>ppt_x</p:attrName>
                                        </p:attrNameLst>
                                      </p:cBhvr>
                                      <p:tavLst>
                                        <p:tav tm="0">
                                          <p:val>
                                            <p:strVal val="#ppt_x"/>
                                          </p:val>
                                        </p:tav>
                                        <p:tav tm="100000">
                                          <p:val>
                                            <p:strVal val="#ppt_x"/>
                                          </p:val>
                                        </p:tav>
                                      </p:tavLst>
                                    </p:anim>
                                    <p:anim calcmode="lin" valueType="num">
                                      <p:cBhvr>
                                        <p:cTn id="69" dur="1000" fill="hold"/>
                                        <p:tgtEl>
                                          <p:spTgt spid="83"/>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84"/>
                                        </p:tgtEl>
                                        <p:attrNameLst>
                                          <p:attrName>style.visibility</p:attrName>
                                        </p:attrNameLst>
                                      </p:cBhvr>
                                      <p:to>
                                        <p:strVal val="visible"/>
                                      </p:to>
                                    </p:set>
                                    <p:animEffect transition="in" filter="fade">
                                      <p:cBhvr>
                                        <p:cTn id="72" dur="1000"/>
                                        <p:tgtEl>
                                          <p:spTgt spid="84"/>
                                        </p:tgtEl>
                                      </p:cBhvr>
                                    </p:animEffect>
                                    <p:anim calcmode="lin" valueType="num">
                                      <p:cBhvr>
                                        <p:cTn id="73" dur="1000" fill="hold"/>
                                        <p:tgtEl>
                                          <p:spTgt spid="84"/>
                                        </p:tgtEl>
                                        <p:attrNameLst>
                                          <p:attrName>ppt_x</p:attrName>
                                        </p:attrNameLst>
                                      </p:cBhvr>
                                      <p:tavLst>
                                        <p:tav tm="0">
                                          <p:val>
                                            <p:strVal val="#ppt_x"/>
                                          </p:val>
                                        </p:tav>
                                        <p:tav tm="100000">
                                          <p:val>
                                            <p:strVal val="#ppt_x"/>
                                          </p:val>
                                        </p:tav>
                                      </p:tavLst>
                                    </p:anim>
                                    <p:anim calcmode="lin" valueType="num">
                                      <p:cBhvr>
                                        <p:cTn id="74" dur="1000" fill="hold"/>
                                        <p:tgtEl>
                                          <p:spTgt spid="84"/>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89"/>
                                        </p:tgtEl>
                                        <p:attrNameLst>
                                          <p:attrName>style.visibility</p:attrName>
                                        </p:attrNameLst>
                                      </p:cBhvr>
                                      <p:to>
                                        <p:strVal val="visible"/>
                                      </p:to>
                                    </p:set>
                                    <p:animEffect transition="in" filter="fade">
                                      <p:cBhvr>
                                        <p:cTn id="77" dur="1000"/>
                                        <p:tgtEl>
                                          <p:spTgt spid="89"/>
                                        </p:tgtEl>
                                      </p:cBhvr>
                                    </p:animEffect>
                                    <p:anim calcmode="lin" valueType="num">
                                      <p:cBhvr>
                                        <p:cTn id="78" dur="1000" fill="hold"/>
                                        <p:tgtEl>
                                          <p:spTgt spid="89"/>
                                        </p:tgtEl>
                                        <p:attrNameLst>
                                          <p:attrName>ppt_x</p:attrName>
                                        </p:attrNameLst>
                                      </p:cBhvr>
                                      <p:tavLst>
                                        <p:tav tm="0">
                                          <p:val>
                                            <p:strVal val="#ppt_x"/>
                                          </p:val>
                                        </p:tav>
                                        <p:tav tm="100000">
                                          <p:val>
                                            <p:strVal val="#ppt_x"/>
                                          </p:val>
                                        </p:tav>
                                      </p:tavLst>
                                    </p:anim>
                                    <p:anim calcmode="lin" valueType="num">
                                      <p:cBhvr>
                                        <p:cTn id="79" dur="1000" fill="hold"/>
                                        <p:tgtEl>
                                          <p:spTgt spid="8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p:bldP spid="81" grpId="0" animBg="1"/>
      <p:bldP spid="82" grpId="0" animBg="1"/>
      <p:bldP spid="83" grpId="0" animBg="1"/>
      <p:bldP spid="84" grpId="0"/>
      <p:bldP spid="85" grpId="0"/>
      <p:bldP spid="86" grpId="0"/>
      <p:bldP spid="87" grpId="0"/>
      <p:bldP spid="88" grpId="0"/>
      <p:bldP spid="8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E08ABB0-54A3-673D-DF9F-929C1C04A824}"/>
              </a:ext>
            </a:extLst>
          </p:cNvPr>
          <p:cNvSpPr/>
          <p:nvPr/>
        </p:nvSpPr>
        <p:spPr>
          <a:xfrm>
            <a:off x="0" y="0"/>
            <a:ext cx="12192000" cy="832757"/>
          </a:xfrm>
          <a:prstGeom prst="rect">
            <a:avLst/>
          </a:prstGeom>
          <a:solidFill>
            <a:srgbClr val="2967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47FC5918-9EFC-7A74-B4C9-9A8045BDA82A}"/>
              </a:ext>
            </a:extLst>
          </p:cNvPr>
          <p:cNvSpPr/>
          <p:nvPr/>
        </p:nvSpPr>
        <p:spPr>
          <a:xfrm>
            <a:off x="-1" y="832758"/>
            <a:ext cx="12192001" cy="449036"/>
          </a:xfrm>
          <a:prstGeom prst="rect">
            <a:avLst/>
          </a:prstGeom>
          <a:solidFill>
            <a:srgbClr val="013D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a:extLst>
              <a:ext uri="{FF2B5EF4-FFF2-40B4-BE49-F238E27FC236}">
                <a16:creationId xmlns:a16="http://schemas.microsoft.com/office/drawing/2014/main" id="{0636A9E3-E82E-512A-8B3D-C1B40274FA8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198422" y="16893"/>
            <a:ext cx="790378" cy="798969"/>
          </a:xfrm>
          <a:prstGeom prst="rect">
            <a:avLst/>
          </a:prstGeom>
        </p:spPr>
      </p:pic>
      <p:pic>
        <p:nvPicPr>
          <p:cNvPr id="2" name="Picture 1">
            <a:extLst>
              <a:ext uri="{FF2B5EF4-FFF2-40B4-BE49-F238E27FC236}">
                <a16:creationId xmlns:a16="http://schemas.microsoft.com/office/drawing/2014/main" id="{59846309-5265-D940-EE37-2340ECA17ED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44028" y="895019"/>
            <a:ext cx="252448" cy="252448"/>
          </a:xfrm>
          <a:prstGeom prst="rect">
            <a:avLst/>
          </a:prstGeom>
        </p:spPr>
      </p:pic>
      <p:pic>
        <p:nvPicPr>
          <p:cNvPr id="3" name="Picture 2">
            <a:extLst>
              <a:ext uri="{FF2B5EF4-FFF2-40B4-BE49-F238E27FC236}">
                <a16:creationId xmlns:a16="http://schemas.microsoft.com/office/drawing/2014/main" id="{08756B0A-434A-7AD4-F9DA-9207E1FE73BA}"/>
              </a:ext>
            </a:extLst>
          </p:cNvPr>
          <p:cNvPicPr>
            <a:picLocks noChangeAspect="1"/>
          </p:cNvPicPr>
          <p:nvPr/>
        </p:nvPicPr>
        <p:blipFill>
          <a:blip r:embed="rId5">
            <a:duotone>
              <a:prstClr val="black"/>
              <a:schemeClr val="accent4">
                <a:tint val="45000"/>
                <a:satMod val="400000"/>
              </a:schemeClr>
            </a:duotone>
            <a:extLst>
              <a:ext uri="{28A0092B-C50C-407E-A947-70E740481C1C}">
                <a14:useLocalDpi xmlns:a14="http://schemas.microsoft.com/office/drawing/2010/main" val="0"/>
              </a:ext>
            </a:extLst>
          </a:blip>
          <a:stretch>
            <a:fillRect/>
          </a:stretch>
        </p:blipFill>
        <p:spPr>
          <a:xfrm>
            <a:off x="11693181" y="849853"/>
            <a:ext cx="317903" cy="317903"/>
          </a:xfrm>
          <a:prstGeom prst="rect">
            <a:avLst/>
          </a:prstGeom>
        </p:spPr>
      </p:pic>
      <p:pic>
        <p:nvPicPr>
          <p:cNvPr id="6" name="Picture 5">
            <a:extLst>
              <a:ext uri="{FF2B5EF4-FFF2-40B4-BE49-F238E27FC236}">
                <a16:creationId xmlns:a16="http://schemas.microsoft.com/office/drawing/2014/main" id="{D6565EF9-1761-A696-DFE5-B88FC4B9613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284014" y="899567"/>
            <a:ext cx="243353" cy="243353"/>
          </a:xfrm>
          <a:prstGeom prst="rect">
            <a:avLst/>
          </a:prstGeom>
        </p:spPr>
      </p:pic>
      <p:sp>
        <p:nvSpPr>
          <p:cNvPr id="7" name="TextBox 6">
            <a:extLst>
              <a:ext uri="{FF2B5EF4-FFF2-40B4-BE49-F238E27FC236}">
                <a16:creationId xmlns:a16="http://schemas.microsoft.com/office/drawing/2014/main" id="{FED5AB52-38CC-BEE9-DDBC-D07D0E200F45}"/>
              </a:ext>
            </a:extLst>
          </p:cNvPr>
          <p:cNvSpPr txBox="1"/>
          <p:nvPr/>
        </p:nvSpPr>
        <p:spPr>
          <a:xfrm>
            <a:off x="10622688" y="891158"/>
            <a:ext cx="1166771" cy="307777"/>
          </a:xfrm>
          <a:prstGeom prst="rect">
            <a:avLst/>
          </a:prstGeom>
          <a:noFill/>
        </p:spPr>
        <p:txBody>
          <a:bodyPr wrap="square" rtlCol="0">
            <a:spAutoFit/>
          </a:bodyPr>
          <a:lstStyle/>
          <a:p>
            <a:r>
              <a:rPr lang="fa-IR" sz="1400" dirty="0">
                <a:solidFill>
                  <a:srgbClr val="FFF26B"/>
                </a:solidFill>
                <a:cs typeface="B Yekan" panose="00000400000000000000" pitchFamily="2" charset="-78"/>
              </a:rPr>
              <a:t>کلیات پژوهش</a:t>
            </a:r>
            <a:endParaRPr lang="en-US" sz="1400" dirty="0">
              <a:solidFill>
                <a:srgbClr val="FFF26B"/>
              </a:solidFill>
              <a:cs typeface="B Yekan" panose="00000400000000000000" pitchFamily="2" charset="-78"/>
            </a:endParaRPr>
          </a:p>
        </p:txBody>
      </p:sp>
      <p:sp>
        <p:nvSpPr>
          <p:cNvPr id="8" name="TextBox 7">
            <a:extLst>
              <a:ext uri="{FF2B5EF4-FFF2-40B4-BE49-F238E27FC236}">
                <a16:creationId xmlns:a16="http://schemas.microsoft.com/office/drawing/2014/main" id="{9C1F95C8-8BC1-0BC4-0D25-70B4A7742D62}"/>
              </a:ext>
            </a:extLst>
          </p:cNvPr>
          <p:cNvSpPr txBox="1"/>
          <p:nvPr/>
        </p:nvSpPr>
        <p:spPr>
          <a:xfrm>
            <a:off x="8890030" y="891158"/>
            <a:ext cx="1476583"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مبانی نظری پژوهش</a:t>
            </a:r>
            <a:endParaRPr lang="en-US" sz="1400" dirty="0">
              <a:solidFill>
                <a:srgbClr val="F5F5F5"/>
              </a:solidFill>
              <a:cs typeface="B Yekan" panose="00000400000000000000" pitchFamily="2" charset="-78"/>
            </a:endParaRPr>
          </a:p>
        </p:txBody>
      </p:sp>
      <p:sp>
        <p:nvSpPr>
          <p:cNvPr id="9" name="TextBox 8">
            <a:extLst>
              <a:ext uri="{FF2B5EF4-FFF2-40B4-BE49-F238E27FC236}">
                <a16:creationId xmlns:a16="http://schemas.microsoft.com/office/drawing/2014/main" id="{19CEFF59-8811-9980-0F5D-EFB97A6498F6}"/>
              </a:ext>
            </a:extLst>
          </p:cNvPr>
          <p:cNvSpPr txBox="1"/>
          <p:nvPr/>
        </p:nvSpPr>
        <p:spPr>
          <a:xfrm>
            <a:off x="7631141" y="891158"/>
            <a:ext cx="1002814"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روش تحقیق</a:t>
            </a:r>
            <a:endParaRPr lang="en-US" sz="1400" dirty="0">
              <a:solidFill>
                <a:srgbClr val="F5F5F5"/>
              </a:solidFill>
              <a:cs typeface="B Yekan" panose="00000400000000000000" pitchFamily="2" charset="-78"/>
            </a:endParaRPr>
          </a:p>
        </p:txBody>
      </p:sp>
      <p:pic>
        <p:nvPicPr>
          <p:cNvPr id="10" name="Picture 9">
            <a:extLst>
              <a:ext uri="{FF2B5EF4-FFF2-40B4-BE49-F238E27FC236}">
                <a16:creationId xmlns:a16="http://schemas.microsoft.com/office/drawing/2014/main" id="{74A961A5-16C6-82CC-8DEB-6E81D7E4C0F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566949" y="900973"/>
            <a:ext cx="240540" cy="240540"/>
          </a:xfrm>
          <a:prstGeom prst="rect">
            <a:avLst/>
          </a:prstGeom>
        </p:spPr>
      </p:pic>
      <p:sp>
        <p:nvSpPr>
          <p:cNvPr id="11" name="TextBox 10">
            <a:extLst>
              <a:ext uri="{FF2B5EF4-FFF2-40B4-BE49-F238E27FC236}">
                <a16:creationId xmlns:a16="http://schemas.microsoft.com/office/drawing/2014/main" id="{8E5EF2EF-DD3B-726C-FA36-5064D5424A23}"/>
              </a:ext>
            </a:extLst>
          </p:cNvPr>
          <p:cNvSpPr txBox="1"/>
          <p:nvPr/>
        </p:nvSpPr>
        <p:spPr>
          <a:xfrm>
            <a:off x="5701489" y="891158"/>
            <a:ext cx="1658421"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تجزیه و تحلیل داده ها</a:t>
            </a:r>
            <a:endParaRPr lang="en-US" sz="1400" dirty="0">
              <a:solidFill>
                <a:srgbClr val="F5F5F5"/>
              </a:solidFill>
              <a:cs typeface="B Yekan" panose="00000400000000000000" pitchFamily="2" charset="-78"/>
            </a:endParaRPr>
          </a:p>
        </p:txBody>
      </p:sp>
      <p:pic>
        <p:nvPicPr>
          <p:cNvPr id="12" name="Picture 11">
            <a:extLst>
              <a:ext uri="{FF2B5EF4-FFF2-40B4-BE49-F238E27FC236}">
                <a16:creationId xmlns:a16="http://schemas.microsoft.com/office/drawing/2014/main" id="{2F76F4F6-3FF3-B96A-9A30-2F57458FE671}"/>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302418" y="898082"/>
            <a:ext cx="246323" cy="246323"/>
          </a:xfrm>
          <a:prstGeom prst="rect">
            <a:avLst/>
          </a:prstGeom>
        </p:spPr>
      </p:pic>
      <p:sp>
        <p:nvSpPr>
          <p:cNvPr id="13" name="TextBox 12">
            <a:extLst>
              <a:ext uri="{FF2B5EF4-FFF2-40B4-BE49-F238E27FC236}">
                <a16:creationId xmlns:a16="http://schemas.microsoft.com/office/drawing/2014/main" id="{8775110A-09DF-3508-1C56-7E46BC9D05BE}"/>
              </a:ext>
            </a:extLst>
          </p:cNvPr>
          <p:cNvSpPr txBox="1"/>
          <p:nvPr/>
        </p:nvSpPr>
        <p:spPr>
          <a:xfrm>
            <a:off x="4003657" y="891158"/>
            <a:ext cx="1384061"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بحث و نتیجه گیری</a:t>
            </a:r>
            <a:endParaRPr lang="en-US" sz="1400" dirty="0">
              <a:solidFill>
                <a:srgbClr val="F5F5F5"/>
              </a:solidFill>
              <a:cs typeface="B Yekan" panose="00000400000000000000" pitchFamily="2" charset="-78"/>
            </a:endParaRPr>
          </a:p>
        </p:txBody>
      </p:sp>
      <p:sp>
        <p:nvSpPr>
          <p:cNvPr id="14" name="TextBox 13">
            <a:extLst>
              <a:ext uri="{FF2B5EF4-FFF2-40B4-BE49-F238E27FC236}">
                <a16:creationId xmlns:a16="http://schemas.microsoft.com/office/drawing/2014/main" id="{D2504C63-9709-17AC-26CE-3E4B28E10DA3}"/>
              </a:ext>
            </a:extLst>
          </p:cNvPr>
          <p:cNvSpPr txBox="1"/>
          <p:nvPr/>
        </p:nvSpPr>
        <p:spPr>
          <a:xfrm>
            <a:off x="3200336" y="891158"/>
            <a:ext cx="575107"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منابع</a:t>
            </a:r>
            <a:endParaRPr lang="en-US" sz="1400" dirty="0">
              <a:solidFill>
                <a:srgbClr val="F5F5F5"/>
              </a:solidFill>
              <a:cs typeface="B Yekan" panose="00000400000000000000" pitchFamily="2" charset="-78"/>
            </a:endParaRPr>
          </a:p>
        </p:txBody>
      </p:sp>
      <p:pic>
        <p:nvPicPr>
          <p:cNvPr id="15" name="Picture 14">
            <a:extLst>
              <a:ext uri="{FF2B5EF4-FFF2-40B4-BE49-F238E27FC236}">
                <a16:creationId xmlns:a16="http://schemas.microsoft.com/office/drawing/2014/main" id="{EB30BC1E-E656-398C-7A70-B606FC152C54}"/>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713928" y="918227"/>
            <a:ext cx="206033" cy="206033"/>
          </a:xfrm>
          <a:prstGeom prst="rect">
            <a:avLst/>
          </a:prstGeom>
        </p:spPr>
      </p:pic>
      <p:sp>
        <p:nvSpPr>
          <p:cNvPr id="21" name="Isosceles Triangle 20">
            <a:extLst>
              <a:ext uri="{FF2B5EF4-FFF2-40B4-BE49-F238E27FC236}">
                <a16:creationId xmlns:a16="http://schemas.microsoft.com/office/drawing/2014/main" id="{F3A448B5-A1E4-8857-AB92-444D08A90DBC}"/>
              </a:ext>
            </a:extLst>
          </p:cNvPr>
          <p:cNvSpPr/>
          <p:nvPr/>
        </p:nvSpPr>
        <p:spPr>
          <a:xfrm>
            <a:off x="11174702" y="1203931"/>
            <a:ext cx="286870" cy="24730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Rounded Corners 16">
            <a:extLst>
              <a:ext uri="{FF2B5EF4-FFF2-40B4-BE49-F238E27FC236}">
                <a16:creationId xmlns:a16="http://schemas.microsoft.com/office/drawing/2014/main" id="{1257A85E-99AD-D95B-26E6-1B70F879F9B1}"/>
              </a:ext>
            </a:extLst>
          </p:cNvPr>
          <p:cNvSpPr/>
          <p:nvPr/>
        </p:nvSpPr>
        <p:spPr>
          <a:xfrm>
            <a:off x="2613991" y="361090"/>
            <a:ext cx="6515567" cy="37253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239E3550-070A-3C65-E83D-B0C944C37D52}"/>
              </a:ext>
            </a:extLst>
          </p:cNvPr>
          <p:cNvSpPr txBox="1"/>
          <p:nvPr/>
        </p:nvSpPr>
        <p:spPr>
          <a:xfrm>
            <a:off x="3282094" y="380765"/>
            <a:ext cx="5264978" cy="338554"/>
          </a:xfrm>
          <a:prstGeom prst="rect">
            <a:avLst/>
          </a:prstGeom>
          <a:noFill/>
        </p:spPr>
        <p:txBody>
          <a:bodyPr wrap="square" rtlCol="0">
            <a:spAutoFit/>
          </a:bodyPr>
          <a:lstStyle/>
          <a:p>
            <a:r>
              <a:rPr lang="fa-IR" sz="1600" dirty="0">
                <a:solidFill>
                  <a:srgbClr val="2967CA"/>
                </a:solidFill>
                <a:cs typeface="B Yekan" panose="00000400000000000000" pitchFamily="2" charset="-78"/>
              </a:rPr>
              <a:t>قالب پاورپوینت جلسه دفاع پایان نامه کارشناسی ارشد | طرح ایسنا </a:t>
            </a:r>
            <a:endParaRPr lang="en-US" sz="1600" dirty="0">
              <a:solidFill>
                <a:srgbClr val="2967CA"/>
              </a:solidFill>
              <a:cs typeface="B Yekan" panose="00000400000000000000" pitchFamily="2" charset="-78"/>
            </a:endParaRPr>
          </a:p>
        </p:txBody>
      </p:sp>
      <p:sp>
        <p:nvSpPr>
          <p:cNvPr id="20" name="Rectangle: Rounded Corners 19">
            <a:extLst>
              <a:ext uri="{FF2B5EF4-FFF2-40B4-BE49-F238E27FC236}">
                <a16:creationId xmlns:a16="http://schemas.microsoft.com/office/drawing/2014/main" id="{2B4C1978-FD53-03C2-D23C-7A537F158A93}"/>
              </a:ext>
            </a:extLst>
          </p:cNvPr>
          <p:cNvSpPr/>
          <p:nvPr/>
        </p:nvSpPr>
        <p:spPr>
          <a:xfrm>
            <a:off x="201448" y="915232"/>
            <a:ext cx="266330" cy="26633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a:extLst>
              <a:ext uri="{FF2B5EF4-FFF2-40B4-BE49-F238E27FC236}">
                <a16:creationId xmlns:a16="http://schemas.microsoft.com/office/drawing/2014/main" id="{B026793B-69BD-6C76-3BBC-01B7A9B1D5B0}"/>
              </a:ext>
            </a:extLst>
          </p:cNvPr>
          <p:cNvSpPr txBox="1"/>
          <p:nvPr/>
        </p:nvSpPr>
        <p:spPr>
          <a:xfrm>
            <a:off x="185500" y="887633"/>
            <a:ext cx="1658421" cy="307777"/>
          </a:xfrm>
          <a:prstGeom prst="rect">
            <a:avLst/>
          </a:prstGeom>
          <a:noFill/>
        </p:spPr>
        <p:txBody>
          <a:bodyPr wrap="square" rtlCol="0">
            <a:spAutoFit/>
          </a:bodyPr>
          <a:lstStyle/>
          <a:p>
            <a:r>
              <a:rPr lang="fa-IR" sz="1400" dirty="0">
                <a:solidFill>
                  <a:schemeClr val="bg1"/>
                </a:solidFill>
                <a:cs typeface="B Yekan" panose="00000400000000000000" pitchFamily="2" charset="-78"/>
              </a:rPr>
              <a:t>7    6    5    4    </a:t>
            </a:r>
            <a:r>
              <a:rPr lang="fa-IR" sz="1400" dirty="0">
                <a:solidFill>
                  <a:srgbClr val="013D9D"/>
                </a:solidFill>
                <a:cs typeface="B Yekan" panose="00000400000000000000" pitchFamily="2" charset="-78"/>
              </a:rPr>
              <a:t>3</a:t>
            </a:r>
            <a:endParaRPr lang="en-US" sz="1400" dirty="0">
              <a:solidFill>
                <a:srgbClr val="013D9D"/>
              </a:solidFill>
              <a:cs typeface="B Yekan" panose="00000400000000000000" pitchFamily="2" charset="-78"/>
            </a:endParaRPr>
          </a:p>
        </p:txBody>
      </p:sp>
      <p:pic>
        <p:nvPicPr>
          <p:cNvPr id="24" name="Picture 23">
            <a:extLst>
              <a:ext uri="{FF2B5EF4-FFF2-40B4-BE49-F238E27FC236}">
                <a16:creationId xmlns:a16="http://schemas.microsoft.com/office/drawing/2014/main" id="{B14787F7-45FE-5D4C-4EF6-EF3DC087210E}"/>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9319232" y="235414"/>
            <a:ext cx="1698471" cy="465429"/>
          </a:xfrm>
          <a:prstGeom prst="rect">
            <a:avLst/>
          </a:prstGeom>
        </p:spPr>
      </p:pic>
      <p:grpSp>
        <p:nvGrpSpPr>
          <p:cNvPr id="25" name="Group 24">
            <a:extLst>
              <a:ext uri="{FF2B5EF4-FFF2-40B4-BE49-F238E27FC236}">
                <a16:creationId xmlns:a16="http://schemas.microsoft.com/office/drawing/2014/main" id="{F7853420-4DA7-7D32-4E3F-33252C17B14B}"/>
              </a:ext>
            </a:extLst>
          </p:cNvPr>
          <p:cNvGrpSpPr/>
          <p:nvPr/>
        </p:nvGrpSpPr>
        <p:grpSpPr>
          <a:xfrm>
            <a:off x="501360" y="43374"/>
            <a:ext cx="1625409" cy="736955"/>
            <a:chOff x="5490990" y="3115423"/>
            <a:chExt cx="2058137" cy="933153"/>
          </a:xfrm>
          <a:solidFill>
            <a:schemeClr val="bg1"/>
          </a:solidFill>
        </p:grpSpPr>
        <p:grpSp>
          <p:nvGrpSpPr>
            <p:cNvPr id="26" name="Group 25">
              <a:extLst>
                <a:ext uri="{FF2B5EF4-FFF2-40B4-BE49-F238E27FC236}">
                  <a16:creationId xmlns:a16="http://schemas.microsoft.com/office/drawing/2014/main" id="{D1F7AD0D-6786-DD9C-BB5F-1778BCF1F0A2}"/>
                </a:ext>
              </a:extLst>
            </p:cNvPr>
            <p:cNvGrpSpPr/>
            <p:nvPr/>
          </p:nvGrpSpPr>
          <p:grpSpPr>
            <a:xfrm>
              <a:off x="6877455" y="3115423"/>
              <a:ext cx="671672" cy="933153"/>
              <a:chOff x="6292682" y="1918248"/>
              <a:chExt cx="734800" cy="1020856"/>
            </a:xfrm>
            <a:grpFill/>
          </p:grpSpPr>
          <p:sp>
            <p:nvSpPr>
              <p:cNvPr id="52" name="Freeform: Shape 51">
                <a:extLst>
                  <a:ext uri="{FF2B5EF4-FFF2-40B4-BE49-F238E27FC236}">
                    <a16:creationId xmlns:a16="http://schemas.microsoft.com/office/drawing/2014/main" id="{2A06A3F3-6A17-0B9C-E8BB-B70F42817377}"/>
                  </a:ext>
                </a:extLst>
              </p:cNvPr>
              <p:cNvSpPr/>
              <p:nvPr/>
            </p:nvSpPr>
            <p:spPr>
              <a:xfrm>
                <a:off x="6336526" y="1918248"/>
                <a:ext cx="223891" cy="305653"/>
              </a:xfrm>
              <a:custGeom>
                <a:avLst/>
                <a:gdLst>
                  <a:gd name="connsiteX0" fmla="*/ 97869 w 223891"/>
                  <a:gd name="connsiteY0" fmla="*/ 161 h 305653"/>
                  <a:gd name="connsiteX1" fmla="*/ 125996 w 223891"/>
                  <a:gd name="connsiteY1" fmla="*/ 135 h 305653"/>
                  <a:gd name="connsiteX2" fmla="*/ 149925 w 223891"/>
                  <a:gd name="connsiteY2" fmla="*/ 106426 h 305653"/>
                  <a:gd name="connsiteX3" fmla="*/ 154045 w 223891"/>
                  <a:gd name="connsiteY3" fmla="*/ 115714 h 305653"/>
                  <a:gd name="connsiteX4" fmla="*/ 223891 w 223891"/>
                  <a:gd name="connsiteY4" fmla="*/ 233708 h 305653"/>
                  <a:gd name="connsiteX5" fmla="*/ 174957 w 223891"/>
                  <a:gd name="connsiteY5" fmla="*/ 282170 h 305653"/>
                  <a:gd name="connsiteX6" fmla="*/ 175167 w 223891"/>
                  <a:gd name="connsiteY6" fmla="*/ 305653 h 305653"/>
                  <a:gd name="connsiteX7" fmla="*/ 55074 w 223891"/>
                  <a:gd name="connsiteY7" fmla="*/ 305417 h 305653"/>
                  <a:gd name="connsiteX8" fmla="*/ 52660 w 223891"/>
                  <a:gd name="connsiteY8" fmla="*/ 303265 h 305653"/>
                  <a:gd name="connsiteX9" fmla="*/ 52660 w 223891"/>
                  <a:gd name="connsiteY9" fmla="*/ 286001 h 305653"/>
                  <a:gd name="connsiteX10" fmla="*/ 0 w 223891"/>
                  <a:gd name="connsiteY10" fmla="*/ 234364 h 305653"/>
                  <a:gd name="connsiteX11" fmla="*/ 66094 w 223891"/>
                  <a:gd name="connsiteY11" fmla="*/ 121802 h 305653"/>
                  <a:gd name="connsiteX12" fmla="*/ 73887 w 223891"/>
                  <a:gd name="connsiteY12" fmla="*/ 106426 h 305653"/>
                  <a:gd name="connsiteX13" fmla="*/ 97869 w 223891"/>
                  <a:gd name="connsiteY13" fmla="*/ 161 h 305653"/>
                  <a:gd name="connsiteX14" fmla="*/ 104664 w 223891"/>
                  <a:gd name="connsiteY14" fmla="*/ 13910 h 305653"/>
                  <a:gd name="connsiteX15" fmla="*/ 83149 w 223891"/>
                  <a:gd name="connsiteY15" fmla="*/ 110781 h 305653"/>
                  <a:gd name="connsiteX16" fmla="*/ 76039 w 223891"/>
                  <a:gd name="connsiteY16" fmla="*/ 125291 h 305653"/>
                  <a:gd name="connsiteX17" fmla="*/ 12594 w 223891"/>
                  <a:gd name="connsiteY17" fmla="*/ 232842 h 305653"/>
                  <a:gd name="connsiteX18" fmla="*/ 58092 w 223891"/>
                  <a:gd name="connsiteY18" fmla="*/ 277604 h 305653"/>
                  <a:gd name="connsiteX19" fmla="*/ 165747 w 223891"/>
                  <a:gd name="connsiteY19" fmla="*/ 277552 h 305653"/>
                  <a:gd name="connsiteX20" fmla="*/ 211166 w 223891"/>
                  <a:gd name="connsiteY20" fmla="*/ 232868 h 305653"/>
                  <a:gd name="connsiteX21" fmla="*/ 145806 w 223891"/>
                  <a:gd name="connsiteY21" fmla="*/ 122169 h 305653"/>
                  <a:gd name="connsiteX22" fmla="*/ 140244 w 223891"/>
                  <a:gd name="connsiteY22" fmla="*/ 109417 h 305653"/>
                  <a:gd name="connsiteX23" fmla="*/ 118256 w 223891"/>
                  <a:gd name="connsiteY23" fmla="*/ 8400 h 305653"/>
                  <a:gd name="connsiteX24" fmla="*/ 116445 w 223891"/>
                  <a:gd name="connsiteY24" fmla="*/ 8688 h 305653"/>
                  <a:gd name="connsiteX25" fmla="*/ 116655 w 223891"/>
                  <a:gd name="connsiteY25" fmla="*/ 90709 h 305653"/>
                  <a:gd name="connsiteX26" fmla="*/ 116813 w 223891"/>
                  <a:gd name="connsiteY26" fmla="*/ 179736 h 305653"/>
                  <a:gd name="connsiteX27" fmla="*/ 139351 w 223891"/>
                  <a:gd name="connsiteY27" fmla="*/ 197788 h 305653"/>
                  <a:gd name="connsiteX28" fmla="*/ 134891 w 223891"/>
                  <a:gd name="connsiteY28" fmla="*/ 224761 h 305653"/>
                  <a:gd name="connsiteX29" fmla="*/ 111880 w 223891"/>
                  <a:gd name="connsiteY29" fmla="*/ 235151 h 305653"/>
                  <a:gd name="connsiteX30" fmla="*/ 87505 w 223891"/>
                  <a:gd name="connsiteY30" fmla="*/ 219801 h 305653"/>
                  <a:gd name="connsiteX31" fmla="*/ 85484 w 223891"/>
                  <a:gd name="connsiteY31" fmla="*/ 200910 h 305653"/>
                  <a:gd name="connsiteX32" fmla="*/ 108154 w 223891"/>
                  <a:gd name="connsiteY32" fmla="*/ 179657 h 305653"/>
                  <a:gd name="connsiteX33" fmla="*/ 108023 w 223891"/>
                  <a:gd name="connsiteY33" fmla="*/ 29784 h 305653"/>
                  <a:gd name="connsiteX34" fmla="*/ 107472 w 223891"/>
                  <a:gd name="connsiteY34" fmla="*/ 7822 h 305653"/>
                  <a:gd name="connsiteX35" fmla="*/ 104664 w 223891"/>
                  <a:gd name="connsiteY35" fmla="*/ 13910 h 305653"/>
                  <a:gd name="connsiteX36" fmla="*/ 106081 w 223891"/>
                  <a:gd name="connsiteY36" fmla="*/ 188499 h 305653"/>
                  <a:gd name="connsiteX37" fmla="*/ 94222 w 223891"/>
                  <a:gd name="connsiteY37" fmla="*/ 200070 h 305653"/>
                  <a:gd name="connsiteX38" fmla="*/ 107315 w 223891"/>
                  <a:gd name="connsiteY38" fmla="*/ 226492 h 305653"/>
                  <a:gd name="connsiteX39" fmla="*/ 131952 w 223891"/>
                  <a:gd name="connsiteY39" fmla="*/ 201513 h 305653"/>
                  <a:gd name="connsiteX40" fmla="*/ 106081 w 223891"/>
                  <a:gd name="connsiteY40" fmla="*/ 188499 h 305653"/>
                  <a:gd name="connsiteX41" fmla="*/ 61791 w 223891"/>
                  <a:gd name="connsiteY41" fmla="*/ 287864 h 305653"/>
                  <a:gd name="connsiteX42" fmla="*/ 61817 w 223891"/>
                  <a:gd name="connsiteY42" fmla="*/ 298018 h 305653"/>
                  <a:gd name="connsiteX43" fmla="*/ 165773 w 223891"/>
                  <a:gd name="connsiteY43" fmla="*/ 297965 h 305653"/>
                  <a:gd name="connsiteX44" fmla="*/ 165747 w 223891"/>
                  <a:gd name="connsiteY44" fmla="*/ 287864 h 305653"/>
                  <a:gd name="connsiteX45" fmla="*/ 61791 w 223891"/>
                  <a:gd name="connsiteY45" fmla="*/ 287864 h 3056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223891" h="305653">
                    <a:moveTo>
                      <a:pt x="97869" y="161"/>
                    </a:moveTo>
                    <a:cubicBezTo>
                      <a:pt x="107236" y="-75"/>
                      <a:pt x="116603" y="-23"/>
                      <a:pt x="125996" y="135"/>
                    </a:cubicBezTo>
                    <a:cubicBezTo>
                      <a:pt x="133710" y="35609"/>
                      <a:pt x="142002" y="70978"/>
                      <a:pt x="149925" y="106426"/>
                    </a:cubicBezTo>
                    <a:cubicBezTo>
                      <a:pt x="150398" y="109863"/>
                      <a:pt x="152313" y="112776"/>
                      <a:pt x="154045" y="115714"/>
                    </a:cubicBezTo>
                    <a:cubicBezTo>
                      <a:pt x="177449" y="154967"/>
                      <a:pt x="200277" y="194587"/>
                      <a:pt x="223891" y="233708"/>
                    </a:cubicBezTo>
                    <a:cubicBezTo>
                      <a:pt x="207938" y="250212"/>
                      <a:pt x="191303" y="266060"/>
                      <a:pt x="174957" y="282170"/>
                    </a:cubicBezTo>
                    <a:cubicBezTo>
                      <a:pt x="174747" y="289989"/>
                      <a:pt x="174852" y="297834"/>
                      <a:pt x="175167" y="305653"/>
                    </a:cubicBezTo>
                    <a:cubicBezTo>
                      <a:pt x="135127" y="305076"/>
                      <a:pt x="95114" y="305522"/>
                      <a:pt x="55074" y="305417"/>
                    </a:cubicBezTo>
                    <a:cubicBezTo>
                      <a:pt x="54471" y="304892"/>
                      <a:pt x="53264" y="303790"/>
                      <a:pt x="52660" y="303265"/>
                    </a:cubicBezTo>
                    <a:cubicBezTo>
                      <a:pt x="52686" y="297519"/>
                      <a:pt x="52660" y="291773"/>
                      <a:pt x="52660" y="286001"/>
                    </a:cubicBezTo>
                    <a:cubicBezTo>
                      <a:pt x="35002" y="268893"/>
                      <a:pt x="17790" y="251314"/>
                      <a:pt x="0" y="234364"/>
                    </a:cubicBezTo>
                    <a:cubicBezTo>
                      <a:pt x="21673" y="196633"/>
                      <a:pt x="44159" y="159375"/>
                      <a:pt x="66094" y="121802"/>
                    </a:cubicBezTo>
                    <a:cubicBezTo>
                      <a:pt x="68823" y="116764"/>
                      <a:pt x="72732" y="112146"/>
                      <a:pt x="73887" y="106426"/>
                    </a:cubicBezTo>
                    <a:cubicBezTo>
                      <a:pt x="81863" y="71004"/>
                      <a:pt x="90076" y="35609"/>
                      <a:pt x="97869" y="161"/>
                    </a:cubicBezTo>
                    <a:close/>
                    <a:moveTo>
                      <a:pt x="104664" y="13910"/>
                    </a:moveTo>
                    <a:cubicBezTo>
                      <a:pt x="97685" y="46235"/>
                      <a:pt x="90233" y="78482"/>
                      <a:pt x="83149" y="110781"/>
                    </a:cubicBezTo>
                    <a:cubicBezTo>
                      <a:pt x="82231" y="116239"/>
                      <a:pt x="78689" y="120621"/>
                      <a:pt x="76039" y="125291"/>
                    </a:cubicBezTo>
                    <a:cubicBezTo>
                      <a:pt x="54917" y="161159"/>
                      <a:pt x="33847" y="197027"/>
                      <a:pt x="12594" y="232842"/>
                    </a:cubicBezTo>
                    <a:cubicBezTo>
                      <a:pt x="27865" y="247640"/>
                      <a:pt x="42926" y="262675"/>
                      <a:pt x="58092" y="277604"/>
                    </a:cubicBezTo>
                    <a:cubicBezTo>
                      <a:pt x="93985" y="277552"/>
                      <a:pt x="129879" y="277709"/>
                      <a:pt x="165747" y="277552"/>
                    </a:cubicBezTo>
                    <a:cubicBezTo>
                      <a:pt x="180808" y="262570"/>
                      <a:pt x="195921" y="247667"/>
                      <a:pt x="211166" y="232868"/>
                    </a:cubicBezTo>
                    <a:cubicBezTo>
                      <a:pt x="189257" y="196056"/>
                      <a:pt x="167636" y="159060"/>
                      <a:pt x="145806" y="122169"/>
                    </a:cubicBezTo>
                    <a:cubicBezTo>
                      <a:pt x="143340" y="118233"/>
                      <a:pt x="140873" y="114114"/>
                      <a:pt x="140244" y="109417"/>
                    </a:cubicBezTo>
                    <a:cubicBezTo>
                      <a:pt x="132949" y="75753"/>
                      <a:pt x="124422" y="42300"/>
                      <a:pt x="118256" y="8400"/>
                    </a:cubicBezTo>
                    <a:lnTo>
                      <a:pt x="116445" y="8688"/>
                    </a:lnTo>
                    <a:cubicBezTo>
                      <a:pt x="117338" y="36002"/>
                      <a:pt x="116393" y="63369"/>
                      <a:pt x="116655" y="90709"/>
                    </a:cubicBezTo>
                    <a:cubicBezTo>
                      <a:pt x="116813" y="120385"/>
                      <a:pt x="116472" y="150060"/>
                      <a:pt x="116813" y="179736"/>
                    </a:cubicBezTo>
                    <a:cubicBezTo>
                      <a:pt x="127072" y="180418"/>
                      <a:pt x="135731" y="188473"/>
                      <a:pt x="139351" y="197788"/>
                    </a:cubicBezTo>
                    <a:cubicBezTo>
                      <a:pt x="141923" y="206735"/>
                      <a:pt x="141214" y="217440"/>
                      <a:pt x="134891" y="224761"/>
                    </a:cubicBezTo>
                    <a:cubicBezTo>
                      <a:pt x="129486" y="231740"/>
                      <a:pt x="120749" y="235938"/>
                      <a:pt x="111880" y="235151"/>
                    </a:cubicBezTo>
                    <a:cubicBezTo>
                      <a:pt x="101490" y="235676"/>
                      <a:pt x="92201" y="228670"/>
                      <a:pt x="87505" y="219801"/>
                    </a:cubicBezTo>
                    <a:cubicBezTo>
                      <a:pt x="84592" y="213977"/>
                      <a:pt x="84592" y="207207"/>
                      <a:pt x="85484" y="200910"/>
                    </a:cubicBezTo>
                    <a:cubicBezTo>
                      <a:pt x="87793" y="190178"/>
                      <a:pt x="97213" y="181152"/>
                      <a:pt x="108154" y="179657"/>
                    </a:cubicBezTo>
                    <a:cubicBezTo>
                      <a:pt x="108259" y="129699"/>
                      <a:pt x="108338" y="79742"/>
                      <a:pt x="108023" y="29784"/>
                    </a:cubicBezTo>
                    <a:cubicBezTo>
                      <a:pt x="107708" y="22463"/>
                      <a:pt x="109099" y="15038"/>
                      <a:pt x="107472" y="7822"/>
                    </a:cubicBezTo>
                    <a:cubicBezTo>
                      <a:pt x="105845" y="9475"/>
                      <a:pt x="104979" y="11627"/>
                      <a:pt x="104664" y="13910"/>
                    </a:cubicBezTo>
                    <a:close/>
                    <a:moveTo>
                      <a:pt x="106081" y="188499"/>
                    </a:moveTo>
                    <a:cubicBezTo>
                      <a:pt x="100650" y="190415"/>
                      <a:pt x="96242" y="194665"/>
                      <a:pt x="94222" y="200070"/>
                    </a:cubicBezTo>
                    <a:cubicBezTo>
                      <a:pt x="89263" y="210408"/>
                      <a:pt x="96557" y="223606"/>
                      <a:pt x="107315" y="226492"/>
                    </a:cubicBezTo>
                    <a:cubicBezTo>
                      <a:pt x="121457" y="231635"/>
                      <a:pt x="137331" y="215603"/>
                      <a:pt x="131952" y="201513"/>
                    </a:cubicBezTo>
                    <a:cubicBezTo>
                      <a:pt x="129014" y="191044"/>
                      <a:pt x="116314" y="184065"/>
                      <a:pt x="106081" y="188499"/>
                    </a:cubicBezTo>
                    <a:close/>
                    <a:moveTo>
                      <a:pt x="61791" y="287864"/>
                    </a:moveTo>
                    <a:cubicBezTo>
                      <a:pt x="61817" y="291248"/>
                      <a:pt x="61817" y="294633"/>
                      <a:pt x="61817" y="298018"/>
                    </a:cubicBezTo>
                    <a:cubicBezTo>
                      <a:pt x="96478" y="297965"/>
                      <a:pt x="131113" y="298044"/>
                      <a:pt x="165773" y="297965"/>
                    </a:cubicBezTo>
                    <a:cubicBezTo>
                      <a:pt x="165747" y="294607"/>
                      <a:pt x="165747" y="291222"/>
                      <a:pt x="165747" y="287864"/>
                    </a:cubicBezTo>
                    <a:cubicBezTo>
                      <a:pt x="131086" y="287864"/>
                      <a:pt x="96452" y="287864"/>
                      <a:pt x="61791" y="287864"/>
                    </a:cubicBezTo>
                    <a:close/>
                  </a:path>
                </a:pathLst>
              </a:custGeom>
              <a:grpFill/>
              <a:ln w="2609"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C4930334-D90E-8E65-DB95-470685044543}"/>
                  </a:ext>
                </a:extLst>
              </p:cNvPr>
              <p:cNvSpPr/>
              <p:nvPr/>
            </p:nvSpPr>
            <p:spPr>
              <a:xfrm>
                <a:off x="6556061" y="2094566"/>
                <a:ext cx="471421" cy="614421"/>
              </a:xfrm>
              <a:custGeom>
                <a:avLst/>
                <a:gdLst>
                  <a:gd name="connsiteX0" fmla="*/ 76511 w 471421"/>
                  <a:gd name="connsiteY0" fmla="*/ 925 h 614421"/>
                  <a:gd name="connsiteX1" fmla="*/ 82782 w 471421"/>
                  <a:gd name="connsiteY1" fmla="*/ 558 h 614421"/>
                  <a:gd name="connsiteX2" fmla="*/ 206469 w 471421"/>
                  <a:gd name="connsiteY2" fmla="*/ 65681 h 614421"/>
                  <a:gd name="connsiteX3" fmla="*/ 357785 w 471421"/>
                  <a:gd name="connsiteY3" fmla="*/ 191704 h 614421"/>
                  <a:gd name="connsiteX4" fmla="*/ 411574 w 471421"/>
                  <a:gd name="connsiteY4" fmla="*/ 259687 h 614421"/>
                  <a:gd name="connsiteX5" fmla="*/ 432433 w 471421"/>
                  <a:gd name="connsiteY5" fmla="*/ 296421 h 614421"/>
                  <a:gd name="connsiteX6" fmla="*/ 467435 w 471421"/>
                  <a:gd name="connsiteY6" fmla="*/ 378599 h 614421"/>
                  <a:gd name="connsiteX7" fmla="*/ 465992 w 471421"/>
                  <a:gd name="connsiteY7" fmla="*/ 467704 h 614421"/>
                  <a:gd name="connsiteX8" fmla="*/ 436133 w 471421"/>
                  <a:gd name="connsiteY8" fmla="*/ 539230 h 614421"/>
                  <a:gd name="connsiteX9" fmla="*/ 388746 w 471421"/>
                  <a:gd name="connsiteY9" fmla="*/ 587534 h 614421"/>
                  <a:gd name="connsiteX10" fmla="*/ 370511 w 471421"/>
                  <a:gd name="connsiteY10" fmla="*/ 600496 h 614421"/>
                  <a:gd name="connsiteX11" fmla="*/ 363794 w 471421"/>
                  <a:gd name="connsiteY11" fmla="*/ 614035 h 614421"/>
                  <a:gd name="connsiteX12" fmla="*/ 357050 w 471421"/>
                  <a:gd name="connsiteY12" fmla="*/ 612723 h 614421"/>
                  <a:gd name="connsiteX13" fmla="*/ 362167 w 471421"/>
                  <a:gd name="connsiteY13" fmla="*/ 577564 h 614421"/>
                  <a:gd name="connsiteX14" fmla="*/ 375653 w 471421"/>
                  <a:gd name="connsiteY14" fmla="*/ 563343 h 614421"/>
                  <a:gd name="connsiteX15" fmla="*/ 424325 w 471421"/>
                  <a:gd name="connsiteY15" fmla="*/ 484129 h 614421"/>
                  <a:gd name="connsiteX16" fmla="*/ 431751 w 471421"/>
                  <a:gd name="connsiteY16" fmla="*/ 390511 h 614421"/>
                  <a:gd name="connsiteX17" fmla="*/ 403335 w 471421"/>
                  <a:gd name="connsiteY17" fmla="*/ 309487 h 614421"/>
                  <a:gd name="connsiteX18" fmla="*/ 354531 w 471421"/>
                  <a:gd name="connsiteY18" fmla="*/ 231979 h 614421"/>
                  <a:gd name="connsiteX19" fmla="*/ 300481 w 471421"/>
                  <a:gd name="connsiteY19" fmla="*/ 170451 h 614421"/>
                  <a:gd name="connsiteX20" fmla="*/ 231474 w 471421"/>
                  <a:gd name="connsiteY20" fmla="*/ 111388 h 614421"/>
                  <a:gd name="connsiteX21" fmla="*/ 150135 w 471421"/>
                  <a:gd name="connsiteY21" fmla="*/ 59594 h 614421"/>
                  <a:gd name="connsiteX22" fmla="*/ 76458 w 471421"/>
                  <a:gd name="connsiteY22" fmla="*/ 15487 h 614421"/>
                  <a:gd name="connsiteX23" fmla="*/ 22040 w 471421"/>
                  <a:gd name="connsiteY23" fmla="*/ 40991 h 614421"/>
                  <a:gd name="connsiteX24" fmla="*/ 7084 w 471421"/>
                  <a:gd name="connsiteY24" fmla="*/ 52746 h 614421"/>
                  <a:gd name="connsiteX25" fmla="*/ 0 w 471421"/>
                  <a:gd name="connsiteY25" fmla="*/ 42670 h 614421"/>
                  <a:gd name="connsiteX26" fmla="*/ 23641 w 471421"/>
                  <a:gd name="connsiteY26" fmla="*/ 25510 h 614421"/>
                  <a:gd name="connsiteX27" fmla="*/ 76511 w 471421"/>
                  <a:gd name="connsiteY27" fmla="*/ 925 h 6144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71421" h="614421">
                    <a:moveTo>
                      <a:pt x="76511" y="925"/>
                    </a:moveTo>
                    <a:cubicBezTo>
                      <a:pt x="78505" y="400"/>
                      <a:pt x="80788" y="-649"/>
                      <a:pt x="82782" y="558"/>
                    </a:cubicBezTo>
                    <a:cubicBezTo>
                      <a:pt x="125708" y="18872"/>
                      <a:pt x="166324" y="42067"/>
                      <a:pt x="206469" y="65681"/>
                    </a:cubicBezTo>
                    <a:cubicBezTo>
                      <a:pt x="263301" y="99240"/>
                      <a:pt x="312944" y="143609"/>
                      <a:pt x="357785" y="191704"/>
                    </a:cubicBezTo>
                    <a:cubicBezTo>
                      <a:pt x="377333" y="212983"/>
                      <a:pt x="395883" y="235364"/>
                      <a:pt x="411574" y="259687"/>
                    </a:cubicBezTo>
                    <a:cubicBezTo>
                      <a:pt x="419261" y="271494"/>
                      <a:pt x="425559" y="284141"/>
                      <a:pt x="432433" y="296421"/>
                    </a:cubicBezTo>
                    <a:cubicBezTo>
                      <a:pt x="446707" y="322580"/>
                      <a:pt x="461111" y="349265"/>
                      <a:pt x="467435" y="378599"/>
                    </a:cubicBezTo>
                    <a:cubicBezTo>
                      <a:pt x="473994" y="407933"/>
                      <a:pt x="471712" y="438448"/>
                      <a:pt x="465992" y="467704"/>
                    </a:cubicBezTo>
                    <a:cubicBezTo>
                      <a:pt x="460849" y="493182"/>
                      <a:pt x="451115" y="517898"/>
                      <a:pt x="436133" y="539230"/>
                    </a:cubicBezTo>
                    <a:cubicBezTo>
                      <a:pt x="423171" y="557833"/>
                      <a:pt x="406746" y="573838"/>
                      <a:pt x="388746" y="587534"/>
                    </a:cubicBezTo>
                    <a:cubicBezTo>
                      <a:pt x="382397" y="591444"/>
                      <a:pt x="376178" y="595616"/>
                      <a:pt x="370511" y="600496"/>
                    </a:cubicBezTo>
                    <a:cubicBezTo>
                      <a:pt x="367388" y="604511"/>
                      <a:pt x="366890" y="609994"/>
                      <a:pt x="363794" y="614035"/>
                    </a:cubicBezTo>
                    <a:cubicBezTo>
                      <a:pt x="361485" y="615216"/>
                      <a:pt x="359202" y="613379"/>
                      <a:pt x="357050" y="612723"/>
                    </a:cubicBezTo>
                    <a:cubicBezTo>
                      <a:pt x="352275" y="601100"/>
                      <a:pt x="355214" y="587613"/>
                      <a:pt x="362167" y="577564"/>
                    </a:cubicBezTo>
                    <a:cubicBezTo>
                      <a:pt x="365945" y="572185"/>
                      <a:pt x="371167" y="568092"/>
                      <a:pt x="375653" y="563343"/>
                    </a:cubicBezTo>
                    <a:cubicBezTo>
                      <a:pt x="397877" y="541329"/>
                      <a:pt x="415509" y="514277"/>
                      <a:pt x="424325" y="484129"/>
                    </a:cubicBezTo>
                    <a:cubicBezTo>
                      <a:pt x="433141" y="453877"/>
                      <a:pt x="434794" y="421787"/>
                      <a:pt x="431751" y="390511"/>
                    </a:cubicBezTo>
                    <a:cubicBezTo>
                      <a:pt x="428838" y="361649"/>
                      <a:pt x="417293" y="334597"/>
                      <a:pt x="403335" y="309487"/>
                    </a:cubicBezTo>
                    <a:cubicBezTo>
                      <a:pt x="388615" y="282698"/>
                      <a:pt x="372846" y="256460"/>
                      <a:pt x="354531" y="231979"/>
                    </a:cubicBezTo>
                    <a:cubicBezTo>
                      <a:pt x="338185" y="210070"/>
                      <a:pt x="319871" y="189710"/>
                      <a:pt x="300481" y="170451"/>
                    </a:cubicBezTo>
                    <a:cubicBezTo>
                      <a:pt x="279123" y="148962"/>
                      <a:pt x="256295" y="128837"/>
                      <a:pt x="231474" y="111388"/>
                    </a:cubicBezTo>
                    <a:cubicBezTo>
                      <a:pt x="205236" y="92812"/>
                      <a:pt x="177344" y="76728"/>
                      <a:pt x="150135" y="59594"/>
                    </a:cubicBezTo>
                    <a:cubicBezTo>
                      <a:pt x="125970" y="44245"/>
                      <a:pt x="101490" y="29420"/>
                      <a:pt x="76458" y="15487"/>
                    </a:cubicBezTo>
                    <a:cubicBezTo>
                      <a:pt x="57068" y="20788"/>
                      <a:pt x="38072" y="28685"/>
                      <a:pt x="22040" y="40991"/>
                    </a:cubicBezTo>
                    <a:cubicBezTo>
                      <a:pt x="16924" y="44717"/>
                      <a:pt x="12175" y="48968"/>
                      <a:pt x="7084" y="52746"/>
                    </a:cubicBezTo>
                    <a:cubicBezTo>
                      <a:pt x="4749" y="49361"/>
                      <a:pt x="2361" y="46029"/>
                      <a:pt x="0" y="42670"/>
                    </a:cubicBezTo>
                    <a:cubicBezTo>
                      <a:pt x="7084" y="35901"/>
                      <a:pt x="15638" y="31047"/>
                      <a:pt x="23641" y="25510"/>
                    </a:cubicBezTo>
                    <a:cubicBezTo>
                      <a:pt x="39410" y="13861"/>
                      <a:pt x="58301" y="7642"/>
                      <a:pt x="76511" y="925"/>
                    </a:cubicBezTo>
                    <a:close/>
                  </a:path>
                </a:pathLst>
              </a:custGeom>
              <a:grpFill/>
              <a:ln w="2609"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5CE7C955-847B-772E-1167-6E317D722627}"/>
                  </a:ext>
                </a:extLst>
              </p:cNvPr>
              <p:cNvSpPr/>
              <p:nvPr/>
            </p:nvSpPr>
            <p:spPr>
              <a:xfrm>
                <a:off x="6570545" y="2119602"/>
                <a:ext cx="66343" cy="39044"/>
              </a:xfrm>
              <a:custGeom>
                <a:avLst/>
                <a:gdLst>
                  <a:gd name="connsiteX0" fmla="*/ 0 w 66343"/>
                  <a:gd name="connsiteY0" fmla="*/ 32459 h 39044"/>
                  <a:gd name="connsiteX1" fmla="*/ 60610 w 66343"/>
                  <a:gd name="connsiteY1" fmla="*/ 212 h 39044"/>
                  <a:gd name="connsiteX2" fmla="*/ 63444 w 66343"/>
                  <a:gd name="connsiteY2" fmla="*/ 9291 h 39044"/>
                  <a:gd name="connsiteX3" fmla="*/ 29833 w 66343"/>
                  <a:gd name="connsiteY3" fmla="*/ 22410 h 39044"/>
                  <a:gd name="connsiteX4" fmla="*/ 6743 w 66343"/>
                  <a:gd name="connsiteY4" fmla="*/ 39045 h 39044"/>
                  <a:gd name="connsiteX5" fmla="*/ 0 w 66343"/>
                  <a:gd name="connsiteY5" fmla="*/ 32459 h 39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343" h="39044">
                    <a:moveTo>
                      <a:pt x="0" y="32459"/>
                    </a:moveTo>
                    <a:cubicBezTo>
                      <a:pt x="16032" y="15457"/>
                      <a:pt x="38465" y="6247"/>
                      <a:pt x="60610" y="212"/>
                    </a:cubicBezTo>
                    <a:cubicBezTo>
                      <a:pt x="66042" y="-1493"/>
                      <a:pt x="68823" y="7585"/>
                      <a:pt x="63444" y="9291"/>
                    </a:cubicBezTo>
                    <a:cubicBezTo>
                      <a:pt x="52004" y="13017"/>
                      <a:pt x="40486" y="16716"/>
                      <a:pt x="29833" y="22410"/>
                    </a:cubicBezTo>
                    <a:cubicBezTo>
                      <a:pt x="21096" y="26398"/>
                      <a:pt x="14274" y="33299"/>
                      <a:pt x="6743" y="39045"/>
                    </a:cubicBezTo>
                    <a:cubicBezTo>
                      <a:pt x="4513" y="36815"/>
                      <a:pt x="2256" y="34637"/>
                      <a:pt x="0" y="32459"/>
                    </a:cubicBezTo>
                    <a:close/>
                  </a:path>
                </a:pathLst>
              </a:custGeom>
              <a:grpFill/>
              <a:ln w="2609"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6A3A554A-5C5D-BE89-4B7B-3855800846D0}"/>
                  </a:ext>
                </a:extLst>
              </p:cNvPr>
              <p:cNvSpPr/>
              <p:nvPr/>
            </p:nvSpPr>
            <p:spPr>
              <a:xfrm>
                <a:off x="6516311" y="2157545"/>
                <a:ext cx="54627" cy="66356"/>
              </a:xfrm>
              <a:custGeom>
                <a:avLst/>
                <a:gdLst>
                  <a:gd name="connsiteX0" fmla="*/ 236 w 54627"/>
                  <a:gd name="connsiteY0" fmla="*/ 47491 h 66356"/>
                  <a:gd name="connsiteX1" fmla="*/ 48278 w 54627"/>
                  <a:gd name="connsiteY1" fmla="*/ 0 h 66356"/>
                  <a:gd name="connsiteX2" fmla="*/ 54627 w 54627"/>
                  <a:gd name="connsiteY2" fmla="*/ 7478 h 66356"/>
                  <a:gd name="connsiteX3" fmla="*/ 9865 w 54627"/>
                  <a:gd name="connsiteY3" fmla="*/ 51716 h 66356"/>
                  <a:gd name="connsiteX4" fmla="*/ 9839 w 54627"/>
                  <a:gd name="connsiteY4" fmla="*/ 66330 h 66356"/>
                  <a:gd name="connsiteX5" fmla="*/ 26 w 54627"/>
                  <a:gd name="connsiteY5" fmla="*/ 66357 h 66356"/>
                  <a:gd name="connsiteX6" fmla="*/ 236 w 54627"/>
                  <a:gd name="connsiteY6" fmla="*/ 47491 h 663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627" h="66356">
                    <a:moveTo>
                      <a:pt x="236" y="47491"/>
                    </a:moveTo>
                    <a:cubicBezTo>
                      <a:pt x="16110" y="31538"/>
                      <a:pt x="32351" y="15927"/>
                      <a:pt x="48278" y="0"/>
                    </a:cubicBezTo>
                    <a:cubicBezTo>
                      <a:pt x="50403" y="2493"/>
                      <a:pt x="52502" y="4985"/>
                      <a:pt x="54627" y="7478"/>
                    </a:cubicBezTo>
                    <a:cubicBezTo>
                      <a:pt x="39908" y="22434"/>
                      <a:pt x="24742" y="36917"/>
                      <a:pt x="9865" y="51716"/>
                    </a:cubicBezTo>
                    <a:cubicBezTo>
                      <a:pt x="9839" y="56570"/>
                      <a:pt x="9839" y="61450"/>
                      <a:pt x="9839" y="66330"/>
                    </a:cubicBezTo>
                    <a:cubicBezTo>
                      <a:pt x="6559" y="66330"/>
                      <a:pt x="3279" y="66330"/>
                      <a:pt x="26" y="66357"/>
                    </a:cubicBezTo>
                    <a:cubicBezTo>
                      <a:pt x="-106" y="60033"/>
                      <a:pt x="314" y="53762"/>
                      <a:pt x="236" y="47491"/>
                    </a:cubicBezTo>
                    <a:close/>
                  </a:path>
                </a:pathLst>
              </a:custGeom>
              <a:grpFill/>
              <a:ln w="2609"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B28655D1-5B83-1257-677E-67EB94AF7F4B}"/>
                  </a:ext>
                </a:extLst>
              </p:cNvPr>
              <p:cNvSpPr/>
              <p:nvPr/>
            </p:nvSpPr>
            <p:spPr>
              <a:xfrm>
                <a:off x="6698063" y="2188296"/>
                <a:ext cx="258892" cy="400467"/>
              </a:xfrm>
              <a:custGeom>
                <a:avLst/>
                <a:gdLst>
                  <a:gd name="connsiteX0" fmla="*/ 0 w 258892"/>
                  <a:gd name="connsiteY0" fmla="*/ 2493 h 400467"/>
                  <a:gd name="connsiteX1" fmla="*/ 1915 w 258892"/>
                  <a:gd name="connsiteY1" fmla="*/ 0 h 400467"/>
                  <a:gd name="connsiteX2" fmla="*/ 110253 w 258892"/>
                  <a:gd name="connsiteY2" fmla="*/ 71945 h 400467"/>
                  <a:gd name="connsiteX3" fmla="*/ 169394 w 258892"/>
                  <a:gd name="connsiteY3" fmla="*/ 126993 h 400467"/>
                  <a:gd name="connsiteX4" fmla="*/ 217436 w 258892"/>
                  <a:gd name="connsiteY4" fmla="*/ 192904 h 400467"/>
                  <a:gd name="connsiteX5" fmla="*/ 252963 w 258892"/>
                  <a:gd name="connsiteY5" fmla="*/ 270149 h 400467"/>
                  <a:gd name="connsiteX6" fmla="*/ 258893 w 258892"/>
                  <a:gd name="connsiteY6" fmla="*/ 303813 h 400467"/>
                  <a:gd name="connsiteX7" fmla="*/ 239188 w 258892"/>
                  <a:gd name="connsiteY7" fmla="*/ 387513 h 400467"/>
                  <a:gd name="connsiteX8" fmla="*/ 228299 w 258892"/>
                  <a:gd name="connsiteY8" fmla="*/ 396355 h 400467"/>
                  <a:gd name="connsiteX9" fmla="*/ 188260 w 258892"/>
                  <a:gd name="connsiteY9" fmla="*/ 398428 h 400467"/>
                  <a:gd name="connsiteX10" fmla="*/ 197758 w 258892"/>
                  <a:gd name="connsiteY10" fmla="*/ 378854 h 400467"/>
                  <a:gd name="connsiteX11" fmla="*/ 209880 w 258892"/>
                  <a:gd name="connsiteY11" fmla="*/ 267709 h 400467"/>
                  <a:gd name="connsiteX12" fmla="*/ 184770 w 258892"/>
                  <a:gd name="connsiteY12" fmla="*/ 197417 h 400467"/>
                  <a:gd name="connsiteX13" fmla="*/ 81391 w 258892"/>
                  <a:gd name="connsiteY13" fmla="*/ 63339 h 400467"/>
                  <a:gd name="connsiteX14" fmla="*/ 7583 w 258892"/>
                  <a:gd name="connsiteY14" fmla="*/ 5510 h 400467"/>
                  <a:gd name="connsiteX15" fmla="*/ 0 w 258892"/>
                  <a:gd name="connsiteY15" fmla="*/ 2493 h 400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58892" h="400467">
                    <a:moveTo>
                      <a:pt x="0" y="2493"/>
                    </a:moveTo>
                    <a:cubicBezTo>
                      <a:pt x="472" y="1863"/>
                      <a:pt x="1417" y="630"/>
                      <a:pt x="1915" y="0"/>
                    </a:cubicBezTo>
                    <a:cubicBezTo>
                      <a:pt x="39751" y="21227"/>
                      <a:pt x="76668" y="44395"/>
                      <a:pt x="110253" y="71945"/>
                    </a:cubicBezTo>
                    <a:cubicBezTo>
                      <a:pt x="131165" y="88974"/>
                      <a:pt x="150686" y="107577"/>
                      <a:pt x="169394" y="126993"/>
                    </a:cubicBezTo>
                    <a:cubicBezTo>
                      <a:pt x="187945" y="146961"/>
                      <a:pt x="203635" y="169447"/>
                      <a:pt x="217436" y="192904"/>
                    </a:cubicBezTo>
                    <a:cubicBezTo>
                      <a:pt x="231710" y="217437"/>
                      <a:pt x="243885" y="243229"/>
                      <a:pt x="252963" y="270149"/>
                    </a:cubicBezTo>
                    <a:cubicBezTo>
                      <a:pt x="256873" y="280959"/>
                      <a:pt x="257240" y="292557"/>
                      <a:pt x="258893" y="303813"/>
                    </a:cubicBezTo>
                    <a:cubicBezTo>
                      <a:pt x="258893" y="332596"/>
                      <a:pt x="254485" y="362587"/>
                      <a:pt x="239188" y="387513"/>
                    </a:cubicBezTo>
                    <a:cubicBezTo>
                      <a:pt x="235961" y="390898"/>
                      <a:pt x="232104" y="393679"/>
                      <a:pt x="228299" y="396355"/>
                    </a:cubicBezTo>
                    <a:cubicBezTo>
                      <a:pt x="215547" y="401078"/>
                      <a:pt x="201457" y="401682"/>
                      <a:pt x="188260" y="398428"/>
                    </a:cubicBezTo>
                    <a:cubicBezTo>
                      <a:pt x="191172" y="391790"/>
                      <a:pt x="194924" y="385519"/>
                      <a:pt x="197758" y="378854"/>
                    </a:cubicBezTo>
                    <a:cubicBezTo>
                      <a:pt x="212661" y="344063"/>
                      <a:pt x="216387" y="304889"/>
                      <a:pt x="209880" y="267709"/>
                    </a:cubicBezTo>
                    <a:cubicBezTo>
                      <a:pt x="204475" y="243334"/>
                      <a:pt x="195737" y="219798"/>
                      <a:pt x="184770" y="197417"/>
                    </a:cubicBezTo>
                    <a:cubicBezTo>
                      <a:pt x="159555" y="146462"/>
                      <a:pt x="122979" y="101805"/>
                      <a:pt x="81391" y="63339"/>
                    </a:cubicBezTo>
                    <a:cubicBezTo>
                      <a:pt x="58328" y="42217"/>
                      <a:pt x="33690" y="22749"/>
                      <a:pt x="7583" y="5510"/>
                    </a:cubicBezTo>
                    <a:cubicBezTo>
                      <a:pt x="5221" y="4067"/>
                      <a:pt x="2912" y="2204"/>
                      <a:pt x="0" y="2493"/>
                    </a:cubicBezTo>
                    <a:close/>
                  </a:path>
                </a:pathLst>
              </a:custGeom>
              <a:grpFill/>
              <a:ln w="2609"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D69191AA-648F-096D-EA53-63EA4252E9F0}"/>
                  </a:ext>
                </a:extLst>
              </p:cNvPr>
              <p:cNvSpPr/>
              <p:nvPr/>
            </p:nvSpPr>
            <p:spPr>
              <a:xfrm>
                <a:off x="6360114" y="2231654"/>
                <a:ext cx="74254" cy="552801"/>
              </a:xfrm>
              <a:custGeom>
                <a:avLst/>
                <a:gdLst>
                  <a:gd name="connsiteX0" fmla="*/ 12621 w 74254"/>
                  <a:gd name="connsiteY0" fmla="*/ 13 h 552801"/>
                  <a:gd name="connsiteX1" fmla="*/ 74254 w 74254"/>
                  <a:gd name="connsiteY1" fmla="*/ 92 h 552801"/>
                  <a:gd name="connsiteX2" fmla="*/ 74176 w 74254"/>
                  <a:gd name="connsiteY2" fmla="*/ 427487 h 552801"/>
                  <a:gd name="connsiteX3" fmla="*/ 73887 w 74254"/>
                  <a:gd name="connsiteY3" fmla="*/ 528426 h 552801"/>
                  <a:gd name="connsiteX4" fmla="*/ 49275 w 74254"/>
                  <a:gd name="connsiteY4" fmla="*/ 552801 h 552801"/>
                  <a:gd name="connsiteX5" fmla="*/ 0 w 74254"/>
                  <a:gd name="connsiteY5" fmla="*/ 503736 h 552801"/>
                  <a:gd name="connsiteX6" fmla="*/ 12621 w 74254"/>
                  <a:gd name="connsiteY6" fmla="*/ 491089 h 552801"/>
                  <a:gd name="connsiteX7" fmla="*/ 12621 w 74254"/>
                  <a:gd name="connsiteY7" fmla="*/ 13 h 5528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4254" h="552801">
                    <a:moveTo>
                      <a:pt x="12621" y="13"/>
                    </a:moveTo>
                    <a:cubicBezTo>
                      <a:pt x="33165" y="66"/>
                      <a:pt x="53710" y="-92"/>
                      <a:pt x="74254" y="92"/>
                    </a:cubicBezTo>
                    <a:cubicBezTo>
                      <a:pt x="74071" y="142566"/>
                      <a:pt x="74228" y="285013"/>
                      <a:pt x="74176" y="427487"/>
                    </a:cubicBezTo>
                    <a:cubicBezTo>
                      <a:pt x="73992" y="461151"/>
                      <a:pt x="74543" y="494788"/>
                      <a:pt x="73887" y="528426"/>
                    </a:cubicBezTo>
                    <a:cubicBezTo>
                      <a:pt x="65464" y="536324"/>
                      <a:pt x="57514" y="544720"/>
                      <a:pt x="49275" y="552801"/>
                    </a:cubicBezTo>
                    <a:cubicBezTo>
                      <a:pt x="32719" y="536586"/>
                      <a:pt x="16425" y="520082"/>
                      <a:pt x="0" y="503736"/>
                    </a:cubicBezTo>
                    <a:cubicBezTo>
                      <a:pt x="4198" y="499485"/>
                      <a:pt x="8422" y="495313"/>
                      <a:pt x="12621" y="491089"/>
                    </a:cubicBezTo>
                    <a:cubicBezTo>
                      <a:pt x="12568" y="327414"/>
                      <a:pt x="12621" y="163740"/>
                      <a:pt x="12621" y="13"/>
                    </a:cubicBezTo>
                    <a:close/>
                  </a:path>
                </a:pathLst>
              </a:custGeom>
              <a:grpFill/>
              <a:ln w="2609"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B410A562-7259-0095-5953-210C3DFA8924}"/>
                  </a:ext>
                </a:extLst>
              </p:cNvPr>
              <p:cNvSpPr/>
              <p:nvPr/>
            </p:nvSpPr>
            <p:spPr>
              <a:xfrm>
                <a:off x="6411515" y="2231458"/>
                <a:ext cx="32220" cy="559714"/>
              </a:xfrm>
              <a:custGeom>
                <a:avLst/>
                <a:gdLst>
                  <a:gd name="connsiteX0" fmla="*/ 26081 w 32220"/>
                  <a:gd name="connsiteY0" fmla="*/ 0 h 559714"/>
                  <a:gd name="connsiteX1" fmla="*/ 32221 w 32220"/>
                  <a:gd name="connsiteY1" fmla="*/ 367 h 559714"/>
                  <a:gd name="connsiteX2" fmla="*/ 32116 w 32220"/>
                  <a:gd name="connsiteY2" fmla="*/ 531955 h 559714"/>
                  <a:gd name="connsiteX3" fmla="*/ 4303 w 32220"/>
                  <a:gd name="connsiteY3" fmla="*/ 559715 h 559714"/>
                  <a:gd name="connsiteX4" fmla="*/ 0 w 32220"/>
                  <a:gd name="connsiteY4" fmla="*/ 554992 h 559714"/>
                  <a:gd name="connsiteX5" fmla="*/ 25897 w 32220"/>
                  <a:gd name="connsiteY5" fmla="*/ 529305 h 559714"/>
                  <a:gd name="connsiteX6" fmla="*/ 26081 w 32220"/>
                  <a:gd name="connsiteY6" fmla="*/ 0 h 559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220" h="559714">
                    <a:moveTo>
                      <a:pt x="26081" y="0"/>
                    </a:moveTo>
                    <a:cubicBezTo>
                      <a:pt x="28127" y="131"/>
                      <a:pt x="30174" y="236"/>
                      <a:pt x="32221" y="367"/>
                    </a:cubicBezTo>
                    <a:cubicBezTo>
                      <a:pt x="32011" y="177554"/>
                      <a:pt x="32247" y="354768"/>
                      <a:pt x="32116" y="531955"/>
                    </a:cubicBezTo>
                    <a:cubicBezTo>
                      <a:pt x="22801" y="541164"/>
                      <a:pt x="13565" y="550479"/>
                      <a:pt x="4303" y="559715"/>
                    </a:cubicBezTo>
                    <a:cubicBezTo>
                      <a:pt x="2860" y="558141"/>
                      <a:pt x="1417" y="556566"/>
                      <a:pt x="0" y="554992"/>
                    </a:cubicBezTo>
                    <a:cubicBezTo>
                      <a:pt x="8842" y="546648"/>
                      <a:pt x="17239" y="537858"/>
                      <a:pt x="25897" y="529305"/>
                    </a:cubicBezTo>
                    <a:cubicBezTo>
                      <a:pt x="26002" y="352905"/>
                      <a:pt x="25661" y="176426"/>
                      <a:pt x="26081" y="0"/>
                    </a:cubicBezTo>
                    <a:close/>
                  </a:path>
                </a:pathLst>
              </a:custGeom>
              <a:grpFill/>
              <a:ln w="2609"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B0D899AA-C08D-3968-7CFB-975F45CCED7D}"/>
                  </a:ext>
                </a:extLst>
              </p:cNvPr>
              <p:cNvSpPr/>
              <p:nvPr/>
            </p:nvSpPr>
            <p:spPr>
              <a:xfrm>
                <a:off x="6391784" y="2231694"/>
                <a:ext cx="71499" cy="593089"/>
              </a:xfrm>
              <a:custGeom>
                <a:avLst/>
                <a:gdLst>
                  <a:gd name="connsiteX0" fmla="*/ 65176 w 71499"/>
                  <a:gd name="connsiteY0" fmla="*/ 537150 h 593089"/>
                  <a:gd name="connsiteX1" fmla="*/ 65150 w 71499"/>
                  <a:gd name="connsiteY1" fmla="*/ 0 h 593089"/>
                  <a:gd name="connsiteX2" fmla="*/ 71394 w 71499"/>
                  <a:gd name="connsiteY2" fmla="*/ 0 h 593089"/>
                  <a:gd name="connsiteX3" fmla="*/ 71499 w 71499"/>
                  <a:gd name="connsiteY3" fmla="*/ 539590 h 593089"/>
                  <a:gd name="connsiteX4" fmla="*/ 17999 w 71499"/>
                  <a:gd name="connsiteY4" fmla="*/ 593090 h 593089"/>
                  <a:gd name="connsiteX5" fmla="*/ 0 w 71499"/>
                  <a:gd name="connsiteY5" fmla="*/ 574618 h 593089"/>
                  <a:gd name="connsiteX6" fmla="*/ 14195 w 71499"/>
                  <a:gd name="connsiteY6" fmla="*/ 560528 h 593089"/>
                  <a:gd name="connsiteX7" fmla="*/ 18577 w 71499"/>
                  <a:gd name="connsiteY7" fmla="*/ 564910 h 593089"/>
                  <a:gd name="connsiteX8" fmla="*/ 8659 w 71499"/>
                  <a:gd name="connsiteY8" fmla="*/ 574854 h 593089"/>
                  <a:gd name="connsiteX9" fmla="*/ 18341 w 71499"/>
                  <a:gd name="connsiteY9" fmla="*/ 584116 h 593089"/>
                  <a:gd name="connsiteX10" fmla="*/ 65176 w 71499"/>
                  <a:gd name="connsiteY10" fmla="*/ 537150 h 593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1499" h="593089">
                    <a:moveTo>
                      <a:pt x="65176" y="537150"/>
                    </a:moveTo>
                    <a:cubicBezTo>
                      <a:pt x="65150" y="358100"/>
                      <a:pt x="65150" y="179050"/>
                      <a:pt x="65150" y="0"/>
                    </a:cubicBezTo>
                    <a:cubicBezTo>
                      <a:pt x="66724" y="0"/>
                      <a:pt x="69846" y="0"/>
                      <a:pt x="71394" y="0"/>
                    </a:cubicBezTo>
                    <a:cubicBezTo>
                      <a:pt x="71473" y="179863"/>
                      <a:pt x="71289" y="359727"/>
                      <a:pt x="71499" y="539590"/>
                    </a:cubicBezTo>
                    <a:cubicBezTo>
                      <a:pt x="53815" y="557537"/>
                      <a:pt x="35946" y="575379"/>
                      <a:pt x="17999" y="593090"/>
                    </a:cubicBezTo>
                    <a:cubicBezTo>
                      <a:pt x="12148" y="586793"/>
                      <a:pt x="5615" y="581125"/>
                      <a:pt x="0" y="574618"/>
                    </a:cubicBezTo>
                    <a:cubicBezTo>
                      <a:pt x="4854" y="570053"/>
                      <a:pt x="9472" y="565225"/>
                      <a:pt x="14195" y="560528"/>
                    </a:cubicBezTo>
                    <a:cubicBezTo>
                      <a:pt x="15638" y="561971"/>
                      <a:pt x="17107" y="563467"/>
                      <a:pt x="18577" y="564910"/>
                    </a:cubicBezTo>
                    <a:cubicBezTo>
                      <a:pt x="15271" y="568216"/>
                      <a:pt x="11965" y="571522"/>
                      <a:pt x="8659" y="574854"/>
                    </a:cubicBezTo>
                    <a:cubicBezTo>
                      <a:pt x="11781" y="578029"/>
                      <a:pt x="14930" y="581230"/>
                      <a:pt x="18341" y="584116"/>
                    </a:cubicBezTo>
                    <a:cubicBezTo>
                      <a:pt x="33795" y="568321"/>
                      <a:pt x="49590" y="552840"/>
                      <a:pt x="65176" y="537150"/>
                    </a:cubicBezTo>
                    <a:close/>
                  </a:path>
                </a:pathLst>
              </a:custGeom>
              <a:grpFill/>
              <a:ln w="2609"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79426D99-72FE-6A20-3C12-BE950A649731}"/>
                  </a:ext>
                </a:extLst>
              </p:cNvPr>
              <p:cNvSpPr/>
              <p:nvPr/>
            </p:nvSpPr>
            <p:spPr>
              <a:xfrm>
                <a:off x="6292682" y="2231668"/>
                <a:ext cx="237115" cy="707436"/>
              </a:xfrm>
              <a:custGeom>
                <a:avLst/>
                <a:gdLst>
                  <a:gd name="connsiteX0" fmla="*/ 173829 w 237115"/>
                  <a:gd name="connsiteY0" fmla="*/ 26 h 707436"/>
                  <a:gd name="connsiteX1" fmla="*/ 236144 w 237115"/>
                  <a:gd name="connsiteY1" fmla="*/ 0 h 707436"/>
                  <a:gd name="connsiteX2" fmla="*/ 236144 w 237115"/>
                  <a:gd name="connsiteY2" fmla="*/ 500206 h 707436"/>
                  <a:gd name="connsiteX3" fmla="*/ 218932 w 237115"/>
                  <a:gd name="connsiteY3" fmla="*/ 500233 h 707436"/>
                  <a:gd name="connsiteX4" fmla="*/ 218958 w 237115"/>
                  <a:gd name="connsiteY4" fmla="*/ 585428 h 707436"/>
                  <a:gd name="connsiteX5" fmla="*/ 236932 w 237115"/>
                  <a:gd name="connsiteY5" fmla="*/ 585402 h 707436"/>
                  <a:gd name="connsiteX6" fmla="*/ 237115 w 237115"/>
                  <a:gd name="connsiteY6" fmla="*/ 604871 h 707436"/>
                  <a:gd name="connsiteX7" fmla="*/ 134786 w 237115"/>
                  <a:gd name="connsiteY7" fmla="*/ 707436 h 707436"/>
                  <a:gd name="connsiteX8" fmla="*/ 73257 w 237115"/>
                  <a:gd name="connsiteY8" fmla="*/ 645934 h 707436"/>
                  <a:gd name="connsiteX9" fmla="*/ 0 w 237115"/>
                  <a:gd name="connsiteY9" fmla="*/ 572021 h 707436"/>
                  <a:gd name="connsiteX10" fmla="*/ 62237 w 237115"/>
                  <a:gd name="connsiteY10" fmla="*/ 509679 h 707436"/>
                  <a:gd name="connsiteX11" fmla="*/ 111040 w 237115"/>
                  <a:gd name="connsiteY11" fmla="*/ 558560 h 707436"/>
                  <a:gd name="connsiteX12" fmla="*/ 94117 w 237115"/>
                  <a:gd name="connsiteY12" fmla="*/ 575432 h 707436"/>
                  <a:gd name="connsiteX13" fmla="*/ 116629 w 237115"/>
                  <a:gd name="connsiteY13" fmla="*/ 597918 h 707436"/>
                  <a:gd name="connsiteX14" fmla="*/ 173829 w 237115"/>
                  <a:gd name="connsiteY14" fmla="*/ 541060 h 707436"/>
                  <a:gd name="connsiteX15" fmla="*/ 173829 w 237115"/>
                  <a:gd name="connsiteY15" fmla="*/ 26 h 707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37115" h="707436">
                    <a:moveTo>
                      <a:pt x="173829" y="26"/>
                    </a:moveTo>
                    <a:cubicBezTo>
                      <a:pt x="194609" y="0"/>
                      <a:pt x="215390" y="0"/>
                      <a:pt x="236144" y="0"/>
                    </a:cubicBezTo>
                    <a:cubicBezTo>
                      <a:pt x="236171" y="166744"/>
                      <a:pt x="236171" y="333462"/>
                      <a:pt x="236144" y="500206"/>
                    </a:cubicBezTo>
                    <a:cubicBezTo>
                      <a:pt x="230398" y="500206"/>
                      <a:pt x="224678" y="500180"/>
                      <a:pt x="218932" y="500233"/>
                    </a:cubicBezTo>
                    <a:cubicBezTo>
                      <a:pt x="218985" y="528623"/>
                      <a:pt x="218958" y="557012"/>
                      <a:pt x="218958" y="585428"/>
                    </a:cubicBezTo>
                    <a:cubicBezTo>
                      <a:pt x="224941" y="585402"/>
                      <a:pt x="230923" y="585402"/>
                      <a:pt x="236932" y="585402"/>
                    </a:cubicBezTo>
                    <a:cubicBezTo>
                      <a:pt x="236958" y="591883"/>
                      <a:pt x="236774" y="598390"/>
                      <a:pt x="237115" y="604871"/>
                    </a:cubicBezTo>
                    <a:cubicBezTo>
                      <a:pt x="202848" y="638928"/>
                      <a:pt x="169132" y="673484"/>
                      <a:pt x="134786" y="707436"/>
                    </a:cubicBezTo>
                    <a:cubicBezTo>
                      <a:pt x="113874" y="687312"/>
                      <a:pt x="93854" y="666321"/>
                      <a:pt x="73257" y="645934"/>
                    </a:cubicBezTo>
                    <a:cubicBezTo>
                      <a:pt x="48803" y="621322"/>
                      <a:pt x="23956" y="597104"/>
                      <a:pt x="0" y="572021"/>
                    </a:cubicBezTo>
                    <a:cubicBezTo>
                      <a:pt x="20545" y="551056"/>
                      <a:pt x="41509" y="530459"/>
                      <a:pt x="62237" y="509679"/>
                    </a:cubicBezTo>
                    <a:cubicBezTo>
                      <a:pt x="78531" y="525946"/>
                      <a:pt x="94825" y="542214"/>
                      <a:pt x="111040" y="558560"/>
                    </a:cubicBezTo>
                    <a:cubicBezTo>
                      <a:pt x="105399" y="564175"/>
                      <a:pt x="99784" y="569817"/>
                      <a:pt x="94117" y="575432"/>
                    </a:cubicBezTo>
                    <a:cubicBezTo>
                      <a:pt x="101411" y="583172"/>
                      <a:pt x="109204" y="590361"/>
                      <a:pt x="116629" y="597918"/>
                    </a:cubicBezTo>
                    <a:cubicBezTo>
                      <a:pt x="135809" y="579105"/>
                      <a:pt x="154858" y="560109"/>
                      <a:pt x="173829" y="541060"/>
                    </a:cubicBezTo>
                    <a:cubicBezTo>
                      <a:pt x="173802" y="360724"/>
                      <a:pt x="173855" y="180362"/>
                      <a:pt x="173829" y="26"/>
                    </a:cubicBezTo>
                    <a:close/>
                  </a:path>
                </a:pathLst>
              </a:custGeom>
              <a:grpFill/>
              <a:ln w="2609"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E4C10B68-9898-1B36-9D0C-F953096D29C7}"/>
                  </a:ext>
                </a:extLst>
              </p:cNvPr>
              <p:cNvSpPr/>
              <p:nvPr/>
            </p:nvSpPr>
            <p:spPr>
              <a:xfrm>
                <a:off x="6534646" y="2231668"/>
                <a:ext cx="10276" cy="473640"/>
              </a:xfrm>
              <a:custGeom>
                <a:avLst/>
                <a:gdLst>
                  <a:gd name="connsiteX0" fmla="*/ 110 w 10276"/>
                  <a:gd name="connsiteY0" fmla="*/ 407166 h 473640"/>
                  <a:gd name="connsiteX1" fmla="*/ 267 w 10276"/>
                  <a:gd name="connsiteY1" fmla="*/ 26 h 473640"/>
                  <a:gd name="connsiteX2" fmla="*/ 10028 w 10276"/>
                  <a:gd name="connsiteY2" fmla="*/ 0 h 473640"/>
                  <a:gd name="connsiteX3" fmla="*/ 10054 w 10276"/>
                  <a:gd name="connsiteY3" fmla="*/ 374499 h 473640"/>
                  <a:gd name="connsiteX4" fmla="*/ 9923 w 10276"/>
                  <a:gd name="connsiteY4" fmla="*/ 469639 h 473640"/>
                  <a:gd name="connsiteX5" fmla="*/ 398 w 10276"/>
                  <a:gd name="connsiteY5" fmla="*/ 469691 h 473640"/>
                  <a:gd name="connsiteX6" fmla="*/ 110 w 10276"/>
                  <a:gd name="connsiteY6" fmla="*/ 407166 h 473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76" h="473640">
                    <a:moveTo>
                      <a:pt x="110" y="407166"/>
                    </a:moveTo>
                    <a:cubicBezTo>
                      <a:pt x="425" y="271461"/>
                      <a:pt x="162" y="135731"/>
                      <a:pt x="267" y="26"/>
                    </a:cubicBezTo>
                    <a:cubicBezTo>
                      <a:pt x="3495" y="26"/>
                      <a:pt x="6774" y="26"/>
                      <a:pt x="10028" y="0"/>
                    </a:cubicBezTo>
                    <a:cubicBezTo>
                      <a:pt x="10054" y="124842"/>
                      <a:pt x="10028" y="249683"/>
                      <a:pt x="10054" y="374499"/>
                    </a:cubicBezTo>
                    <a:cubicBezTo>
                      <a:pt x="10369" y="406195"/>
                      <a:pt x="10369" y="437917"/>
                      <a:pt x="9923" y="469639"/>
                    </a:cubicBezTo>
                    <a:cubicBezTo>
                      <a:pt x="9608" y="474939"/>
                      <a:pt x="713" y="474992"/>
                      <a:pt x="398" y="469691"/>
                    </a:cubicBezTo>
                    <a:cubicBezTo>
                      <a:pt x="241" y="448858"/>
                      <a:pt x="-205" y="427999"/>
                      <a:pt x="110" y="407166"/>
                    </a:cubicBezTo>
                    <a:close/>
                  </a:path>
                </a:pathLst>
              </a:custGeom>
              <a:grpFill/>
              <a:ln w="2609"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E11930B4-F5FD-D581-B95A-DAECD61054C9}"/>
                  </a:ext>
                </a:extLst>
              </p:cNvPr>
              <p:cNvSpPr/>
              <p:nvPr/>
            </p:nvSpPr>
            <p:spPr>
              <a:xfrm>
                <a:off x="6517858" y="2715432"/>
                <a:ext cx="445237" cy="118847"/>
              </a:xfrm>
              <a:custGeom>
                <a:avLst/>
                <a:gdLst>
                  <a:gd name="connsiteX0" fmla="*/ 17239 w 445237"/>
                  <a:gd name="connsiteY0" fmla="*/ 43 h 118847"/>
                  <a:gd name="connsiteX1" fmla="*/ 288359 w 445237"/>
                  <a:gd name="connsiteY1" fmla="*/ 95 h 118847"/>
                  <a:gd name="connsiteX2" fmla="*/ 444319 w 445237"/>
                  <a:gd name="connsiteY2" fmla="*/ 305 h 118847"/>
                  <a:gd name="connsiteX3" fmla="*/ 403282 w 445237"/>
                  <a:gd name="connsiteY3" fmla="*/ 24340 h 118847"/>
                  <a:gd name="connsiteX4" fmla="*/ 386857 w 445237"/>
                  <a:gd name="connsiteY4" fmla="*/ 51549 h 118847"/>
                  <a:gd name="connsiteX5" fmla="*/ 397588 w 445237"/>
                  <a:gd name="connsiteY5" fmla="*/ 87784 h 118847"/>
                  <a:gd name="connsiteX6" fmla="*/ 416349 w 445237"/>
                  <a:gd name="connsiteY6" fmla="*/ 101900 h 118847"/>
                  <a:gd name="connsiteX7" fmla="*/ 445237 w 445237"/>
                  <a:gd name="connsiteY7" fmla="*/ 118666 h 118847"/>
                  <a:gd name="connsiteX8" fmla="*/ 318139 w 445237"/>
                  <a:gd name="connsiteY8" fmla="*/ 118220 h 118847"/>
                  <a:gd name="connsiteX9" fmla="*/ 224363 w 445237"/>
                  <a:gd name="connsiteY9" fmla="*/ 118351 h 118847"/>
                  <a:gd name="connsiteX10" fmla="*/ 41483 w 445237"/>
                  <a:gd name="connsiteY10" fmla="*/ 118430 h 118847"/>
                  <a:gd name="connsiteX11" fmla="*/ 18026 w 445237"/>
                  <a:gd name="connsiteY11" fmla="*/ 118142 h 118847"/>
                  <a:gd name="connsiteX12" fmla="*/ 17265 w 445237"/>
                  <a:gd name="connsiteY12" fmla="*/ 95393 h 118847"/>
                  <a:gd name="connsiteX13" fmla="*/ 0 w 445237"/>
                  <a:gd name="connsiteY13" fmla="*/ 95340 h 118847"/>
                  <a:gd name="connsiteX14" fmla="*/ 26 w 445237"/>
                  <a:gd name="connsiteY14" fmla="*/ 22687 h 118847"/>
                  <a:gd name="connsiteX15" fmla="*/ 17212 w 445237"/>
                  <a:gd name="connsiteY15" fmla="*/ 22713 h 118847"/>
                  <a:gd name="connsiteX16" fmla="*/ 17239 w 445237"/>
                  <a:gd name="connsiteY16" fmla="*/ 43 h 118847"/>
                  <a:gd name="connsiteX17" fmla="*/ 48383 w 445237"/>
                  <a:gd name="connsiteY17" fmla="*/ 19459 h 118847"/>
                  <a:gd name="connsiteX18" fmla="*/ 151841 w 445237"/>
                  <a:gd name="connsiteY18" fmla="*/ 19748 h 118847"/>
                  <a:gd name="connsiteX19" fmla="*/ 153022 w 445237"/>
                  <a:gd name="connsiteY19" fmla="*/ 22372 h 118847"/>
                  <a:gd name="connsiteX20" fmla="*/ 44553 w 445237"/>
                  <a:gd name="connsiteY20" fmla="*/ 22398 h 118847"/>
                  <a:gd name="connsiteX21" fmla="*/ 37678 w 445237"/>
                  <a:gd name="connsiteY21" fmla="*/ 24130 h 118847"/>
                  <a:gd name="connsiteX22" fmla="*/ 160027 w 445237"/>
                  <a:gd name="connsiteY22" fmla="*/ 24340 h 118847"/>
                  <a:gd name="connsiteX23" fmla="*/ 159844 w 445237"/>
                  <a:gd name="connsiteY23" fmla="*/ 27095 h 118847"/>
                  <a:gd name="connsiteX24" fmla="*/ 36602 w 445237"/>
                  <a:gd name="connsiteY24" fmla="*/ 27095 h 118847"/>
                  <a:gd name="connsiteX25" fmla="*/ 31591 w 445237"/>
                  <a:gd name="connsiteY25" fmla="*/ 28774 h 118847"/>
                  <a:gd name="connsiteX26" fmla="*/ 179653 w 445237"/>
                  <a:gd name="connsiteY26" fmla="*/ 29141 h 118847"/>
                  <a:gd name="connsiteX27" fmla="*/ 180572 w 445237"/>
                  <a:gd name="connsiteY27" fmla="*/ 32001 h 118847"/>
                  <a:gd name="connsiteX28" fmla="*/ 32011 w 445237"/>
                  <a:gd name="connsiteY28" fmla="*/ 32027 h 118847"/>
                  <a:gd name="connsiteX29" fmla="*/ 26579 w 445237"/>
                  <a:gd name="connsiteY29" fmla="*/ 33602 h 118847"/>
                  <a:gd name="connsiteX30" fmla="*/ 180572 w 445237"/>
                  <a:gd name="connsiteY30" fmla="*/ 33864 h 118847"/>
                  <a:gd name="connsiteX31" fmla="*/ 180598 w 445237"/>
                  <a:gd name="connsiteY31" fmla="*/ 36645 h 118847"/>
                  <a:gd name="connsiteX32" fmla="*/ 27471 w 445237"/>
                  <a:gd name="connsiteY32" fmla="*/ 36645 h 118847"/>
                  <a:gd name="connsiteX33" fmla="*/ 23378 w 445237"/>
                  <a:gd name="connsiteY33" fmla="*/ 38403 h 118847"/>
                  <a:gd name="connsiteX34" fmla="*/ 186843 w 445237"/>
                  <a:gd name="connsiteY34" fmla="*/ 38587 h 118847"/>
                  <a:gd name="connsiteX35" fmla="*/ 186843 w 445237"/>
                  <a:gd name="connsiteY35" fmla="*/ 41342 h 118847"/>
                  <a:gd name="connsiteX36" fmla="*/ 25766 w 445237"/>
                  <a:gd name="connsiteY36" fmla="*/ 41342 h 118847"/>
                  <a:gd name="connsiteX37" fmla="*/ 20754 w 445237"/>
                  <a:gd name="connsiteY37" fmla="*/ 43179 h 118847"/>
                  <a:gd name="connsiteX38" fmla="*/ 142474 w 445237"/>
                  <a:gd name="connsiteY38" fmla="*/ 43336 h 118847"/>
                  <a:gd name="connsiteX39" fmla="*/ 142553 w 445237"/>
                  <a:gd name="connsiteY39" fmla="*/ 46144 h 118847"/>
                  <a:gd name="connsiteX40" fmla="*/ 22670 w 445237"/>
                  <a:gd name="connsiteY40" fmla="*/ 46222 h 118847"/>
                  <a:gd name="connsiteX41" fmla="*/ 18865 w 445237"/>
                  <a:gd name="connsiteY41" fmla="*/ 47849 h 118847"/>
                  <a:gd name="connsiteX42" fmla="*/ 135494 w 445237"/>
                  <a:gd name="connsiteY42" fmla="*/ 48164 h 118847"/>
                  <a:gd name="connsiteX43" fmla="*/ 138722 w 445237"/>
                  <a:gd name="connsiteY43" fmla="*/ 48846 h 118847"/>
                  <a:gd name="connsiteX44" fmla="*/ 136124 w 445237"/>
                  <a:gd name="connsiteY44" fmla="*/ 50211 h 118847"/>
                  <a:gd name="connsiteX45" fmla="*/ 124579 w 445237"/>
                  <a:gd name="connsiteY45" fmla="*/ 52310 h 118847"/>
                  <a:gd name="connsiteX46" fmla="*/ 206731 w 445237"/>
                  <a:gd name="connsiteY46" fmla="*/ 52834 h 118847"/>
                  <a:gd name="connsiteX47" fmla="*/ 207518 w 445237"/>
                  <a:gd name="connsiteY47" fmla="*/ 55537 h 118847"/>
                  <a:gd name="connsiteX48" fmla="*/ 18183 w 445237"/>
                  <a:gd name="connsiteY48" fmla="*/ 55563 h 118847"/>
                  <a:gd name="connsiteX49" fmla="*/ 18026 w 445237"/>
                  <a:gd name="connsiteY49" fmla="*/ 57452 h 118847"/>
                  <a:gd name="connsiteX50" fmla="*/ 207177 w 445237"/>
                  <a:gd name="connsiteY50" fmla="*/ 57479 h 118847"/>
                  <a:gd name="connsiteX51" fmla="*/ 207177 w 445237"/>
                  <a:gd name="connsiteY51" fmla="*/ 60286 h 118847"/>
                  <a:gd name="connsiteX52" fmla="*/ 18655 w 445237"/>
                  <a:gd name="connsiteY52" fmla="*/ 60443 h 118847"/>
                  <a:gd name="connsiteX53" fmla="*/ 17553 w 445237"/>
                  <a:gd name="connsiteY53" fmla="*/ 62228 h 118847"/>
                  <a:gd name="connsiteX54" fmla="*/ 207230 w 445237"/>
                  <a:gd name="connsiteY54" fmla="*/ 62359 h 118847"/>
                  <a:gd name="connsiteX55" fmla="*/ 207125 w 445237"/>
                  <a:gd name="connsiteY55" fmla="*/ 65166 h 118847"/>
                  <a:gd name="connsiteX56" fmla="*/ 18078 w 445237"/>
                  <a:gd name="connsiteY56" fmla="*/ 65245 h 118847"/>
                  <a:gd name="connsiteX57" fmla="*/ 19180 w 445237"/>
                  <a:gd name="connsiteY57" fmla="*/ 66819 h 118847"/>
                  <a:gd name="connsiteX58" fmla="*/ 201274 w 445237"/>
                  <a:gd name="connsiteY58" fmla="*/ 67082 h 118847"/>
                  <a:gd name="connsiteX59" fmla="*/ 200565 w 445237"/>
                  <a:gd name="connsiteY59" fmla="*/ 69784 h 118847"/>
                  <a:gd name="connsiteX60" fmla="*/ 18839 w 445237"/>
                  <a:gd name="connsiteY60" fmla="*/ 70073 h 118847"/>
                  <a:gd name="connsiteX61" fmla="*/ 25818 w 445237"/>
                  <a:gd name="connsiteY61" fmla="*/ 71831 h 118847"/>
                  <a:gd name="connsiteX62" fmla="*/ 178027 w 445237"/>
                  <a:gd name="connsiteY62" fmla="*/ 71910 h 118847"/>
                  <a:gd name="connsiteX63" fmla="*/ 179024 w 445237"/>
                  <a:gd name="connsiteY63" fmla="*/ 74481 h 118847"/>
                  <a:gd name="connsiteX64" fmla="*/ 20492 w 445237"/>
                  <a:gd name="connsiteY64" fmla="*/ 74980 h 118847"/>
                  <a:gd name="connsiteX65" fmla="*/ 25845 w 445237"/>
                  <a:gd name="connsiteY65" fmla="*/ 76501 h 118847"/>
                  <a:gd name="connsiteX66" fmla="*/ 174353 w 445237"/>
                  <a:gd name="connsiteY66" fmla="*/ 76475 h 118847"/>
                  <a:gd name="connsiteX67" fmla="*/ 174301 w 445237"/>
                  <a:gd name="connsiteY67" fmla="*/ 79440 h 118847"/>
                  <a:gd name="connsiteX68" fmla="*/ 23300 w 445237"/>
                  <a:gd name="connsiteY68" fmla="*/ 79571 h 118847"/>
                  <a:gd name="connsiteX69" fmla="*/ 25923 w 445237"/>
                  <a:gd name="connsiteY69" fmla="*/ 81277 h 118847"/>
                  <a:gd name="connsiteX70" fmla="*/ 167741 w 445237"/>
                  <a:gd name="connsiteY70" fmla="*/ 81539 h 118847"/>
                  <a:gd name="connsiteX71" fmla="*/ 168738 w 445237"/>
                  <a:gd name="connsiteY71" fmla="*/ 84137 h 118847"/>
                  <a:gd name="connsiteX72" fmla="*/ 27314 w 445237"/>
                  <a:gd name="connsiteY72" fmla="*/ 84268 h 118847"/>
                  <a:gd name="connsiteX73" fmla="*/ 28678 w 445237"/>
                  <a:gd name="connsiteY73" fmla="*/ 85868 h 118847"/>
                  <a:gd name="connsiteX74" fmla="*/ 165144 w 445237"/>
                  <a:gd name="connsiteY74" fmla="*/ 86288 h 118847"/>
                  <a:gd name="connsiteX75" fmla="*/ 166456 w 445237"/>
                  <a:gd name="connsiteY75" fmla="*/ 88623 h 118847"/>
                  <a:gd name="connsiteX76" fmla="*/ 32116 w 445237"/>
                  <a:gd name="connsiteY76" fmla="*/ 88912 h 118847"/>
                  <a:gd name="connsiteX77" fmla="*/ 36707 w 445237"/>
                  <a:gd name="connsiteY77" fmla="*/ 90985 h 118847"/>
                  <a:gd name="connsiteX78" fmla="*/ 198886 w 445237"/>
                  <a:gd name="connsiteY78" fmla="*/ 91064 h 118847"/>
                  <a:gd name="connsiteX79" fmla="*/ 200801 w 445237"/>
                  <a:gd name="connsiteY79" fmla="*/ 93687 h 118847"/>
                  <a:gd name="connsiteX80" fmla="*/ 38150 w 445237"/>
                  <a:gd name="connsiteY80" fmla="*/ 93897 h 118847"/>
                  <a:gd name="connsiteX81" fmla="*/ 44710 w 445237"/>
                  <a:gd name="connsiteY81" fmla="*/ 95682 h 118847"/>
                  <a:gd name="connsiteX82" fmla="*/ 232497 w 445237"/>
                  <a:gd name="connsiteY82" fmla="*/ 95682 h 118847"/>
                  <a:gd name="connsiteX83" fmla="*/ 232340 w 445237"/>
                  <a:gd name="connsiteY83" fmla="*/ 98410 h 118847"/>
                  <a:gd name="connsiteX84" fmla="*/ 65018 w 445237"/>
                  <a:gd name="connsiteY84" fmla="*/ 98437 h 118847"/>
                  <a:gd name="connsiteX85" fmla="*/ 50640 w 445237"/>
                  <a:gd name="connsiteY85" fmla="*/ 99093 h 118847"/>
                  <a:gd name="connsiteX86" fmla="*/ 89997 w 445237"/>
                  <a:gd name="connsiteY86" fmla="*/ 100457 h 118847"/>
                  <a:gd name="connsiteX87" fmla="*/ 197758 w 445237"/>
                  <a:gd name="connsiteY87" fmla="*/ 99958 h 118847"/>
                  <a:gd name="connsiteX88" fmla="*/ 408976 w 445237"/>
                  <a:gd name="connsiteY88" fmla="*/ 100195 h 118847"/>
                  <a:gd name="connsiteX89" fmla="*/ 402626 w 445237"/>
                  <a:gd name="connsiteY89" fmla="*/ 98410 h 118847"/>
                  <a:gd name="connsiteX90" fmla="*/ 311816 w 445237"/>
                  <a:gd name="connsiteY90" fmla="*/ 98305 h 118847"/>
                  <a:gd name="connsiteX91" fmla="*/ 310373 w 445237"/>
                  <a:gd name="connsiteY91" fmla="*/ 96049 h 118847"/>
                  <a:gd name="connsiteX92" fmla="*/ 401498 w 445237"/>
                  <a:gd name="connsiteY92" fmla="*/ 95209 h 118847"/>
                  <a:gd name="connsiteX93" fmla="*/ 390163 w 445237"/>
                  <a:gd name="connsiteY93" fmla="*/ 93714 h 118847"/>
                  <a:gd name="connsiteX94" fmla="*/ 310950 w 445237"/>
                  <a:gd name="connsiteY94" fmla="*/ 93582 h 118847"/>
                  <a:gd name="connsiteX95" fmla="*/ 310005 w 445237"/>
                  <a:gd name="connsiteY95" fmla="*/ 91090 h 118847"/>
                  <a:gd name="connsiteX96" fmla="*/ 380744 w 445237"/>
                  <a:gd name="connsiteY96" fmla="*/ 91011 h 118847"/>
                  <a:gd name="connsiteX97" fmla="*/ 396513 w 445237"/>
                  <a:gd name="connsiteY97" fmla="*/ 90513 h 118847"/>
                  <a:gd name="connsiteX98" fmla="*/ 391790 w 445237"/>
                  <a:gd name="connsiteY98" fmla="*/ 88886 h 118847"/>
                  <a:gd name="connsiteX99" fmla="*/ 311947 w 445237"/>
                  <a:gd name="connsiteY99" fmla="*/ 88807 h 118847"/>
                  <a:gd name="connsiteX100" fmla="*/ 308326 w 445237"/>
                  <a:gd name="connsiteY100" fmla="*/ 87679 h 118847"/>
                  <a:gd name="connsiteX101" fmla="*/ 311684 w 445237"/>
                  <a:gd name="connsiteY101" fmla="*/ 86210 h 118847"/>
                  <a:gd name="connsiteX102" fmla="*/ 391554 w 445237"/>
                  <a:gd name="connsiteY102" fmla="*/ 86026 h 118847"/>
                  <a:gd name="connsiteX103" fmla="*/ 391501 w 445237"/>
                  <a:gd name="connsiteY103" fmla="*/ 84268 h 118847"/>
                  <a:gd name="connsiteX104" fmla="*/ 308824 w 445237"/>
                  <a:gd name="connsiteY104" fmla="*/ 84189 h 118847"/>
                  <a:gd name="connsiteX105" fmla="*/ 308772 w 445237"/>
                  <a:gd name="connsiteY105" fmla="*/ 81434 h 118847"/>
                  <a:gd name="connsiteX106" fmla="*/ 389428 w 445237"/>
                  <a:gd name="connsiteY106" fmla="*/ 81303 h 118847"/>
                  <a:gd name="connsiteX107" fmla="*/ 386857 w 445237"/>
                  <a:gd name="connsiteY107" fmla="*/ 79519 h 118847"/>
                  <a:gd name="connsiteX108" fmla="*/ 301425 w 445237"/>
                  <a:gd name="connsiteY108" fmla="*/ 79283 h 118847"/>
                  <a:gd name="connsiteX109" fmla="*/ 302055 w 445237"/>
                  <a:gd name="connsiteY109" fmla="*/ 76449 h 118847"/>
                  <a:gd name="connsiteX110" fmla="*/ 387434 w 445237"/>
                  <a:gd name="connsiteY110" fmla="*/ 76213 h 118847"/>
                  <a:gd name="connsiteX111" fmla="*/ 380560 w 445237"/>
                  <a:gd name="connsiteY111" fmla="*/ 74717 h 118847"/>
                  <a:gd name="connsiteX112" fmla="*/ 293213 w 445237"/>
                  <a:gd name="connsiteY112" fmla="*/ 74770 h 118847"/>
                  <a:gd name="connsiteX113" fmla="*/ 293239 w 445237"/>
                  <a:gd name="connsiteY113" fmla="*/ 71805 h 118847"/>
                  <a:gd name="connsiteX114" fmla="*/ 385703 w 445237"/>
                  <a:gd name="connsiteY114" fmla="*/ 71569 h 118847"/>
                  <a:gd name="connsiteX115" fmla="*/ 379143 w 445237"/>
                  <a:gd name="connsiteY115" fmla="*/ 69837 h 118847"/>
                  <a:gd name="connsiteX116" fmla="*/ 285446 w 445237"/>
                  <a:gd name="connsiteY116" fmla="*/ 69889 h 118847"/>
                  <a:gd name="connsiteX117" fmla="*/ 285262 w 445237"/>
                  <a:gd name="connsiteY117" fmla="*/ 67056 h 118847"/>
                  <a:gd name="connsiteX118" fmla="*/ 383866 w 445237"/>
                  <a:gd name="connsiteY118" fmla="*/ 67003 h 118847"/>
                  <a:gd name="connsiteX119" fmla="*/ 383918 w 445237"/>
                  <a:gd name="connsiteY119" fmla="*/ 65219 h 118847"/>
                  <a:gd name="connsiteX120" fmla="*/ 280723 w 445237"/>
                  <a:gd name="connsiteY120" fmla="*/ 65193 h 118847"/>
                  <a:gd name="connsiteX121" fmla="*/ 280618 w 445237"/>
                  <a:gd name="connsiteY121" fmla="*/ 62359 h 118847"/>
                  <a:gd name="connsiteX122" fmla="*/ 383367 w 445237"/>
                  <a:gd name="connsiteY122" fmla="*/ 62333 h 118847"/>
                  <a:gd name="connsiteX123" fmla="*/ 383262 w 445237"/>
                  <a:gd name="connsiteY123" fmla="*/ 60312 h 118847"/>
                  <a:gd name="connsiteX124" fmla="*/ 282665 w 445237"/>
                  <a:gd name="connsiteY124" fmla="*/ 60286 h 118847"/>
                  <a:gd name="connsiteX125" fmla="*/ 285053 w 445237"/>
                  <a:gd name="connsiteY125" fmla="*/ 58056 h 118847"/>
                  <a:gd name="connsiteX126" fmla="*/ 335299 w 445237"/>
                  <a:gd name="connsiteY126" fmla="*/ 57452 h 118847"/>
                  <a:gd name="connsiteX127" fmla="*/ 383971 w 445237"/>
                  <a:gd name="connsiteY127" fmla="*/ 57321 h 118847"/>
                  <a:gd name="connsiteX128" fmla="*/ 380744 w 445237"/>
                  <a:gd name="connsiteY128" fmla="*/ 55616 h 118847"/>
                  <a:gd name="connsiteX129" fmla="*/ 329107 w 445237"/>
                  <a:gd name="connsiteY129" fmla="*/ 55616 h 118847"/>
                  <a:gd name="connsiteX130" fmla="*/ 329133 w 445237"/>
                  <a:gd name="connsiteY130" fmla="*/ 52808 h 118847"/>
                  <a:gd name="connsiteX131" fmla="*/ 383840 w 445237"/>
                  <a:gd name="connsiteY131" fmla="*/ 52782 h 118847"/>
                  <a:gd name="connsiteX132" fmla="*/ 383630 w 445237"/>
                  <a:gd name="connsiteY132" fmla="*/ 50919 h 118847"/>
                  <a:gd name="connsiteX133" fmla="*/ 329107 w 445237"/>
                  <a:gd name="connsiteY133" fmla="*/ 50972 h 118847"/>
                  <a:gd name="connsiteX134" fmla="*/ 329133 w 445237"/>
                  <a:gd name="connsiteY134" fmla="*/ 48138 h 118847"/>
                  <a:gd name="connsiteX135" fmla="*/ 384128 w 445237"/>
                  <a:gd name="connsiteY135" fmla="*/ 47902 h 118847"/>
                  <a:gd name="connsiteX136" fmla="*/ 385624 w 445237"/>
                  <a:gd name="connsiteY136" fmla="*/ 46537 h 118847"/>
                  <a:gd name="connsiteX137" fmla="*/ 243465 w 445237"/>
                  <a:gd name="connsiteY137" fmla="*/ 46117 h 118847"/>
                  <a:gd name="connsiteX138" fmla="*/ 251022 w 445237"/>
                  <a:gd name="connsiteY138" fmla="*/ 43651 h 118847"/>
                  <a:gd name="connsiteX139" fmla="*/ 379248 w 445237"/>
                  <a:gd name="connsiteY139" fmla="*/ 43494 h 118847"/>
                  <a:gd name="connsiteX140" fmla="*/ 387618 w 445237"/>
                  <a:gd name="connsiteY140" fmla="*/ 41867 h 118847"/>
                  <a:gd name="connsiteX141" fmla="*/ 372872 w 445237"/>
                  <a:gd name="connsiteY141" fmla="*/ 41447 h 118847"/>
                  <a:gd name="connsiteX142" fmla="*/ 278336 w 445237"/>
                  <a:gd name="connsiteY142" fmla="*/ 41447 h 118847"/>
                  <a:gd name="connsiteX143" fmla="*/ 278362 w 445237"/>
                  <a:gd name="connsiteY143" fmla="*/ 38639 h 118847"/>
                  <a:gd name="connsiteX144" fmla="*/ 385493 w 445237"/>
                  <a:gd name="connsiteY144" fmla="*/ 38639 h 118847"/>
                  <a:gd name="connsiteX145" fmla="*/ 389297 w 445237"/>
                  <a:gd name="connsiteY145" fmla="*/ 36855 h 118847"/>
                  <a:gd name="connsiteX146" fmla="*/ 275974 w 445237"/>
                  <a:gd name="connsiteY146" fmla="*/ 36750 h 118847"/>
                  <a:gd name="connsiteX147" fmla="*/ 276000 w 445237"/>
                  <a:gd name="connsiteY147" fmla="*/ 33995 h 118847"/>
                  <a:gd name="connsiteX148" fmla="*/ 388694 w 445237"/>
                  <a:gd name="connsiteY148" fmla="*/ 33969 h 118847"/>
                  <a:gd name="connsiteX149" fmla="*/ 392157 w 445237"/>
                  <a:gd name="connsiteY149" fmla="*/ 32264 h 118847"/>
                  <a:gd name="connsiteX150" fmla="*/ 288122 w 445237"/>
                  <a:gd name="connsiteY150" fmla="*/ 32027 h 118847"/>
                  <a:gd name="connsiteX151" fmla="*/ 287230 w 445237"/>
                  <a:gd name="connsiteY151" fmla="*/ 29063 h 118847"/>
                  <a:gd name="connsiteX152" fmla="*/ 391790 w 445237"/>
                  <a:gd name="connsiteY152" fmla="*/ 29036 h 118847"/>
                  <a:gd name="connsiteX153" fmla="*/ 396749 w 445237"/>
                  <a:gd name="connsiteY153" fmla="*/ 27436 h 118847"/>
                  <a:gd name="connsiteX154" fmla="*/ 275187 w 445237"/>
                  <a:gd name="connsiteY154" fmla="*/ 27226 h 118847"/>
                  <a:gd name="connsiteX155" fmla="*/ 275187 w 445237"/>
                  <a:gd name="connsiteY155" fmla="*/ 24418 h 118847"/>
                  <a:gd name="connsiteX156" fmla="*/ 396355 w 445237"/>
                  <a:gd name="connsiteY156" fmla="*/ 24445 h 118847"/>
                  <a:gd name="connsiteX157" fmla="*/ 402101 w 445237"/>
                  <a:gd name="connsiteY157" fmla="*/ 22765 h 118847"/>
                  <a:gd name="connsiteX158" fmla="*/ 251756 w 445237"/>
                  <a:gd name="connsiteY158" fmla="*/ 22503 h 118847"/>
                  <a:gd name="connsiteX159" fmla="*/ 251730 w 445237"/>
                  <a:gd name="connsiteY159" fmla="*/ 19722 h 118847"/>
                  <a:gd name="connsiteX160" fmla="*/ 394860 w 445237"/>
                  <a:gd name="connsiteY160" fmla="*/ 19722 h 118847"/>
                  <a:gd name="connsiteX161" fmla="*/ 409553 w 445237"/>
                  <a:gd name="connsiteY161" fmla="*/ 17859 h 118847"/>
                  <a:gd name="connsiteX162" fmla="*/ 260310 w 445237"/>
                  <a:gd name="connsiteY162" fmla="*/ 17675 h 118847"/>
                  <a:gd name="connsiteX163" fmla="*/ 83805 w 445237"/>
                  <a:gd name="connsiteY163" fmla="*/ 17675 h 118847"/>
                  <a:gd name="connsiteX164" fmla="*/ 48383 w 445237"/>
                  <a:gd name="connsiteY164" fmla="*/ 19459 h 118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Lst>
                <a:rect l="l" t="t" r="r" b="b"/>
                <a:pathLst>
                  <a:path w="445237" h="118847">
                    <a:moveTo>
                      <a:pt x="17239" y="43"/>
                    </a:moveTo>
                    <a:cubicBezTo>
                      <a:pt x="107629" y="-36"/>
                      <a:pt x="197994" y="148"/>
                      <a:pt x="288359" y="95"/>
                    </a:cubicBezTo>
                    <a:cubicBezTo>
                      <a:pt x="340337" y="332"/>
                      <a:pt x="392341" y="-377"/>
                      <a:pt x="444319" y="305"/>
                    </a:cubicBezTo>
                    <a:cubicBezTo>
                      <a:pt x="430150" y="7521"/>
                      <a:pt x="417188" y="16731"/>
                      <a:pt x="403282" y="24340"/>
                    </a:cubicBezTo>
                    <a:cubicBezTo>
                      <a:pt x="395148" y="31319"/>
                      <a:pt x="388694" y="40844"/>
                      <a:pt x="386857" y="51549"/>
                    </a:cubicBezTo>
                    <a:cubicBezTo>
                      <a:pt x="384417" y="64432"/>
                      <a:pt x="388615" y="78259"/>
                      <a:pt x="397588" y="87784"/>
                    </a:cubicBezTo>
                    <a:cubicBezTo>
                      <a:pt x="402705" y="93845"/>
                      <a:pt x="409737" y="97728"/>
                      <a:pt x="416349" y="101900"/>
                    </a:cubicBezTo>
                    <a:cubicBezTo>
                      <a:pt x="425768" y="107830"/>
                      <a:pt x="435765" y="112789"/>
                      <a:pt x="445237" y="118666"/>
                    </a:cubicBezTo>
                    <a:cubicBezTo>
                      <a:pt x="402889" y="119034"/>
                      <a:pt x="360514" y="118824"/>
                      <a:pt x="318139" y="118220"/>
                    </a:cubicBezTo>
                    <a:cubicBezTo>
                      <a:pt x="286889" y="118614"/>
                      <a:pt x="255639" y="118220"/>
                      <a:pt x="224363" y="118351"/>
                    </a:cubicBezTo>
                    <a:cubicBezTo>
                      <a:pt x="163412" y="118850"/>
                      <a:pt x="102434" y="117984"/>
                      <a:pt x="41483" y="118430"/>
                    </a:cubicBezTo>
                    <a:cubicBezTo>
                      <a:pt x="33664" y="118430"/>
                      <a:pt x="25845" y="118089"/>
                      <a:pt x="18026" y="118142"/>
                    </a:cubicBezTo>
                    <a:cubicBezTo>
                      <a:pt x="17842" y="110532"/>
                      <a:pt x="18498" y="102923"/>
                      <a:pt x="17265" y="95393"/>
                    </a:cubicBezTo>
                    <a:cubicBezTo>
                      <a:pt x="11519" y="95340"/>
                      <a:pt x="5772" y="95340"/>
                      <a:pt x="0" y="95340"/>
                    </a:cubicBezTo>
                    <a:cubicBezTo>
                      <a:pt x="52" y="71122"/>
                      <a:pt x="-26" y="46905"/>
                      <a:pt x="26" y="22687"/>
                    </a:cubicBezTo>
                    <a:cubicBezTo>
                      <a:pt x="5746" y="22687"/>
                      <a:pt x="11466" y="22687"/>
                      <a:pt x="17212" y="22713"/>
                    </a:cubicBezTo>
                    <a:cubicBezTo>
                      <a:pt x="17239" y="15156"/>
                      <a:pt x="17239" y="7600"/>
                      <a:pt x="17239" y="43"/>
                    </a:cubicBezTo>
                    <a:close/>
                    <a:moveTo>
                      <a:pt x="48383" y="19459"/>
                    </a:moveTo>
                    <a:cubicBezTo>
                      <a:pt x="82860" y="19932"/>
                      <a:pt x="117364" y="19328"/>
                      <a:pt x="151841" y="19748"/>
                    </a:cubicBezTo>
                    <a:lnTo>
                      <a:pt x="153022" y="22372"/>
                    </a:lnTo>
                    <a:cubicBezTo>
                      <a:pt x="116865" y="22477"/>
                      <a:pt x="80709" y="22398"/>
                      <a:pt x="44553" y="22398"/>
                    </a:cubicBezTo>
                    <a:cubicBezTo>
                      <a:pt x="42086" y="22188"/>
                      <a:pt x="39830" y="23106"/>
                      <a:pt x="37678" y="24130"/>
                    </a:cubicBezTo>
                    <a:cubicBezTo>
                      <a:pt x="78452" y="24418"/>
                      <a:pt x="119253" y="24235"/>
                      <a:pt x="160027" y="24340"/>
                    </a:cubicBezTo>
                    <a:lnTo>
                      <a:pt x="159844" y="27095"/>
                    </a:lnTo>
                    <a:cubicBezTo>
                      <a:pt x="118754" y="26990"/>
                      <a:pt x="77692" y="27252"/>
                      <a:pt x="36602" y="27095"/>
                    </a:cubicBezTo>
                    <a:cubicBezTo>
                      <a:pt x="34739" y="26859"/>
                      <a:pt x="33060" y="27698"/>
                      <a:pt x="31591" y="28774"/>
                    </a:cubicBezTo>
                    <a:cubicBezTo>
                      <a:pt x="80945" y="29246"/>
                      <a:pt x="130325" y="28485"/>
                      <a:pt x="179653" y="29141"/>
                    </a:cubicBezTo>
                    <a:lnTo>
                      <a:pt x="180572" y="32001"/>
                    </a:lnTo>
                    <a:cubicBezTo>
                      <a:pt x="131060" y="32080"/>
                      <a:pt x="81522" y="32027"/>
                      <a:pt x="32011" y="32027"/>
                    </a:cubicBezTo>
                    <a:cubicBezTo>
                      <a:pt x="30017" y="31818"/>
                      <a:pt x="28154" y="32395"/>
                      <a:pt x="26579" y="33602"/>
                    </a:cubicBezTo>
                    <a:cubicBezTo>
                      <a:pt x="77901" y="34048"/>
                      <a:pt x="129250" y="33759"/>
                      <a:pt x="180572" y="33864"/>
                    </a:cubicBezTo>
                    <a:lnTo>
                      <a:pt x="180598" y="36645"/>
                    </a:lnTo>
                    <a:cubicBezTo>
                      <a:pt x="129538" y="36593"/>
                      <a:pt x="78505" y="36724"/>
                      <a:pt x="27471" y="36645"/>
                    </a:cubicBezTo>
                    <a:cubicBezTo>
                      <a:pt x="25792" y="36462"/>
                      <a:pt x="24402" y="37065"/>
                      <a:pt x="23378" y="38403"/>
                    </a:cubicBezTo>
                    <a:cubicBezTo>
                      <a:pt x="77875" y="38744"/>
                      <a:pt x="132372" y="38430"/>
                      <a:pt x="186843" y="38587"/>
                    </a:cubicBezTo>
                    <a:lnTo>
                      <a:pt x="186843" y="41342"/>
                    </a:lnTo>
                    <a:cubicBezTo>
                      <a:pt x="133159" y="41368"/>
                      <a:pt x="79476" y="41368"/>
                      <a:pt x="25766" y="41342"/>
                    </a:cubicBezTo>
                    <a:cubicBezTo>
                      <a:pt x="23877" y="41211"/>
                      <a:pt x="21804" y="41316"/>
                      <a:pt x="20754" y="43179"/>
                    </a:cubicBezTo>
                    <a:cubicBezTo>
                      <a:pt x="61319" y="43599"/>
                      <a:pt x="101883" y="43284"/>
                      <a:pt x="142474" y="43336"/>
                    </a:cubicBezTo>
                    <a:cubicBezTo>
                      <a:pt x="142500" y="44045"/>
                      <a:pt x="142526" y="45435"/>
                      <a:pt x="142553" y="46144"/>
                    </a:cubicBezTo>
                    <a:cubicBezTo>
                      <a:pt x="102592" y="46327"/>
                      <a:pt x="62631" y="46170"/>
                      <a:pt x="22670" y="46222"/>
                    </a:cubicBezTo>
                    <a:cubicBezTo>
                      <a:pt x="21122" y="46091"/>
                      <a:pt x="19862" y="46642"/>
                      <a:pt x="18865" y="47849"/>
                    </a:cubicBezTo>
                    <a:cubicBezTo>
                      <a:pt x="57724" y="48426"/>
                      <a:pt x="96609" y="47797"/>
                      <a:pt x="135494" y="48164"/>
                    </a:cubicBezTo>
                    <a:cubicBezTo>
                      <a:pt x="136308" y="48348"/>
                      <a:pt x="137908" y="48689"/>
                      <a:pt x="138722" y="48846"/>
                    </a:cubicBezTo>
                    <a:lnTo>
                      <a:pt x="136124" y="50211"/>
                    </a:lnTo>
                    <a:lnTo>
                      <a:pt x="124579" y="52310"/>
                    </a:lnTo>
                    <a:cubicBezTo>
                      <a:pt x="151946" y="53333"/>
                      <a:pt x="179365" y="52467"/>
                      <a:pt x="206731" y="52834"/>
                    </a:cubicBezTo>
                    <a:cubicBezTo>
                      <a:pt x="206941" y="53517"/>
                      <a:pt x="207309" y="54855"/>
                      <a:pt x="207518" y="55537"/>
                    </a:cubicBezTo>
                    <a:cubicBezTo>
                      <a:pt x="144415" y="55616"/>
                      <a:pt x="81286" y="55589"/>
                      <a:pt x="18183" y="55563"/>
                    </a:cubicBezTo>
                    <a:cubicBezTo>
                      <a:pt x="18131" y="56035"/>
                      <a:pt x="18052" y="56980"/>
                      <a:pt x="18026" y="57452"/>
                    </a:cubicBezTo>
                    <a:cubicBezTo>
                      <a:pt x="81076" y="57505"/>
                      <a:pt x="144101" y="57452"/>
                      <a:pt x="207177" y="57479"/>
                    </a:cubicBezTo>
                    <a:lnTo>
                      <a:pt x="207177" y="60286"/>
                    </a:lnTo>
                    <a:cubicBezTo>
                      <a:pt x="144337" y="60391"/>
                      <a:pt x="81470" y="60102"/>
                      <a:pt x="18655" y="60443"/>
                    </a:cubicBezTo>
                    <a:cubicBezTo>
                      <a:pt x="18367" y="60890"/>
                      <a:pt x="17816" y="61782"/>
                      <a:pt x="17553" y="62228"/>
                    </a:cubicBezTo>
                    <a:cubicBezTo>
                      <a:pt x="80788" y="62490"/>
                      <a:pt x="143996" y="62280"/>
                      <a:pt x="207230" y="62359"/>
                    </a:cubicBezTo>
                    <a:cubicBezTo>
                      <a:pt x="207204" y="63067"/>
                      <a:pt x="207177" y="64458"/>
                      <a:pt x="207125" y="65166"/>
                    </a:cubicBezTo>
                    <a:cubicBezTo>
                      <a:pt x="144101" y="65166"/>
                      <a:pt x="81103" y="65035"/>
                      <a:pt x="18078" y="65245"/>
                    </a:cubicBezTo>
                    <a:lnTo>
                      <a:pt x="19180" y="66819"/>
                    </a:lnTo>
                    <a:cubicBezTo>
                      <a:pt x="79869" y="67318"/>
                      <a:pt x="140585" y="66846"/>
                      <a:pt x="201274" y="67082"/>
                    </a:cubicBezTo>
                    <a:cubicBezTo>
                      <a:pt x="201090" y="67764"/>
                      <a:pt x="200749" y="69102"/>
                      <a:pt x="200565" y="69784"/>
                    </a:cubicBezTo>
                    <a:cubicBezTo>
                      <a:pt x="139981" y="70073"/>
                      <a:pt x="79397" y="69522"/>
                      <a:pt x="18839" y="70073"/>
                    </a:cubicBezTo>
                    <a:cubicBezTo>
                      <a:pt x="20492" y="72382"/>
                      <a:pt x="23405" y="71674"/>
                      <a:pt x="25818" y="71831"/>
                    </a:cubicBezTo>
                    <a:cubicBezTo>
                      <a:pt x="76537" y="71831"/>
                      <a:pt x="127308" y="71647"/>
                      <a:pt x="178027" y="71910"/>
                    </a:cubicBezTo>
                    <a:cubicBezTo>
                      <a:pt x="179942" y="71385"/>
                      <a:pt x="181175" y="74376"/>
                      <a:pt x="179024" y="74481"/>
                    </a:cubicBezTo>
                    <a:cubicBezTo>
                      <a:pt x="126180" y="75189"/>
                      <a:pt x="73310" y="74192"/>
                      <a:pt x="20492" y="74980"/>
                    </a:cubicBezTo>
                    <a:cubicBezTo>
                      <a:pt x="22093" y="76134"/>
                      <a:pt x="23877" y="76633"/>
                      <a:pt x="25845" y="76501"/>
                    </a:cubicBezTo>
                    <a:cubicBezTo>
                      <a:pt x="75356" y="76449"/>
                      <a:pt x="124842" y="76501"/>
                      <a:pt x="174353" y="76475"/>
                    </a:cubicBezTo>
                    <a:cubicBezTo>
                      <a:pt x="174327" y="77236"/>
                      <a:pt x="174301" y="78705"/>
                      <a:pt x="174301" y="79440"/>
                    </a:cubicBezTo>
                    <a:cubicBezTo>
                      <a:pt x="123976" y="79493"/>
                      <a:pt x="73625" y="79204"/>
                      <a:pt x="23300" y="79571"/>
                    </a:cubicBezTo>
                    <a:cubicBezTo>
                      <a:pt x="23956" y="79991"/>
                      <a:pt x="25267" y="80857"/>
                      <a:pt x="25923" y="81277"/>
                    </a:cubicBezTo>
                    <a:cubicBezTo>
                      <a:pt x="73205" y="81618"/>
                      <a:pt x="120486" y="81251"/>
                      <a:pt x="167741" y="81539"/>
                    </a:cubicBezTo>
                    <a:cubicBezTo>
                      <a:pt x="167977" y="82195"/>
                      <a:pt x="168476" y="83507"/>
                      <a:pt x="168738" y="84137"/>
                    </a:cubicBezTo>
                    <a:cubicBezTo>
                      <a:pt x="121588" y="84163"/>
                      <a:pt x="74438" y="84242"/>
                      <a:pt x="27314" y="84268"/>
                    </a:cubicBezTo>
                    <a:lnTo>
                      <a:pt x="28678" y="85868"/>
                    </a:lnTo>
                    <a:cubicBezTo>
                      <a:pt x="74123" y="86577"/>
                      <a:pt x="119673" y="85763"/>
                      <a:pt x="165144" y="86288"/>
                    </a:cubicBezTo>
                    <a:cubicBezTo>
                      <a:pt x="165485" y="86892"/>
                      <a:pt x="166141" y="88046"/>
                      <a:pt x="166456" y="88623"/>
                    </a:cubicBezTo>
                    <a:cubicBezTo>
                      <a:pt x="121693" y="89227"/>
                      <a:pt x="76878" y="88650"/>
                      <a:pt x="32116" y="88912"/>
                    </a:cubicBezTo>
                    <a:cubicBezTo>
                      <a:pt x="32982" y="90644"/>
                      <a:pt x="34871" y="91116"/>
                      <a:pt x="36707" y="90985"/>
                    </a:cubicBezTo>
                    <a:cubicBezTo>
                      <a:pt x="90758" y="90959"/>
                      <a:pt x="144835" y="90985"/>
                      <a:pt x="198886" y="91064"/>
                    </a:cubicBezTo>
                    <a:cubicBezTo>
                      <a:pt x="199385" y="91720"/>
                      <a:pt x="200329" y="93031"/>
                      <a:pt x="200801" y="93687"/>
                    </a:cubicBezTo>
                    <a:cubicBezTo>
                      <a:pt x="146593" y="93819"/>
                      <a:pt x="92359" y="93556"/>
                      <a:pt x="38150" y="93897"/>
                    </a:cubicBezTo>
                    <a:cubicBezTo>
                      <a:pt x="40171" y="95078"/>
                      <a:pt x="42375" y="95655"/>
                      <a:pt x="44710" y="95682"/>
                    </a:cubicBezTo>
                    <a:cubicBezTo>
                      <a:pt x="107315" y="95708"/>
                      <a:pt x="169893" y="95655"/>
                      <a:pt x="232497" y="95682"/>
                    </a:cubicBezTo>
                    <a:cubicBezTo>
                      <a:pt x="232471" y="96364"/>
                      <a:pt x="232366" y="97728"/>
                      <a:pt x="232340" y="98410"/>
                    </a:cubicBezTo>
                    <a:cubicBezTo>
                      <a:pt x="176557" y="98515"/>
                      <a:pt x="120775" y="98358"/>
                      <a:pt x="65018" y="98437"/>
                    </a:cubicBezTo>
                    <a:cubicBezTo>
                      <a:pt x="60217" y="98542"/>
                      <a:pt x="55337" y="97938"/>
                      <a:pt x="50640" y="99093"/>
                    </a:cubicBezTo>
                    <a:cubicBezTo>
                      <a:pt x="63602" y="101638"/>
                      <a:pt x="76878" y="99880"/>
                      <a:pt x="89997" y="100457"/>
                    </a:cubicBezTo>
                    <a:cubicBezTo>
                      <a:pt x="125891" y="98620"/>
                      <a:pt x="161864" y="100982"/>
                      <a:pt x="197758" y="99958"/>
                    </a:cubicBezTo>
                    <a:cubicBezTo>
                      <a:pt x="268155" y="100667"/>
                      <a:pt x="338579" y="100431"/>
                      <a:pt x="408976" y="100195"/>
                    </a:cubicBezTo>
                    <a:cubicBezTo>
                      <a:pt x="407034" y="98935"/>
                      <a:pt x="404909" y="98332"/>
                      <a:pt x="402626" y="98410"/>
                    </a:cubicBezTo>
                    <a:cubicBezTo>
                      <a:pt x="372374" y="98305"/>
                      <a:pt x="342095" y="98594"/>
                      <a:pt x="311816" y="98305"/>
                    </a:cubicBezTo>
                    <a:cubicBezTo>
                      <a:pt x="311448" y="97728"/>
                      <a:pt x="310740" y="96600"/>
                      <a:pt x="310373" y="96049"/>
                    </a:cubicBezTo>
                    <a:cubicBezTo>
                      <a:pt x="340704" y="94921"/>
                      <a:pt x="371167" y="96574"/>
                      <a:pt x="401498" y="95209"/>
                    </a:cubicBezTo>
                    <a:cubicBezTo>
                      <a:pt x="398192" y="92874"/>
                      <a:pt x="393941" y="93924"/>
                      <a:pt x="390163" y="93714"/>
                    </a:cubicBezTo>
                    <a:cubicBezTo>
                      <a:pt x="363741" y="93635"/>
                      <a:pt x="337345" y="93976"/>
                      <a:pt x="310950" y="93582"/>
                    </a:cubicBezTo>
                    <a:cubicBezTo>
                      <a:pt x="310714" y="92953"/>
                      <a:pt x="310241" y="91720"/>
                      <a:pt x="310005" y="91090"/>
                    </a:cubicBezTo>
                    <a:cubicBezTo>
                      <a:pt x="333593" y="90880"/>
                      <a:pt x="357155" y="91090"/>
                      <a:pt x="380744" y="91011"/>
                    </a:cubicBezTo>
                    <a:cubicBezTo>
                      <a:pt x="385991" y="90906"/>
                      <a:pt x="391291" y="91378"/>
                      <a:pt x="396513" y="90513"/>
                    </a:cubicBezTo>
                    <a:cubicBezTo>
                      <a:pt x="395122" y="89384"/>
                      <a:pt x="393522" y="88860"/>
                      <a:pt x="391790" y="88886"/>
                    </a:cubicBezTo>
                    <a:cubicBezTo>
                      <a:pt x="365184" y="88807"/>
                      <a:pt x="338552" y="88991"/>
                      <a:pt x="311947" y="88807"/>
                    </a:cubicBezTo>
                    <a:cubicBezTo>
                      <a:pt x="311055" y="88518"/>
                      <a:pt x="309218" y="87941"/>
                      <a:pt x="308326" y="87679"/>
                    </a:cubicBezTo>
                    <a:cubicBezTo>
                      <a:pt x="309166" y="87312"/>
                      <a:pt x="310845" y="86577"/>
                      <a:pt x="311684" y="86210"/>
                    </a:cubicBezTo>
                    <a:cubicBezTo>
                      <a:pt x="338290" y="85973"/>
                      <a:pt x="364922" y="86314"/>
                      <a:pt x="391554" y="86026"/>
                    </a:cubicBezTo>
                    <a:lnTo>
                      <a:pt x="391501" y="84268"/>
                    </a:lnTo>
                    <a:cubicBezTo>
                      <a:pt x="363951" y="84058"/>
                      <a:pt x="336375" y="84242"/>
                      <a:pt x="308824" y="84189"/>
                    </a:cubicBezTo>
                    <a:cubicBezTo>
                      <a:pt x="308798" y="83507"/>
                      <a:pt x="308772" y="82116"/>
                      <a:pt x="308772" y="81434"/>
                    </a:cubicBezTo>
                    <a:cubicBezTo>
                      <a:pt x="335666" y="81329"/>
                      <a:pt x="362534" y="81618"/>
                      <a:pt x="389428" y="81303"/>
                    </a:cubicBezTo>
                    <a:cubicBezTo>
                      <a:pt x="388799" y="80857"/>
                      <a:pt x="387487" y="79965"/>
                      <a:pt x="386857" y="79519"/>
                    </a:cubicBezTo>
                    <a:cubicBezTo>
                      <a:pt x="358389" y="79151"/>
                      <a:pt x="329894" y="79676"/>
                      <a:pt x="301425" y="79283"/>
                    </a:cubicBezTo>
                    <a:cubicBezTo>
                      <a:pt x="301609" y="78574"/>
                      <a:pt x="301898" y="77157"/>
                      <a:pt x="302055" y="76449"/>
                    </a:cubicBezTo>
                    <a:cubicBezTo>
                      <a:pt x="330497" y="76344"/>
                      <a:pt x="358992" y="76842"/>
                      <a:pt x="387434" y="76213"/>
                    </a:cubicBezTo>
                    <a:cubicBezTo>
                      <a:pt x="385571" y="74402"/>
                      <a:pt x="382895" y="74717"/>
                      <a:pt x="380560" y="74717"/>
                    </a:cubicBezTo>
                    <a:cubicBezTo>
                      <a:pt x="351462" y="74822"/>
                      <a:pt x="322337" y="74717"/>
                      <a:pt x="293213" y="74770"/>
                    </a:cubicBezTo>
                    <a:cubicBezTo>
                      <a:pt x="293213" y="74009"/>
                      <a:pt x="293239" y="72566"/>
                      <a:pt x="293239" y="71805"/>
                    </a:cubicBezTo>
                    <a:cubicBezTo>
                      <a:pt x="324069" y="71621"/>
                      <a:pt x="354899" y="72146"/>
                      <a:pt x="385703" y="71569"/>
                    </a:cubicBezTo>
                    <a:cubicBezTo>
                      <a:pt x="384181" y="69391"/>
                      <a:pt x="381426" y="69916"/>
                      <a:pt x="379143" y="69837"/>
                    </a:cubicBezTo>
                    <a:cubicBezTo>
                      <a:pt x="347919" y="69942"/>
                      <a:pt x="316670" y="69811"/>
                      <a:pt x="285446" y="69889"/>
                    </a:cubicBezTo>
                    <a:cubicBezTo>
                      <a:pt x="285394" y="69181"/>
                      <a:pt x="285315" y="67764"/>
                      <a:pt x="285262" y="67056"/>
                    </a:cubicBezTo>
                    <a:cubicBezTo>
                      <a:pt x="318139" y="67003"/>
                      <a:pt x="350989" y="67108"/>
                      <a:pt x="383866" y="67003"/>
                    </a:cubicBezTo>
                    <a:lnTo>
                      <a:pt x="383918" y="65219"/>
                    </a:lnTo>
                    <a:cubicBezTo>
                      <a:pt x="349520" y="65114"/>
                      <a:pt x="315122" y="65166"/>
                      <a:pt x="280723" y="65193"/>
                    </a:cubicBezTo>
                    <a:cubicBezTo>
                      <a:pt x="280697" y="64484"/>
                      <a:pt x="280645" y="63067"/>
                      <a:pt x="280618" y="62359"/>
                    </a:cubicBezTo>
                    <a:cubicBezTo>
                      <a:pt x="314859" y="62333"/>
                      <a:pt x="349126" y="62359"/>
                      <a:pt x="383367" y="62333"/>
                    </a:cubicBezTo>
                    <a:lnTo>
                      <a:pt x="383262" y="60312"/>
                    </a:lnTo>
                    <a:cubicBezTo>
                      <a:pt x="349730" y="60286"/>
                      <a:pt x="316197" y="60365"/>
                      <a:pt x="282665" y="60286"/>
                    </a:cubicBezTo>
                    <a:cubicBezTo>
                      <a:pt x="282560" y="58502"/>
                      <a:pt x="283347" y="57741"/>
                      <a:pt x="285053" y="58056"/>
                    </a:cubicBezTo>
                    <a:cubicBezTo>
                      <a:pt x="301819" y="57689"/>
                      <a:pt x="318716" y="59893"/>
                      <a:pt x="335299" y="57452"/>
                    </a:cubicBezTo>
                    <a:cubicBezTo>
                      <a:pt x="351514" y="57479"/>
                      <a:pt x="367756" y="57741"/>
                      <a:pt x="383971" y="57321"/>
                    </a:cubicBezTo>
                    <a:cubicBezTo>
                      <a:pt x="383341" y="55904"/>
                      <a:pt x="382265" y="55353"/>
                      <a:pt x="380744" y="55616"/>
                    </a:cubicBezTo>
                    <a:cubicBezTo>
                      <a:pt x="363531" y="55616"/>
                      <a:pt x="346319" y="55616"/>
                      <a:pt x="329107" y="55616"/>
                    </a:cubicBezTo>
                    <a:lnTo>
                      <a:pt x="329133" y="52808"/>
                    </a:lnTo>
                    <a:cubicBezTo>
                      <a:pt x="347368" y="52782"/>
                      <a:pt x="365604" y="52861"/>
                      <a:pt x="383840" y="52782"/>
                    </a:cubicBezTo>
                    <a:cubicBezTo>
                      <a:pt x="383787" y="52310"/>
                      <a:pt x="383682" y="51365"/>
                      <a:pt x="383630" y="50919"/>
                    </a:cubicBezTo>
                    <a:cubicBezTo>
                      <a:pt x="365447" y="50998"/>
                      <a:pt x="347264" y="50945"/>
                      <a:pt x="329107" y="50972"/>
                    </a:cubicBezTo>
                    <a:lnTo>
                      <a:pt x="329133" y="48138"/>
                    </a:lnTo>
                    <a:cubicBezTo>
                      <a:pt x="347473" y="47928"/>
                      <a:pt x="365840" y="48505"/>
                      <a:pt x="384128" y="47902"/>
                    </a:cubicBezTo>
                    <a:lnTo>
                      <a:pt x="385624" y="46537"/>
                    </a:lnTo>
                    <a:cubicBezTo>
                      <a:pt x="338238" y="45881"/>
                      <a:pt x="290825" y="46695"/>
                      <a:pt x="243465" y="46117"/>
                    </a:cubicBezTo>
                    <a:cubicBezTo>
                      <a:pt x="243937" y="42339"/>
                      <a:pt x="248529" y="44360"/>
                      <a:pt x="251022" y="43651"/>
                    </a:cubicBezTo>
                    <a:cubicBezTo>
                      <a:pt x="293764" y="43231"/>
                      <a:pt x="336506" y="43520"/>
                      <a:pt x="379248" y="43494"/>
                    </a:cubicBezTo>
                    <a:cubicBezTo>
                      <a:pt x="382029" y="43284"/>
                      <a:pt x="385361" y="44150"/>
                      <a:pt x="387618" y="41867"/>
                    </a:cubicBezTo>
                    <a:cubicBezTo>
                      <a:pt x="382711" y="41237"/>
                      <a:pt x="377779" y="41447"/>
                      <a:pt x="372872" y="41447"/>
                    </a:cubicBezTo>
                    <a:cubicBezTo>
                      <a:pt x="341360" y="41447"/>
                      <a:pt x="309848" y="41473"/>
                      <a:pt x="278336" y="41447"/>
                    </a:cubicBezTo>
                    <a:cubicBezTo>
                      <a:pt x="278336" y="40739"/>
                      <a:pt x="278336" y="39348"/>
                      <a:pt x="278362" y="38639"/>
                    </a:cubicBezTo>
                    <a:cubicBezTo>
                      <a:pt x="314072" y="38639"/>
                      <a:pt x="349756" y="38639"/>
                      <a:pt x="385493" y="38639"/>
                    </a:cubicBezTo>
                    <a:cubicBezTo>
                      <a:pt x="387146" y="38876"/>
                      <a:pt x="388431" y="38272"/>
                      <a:pt x="389297" y="36855"/>
                    </a:cubicBezTo>
                    <a:cubicBezTo>
                      <a:pt x="351540" y="36593"/>
                      <a:pt x="313757" y="36829"/>
                      <a:pt x="275974" y="36750"/>
                    </a:cubicBezTo>
                    <a:lnTo>
                      <a:pt x="276000" y="33995"/>
                    </a:lnTo>
                    <a:cubicBezTo>
                      <a:pt x="313574" y="33917"/>
                      <a:pt x="351147" y="33995"/>
                      <a:pt x="388694" y="33969"/>
                    </a:cubicBezTo>
                    <a:cubicBezTo>
                      <a:pt x="390216" y="34153"/>
                      <a:pt x="391370" y="33576"/>
                      <a:pt x="392157" y="32264"/>
                    </a:cubicBezTo>
                    <a:cubicBezTo>
                      <a:pt x="357470" y="31923"/>
                      <a:pt x="322783" y="32421"/>
                      <a:pt x="288122" y="32027"/>
                    </a:cubicBezTo>
                    <a:lnTo>
                      <a:pt x="287230" y="29063"/>
                    </a:lnTo>
                    <a:cubicBezTo>
                      <a:pt x="322075" y="28931"/>
                      <a:pt x="356919" y="29010"/>
                      <a:pt x="391790" y="29036"/>
                    </a:cubicBezTo>
                    <a:cubicBezTo>
                      <a:pt x="393626" y="29246"/>
                      <a:pt x="395227" y="28354"/>
                      <a:pt x="396749" y="27436"/>
                    </a:cubicBezTo>
                    <a:cubicBezTo>
                      <a:pt x="356237" y="26911"/>
                      <a:pt x="315725" y="27383"/>
                      <a:pt x="275187" y="27226"/>
                    </a:cubicBezTo>
                    <a:lnTo>
                      <a:pt x="275187" y="24418"/>
                    </a:lnTo>
                    <a:cubicBezTo>
                      <a:pt x="315568" y="24418"/>
                      <a:pt x="355948" y="24392"/>
                      <a:pt x="396355" y="24445"/>
                    </a:cubicBezTo>
                    <a:cubicBezTo>
                      <a:pt x="398428" y="24655"/>
                      <a:pt x="400291" y="23684"/>
                      <a:pt x="402101" y="22765"/>
                    </a:cubicBezTo>
                    <a:cubicBezTo>
                      <a:pt x="351986" y="22188"/>
                      <a:pt x="301871" y="22687"/>
                      <a:pt x="251756" y="22503"/>
                    </a:cubicBezTo>
                    <a:lnTo>
                      <a:pt x="251730" y="19722"/>
                    </a:lnTo>
                    <a:cubicBezTo>
                      <a:pt x="299431" y="19722"/>
                      <a:pt x="347132" y="19722"/>
                      <a:pt x="394860" y="19722"/>
                    </a:cubicBezTo>
                    <a:cubicBezTo>
                      <a:pt x="399793" y="19591"/>
                      <a:pt x="405093" y="20561"/>
                      <a:pt x="409553" y="17859"/>
                    </a:cubicBezTo>
                    <a:cubicBezTo>
                      <a:pt x="359805" y="17413"/>
                      <a:pt x="310058" y="17780"/>
                      <a:pt x="260310" y="17675"/>
                    </a:cubicBezTo>
                    <a:cubicBezTo>
                      <a:pt x="201484" y="17203"/>
                      <a:pt x="142631" y="18725"/>
                      <a:pt x="83805" y="17675"/>
                    </a:cubicBezTo>
                    <a:cubicBezTo>
                      <a:pt x="71972" y="18121"/>
                      <a:pt x="59902" y="16206"/>
                      <a:pt x="48383" y="19459"/>
                    </a:cubicBezTo>
                    <a:close/>
                  </a:path>
                </a:pathLst>
              </a:custGeom>
              <a:grpFill/>
              <a:ln w="2609" cap="flat">
                <a:noFill/>
                <a:prstDash val="solid"/>
                <a:miter/>
              </a:ln>
            </p:spPr>
            <p:txBody>
              <a:bodyPr rtlCol="0" anchor="ctr"/>
              <a:lstStyle/>
              <a:p>
                <a:endParaRPr lang="en-US"/>
              </a:p>
            </p:txBody>
          </p:sp>
        </p:grpSp>
        <p:grpSp>
          <p:nvGrpSpPr>
            <p:cNvPr id="28" name="Group 27">
              <a:extLst>
                <a:ext uri="{FF2B5EF4-FFF2-40B4-BE49-F238E27FC236}">
                  <a16:creationId xmlns:a16="http://schemas.microsoft.com/office/drawing/2014/main" id="{B812F47D-5715-DD73-1D76-B193BC309050}"/>
                </a:ext>
              </a:extLst>
            </p:cNvPr>
            <p:cNvGrpSpPr/>
            <p:nvPr/>
          </p:nvGrpSpPr>
          <p:grpSpPr>
            <a:xfrm>
              <a:off x="5490990" y="3329298"/>
              <a:ext cx="1330050" cy="419800"/>
              <a:chOff x="6149965" y="2877077"/>
              <a:chExt cx="961402" cy="303445"/>
            </a:xfrm>
            <a:grpFill/>
          </p:grpSpPr>
          <p:sp>
            <p:nvSpPr>
              <p:cNvPr id="30" name="Freeform: Shape 29">
                <a:extLst>
                  <a:ext uri="{FF2B5EF4-FFF2-40B4-BE49-F238E27FC236}">
                    <a16:creationId xmlns:a16="http://schemas.microsoft.com/office/drawing/2014/main" id="{342F0207-38AD-27FF-55C8-1E466C4C3307}"/>
                  </a:ext>
                </a:extLst>
              </p:cNvPr>
              <p:cNvSpPr/>
              <p:nvPr/>
            </p:nvSpPr>
            <p:spPr>
              <a:xfrm>
                <a:off x="6486740" y="2888307"/>
                <a:ext cx="62333" cy="77061"/>
              </a:xfrm>
              <a:custGeom>
                <a:avLst/>
                <a:gdLst>
                  <a:gd name="connsiteX0" fmla="*/ 30463 w 62333"/>
                  <a:gd name="connsiteY0" fmla="*/ 53579 h 77061"/>
                  <a:gd name="connsiteX1" fmla="*/ 26763 w 62333"/>
                  <a:gd name="connsiteY1" fmla="*/ 67039 h 77061"/>
                  <a:gd name="connsiteX2" fmla="*/ 16294 w 62333"/>
                  <a:gd name="connsiteY2" fmla="*/ 77062 h 77061"/>
                  <a:gd name="connsiteX3" fmla="*/ 6455 w 62333"/>
                  <a:gd name="connsiteY3" fmla="*/ 69899 h 77061"/>
                  <a:gd name="connsiteX4" fmla="*/ 0 w 62333"/>
                  <a:gd name="connsiteY4" fmla="*/ 63602 h 77061"/>
                  <a:gd name="connsiteX5" fmla="*/ 630 w 62333"/>
                  <a:gd name="connsiteY5" fmla="*/ 62447 h 77061"/>
                  <a:gd name="connsiteX6" fmla="*/ 7399 w 62333"/>
                  <a:gd name="connsiteY6" fmla="*/ 48698 h 77061"/>
                  <a:gd name="connsiteX7" fmla="*/ 13565 w 62333"/>
                  <a:gd name="connsiteY7" fmla="*/ 38675 h 77061"/>
                  <a:gd name="connsiteX8" fmla="*/ 14798 w 62333"/>
                  <a:gd name="connsiteY8" fmla="*/ 37232 h 77061"/>
                  <a:gd name="connsiteX9" fmla="*/ 19101 w 62333"/>
                  <a:gd name="connsiteY9" fmla="*/ 40092 h 77061"/>
                  <a:gd name="connsiteX10" fmla="*/ 26186 w 62333"/>
                  <a:gd name="connsiteY10" fmla="*/ 45812 h 77061"/>
                  <a:gd name="connsiteX11" fmla="*/ 30463 w 62333"/>
                  <a:gd name="connsiteY11" fmla="*/ 53579 h 77061"/>
                  <a:gd name="connsiteX12" fmla="*/ 46153 w 62333"/>
                  <a:gd name="connsiteY12" fmla="*/ 16320 h 77061"/>
                  <a:gd name="connsiteX13" fmla="*/ 42454 w 62333"/>
                  <a:gd name="connsiteY13" fmla="*/ 29780 h 77061"/>
                  <a:gd name="connsiteX14" fmla="*/ 31984 w 62333"/>
                  <a:gd name="connsiteY14" fmla="*/ 39803 h 77061"/>
                  <a:gd name="connsiteX15" fmla="*/ 22119 w 62333"/>
                  <a:gd name="connsiteY15" fmla="*/ 32929 h 77061"/>
                  <a:gd name="connsiteX16" fmla="*/ 15664 w 62333"/>
                  <a:gd name="connsiteY16" fmla="*/ 26343 h 77061"/>
                  <a:gd name="connsiteX17" fmla="*/ 16268 w 62333"/>
                  <a:gd name="connsiteY17" fmla="*/ 25215 h 77061"/>
                  <a:gd name="connsiteX18" fmla="*/ 23037 w 62333"/>
                  <a:gd name="connsiteY18" fmla="*/ 11466 h 77061"/>
                  <a:gd name="connsiteX19" fmla="*/ 29203 w 62333"/>
                  <a:gd name="connsiteY19" fmla="*/ 1443 h 77061"/>
                  <a:gd name="connsiteX20" fmla="*/ 30436 w 62333"/>
                  <a:gd name="connsiteY20" fmla="*/ 0 h 77061"/>
                  <a:gd name="connsiteX21" fmla="*/ 34739 w 62333"/>
                  <a:gd name="connsiteY21" fmla="*/ 2860 h 77061"/>
                  <a:gd name="connsiteX22" fmla="*/ 41824 w 62333"/>
                  <a:gd name="connsiteY22" fmla="*/ 8580 h 77061"/>
                  <a:gd name="connsiteX23" fmla="*/ 46153 w 62333"/>
                  <a:gd name="connsiteY23" fmla="*/ 16320 h 77061"/>
                  <a:gd name="connsiteX24" fmla="*/ 62185 w 62333"/>
                  <a:gd name="connsiteY24" fmla="*/ 51847 h 77061"/>
                  <a:gd name="connsiteX25" fmla="*/ 58485 w 62333"/>
                  <a:gd name="connsiteY25" fmla="*/ 65307 h 77061"/>
                  <a:gd name="connsiteX26" fmla="*/ 48016 w 62333"/>
                  <a:gd name="connsiteY26" fmla="*/ 75330 h 77061"/>
                  <a:gd name="connsiteX27" fmla="*/ 38150 w 62333"/>
                  <a:gd name="connsiteY27" fmla="*/ 68167 h 77061"/>
                  <a:gd name="connsiteX28" fmla="*/ 31696 w 62333"/>
                  <a:gd name="connsiteY28" fmla="*/ 61870 h 77061"/>
                  <a:gd name="connsiteX29" fmla="*/ 32299 w 62333"/>
                  <a:gd name="connsiteY29" fmla="*/ 60715 h 77061"/>
                  <a:gd name="connsiteX30" fmla="*/ 39069 w 62333"/>
                  <a:gd name="connsiteY30" fmla="*/ 46966 h 77061"/>
                  <a:gd name="connsiteX31" fmla="*/ 45235 w 62333"/>
                  <a:gd name="connsiteY31" fmla="*/ 36944 h 77061"/>
                  <a:gd name="connsiteX32" fmla="*/ 46468 w 62333"/>
                  <a:gd name="connsiteY32" fmla="*/ 35500 h 77061"/>
                  <a:gd name="connsiteX33" fmla="*/ 50771 w 62333"/>
                  <a:gd name="connsiteY33" fmla="*/ 38360 h 77061"/>
                  <a:gd name="connsiteX34" fmla="*/ 57855 w 62333"/>
                  <a:gd name="connsiteY34" fmla="*/ 44107 h 77061"/>
                  <a:gd name="connsiteX35" fmla="*/ 62185 w 62333"/>
                  <a:gd name="connsiteY35" fmla="*/ 51847 h 77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62333" h="77061">
                    <a:moveTo>
                      <a:pt x="30463" y="53579"/>
                    </a:moveTo>
                    <a:cubicBezTo>
                      <a:pt x="31066" y="56832"/>
                      <a:pt x="29859" y="61319"/>
                      <a:pt x="26763" y="67039"/>
                    </a:cubicBezTo>
                    <a:cubicBezTo>
                      <a:pt x="23063" y="73730"/>
                      <a:pt x="19574" y="77062"/>
                      <a:pt x="16294" y="77062"/>
                    </a:cubicBezTo>
                    <a:cubicBezTo>
                      <a:pt x="14037" y="75330"/>
                      <a:pt x="10758" y="72942"/>
                      <a:pt x="6455" y="69899"/>
                    </a:cubicBezTo>
                    <a:cubicBezTo>
                      <a:pt x="2152" y="66829"/>
                      <a:pt x="0" y="64730"/>
                      <a:pt x="0" y="63602"/>
                    </a:cubicBezTo>
                    <a:lnTo>
                      <a:pt x="630" y="62447"/>
                    </a:lnTo>
                    <a:cubicBezTo>
                      <a:pt x="1863" y="59954"/>
                      <a:pt x="4119" y="55389"/>
                      <a:pt x="7399" y="48698"/>
                    </a:cubicBezTo>
                    <a:cubicBezTo>
                      <a:pt x="8213" y="47176"/>
                      <a:pt x="10259" y="43818"/>
                      <a:pt x="13565" y="38675"/>
                    </a:cubicBezTo>
                    <a:lnTo>
                      <a:pt x="14798" y="37232"/>
                    </a:lnTo>
                    <a:cubicBezTo>
                      <a:pt x="15612" y="37993"/>
                      <a:pt x="17055" y="38964"/>
                      <a:pt x="19101" y="40092"/>
                    </a:cubicBezTo>
                    <a:cubicBezTo>
                      <a:pt x="23011" y="42768"/>
                      <a:pt x="25372" y="44684"/>
                      <a:pt x="26186" y="45812"/>
                    </a:cubicBezTo>
                    <a:cubicBezTo>
                      <a:pt x="28390" y="48515"/>
                      <a:pt x="29833" y="51086"/>
                      <a:pt x="30463" y="53579"/>
                    </a:cubicBezTo>
                    <a:close/>
                    <a:moveTo>
                      <a:pt x="46153" y="16320"/>
                    </a:moveTo>
                    <a:cubicBezTo>
                      <a:pt x="46757" y="19574"/>
                      <a:pt x="45523" y="24061"/>
                      <a:pt x="42454" y="29780"/>
                    </a:cubicBezTo>
                    <a:cubicBezTo>
                      <a:pt x="38754" y="36471"/>
                      <a:pt x="35264" y="39803"/>
                      <a:pt x="31984" y="39803"/>
                    </a:cubicBezTo>
                    <a:cubicBezTo>
                      <a:pt x="31381" y="39803"/>
                      <a:pt x="28075" y="37521"/>
                      <a:pt x="22119" y="32929"/>
                    </a:cubicBezTo>
                    <a:cubicBezTo>
                      <a:pt x="17816" y="29675"/>
                      <a:pt x="15664" y="27471"/>
                      <a:pt x="15664" y="26343"/>
                    </a:cubicBezTo>
                    <a:lnTo>
                      <a:pt x="16268" y="25215"/>
                    </a:lnTo>
                    <a:cubicBezTo>
                      <a:pt x="17501" y="22722"/>
                      <a:pt x="19757" y="18157"/>
                      <a:pt x="23037" y="11466"/>
                    </a:cubicBezTo>
                    <a:cubicBezTo>
                      <a:pt x="23851" y="9944"/>
                      <a:pt x="25923" y="6586"/>
                      <a:pt x="29203" y="1443"/>
                    </a:cubicBezTo>
                    <a:lnTo>
                      <a:pt x="30436" y="0"/>
                    </a:lnTo>
                    <a:cubicBezTo>
                      <a:pt x="31250" y="761"/>
                      <a:pt x="32693" y="1732"/>
                      <a:pt x="34739" y="2860"/>
                    </a:cubicBezTo>
                    <a:cubicBezTo>
                      <a:pt x="38649" y="5536"/>
                      <a:pt x="41010" y="7452"/>
                      <a:pt x="41824" y="8580"/>
                    </a:cubicBezTo>
                    <a:cubicBezTo>
                      <a:pt x="44107" y="11256"/>
                      <a:pt x="45550" y="13828"/>
                      <a:pt x="46153" y="16320"/>
                    </a:cubicBezTo>
                    <a:close/>
                    <a:moveTo>
                      <a:pt x="62185" y="51847"/>
                    </a:moveTo>
                    <a:cubicBezTo>
                      <a:pt x="62788" y="55100"/>
                      <a:pt x="61555" y="59587"/>
                      <a:pt x="58485" y="65307"/>
                    </a:cubicBezTo>
                    <a:cubicBezTo>
                      <a:pt x="54786" y="71998"/>
                      <a:pt x="51296" y="75330"/>
                      <a:pt x="48016" y="75330"/>
                    </a:cubicBezTo>
                    <a:cubicBezTo>
                      <a:pt x="45760" y="73625"/>
                      <a:pt x="42480" y="71211"/>
                      <a:pt x="38150" y="68167"/>
                    </a:cubicBezTo>
                    <a:cubicBezTo>
                      <a:pt x="33847" y="65123"/>
                      <a:pt x="31696" y="62998"/>
                      <a:pt x="31696" y="61870"/>
                    </a:cubicBezTo>
                    <a:lnTo>
                      <a:pt x="32299" y="60715"/>
                    </a:lnTo>
                    <a:cubicBezTo>
                      <a:pt x="33533" y="58223"/>
                      <a:pt x="35789" y="53657"/>
                      <a:pt x="39069" y="46966"/>
                    </a:cubicBezTo>
                    <a:cubicBezTo>
                      <a:pt x="39882" y="45445"/>
                      <a:pt x="41955" y="42112"/>
                      <a:pt x="45235" y="36944"/>
                    </a:cubicBezTo>
                    <a:lnTo>
                      <a:pt x="46468" y="35500"/>
                    </a:lnTo>
                    <a:cubicBezTo>
                      <a:pt x="47281" y="36261"/>
                      <a:pt x="48724" y="37206"/>
                      <a:pt x="50771" y="38360"/>
                    </a:cubicBezTo>
                    <a:cubicBezTo>
                      <a:pt x="54654" y="41037"/>
                      <a:pt x="57042" y="42952"/>
                      <a:pt x="57855" y="44107"/>
                    </a:cubicBezTo>
                    <a:cubicBezTo>
                      <a:pt x="60112" y="46783"/>
                      <a:pt x="61555" y="49380"/>
                      <a:pt x="62185" y="51847"/>
                    </a:cubicBezTo>
                    <a:close/>
                  </a:path>
                </a:pathLst>
              </a:custGeom>
              <a:grpFill/>
              <a:ln w="2609"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B45416AB-03A4-AD4C-686C-8EF0BC39B2B5}"/>
                  </a:ext>
                </a:extLst>
              </p:cNvPr>
              <p:cNvSpPr/>
              <p:nvPr/>
            </p:nvSpPr>
            <p:spPr>
              <a:xfrm>
                <a:off x="7049708" y="2913364"/>
                <a:ext cx="28429" cy="39698"/>
              </a:xfrm>
              <a:custGeom>
                <a:avLst/>
                <a:gdLst>
                  <a:gd name="connsiteX0" fmla="*/ 28285 w 28429"/>
                  <a:gd name="connsiteY0" fmla="*/ 16268 h 39698"/>
                  <a:gd name="connsiteX1" fmla="*/ 24848 w 28429"/>
                  <a:gd name="connsiteY1" fmla="*/ 29702 h 39698"/>
                  <a:gd name="connsiteX2" fmla="*/ 15139 w 28429"/>
                  <a:gd name="connsiteY2" fmla="*/ 39699 h 39698"/>
                  <a:gd name="connsiteX3" fmla="*/ 6009 w 28429"/>
                  <a:gd name="connsiteY3" fmla="*/ 32562 h 39698"/>
                  <a:gd name="connsiteX4" fmla="*/ 0 w 28429"/>
                  <a:gd name="connsiteY4" fmla="*/ 26264 h 39698"/>
                  <a:gd name="connsiteX5" fmla="*/ 577 w 28429"/>
                  <a:gd name="connsiteY5" fmla="*/ 25136 h 39698"/>
                  <a:gd name="connsiteX6" fmla="*/ 6848 w 28429"/>
                  <a:gd name="connsiteY6" fmla="*/ 11414 h 39698"/>
                  <a:gd name="connsiteX7" fmla="*/ 12568 w 28429"/>
                  <a:gd name="connsiteY7" fmla="*/ 1417 h 39698"/>
                  <a:gd name="connsiteX8" fmla="*/ 13723 w 28429"/>
                  <a:gd name="connsiteY8" fmla="*/ 0 h 39698"/>
                  <a:gd name="connsiteX9" fmla="*/ 17711 w 28429"/>
                  <a:gd name="connsiteY9" fmla="*/ 2860 h 39698"/>
                  <a:gd name="connsiteX10" fmla="*/ 24270 w 28429"/>
                  <a:gd name="connsiteY10" fmla="*/ 8580 h 39698"/>
                  <a:gd name="connsiteX11" fmla="*/ 28285 w 28429"/>
                  <a:gd name="connsiteY11" fmla="*/ 16268 h 39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8429" h="39698">
                    <a:moveTo>
                      <a:pt x="28285" y="16268"/>
                    </a:moveTo>
                    <a:cubicBezTo>
                      <a:pt x="28862" y="19495"/>
                      <a:pt x="27708" y="23982"/>
                      <a:pt x="24848" y="29702"/>
                    </a:cubicBezTo>
                    <a:cubicBezTo>
                      <a:pt x="21410" y="36366"/>
                      <a:pt x="18183" y="39699"/>
                      <a:pt x="15139" y="39699"/>
                    </a:cubicBezTo>
                    <a:cubicBezTo>
                      <a:pt x="13040" y="37993"/>
                      <a:pt x="9997" y="35605"/>
                      <a:pt x="6009" y="32562"/>
                    </a:cubicBezTo>
                    <a:cubicBezTo>
                      <a:pt x="2020" y="29518"/>
                      <a:pt x="0" y="27419"/>
                      <a:pt x="0" y="26264"/>
                    </a:cubicBezTo>
                    <a:lnTo>
                      <a:pt x="577" y="25136"/>
                    </a:lnTo>
                    <a:cubicBezTo>
                      <a:pt x="1732" y="22670"/>
                      <a:pt x="3805" y="18104"/>
                      <a:pt x="6848" y="11414"/>
                    </a:cubicBezTo>
                    <a:cubicBezTo>
                      <a:pt x="7609" y="9892"/>
                      <a:pt x="9524" y="6560"/>
                      <a:pt x="12568" y="1417"/>
                    </a:cubicBezTo>
                    <a:lnTo>
                      <a:pt x="13723" y="0"/>
                    </a:lnTo>
                    <a:cubicBezTo>
                      <a:pt x="14483" y="761"/>
                      <a:pt x="15822" y="1705"/>
                      <a:pt x="17711" y="2860"/>
                    </a:cubicBezTo>
                    <a:cubicBezTo>
                      <a:pt x="21332" y="5536"/>
                      <a:pt x="23509" y="7425"/>
                      <a:pt x="24270" y="8580"/>
                    </a:cubicBezTo>
                    <a:cubicBezTo>
                      <a:pt x="26369" y="11230"/>
                      <a:pt x="27708" y="13801"/>
                      <a:pt x="28285" y="16268"/>
                    </a:cubicBezTo>
                    <a:close/>
                  </a:path>
                </a:pathLst>
              </a:custGeom>
              <a:grpFill/>
              <a:ln w="2609"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4D4B0F40-B95F-C8E4-301F-D9FD222FF3A5}"/>
                  </a:ext>
                </a:extLst>
              </p:cNvPr>
              <p:cNvSpPr/>
              <p:nvPr/>
            </p:nvSpPr>
            <p:spPr>
              <a:xfrm>
                <a:off x="6948061" y="2877077"/>
                <a:ext cx="50711" cy="67379"/>
              </a:xfrm>
              <a:custGeom>
                <a:avLst/>
                <a:gdLst>
                  <a:gd name="connsiteX0" fmla="*/ 24795 w 50711"/>
                  <a:gd name="connsiteY0" fmla="*/ 46835 h 67379"/>
                  <a:gd name="connsiteX1" fmla="*/ 21778 w 50711"/>
                  <a:gd name="connsiteY1" fmla="*/ 58616 h 67379"/>
                  <a:gd name="connsiteX2" fmla="*/ 13250 w 50711"/>
                  <a:gd name="connsiteY2" fmla="*/ 67380 h 67379"/>
                  <a:gd name="connsiteX3" fmla="*/ 5248 w 50711"/>
                  <a:gd name="connsiteY3" fmla="*/ 61109 h 67379"/>
                  <a:gd name="connsiteX4" fmla="*/ 0 w 50711"/>
                  <a:gd name="connsiteY4" fmla="*/ 55599 h 67379"/>
                  <a:gd name="connsiteX5" fmla="*/ 499 w 50711"/>
                  <a:gd name="connsiteY5" fmla="*/ 54602 h 67379"/>
                  <a:gd name="connsiteX6" fmla="*/ 6009 w 50711"/>
                  <a:gd name="connsiteY6" fmla="*/ 42585 h 67379"/>
                  <a:gd name="connsiteX7" fmla="*/ 11020 w 50711"/>
                  <a:gd name="connsiteY7" fmla="*/ 33821 h 67379"/>
                  <a:gd name="connsiteX8" fmla="*/ 12017 w 50711"/>
                  <a:gd name="connsiteY8" fmla="*/ 32562 h 67379"/>
                  <a:gd name="connsiteX9" fmla="*/ 15533 w 50711"/>
                  <a:gd name="connsiteY9" fmla="*/ 35054 h 67379"/>
                  <a:gd name="connsiteX10" fmla="*/ 21305 w 50711"/>
                  <a:gd name="connsiteY10" fmla="*/ 40066 h 67379"/>
                  <a:gd name="connsiteX11" fmla="*/ 24795 w 50711"/>
                  <a:gd name="connsiteY11" fmla="*/ 46835 h 67379"/>
                  <a:gd name="connsiteX12" fmla="*/ 37547 w 50711"/>
                  <a:gd name="connsiteY12" fmla="*/ 14274 h 67379"/>
                  <a:gd name="connsiteX13" fmla="*/ 34556 w 50711"/>
                  <a:gd name="connsiteY13" fmla="*/ 26055 h 67379"/>
                  <a:gd name="connsiteX14" fmla="*/ 26028 w 50711"/>
                  <a:gd name="connsiteY14" fmla="*/ 34818 h 67379"/>
                  <a:gd name="connsiteX15" fmla="*/ 17999 w 50711"/>
                  <a:gd name="connsiteY15" fmla="*/ 28810 h 67379"/>
                  <a:gd name="connsiteX16" fmla="*/ 12752 w 50711"/>
                  <a:gd name="connsiteY16" fmla="*/ 23037 h 67379"/>
                  <a:gd name="connsiteX17" fmla="*/ 13250 w 50711"/>
                  <a:gd name="connsiteY17" fmla="*/ 22040 h 67379"/>
                  <a:gd name="connsiteX18" fmla="*/ 18760 w 50711"/>
                  <a:gd name="connsiteY18" fmla="*/ 10023 h 67379"/>
                  <a:gd name="connsiteX19" fmla="*/ 23772 w 50711"/>
                  <a:gd name="connsiteY19" fmla="*/ 1259 h 67379"/>
                  <a:gd name="connsiteX20" fmla="*/ 24769 w 50711"/>
                  <a:gd name="connsiteY20" fmla="*/ 0 h 67379"/>
                  <a:gd name="connsiteX21" fmla="*/ 28285 w 50711"/>
                  <a:gd name="connsiteY21" fmla="*/ 2493 h 67379"/>
                  <a:gd name="connsiteX22" fmla="*/ 34057 w 50711"/>
                  <a:gd name="connsiteY22" fmla="*/ 7504 h 67379"/>
                  <a:gd name="connsiteX23" fmla="*/ 37547 w 50711"/>
                  <a:gd name="connsiteY23" fmla="*/ 14274 h 67379"/>
                  <a:gd name="connsiteX24" fmla="*/ 50587 w 50711"/>
                  <a:gd name="connsiteY24" fmla="*/ 45340 h 67379"/>
                  <a:gd name="connsiteX25" fmla="*/ 47570 w 50711"/>
                  <a:gd name="connsiteY25" fmla="*/ 57121 h 67379"/>
                  <a:gd name="connsiteX26" fmla="*/ 39069 w 50711"/>
                  <a:gd name="connsiteY26" fmla="*/ 65884 h 67379"/>
                  <a:gd name="connsiteX27" fmla="*/ 31066 w 50711"/>
                  <a:gd name="connsiteY27" fmla="*/ 59613 h 67379"/>
                  <a:gd name="connsiteX28" fmla="*/ 25818 w 50711"/>
                  <a:gd name="connsiteY28" fmla="*/ 54103 h 67379"/>
                  <a:gd name="connsiteX29" fmla="*/ 26317 w 50711"/>
                  <a:gd name="connsiteY29" fmla="*/ 53106 h 67379"/>
                  <a:gd name="connsiteX30" fmla="*/ 31827 w 50711"/>
                  <a:gd name="connsiteY30" fmla="*/ 41089 h 67379"/>
                  <a:gd name="connsiteX31" fmla="*/ 36839 w 50711"/>
                  <a:gd name="connsiteY31" fmla="*/ 32326 h 67379"/>
                  <a:gd name="connsiteX32" fmla="*/ 37836 w 50711"/>
                  <a:gd name="connsiteY32" fmla="*/ 31066 h 67379"/>
                  <a:gd name="connsiteX33" fmla="*/ 41352 w 50711"/>
                  <a:gd name="connsiteY33" fmla="*/ 33585 h 67379"/>
                  <a:gd name="connsiteX34" fmla="*/ 47124 w 50711"/>
                  <a:gd name="connsiteY34" fmla="*/ 38597 h 67379"/>
                  <a:gd name="connsiteX35" fmla="*/ 50587 w 50711"/>
                  <a:gd name="connsiteY35" fmla="*/ 45340 h 67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0711" h="67379">
                    <a:moveTo>
                      <a:pt x="24795" y="46835"/>
                    </a:moveTo>
                    <a:cubicBezTo>
                      <a:pt x="25294" y="49669"/>
                      <a:pt x="24297" y="53605"/>
                      <a:pt x="21778" y="58616"/>
                    </a:cubicBezTo>
                    <a:cubicBezTo>
                      <a:pt x="18787" y="64467"/>
                      <a:pt x="15927" y="67380"/>
                      <a:pt x="13250" y="67380"/>
                    </a:cubicBezTo>
                    <a:cubicBezTo>
                      <a:pt x="11414" y="65884"/>
                      <a:pt x="8737" y="63785"/>
                      <a:pt x="5248" y="61109"/>
                    </a:cubicBezTo>
                    <a:cubicBezTo>
                      <a:pt x="1732" y="58433"/>
                      <a:pt x="0" y="56596"/>
                      <a:pt x="0" y="55599"/>
                    </a:cubicBezTo>
                    <a:lnTo>
                      <a:pt x="499" y="54602"/>
                    </a:lnTo>
                    <a:cubicBezTo>
                      <a:pt x="1496" y="52424"/>
                      <a:pt x="3332" y="48436"/>
                      <a:pt x="6009" y="42585"/>
                    </a:cubicBezTo>
                    <a:cubicBezTo>
                      <a:pt x="6665" y="41247"/>
                      <a:pt x="8344" y="38334"/>
                      <a:pt x="11020" y="33821"/>
                    </a:cubicBezTo>
                    <a:lnTo>
                      <a:pt x="12017" y="32562"/>
                    </a:lnTo>
                    <a:cubicBezTo>
                      <a:pt x="12673" y="33218"/>
                      <a:pt x="13854" y="34057"/>
                      <a:pt x="15533" y="35054"/>
                    </a:cubicBezTo>
                    <a:cubicBezTo>
                      <a:pt x="18708" y="37390"/>
                      <a:pt x="20623" y="39069"/>
                      <a:pt x="21305" y="40066"/>
                    </a:cubicBezTo>
                    <a:cubicBezTo>
                      <a:pt x="23116" y="42401"/>
                      <a:pt x="24270" y="44658"/>
                      <a:pt x="24795" y="46835"/>
                    </a:cubicBezTo>
                    <a:close/>
                    <a:moveTo>
                      <a:pt x="37547" y="14274"/>
                    </a:moveTo>
                    <a:cubicBezTo>
                      <a:pt x="38045" y="17107"/>
                      <a:pt x="37048" y="21043"/>
                      <a:pt x="34556" y="26055"/>
                    </a:cubicBezTo>
                    <a:cubicBezTo>
                      <a:pt x="31538" y="31906"/>
                      <a:pt x="28705" y="34818"/>
                      <a:pt x="26028" y="34818"/>
                    </a:cubicBezTo>
                    <a:cubicBezTo>
                      <a:pt x="25530" y="34818"/>
                      <a:pt x="22854" y="32824"/>
                      <a:pt x="17999" y="28810"/>
                    </a:cubicBezTo>
                    <a:cubicBezTo>
                      <a:pt x="14484" y="25976"/>
                      <a:pt x="12752" y="24061"/>
                      <a:pt x="12752" y="23037"/>
                    </a:cubicBezTo>
                    <a:lnTo>
                      <a:pt x="13250" y="22040"/>
                    </a:lnTo>
                    <a:cubicBezTo>
                      <a:pt x="14247" y="19862"/>
                      <a:pt x="16084" y="15874"/>
                      <a:pt x="18760" y="10023"/>
                    </a:cubicBezTo>
                    <a:cubicBezTo>
                      <a:pt x="19416" y="8685"/>
                      <a:pt x="21096" y="5772"/>
                      <a:pt x="23772" y="1259"/>
                    </a:cubicBezTo>
                    <a:lnTo>
                      <a:pt x="24769" y="0"/>
                    </a:lnTo>
                    <a:cubicBezTo>
                      <a:pt x="25425" y="656"/>
                      <a:pt x="26606" y="1496"/>
                      <a:pt x="28285" y="2493"/>
                    </a:cubicBezTo>
                    <a:cubicBezTo>
                      <a:pt x="31460" y="4828"/>
                      <a:pt x="33375" y="6507"/>
                      <a:pt x="34057" y="7504"/>
                    </a:cubicBezTo>
                    <a:cubicBezTo>
                      <a:pt x="35894" y="9866"/>
                      <a:pt x="37048" y="12122"/>
                      <a:pt x="37547" y="14274"/>
                    </a:cubicBezTo>
                    <a:close/>
                    <a:moveTo>
                      <a:pt x="50587" y="45340"/>
                    </a:moveTo>
                    <a:cubicBezTo>
                      <a:pt x="51086" y="48174"/>
                      <a:pt x="50089" y="52109"/>
                      <a:pt x="47570" y="57121"/>
                    </a:cubicBezTo>
                    <a:cubicBezTo>
                      <a:pt x="44579" y="62972"/>
                      <a:pt x="41719" y="65884"/>
                      <a:pt x="39069" y="65884"/>
                    </a:cubicBezTo>
                    <a:cubicBezTo>
                      <a:pt x="37232" y="64389"/>
                      <a:pt x="34556" y="62290"/>
                      <a:pt x="31066" y="59613"/>
                    </a:cubicBezTo>
                    <a:cubicBezTo>
                      <a:pt x="27550" y="56937"/>
                      <a:pt x="25818" y="55100"/>
                      <a:pt x="25818" y="54103"/>
                    </a:cubicBezTo>
                    <a:lnTo>
                      <a:pt x="26317" y="53106"/>
                    </a:lnTo>
                    <a:cubicBezTo>
                      <a:pt x="27314" y="50929"/>
                      <a:pt x="29151" y="46940"/>
                      <a:pt x="31827" y="41089"/>
                    </a:cubicBezTo>
                    <a:cubicBezTo>
                      <a:pt x="32483" y="39751"/>
                      <a:pt x="34162" y="36839"/>
                      <a:pt x="36839" y="32326"/>
                    </a:cubicBezTo>
                    <a:lnTo>
                      <a:pt x="37836" y="31066"/>
                    </a:lnTo>
                    <a:cubicBezTo>
                      <a:pt x="38492" y="31748"/>
                      <a:pt x="39672" y="32562"/>
                      <a:pt x="41352" y="33585"/>
                    </a:cubicBezTo>
                    <a:cubicBezTo>
                      <a:pt x="44526" y="35920"/>
                      <a:pt x="46442" y="37599"/>
                      <a:pt x="47124" y="38597"/>
                    </a:cubicBezTo>
                    <a:cubicBezTo>
                      <a:pt x="48908" y="40905"/>
                      <a:pt x="50089" y="43162"/>
                      <a:pt x="50587" y="45340"/>
                    </a:cubicBezTo>
                    <a:close/>
                  </a:path>
                </a:pathLst>
              </a:custGeom>
              <a:grpFill/>
              <a:ln w="2609" cap="flat">
                <a:noFill/>
                <a:prstDash val="solid"/>
                <a:miter/>
              </a:ln>
            </p:spPr>
            <p:txBody>
              <a:bodyPr rtlCol="0" anchor="ctr"/>
              <a:lstStyle/>
              <a:p>
                <a:endParaRPr lang="en-US"/>
              </a:p>
            </p:txBody>
          </p:sp>
          <p:grpSp>
            <p:nvGrpSpPr>
              <p:cNvPr id="33" name="Group 32">
                <a:extLst>
                  <a:ext uri="{FF2B5EF4-FFF2-40B4-BE49-F238E27FC236}">
                    <a16:creationId xmlns:a16="http://schemas.microsoft.com/office/drawing/2014/main" id="{9C95D833-17A4-DB5C-FDBA-B91CA4C8E2D8}"/>
                  </a:ext>
                </a:extLst>
              </p:cNvPr>
              <p:cNvGrpSpPr/>
              <p:nvPr/>
            </p:nvGrpSpPr>
            <p:grpSpPr>
              <a:xfrm>
                <a:off x="6149965" y="2919189"/>
                <a:ext cx="961402" cy="261333"/>
                <a:chOff x="6149965" y="2919189"/>
                <a:chExt cx="961402" cy="261333"/>
              </a:xfrm>
              <a:grpFill/>
            </p:grpSpPr>
            <p:sp>
              <p:nvSpPr>
                <p:cNvPr id="34" name="Freeform: Shape 33">
                  <a:extLst>
                    <a:ext uri="{FF2B5EF4-FFF2-40B4-BE49-F238E27FC236}">
                      <a16:creationId xmlns:a16="http://schemas.microsoft.com/office/drawing/2014/main" id="{56CA96A4-1A1E-742E-33AE-B19C63BFB2C8}"/>
                    </a:ext>
                  </a:extLst>
                </p:cNvPr>
                <p:cNvSpPr/>
                <p:nvPr/>
              </p:nvSpPr>
              <p:spPr>
                <a:xfrm>
                  <a:off x="6722569" y="2983263"/>
                  <a:ext cx="25312" cy="38319"/>
                </a:xfrm>
                <a:custGeom>
                  <a:avLst/>
                  <a:gdLst>
                    <a:gd name="connsiteX0" fmla="*/ 10312 w 25312"/>
                    <a:gd name="connsiteY0" fmla="*/ 15166 h 38319"/>
                    <a:gd name="connsiteX1" fmla="*/ 19731 w 25312"/>
                    <a:gd name="connsiteY1" fmla="*/ 0 h 38319"/>
                    <a:gd name="connsiteX2" fmla="*/ 24375 w 25312"/>
                    <a:gd name="connsiteY2" fmla="*/ 16635 h 38319"/>
                    <a:gd name="connsiteX3" fmla="*/ 10443 w 25312"/>
                    <a:gd name="connsiteY3" fmla="*/ 35789 h 38319"/>
                    <a:gd name="connsiteX4" fmla="*/ 0 w 25312"/>
                    <a:gd name="connsiteY4" fmla="*/ 37048 h 38319"/>
                    <a:gd name="connsiteX5" fmla="*/ 17711 w 25312"/>
                    <a:gd name="connsiteY5" fmla="*/ 21988 h 38319"/>
                    <a:gd name="connsiteX6" fmla="*/ 10312 w 25312"/>
                    <a:gd name="connsiteY6" fmla="*/ 15166 h 383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312" h="38319">
                      <a:moveTo>
                        <a:pt x="10312" y="15166"/>
                      </a:moveTo>
                      <a:cubicBezTo>
                        <a:pt x="12621" y="9761"/>
                        <a:pt x="13250" y="1942"/>
                        <a:pt x="19731" y="0"/>
                      </a:cubicBezTo>
                      <a:cubicBezTo>
                        <a:pt x="25162" y="3621"/>
                        <a:pt x="26448" y="10758"/>
                        <a:pt x="24375" y="16635"/>
                      </a:cubicBezTo>
                      <a:cubicBezTo>
                        <a:pt x="21568" y="24061"/>
                        <a:pt x="17134" y="31276"/>
                        <a:pt x="10443" y="35789"/>
                      </a:cubicBezTo>
                      <a:cubicBezTo>
                        <a:pt x="7320" y="37573"/>
                        <a:pt x="3332" y="39751"/>
                        <a:pt x="0" y="37048"/>
                      </a:cubicBezTo>
                      <a:cubicBezTo>
                        <a:pt x="6350" y="32614"/>
                        <a:pt x="14090" y="29334"/>
                        <a:pt x="17711" y="21988"/>
                      </a:cubicBezTo>
                      <a:cubicBezTo>
                        <a:pt x="14247" y="21410"/>
                        <a:pt x="8265" y="20125"/>
                        <a:pt x="10312" y="15166"/>
                      </a:cubicBezTo>
                      <a:close/>
                    </a:path>
                  </a:pathLst>
                </a:custGeom>
                <a:grpFill/>
                <a:ln w="2609"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F50510B0-6721-735C-F11F-250378968238}"/>
                    </a:ext>
                  </a:extLst>
                </p:cNvPr>
                <p:cNvSpPr/>
                <p:nvPr/>
              </p:nvSpPr>
              <p:spPr>
                <a:xfrm>
                  <a:off x="6583507" y="2929379"/>
                  <a:ext cx="41246" cy="52362"/>
                </a:xfrm>
                <a:custGeom>
                  <a:avLst/>
                  <a:gdLst>
                    <a:gd name="connsiteX0" fmla="*/ 0 w 41246"/>
                    <a:gd name="connsiteY0" fmla="*/ 40608 h 52362"/>
                    <a:gd name="connsiteX1" fmla="*/ 5221 w 41246"/>
                    <a:gd name="connsiteY1" fmla="*/ 36016 h 52362"/>
                    <a:gd name="connsiteX2" fmla="*/ 12621 w 41246"/>
                    <a:gd name="connsiteY2" fmla="*/ 22844 h 52362"/>
                    <a:gd name="connsiteX3" fmla="*/ 21227 w 41246"/>
                    <a:gd name="connsiteY3" fmla="*/ 12821 h 52362"/>
                    <a:gd name="connsiteX4" fmla="*/ 28626 w 41246"/>
                    <a:gd name="connsiteY4" fmla="*/ 201 h 52362"/>
                    <a:gd name="connsiteX5" fmla="*/ 36471 w 41246"/>
                    <a:gd name="connsiteY5" fmla="*/ 7364 h 52362"/>
                    <a:gd name="connsiteX6" fmla="*/ 41247 w 41246"/>
                    <a:gd name="connsiteY6" fmla="*/ 19696 h 52362"/>
                    <a:gd name="connsiteX7" fmla="*/ 36943 w 41246"/>
                    <a:gd name="connsiteY7" fmla="*/ 29876 h 52362"/>
                    <a:gd name="connsiteX8" fmla="*/ 27104 w 41246"/>
                    <a:gd name="connsiteY8" fmla="*/ 34599 h 52362"/>
                    <a:gd name="connsiteX9" fmla="*/ 20650 w 41246"/>
                    <a:gd name="connsiteY9" fmla="*/ 33733 h 52362"/>
                    <a:gd name="connsiteX10" fmla="*/ 10784 w 41246"/>
                    <a:gd name="connsiteY10" fmla="*/ 39480 h 52362"/>
                    <a:gd name="connsiteX11" fmla="*/ 6796 w 41246"/>
                    <a:gd name="connsiteY11" fmla="*/ 45199 h 52362"/>
                    <a:gd name="connsiteX12" fmla="*/ 26 w 41246"/>
                    <a:gd name="connsiteY12" fmla="*/ 52363 h 52362"/>
                    <a:gd name="connsiteX13" fmla="*/ 26 w 41246"/>
                    <a:gd name="connsiteY13" fmla="*/ 40608 h 52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1246" h="52362">
                      <a:moveTo>
                        <a:pt x="0" y="40608"/>
                      </a:moveTo>
                      <a:cubicBezTo>
                        <a:pt x="2886" y="38325"/>
                        <a:pt x="4618" y="36777"/>
                        <a:pt x="5221" y="36016"/>
                      </a:cubicBezTo>
                      <a:lnTo>
                        <a:pt x="12621" y="22844"/>
                      </a:lnTo>
                      <a:cubicBezTo>
                        <a:pt x="15900" y="18463"/>
                        <a:pt x="18787" y="15104"/>
                        <a:pt x="21227" y="12821"/>
                      </a:cubicBezTo>
                      <a:cubicBezTo>
                        <a:pt x="24716" y="7285"/>
                        <a:pt x="27183" y="3087"/>
                        <a:pt x="28626" y="201"/>
                      </a:cubicBezTo>
                      <a:cubicBezTo>
                        <a:pt x="30673" y="-744"/>
                        <a:pt x="33296" y="1644"/>
                        <a:pt x="36471" y="7364"/>
                      </a:cubicBezTo>
                      <a:cubicBezTo>
                        <a:pt x="39646" y="13084"/>
                        <a:pt x="41247" y="17203"/>
                        <a:pt x="41247" y="19696"/>
                      </a:cubicBezTo>
                      <a:cubicBezTo>
                        <a:pt x="41247" y="23343"/>
                        <a:pt x="39803" y="26728"/>
                        <a:pt x="36943" y="29876"/>
                      </a:cubicBezTo>
                      <a:cubicBezTo>
                        <a:pt x="34057" y="33025"/>
                        <a:pt x="30777" y="34599"/>
                        <a:pt x="27104" y="34599"/>
                      </a:cubicBezTo>
                      <a:cubicBezTo>
                        <a:pt x="25267" y="34416"/>
                        <a:pt x="23116" y="34127"/>
                        <a:pt x="20650" y="33733"/>
                      </a:cubicBezTo>
                      <a:cubicBezTo>
                        <a:pt x="16950" y="33156"/>
                        <a:pt x="13670" y="35072"/>
                        <a:pt x="10784" y="39480"/>
                      </a:cubicBezTo>
                      <a:cubicBezTo>
                        <a:pt x="8737" y="42523"/>
                        <a:pt x="7399" y="44439"/>
                        <a:pt x="6796" y="45199"/>
                      </a:cubicBezTo>
                      <a:lnTo>
                        <a:pt x="26" y="52363"/>
                      </a:lnTo>
                      <a:lnTo>
                        <a:pt x="26" y="40608"/>
                      </a:lnTo>
                      <a:close/>
                    </a:path>
                  </a:pathLst>
                </a:custGeom>
                <a:grpFill/>
                <a:ln w="2609"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3B680C15-1F8C-A54D-9709-F4DA3B4E14EA}"/>
                    </a:ext>
                  </a:extLst>
                </p:cNvPr>
                <p:cNvSpPr/>
                <p:nvPr/>
              </p:nvSpPr>
              <p:spPr>
                <a:xfrm>
                  <a:off x="6487238" y="2969986"/>
                  <a:ext cx="98909" cy="54444"/>
                </a:xfrm>
                <a:custGeom>
                  <a:avLst/>
                  <a:gdLst>
                    <a:gd name="connsiteX0" fmla="*/ 96347 w 98909"/>
                    <a:gd name="connsiteY0" fmla="*/ 11729 h 54444"/>
                    <a:gd name="connsiteX1" fmla="*/ 90811 w 98909"/>
                    <a:gd name="connsiteY1" fmla="*/ 15743 h 54444"/>
                    <a:gd name="connsiteX2" fmla="*/ 86193 w 98909"/>
                    <a:gd name="connsiteY2" fmla="*/ 17737 h 54444"/>
                    <a:gd name="connsiteX3" fmla="*/ 71106 w 98909"/>
                    <a:gd name="connsiteY3" fmla="*/ 27471 h 54444"/>
                    <a:gd name="connsiteX4" fmla="*/ 68639 w 98909"/>
                    <a:gd name="connsiteY4" fmla="*/ 28049 h 54444"/>
                    <a:gd name="connsiteX5" fmla="*/ 50482 w 98909"/>
                    <a:gd name="connsiteY5" fmla="*/ 36944 h 54444"/>
                    <a:gd name="connsiteX6" fmla="*/ 40013 w 98909"/>
                    <a:gd name="connsiteY6" fmla="*/ 34949 h 54444"/>
                    <a:gd name="connsiteX7" fmla="*/ 23090 w 98909"/>
                    <a:gd name="connsiteY7" fmla="*/ 39830 h 54444"/>
                    <a:gd name="connsiteX8" fmla="*/ 10469 w 98909"/>
                    <a:gd name="connsiteY8" fmla="*/ 51007 h 54444"/>
                    <a:gd name="connsiteX9" fmla="*/ 6481 w 98909"/>
                    <a:gd name="connsiteY9" fmla="*/ 54444 h 54444"/>
                    <a:gd name="connsiteX10" fmla="*/ 0 w 98909"/>
                    <a:gd name="connsiteY10" fmla="*/ 53579 h 54444"/>
                    <a:gd name="connsiteX11" fmla="*/ 3700 w 98909"/>
                    <a:gd name="connsiteY11" fmla="*/ 47859 h 54444"/>
                    <a:gd name="connsiteX12" fmla="*/ 11387 w 98909"/>
                    <a:gd name="connsiteY12" fmla="*/ 38964 h 54444"/>
                    <a:gd name="connsiteX13" fmla="*/ 23693 w 98909"/>
                    <a:gd name="connsiteY13" fmla="*/ 27498 h 54444"/>
                    <a:gd name="connsiteX14" fmla="*/ 50168 w 98909"/>
                    <a:gd name="connsiteY14" fmla="*/ 16032 h 54444"/>
                    <a:gd name="connsiteX15" fmla="*/ 56019 w 98909"/>
                    <a:gd name="connsiteY15" fmla="*/ 17475 h 54444"/>
                    <a:gd name="connsiteX16" fmla="*/ 60637 w 98909"/>
                    <a:gd name="connsiteY16" fmla="*/ 18918 h 54444"/>
                    <a:gd name="connsiteX17" fmla="*/ 65858 w 98909"/>
                    <a:gd name="connsiteY17" fmla="*/ 16609 h 54444"/>
                    <a:gd name="connsiteX18" fmla="*/ 69873 w 98909"/>
                    <a:gd name="connsiteY18" fmla="*/ 12594 h 54444"/>
                    <a:gd name="connsiteX19" fmla="*/ 72339 w 98909"/>
                    <a:gd name="connsiteY19" fmla="*/ 10023 h 54444"/>
                    <a:gd name="connsiteX20" fmla="*/ 73572 w 98909"/>
                    <a:gd name="connsiteY20" fmla="*/ 8869 h 54444"/>
                    <a:gd name="connsiteX21" fmla="*/ 76957 w 98909"/>
                    <a:gd name="connsiteY21" fmla="*/ 10023 h 54444"/>
                    <a:gd name="connsiteX22" fmla="*/ 84960 w 98909"/>
                    <a:gd name="connsiteY22" fmla="*/ 4014 h 54444"/>
                    <a:gd name="connsiteX23" fmla="*/ 88029 w 98909"/>
                    <a:gd name="connsiteY23" fmla="*/ 289 h 54444"/>
                    <a:gd name="connsiteX24" fmla="*/ 91414 w 98909"/>
                    <a:gd name="connsiteY24" fmla="*/ 1154 h 54444"/>
                    <a:gd name="connsiteX25" fmla="*/ 96347 w 98909"/>
                    <a:gd name="connsiteY25" fmla="*/ 0 h 54444"/>
                    <a:gd name="connsiteX26" fmla="*/ 97265 w 98909"/>
                    <a:gd name="connsiteY26" fmla="*/ 1417 h 54444"/>
                    <a:gd name="connsiteX27" fmla="*/ 98813 w 98909"/>
                    <a:gd name="connsiteY27" fmla="*/ 4277 h 54444"/>
                    <a:gd name="connsiteX28" fmla="*/ 96347 w 98909"/>
                    <a:gd name="connsiteY28" fmla="*/ 11729 h 54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98909" h="54444">
                      <a:moveTo>
                        <a:pt x="96347" y="11729"/>
                      </a:moveTo>
                      <a:cubicBezTo>
                        <a:pt x="94510" y="13644"/>
                        <a:pt x="92647" y="14982"/>
                        <a:pt x="90811" y="15743"/>
                      </a:cubicBezTo>
                      <a:lnTo>
                        <a:pt x="86193" y="17737"/>
                      </a:lnTo>
                      <a:cubicBezTo>
                        <a:pt x="82913" y="20020"/>
                        <a:pt x="77875" y="23273"/>
                        <a:pt x="71106" y="27471"/>
                      </a:cubicBezTo>
                      <a:lnTo>
                        <a:pt x="68639" y="28049"/>
                      </a:lnTo>
                      <a:cubicBezTo>
                        <a:pt x="61240" y="33979"/>
                        <a:pt x="55205" y="36944"/>
                        <a:pt x="50482" y="36944"/>
                      </a:cubicBezTo>
                      <a:cubicBezTo>
                        <a:pt x="47203" y="35605"/>
                        <a:pt x="43713" y="34949"/>
                        <a:pt x="40013" y="34949"/>
                      </a:cubicBezTo>
                      <a:cubicBezTo>
                        <a:pt x="34871" y="34949"/>
                        <a:pt x="29229" y="36576"/>
                        <a:pt x="23090" y="39830"/>
                      </a:cubicBezTo>
                      <a:cubicBezTo>
                        <a:pt x="16924" y="43083"/>
                        <a:pt x="12726" y="46809"/>
                        <a:pt x="10469" y="51007"/>
                      </a:cubicBezTo>
                      <a:cubicBezTo>
                        <a:pt x="9236" y="52739"/>
                        <a:pt x="7898" y="53867"/>
                        <a:pt x="6481" y="54444"/>
                      </a:cubicBezTo>
                      <a:cubicBezTo>
                        <a:pt x="4014" y="54444"/>
                        <a:pt x="1863" y="54156"/>
                        <a:pt x="0" y="53579"/>
                      </a:cubicBezTo>
                      <a:lnTo>
                        <a:pt x="3700" y="47859"/>
                      </a:lnTo>
                      <a:lnTo>
                        <a:pt x="11387" y="38964"/>
                      </a:lnTo>
                      <a:cubicBezTo>
                        <a:pt x="14457" y="35527"/>
                        <a:pt x="18577" y="31696"/>
                        <a:pt x="23693" y="27498"/>
                      </a:cubicBezTo>
                      <a:cubicBezTo>
                        <a:pt x="33139" y="19862"/>
                        <a:pt x="41955" y="16032"/>
                        <a:pt x="50168" y="16032"/>
                      </a:cubicBezTo>
                      <a:cubicBezTo>
                        <a:pt x="51611" y="16032"/>
                        <a:pt x="53552" y="16504"/>
                        <a:pt x="56019" y="17475"/>
                      </a:cubicBezTo>
                      <a:cubicBezTo>
                        <a:pt x="58485" y="18419"/>
                        <a:pt x="60007" y="18918"/>
                        <a:pt x="60637" y="18918"/>
                      </a:cubicBezTo>
                      <a:cubicBezTo>
                        <a:pt x="62290" y="18918"/>
                        <a:pt x="64021" y="18157"/>
                        <a:pt x="65858" y="16609"/>
                      </a:cubicBezTo>
                      <a:lnTo>
                        <a:pt x="69873" y="12594"/>
                      </a:lnTo>
                      <a:cubicBezTo>
                        <a:pt x="70476" y="11833"/>
                        <a:pt x="71316" y="10968"/>
                        <a:pt x="72339" y="10023"/>
                      </a:cubicBezTo>
                      <a:lnTo>
                        <a:pt x="73572" y="8869"/>
                      </a:lnTo>
                      <a:cubicBezTo>
                        <a:pt x="74595" y="9629"/>
                        <a:pt x="75724" y="10023"/>
                        <a:pt x="76957" y="10023"/>
                      </a:cubicBezTo>
                      <a:cubicBezTo>
                        <a:pt x="79607" y="10023"/>
                        <a:pt x="82283" y="8029"/>
                        <a:pt x="84960" y="4014"/>
                      </a:cubicBezTo>
                      <a:lnTo>
                        <a:pt x="88029" y="289"/>
                      </a:lnTo>
                      <a:cubicBezTo>
                        <a:pt x="88843" y="866"/>
                        <a:pt x="89971" y="1154"/>
                        <a:pt x="91414" y="1154"/>
                      </a:cubicBezTo>
                      <a:cubicBezTo>
                        <a:pt x="94090" y="761"/>
                        <a:pt x="95717" y="394"/>
                        <a:pt x="96347" y="0"/>
                      </a:cubicBezTo>
                      <a:cubicBezTo>
                        <a:pt x="96767" y="761"/>
                        <a:pt x="97055" y="1233"/>
                        <a:pt x="97265" y="1417"/>
                      </a:cubicBezTo>
                      <a:cubicBezTo>
                        <a:pt x="98289" y="2755"/>
                        <a:pt x="98813" y="3700"/>
                        <a:pt x="98813" y="4277"/>
                      </a:cubicBezTo>
                      <a:cubicBezTo>
                        <a:pt x="99207" y="6560"/>
                        <a:pt x="98394" y="9052"/>
                        <a:pt x="96347" y="11729"/>
                      </a:cubicBezTo>
                      <a:close/>
                    </a:path>
                  </a:pathLst>
                </a:custGeom>
                <a:grpFill/>
                <a:ln w="2609"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F66027D6-5D6A-8A17-D265-A54539BB2006}"/>
                    </a:ext>
                  </a:extLst>
                </p:cNvPr>
                <p:cNvSpPr/>
                <p:nvPr/>
              </p:nvSpPr>
              <p:spPr>
                <a:xfrm>
                  <a:off x="6240940" y="3014460"/>
                  <a:ext cx="277390" cy="118334"/>
                </a:xfrm>
                <a:custGeom>
                  <a:avLst/>
                  <a:gdLst>
                    <a:gd name="connsiteX0" fmla="*/ 252465 w 277390"/>
                    <a:gd name="connsiteY0" fmla="*/ 7425 h 118334"/>
                    <a:gd name="connsiteX1" fmla="*/ 258001 w 277390"/>
                    <a:gd name="connsiteY1" fmla="*/ 4565 h 118334"/>
                    <a:gd name="connsiteX2" fmla="*/ 259549 w 277390"/>
                    <a:gd name="connsiteY2" fmla="*/ 4565 h 118334"/>
                    <a:gd name="connsiteX3" fmla="*/ 265085 w 277390"/>
                    <a:gd name="connsiteY3" fmla="*/ 3411 h 118334"/>
                    <a:gd name="connsiteX4" fmla="*/ 277391 w 277390"/>
                    <a:gd name="connsiteY4" fmla="*/ 12017 h 118334"/>
                    <a:gd name="connsiteX5" fmla="*/ 269388 w 277390"/>
                    <a:gd name="connsiteY5" fmla="*/ 28652 h 118334"/>
                    <a:gd name="connsiteX6" fmla="*/ 257056 w 277390"/>
                    <a:gd name="connsiteY6" fmla="*/ 40407 h 118334"/>
                    <a:gd name="connsiteX7" fmla="*/ 245984 w 277390"/>
                    <a:gd name="connsiteY7" fmla="*/ 42978 h 118334"/>
                    <a:gd name="connsiteX8" fmla="*/ 222579 w 277390"/>
                    <a:gd name="connsiteY8" fmla="*/ 48987 h 118334"/>
                    <a:gd name="connsiteX9" fmla="*/ 190254 w 277390"/>
                    <a:gd name="connsiteY9" fmla="*/ 68482 h 118334"/>
                    <a:gd name="connsiteX10" fmla="*/ 157010 w 277390"/>
                    <a:gd name="connsiteY10" fmla="*/ 86534 h 118334"/>
                    <a:gd name="connsiteX11" fmla="*/ 26160 w 277390"/>
                    <a:gd name="connsiteY11" fmla="*/ 118335 h 118334"/>
                    <a:gd name="connsiteX12" fmla="*/ 0 w 277390"/>
                    <a:gd name="connsiteY12" fmla="*/ 116052 h 118334"/>
                    <a:gd name="connsiteX13" fmla="*/ 0 w 277390"/>
                    <a:gd name="connsiteY13" fmla="*/ 82519 h 118334"/>
                    <a:gd name="connsiteX14" fmla="*/ 40643 w 277390"/>
                    <a:gd name="connsiteY14" fmla="*/ 87977 h 118334"/>
                    <a:gd name="connsiteX15" fmla="*/ 47727 w 277390"/>
                    <a:gd name="connsiteY15" fmla="*/ 87977 h 118334"/>
                    <a:gd name="connsiteX16" fmla="*/ 82834 w 277390"/>
                    <a:gd name="connsiteY16" fmla="*/ 85117 h 118334"/>
                    <a:gd name="connsiteX17" fmla="*/ 148115 w 277390"/>
                    <a:gd name="connsiteY17" fmla="*/ 67354 h 118334"/>
                    <a:gd name="connsiteX18" fmla="*/ 196157 w 277390"/>
                    <a:gd name="connsiteY18" fmla="*/ 46153 h 118334"/>
                    <a:gd name="connsiteX19" fmla="*/ 200460 w 277390"/>
                    <a:gd name="connsiteY19" fmla="*/ 40722 h 118334"/>
                    <a:gd name="connsiteX20" fmla="*/ 215233 w 277390"/>
                    <a:gd name="connsiteY20" fmla="*/ 16058 h 118334"/>
                    <a:gd name="connsiteX21" fmla="*/ 237089 w 277390"/>
                    <a:gd name="connsiteY21" fmla="*/ 0 h 118334"/>
                    <a:gd name="connsiteX22" fmla="*/ 248791 w 277390"/>
                    <a:gd name="connsiteY22" fmla="*/ 6297 h 118334"/>
                    <a:gd name="connsiteX23" fmla="*/ 252465 w 277390"/>
                    <a:gd name="connsiteY23" fmla="*/ 7425 h 118334"/>
                    <a:gd name="connsiteX24" fmla="*/ 239844 w 277390"/>
                    <a:gd name="connsiteY24" fmla="*/ 18603 h 118334"/>
                    <a:gd name="connsiteX25" fmla="*/ 230923 w 277390"/>
                    <a:gd name="connsiteY25" fmla="*/ 13723 h 118334"/>
                    <a:gd name="connsiteX26" fmla="*/ 215836 w 277390"/>
                    <a:gd name="connsiteY26" fmla="*/ 24612 h 118334"/>
                    <a:gd name="connsiteX27" fmla="*/ 209067 w 277390"/>
                    <a:gd name="connsiteY27" fmla="*/ 35212 h 118334"/>
                    <a:gd name="connsiteX28" fmla="*/ 205078 w 277390"/>
                    <a:gd name="connsiteY28" fmla="*/ 42375 h 118334"/>
                    <a:gd name="connsiteX29" fmla="*/ 239844 w 277390"/>
                    <a:gd name="connsiteY29" fmla="*/ 18603 h 118334"/>
                    <a:gd name="connsiteX30" fmla="*/ 267867 w 277390"/>
                    <a:gd name="connsiteY30" fmla="*/ 19443 h 118334"/>
                    <a:gd name="connsiteX31" fmla="*/ 260152 w 277390"/>
                    <a:gd name="connsiteY31" fmla="*/ 15428 h 118334"/>
                    <a:gd name="connsiteX32" fmla="*/ 232445 w 277390"/>
                    <a:gd name="connsiteY32" fmla="*/ 40354 h 118334"/>
                    <a:gd name="connsiteX33" fmla="*/ 252465 w 277390"/>
                    <a:gd name="connsiteY33" fmla="*/ 31748 h 118334"/>
                    <a:gd name="connsiteX34" fmla="*/ 267867 w 277390"/>
                    <a:gd name="connsiteY34" fmla="*/ 19443 h 1183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77390" h="118334">
                      <a:moveTo>
                        <a:pt x="252465" y="7425"/>
                      </a:moveTo>
                      <a:lnTo>
                        <a:pt x="258001" y="4565"/>
                      </a:lnTo>
                      <a:cubicBezTo>
                        <a:pt x="258421" y="4775"/>
                        <a:pt x="258919" y="4775"/>
                        <a:pt x="259549" y="4565"/>
                      </a:cubicBezTo>
                      <a:cubicBezTo>
                        <a:pt x="262435" y="3805"/>
                        <a:pt x="264272" y="3411"/>
                        <a:pt x="265085" y="3411"/>
                      </a:cubicBezTo>
                      <a:cubicBezTo>
                        <a:pt x="273298" y="3411"/>
                        <a:pt x="277391" y="6271"/>
                        <a:pt x="277391" y="12017"/>
                      </a:cubicBezTo>
                      <a:cubicBezTo>
                        <a:pt x="277391" y="16032"/>
                        <a:pt x="274715" y="21568"/>
                        <a:pt x="269388" y="28652"/>
                      </a:cubicBezTo>
                      <a:cubicBezTo>
                        <a:pt x="265479" y="33821"/>
                        <a:pt x="261386" y="37731"/>
                        <a:pt x="257056" y="40407"/>
                      </a:cubicBezTo>
                      <a:lnTo>
                        <a:pt x="245984" y="42978"/>
                      </a:lnTo>
                      <a:cubicBezTo>
                        <a:pt x="241864" y="43949"/>
                        <a:pt x="234072" y="45943"/>
                        <a:pt x="222579" y="48987"/>
                      </a:cubicBezTo>
                      <a:lnTo>
                        <a:pt x="190254" y="68482"/>
                      </a:lnTo>
                      <a:cubicBezTo>
                        <a:pt x="176898" y="76511"/>
                        <a:pt x="165826" y="82519"/>
                        <a:pt x="157010" y="86534"/>
                      </a:cubicBezTo>
                      <a:cubicBezTo>
                        <a:pt x="109991" y="107734"/>
                        <a:pt x="66383" y="118335"/>
                        <a:pt x="26160" y="118335"/>
                      </a:cubicBezTo>
                      <a:cubicBezTo>
                        <a:pt x="16504" y="118335"/>
                        <a:pt x="7793" y="117574"/>
                        <a:pt x="0" y="116052"/>
                      </a:cubicBezTo>
                      <a:lnTo>
                        <a:pt x="0" y="82519"/>
                      </a:lnTo>
                      <a:cubicBezTo>
                        <a:pt x="12726" y="86140"/>
                        <a:pt x="26265" y="87977"/>
                        <a:pt x="40643" y="87977"/>
                      </a:cubicBezTo>
                      <a:lnTo>
                        <a:pt x="47727" y="87977"/>
                      </a:lnTo>
                      <a:cubicBezTo>
                        <a:pt x="60243" y="87977"/>
                        <a:pt x="71945" y="87032"/>
                        <a:pt x="82834" y="85117"/>
                      </a:cubicBezTo>
                      <a:cubicBezTo>
                        <a:pt x="100283" y="82073"/>
                        <a:pt x="122034" y="76143"/>
                        <a:pt x="148115" y="67354"/>
                      </a:cubicBezTo>
                      <a:cubicBezTo>
                        <a:pt x="169053" y="60296"/>
                        <a:pt x="185059" y="53211"/>
                        <a:pt x="196157" y="46153"/>
                      </a:cubicBezTo>
                      <a:cubicBezTo>
                        <a:pt x="197391" y="45392"/>
                        <a:pt x="198834" y="43582"/>
                        <a:pt x="200460" y="40722"/>
                      </a:cubicBezTo>
                      <a:cubicBezTo>
                        <a:pt x="208463" y="26763"/>
                        <a:pt x="213396" y="18550"/>
                        <a:pt x="215233" y="16058"/>
                      </a:cubicBezTo>
                      <a:cubicBezTo>
                        <a:pt x="222815" y="5379"/>
                        <a:pt x="230110" y="0"/>
                        <a:pt x="237089" y="0"/>
                      </a:cubicBezTo>
                      <a:cubicBezTo>
                        <a:pt x="242022" y="0"/>
                        <a:pt x="245905" y="2099"/>
                        <a:pt x="248791" y="6297"/>
                      </a:cubicBezTo>
                      <a:cubicBezTo>
                        <a:pt x="249185" y="7032"/>
                        <a:pt x="250418" y="7425"/>
                        <a:pt x="252465" y="7425"/>
                      </a:cubicBezTo>
                      <a:close/>
                      <a:moveTo>
                        <a:pt x="239844" y="18603"/>
                      </a:moveTo>
                      <a:cubicBezTo>
                        <a:pt x="239844" y="15349"/>
                        <a:pt x="236879" y="13723"/>
                        <a:pt x="230923" y="13723"/>
                      </a:cubicBezTo>
                      <a:cubicBezTo>
                        <a:pt x="225990" y="13723"/>
                        <a:pt x="220979" y="17343"/>
                        <a:pt x="215836" y="24612"/>
                      </a:cubicBezTo>
                      <a:cubicBezTo>
                        <a:pt x="213160" y="28442"/>
                        <a:pt x="210903" y="31958"/>
                        <a:pt x="209067" y="35212"/>
                      </a:cubicBezTo>
                      <a:lnTo>
                        <a:pt x="205078" y="42375"/>
                      </a:lnTo>
                      <a:cubicBezTo>
                        <a:pt x="228247" y="33218"/>
                        <a:pt x="239844" y="25294"/>
                        <a:pt x="239844" y="18603"/>
                      </a:cubicBezTo>
                      <a:close/>
                      <a:moveTo>
                        <a:pt x="267867" y="19443"/>
                      </a:moveTo>
                      <a:cubicBezTo>
                        <a:pt x="267867" y="16766"/>
                        <a:pt x="265295" y="15428"/>
                        <a:pt x="260152" y="15428"/>
                      </a:cubicBezTo>
                      <a:cubicBezTo>
                        <a:pt x="251336" y="15428"/>
                        <a:pt x="242100" y="23746"/>
                        <a:pt x="232445" y="40354"/>
                      </a:cubicBezTo>
                      <a:cubicBezTo>
                        <a:pt x="237771" y="38833"/>
                        <a:pt x="244462" y="35973"/>
                        <a:pt x="252465" y="31748"/>
                      </a:cubicBezTo>
                      <a:cubicBezTo>
                        <a:pt x="262724" y="26422"/>
                        <a:pt x="267867" y="22329"/>
                        <a:pt x="267867" y="19443"/>
                      </a:cubicBezTo>
                      <a:close/>
                    </a:path>
                  </a:pathLst>
                </a:custGeom>
                <a:grpFill/>
                <a:ln w="2609"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E9361703-742A-1FB7-260A-9668EEF13326}"/>
                    </a:ext>
                  </a:extLst>
                </p:cNvPr>
                <p:cNvSpPr/>
                <p:nvPr/>
              </p:nvSpPr>
              <p:spPr>
                <a:xfrm>
                  <a:off x="6149965" y="3030938"/>
                  <a:ext cx="95277" cy="99443"/>
                </a:xfrm>
                <a:custGeom>
                  <a:avLst/>
                  <a:gdLst>
                    <a:gd name="connsiteX0" fmla="*/ 90975 w 95277"/>
                    <a:gd name="connsiteY0" fmla="*/ 99443 h 99443"/>
                    <a:gd name="connsiteX1" fmla="*/ 86042 w 95277"/>
                    <a:gd name="connsiteY1" fmla="*/ 98289 h 99443"/>
                    <a:gd name="connsiteX2" fmla="*/ 57101 w 95277"/>
                    <a:gd name="connsiteY2" fmla="*/ 80814 h 99443"/>
                    <a:gd name="connsiteX3" fmla="*/ 49702 w 95277"/>
                    <a:gd name="connsiteY3" fmla="*/ 63628 h 99443"/>
                    <a:gd name="connsiteX4" fmla="*/ 40781 w 95277"/>
                    <a:gd name="connsiteY4" fmla="*/ 80237 h 99443"/>
                    <a:gd name="connsiteX5" fmla="*/ 18006 w 95277"/>
                    <a:gd name="connsiteY5" fmla="*/ 95429 h 99443"/>
                    <a:gd name="connsiteX6" fmla="*/ 453 w 95277"/>
                    <a:gd name="connsiteY6" fmla="*/ 98866 h 99443"/>
                    <a:gd name="connsiteX7" fmla="*/ 2604 w 95277"/>
                    <a:gd name="connsiteY7" fmla="*/ 94851 h 99443"/>
                    <a:gd name="connsiteX8" fmla="*/ 19239 w 95277"/>
                    <a:gd name="connsiteY8" fmla="*/ 82231 h 99443"/>
                    <a:gd name="connsiteX9" fmla="*/ 55579 w 95277"/>
                    <a:gd name="connsiteY9" fmla="*/ 32378 h 99443"/>
                    <a:gd name="connsiteX10" fmla="*/ 61431 w 95277"/>
                    <a:gd name="connsiteY10" fmla="*/ 14903 h 99443"/>
                    <a:gd name="connsiteX11" fmla="*/ 69748 w 95277"/>
                    <a:gd name="connsiteY11" fmla="*/ 0 h 99443"/>
                    <a:gd name="connsiteX12" fmla="*/ 70666 w 95277"/>
                    <a:gd name="connsiteY12" fmla="*/ 1994 h 99443"/>
                    <a:gd name="connsiteX13" fmla="*/ 66652 w 95277"/>
                    <a:gd name="connsiteY13" fmla="*/ 19469 h 99443"/>
                    <a:gd name="connsiteX14" fmla="*/ 64186 w 95277"/>
                    <a:gd name="connsiteY14" fmla="*/ 37232 h 99443"/>
                    <a:gd name="connsiteX15" fmla="*/ 77436 w 95277"/>
                    <a:gd name="connsiteY15" fmla="*/ 60164 h 99443"/>
                    <a:gd name="connsiteX16" fmla="*/ 90975 w 95277"/>
                    <a:gd name="connsiteY16" fmla="*/ 65911 h 99443"/>
                    <a:gd name="connsiteX17" fmla="*/ 95278 w 95277"/>
                    <a:gd name="connsiteY17" fmla="*/ 81391 h 99443"/>
                    <a:gd name="connsiteX18" fmla="*/ 92497 w 95277"/>
                    <a:gd name="connsiteY18" fmla="*/ 95717 h 99443"/>
                    <a:gd name="connsiteX19" fmla="*/ 90975 w 95277"/>
                    <a:gd name="connsiteY19" fmla="*/ 99443 h 994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95277" h="99443">
                      <a:moveTo>
                        <a:pt x="90975" y="99443"/>
                      </a:moveTo>
                      <a:lnTo>
                        <a:pt x="86042" y="98289"/>
                      </a:lnTo>
                      <a:cubicBezTo>
                        <a:pt x="73107" y="95245"/>
                        <a:pt x="63451" y="89394"/>
                        <a:pt x="57101" y="80814"/>
                      </a:cubicBezTo>
                      <a:cubicBezTo>
                        <a:pt x="54215" y="76983"/>
                        <a:pt x="51749" y="71263"/>
                        <a:pt x="49702" y="63628"/>
                      </a:cubicBezTo>
                      <a:cubicBezTo>
                        <a:pt x="47839" y="66698"/>
                        <a:pt x="44874" y="72234"/>
                        <a:pt x="40781" y="80237"/>
                      </a:cubicBezTo>
                      <a:cubicBezTo>
                        <a:pt x="37501" y="86717"/>
                        <a:pt x="29892" y="91808"/>
                        <a:pt x="18006" y="95429"/>
                      </a:cubicBezTo>
                      <a:cubicBezTo>
                        <a:pt x="13703" y="96767"/>
                        <a:pt x="7852" y="97921"/>
                        <a:pt x="453" y="98866"/>
                      </a:cubicBezTo>
                      <a:cubicBezTo>
                        <a:pt x="-570" y="98105"/>
                        <a:pt x="138" y="96767"/>
                        <a:pt x="2604" y="94851"/>
                      </a:cubicBezTo>
                      <a:lnTo>
                        <a:pt x="19239" y="82231"/>
                      </a:lnTo>
                      <a:cubicBezTo>
                        <a:pt x="36898" y="68849"/>
                        <a:pt x="48994" y="52240"/>
                        <a:pt x="55579" y="32378"/>
                      </a:cubicBezTo>
                      <a:lnTo>
                        <a:pt x="61431" y="14903"/>
                      </a:lnTo>
                      <a:cubicBezTo>
                        <a:pt x="64710" y="4985"/>
                        <a:pt x="67492" y="0"/>
                        <a:pt x="69748" y="0"/>
                      </a:cubicBezTo>
                      <a:cubicBezTo>
                        <a:pt x="70561" y="0"/>
                        <a:pt x="70876" y="682"/>
                        <a:pt x="70666" y="1994"/>
                      </a:cubicBezTo>
                      <a:cubicBezTo>
                        <a:pt x="70457" y="3332"/>
                        <a:pt x="69118" y="9157"/>
                        <a:pt x="66652" y="19469"/>
                      </a:cubicBezTo>
                      <a:cubicBezTo>
                        <a:pt x="64999" y="26343"/>
                        <a:pt x="64186" y="32273"/>
                        <a:pt x="64186" y="37232"/>
                      </a:cubicBezTo>
                      <a:cubicBezTo>
                        <a:pt x="64186" y="46416"/>
                        <a:pt x="68594" y="54051"/>
                        <a:pt x="77436" y="60164"/>
                      </a:cubicBezTo>
                      <a:cubicBezTo>
                        <a:pt x="79902" y="61896"/>
                        <a:pt x="84415" y="63812"/>
                        <a:pt x="90975" y="65911"/>
                      </a:cubicBezTo>
                      <a:cubicBezTo>
                        <a:pt x="93835" y="72024"/>
                        <a:pt x="95278" y="77193"/>
                        <a:pt x="95278" y="81391"/>
                      </a:cubicBezTo>
                      <a:cubicBezTo>
                        <a:pt x="95278" y="86560"/>
                        <a:pt x="94360" y="91335"/>
                        <a:pt x="92497" y="95717"/>
                      </a:cubicBezTo>
                      <a:cubicBezTo>
                        <a:pt x="92313" y="96688"/>
                        <a:pt x="91788" y="97921"/>
                        <a:pt x="90975" y="99443"/>
                      </a:cubicBezTo>
                      <a:close/>
                    </a:path>
                  </a:pathLst>
                </a:custGeom>
                <a:grpFill/>
                <a:ln w="2609"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DE27A288-5327-2A5F-CFC9-02791FB08167}"/>
                    </a:ext>
                  </a:extLst>
                </p:cNvPr>
                <p:cNvSpPr/>
                <p:nvPr/>
              </p:nvSpPr>
              <p:spPr>
                <a:xfrm>
                  <a:off x="6302259" y="2970275"/>
                  <a:ext cx="132109" cy="102644"/>
                </a:xfrm>
                <a:custGeom>
                  <a:avLst/>
                  <a:gdLst>
                    <a:gd name="connsiteX0" fmla="*/ 90365 w 132109"/>
                    <a:gd name="connsiteY0" fmla="*/ 18236 h 102644"/>
                    <a:gd name="connsiteX1" fmla="*/ 132110 w 132109"/>
                    <a:gd name="connsiteY1" fmla="*/ 0 h 102644"/>
                    <a:gd name="connsiteX2" fmla="*/ 128909 w 132109"/>
                    <a:gd name="connsiteY2" fmla="*/ 5667 h 102644"/>
                    <a:gd name="connsiteX3" fmla="*/ 129145 w 132109"/>
                    <a:gd name="connsiteY3" fmla="*/ 8029 h 102644"/>
                    <a:gd name="connsiteX4" fmla="*/ 127754 w 132109"/>
                    <a:gd name="connsiteY4" fmla="*/ 8265 h 102644"/>
                    <a:gd name="connsiteX5" fmla="*/ 118098 w 132109"/>
                    <a:gd name="connsiteY5" fmla="*/ 18944 h 102644"/>
                    <a:gd name="connsiteX6" fmla="*/ 91965 w 132109"/>
                    <a:gd name="connsiteY6" fmla="*/ 30489 h 102644"/>
                    <a:gd name="connsiteX7" fmla="*/ 87819 w 132109"/>
                    <a:gd name="connsiteY7" fmla="*/ 32824 h 102644"/>
                    <a:gd name="connsiteX8" fmla="*/ 29229 w 132109"/>
                    <a:gd name="connsiteY8" fmla="*/ 57094 h 102644"/>
                    <a:gd name="connsiteX9" fmla="*/ 22145 w 132109"/>
                    <a:gd name="connsiteY9" fmla="*/ 62211 h 102644"/>
                    <a:gd name="connsiteX10" fmla="*/ 22539 w 132109"/>
                    <a:gd name="connsiteY10" fmla="*/ 79869 h 102644"/>
                    <a:gd name="connsiteX11" fmla="*/ 10312 w 132109"/>
                    <a:gd name="connsiteY11" fmla="*/ 95822 h 102644"/>
                    <a:gd name="connsiteX12" fmla="*/ 0 w 132109"/>
                    <a:gd name="connsiteY12" fmla="*/ 102644 h 102644"/>
                    <a:gd name="connsiteX13" fmla="*/ 13434 w 132109"/>
                    <a:gd name="connsiteY13" fmla="*/ 83910 h 102644"/>
                    <a:gd name="connsiteX14" fmla="*/ 10653 w 132109"/>
                    <a:gd name="connsiteY14" fmla="*/ 68351 h 102644"/>
                    <a:gd name="connsiteX15" fmla="*/ 20964 w 132109"/>
                    <a:gd name="connsiteY15" fmla="*/ 51873 h 102644"/>
                    <a:gd name="connsiteX16" fmla="*/ 90365 w 132109"/>
                    <a:gd name="connsiteY16" fmla="*/ 18236 h 102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2109" h="102644">
                      <a:moveTo>
                        <a:pt x="90365" y="18236"/>
                      </a:moveTo>
                      <a:cubicBezTo>
                        <a:pt x="104769" y="13355"/>
                        <a:pt x="117994" y="5589"/>
                        <a:pt x="132110" y="0"/>
                      </a:cubicBezTo>
                      <a:cubicBezTo>
                        <a:pt x="131139" y="1942"/>
                        <a:pt x="130457" y="4067"/>
                        <a:pt x="128909" y="5667"/>
                      </a:cubicBezTo>
                      <a:cubicBezTo>
                        <a:pt x="128961" y="6271"/>
                        <a:pt x="129066" y="7425"/>
                        <a:pt x="129145" y="8029"/>
                      </a:cubicBezTo>
                      <a:lnTo>
                        <a:pt x="127754" y="8265"/>
                      </a:lnTo>
                      <a:cubicBezTo>
                        <a:pt x="125052" y="12227"/>
                        <a:pt x="122664" y="16819"/>
                        <a:pt x="118098" y="18944"/>
                      </a:cubicBezTo>
                      <a:cubicBezTo>
                        <a:pt x="109335" y="22670"/>
                        <a:pt x="101096" y="27655"/>
                        <a:pt x="91965" y="30489"/>
                      </a:cubicBezTo>
                      <a:cubicBezTo>
                        <a:pt x="90601" y="31250"/>
                        <a:pt x="89210" y="32037"/>
                        <a:pt x="87819" y="32824"/>
                      </a:cubicBezTo>
                      <a:cubicBezTo>
                        <a:pt x="68036" y="40223"/>
                        <a:pt x="48462" y="48331"/>
                        <a:pt x="29229" y="57094"/>
                      </a:cubicBezTo>
                      <a:cubicBezTo>
                        <a:pt x="26684" y="58459"/>
                        <a:pt x="23562" y="59456"/>
                        <a:pt x="22145" y="62211"/>
                      </a:cubicBezTo>
                      <a:cubicBezTo>
                        <a:pt x="22119" y="68062"/>
                        <a:pt x="24402" y="74097"/>
                        <a:pt x="22539" y="79869"/>
                      </a:cubicBezTo>
                      <a:cubicBezTo>
                        <a:pt x="19784" y="86062"/>
                        <a:pt x="14982" y="91047"/>
                        <a:pt x="10312" y="95822"/>
                      </a:cubicBezTo>
                      <a:cubicBezTo>
                        <a:pt x="7294" y="98630"/>
                        <a:pt x="4303" y="102041"/>
                        <a:pt x="0" y="102644"/>
                      </a:cubicBezTo>
                      <a:cubicBezTo>
                        <a:pt x="1522" y="94773"/>
                        <a:pt x="11965" y="91939"/>
                        <a:pt x="13434" y="83910"/>
                      </a:cubicBezTo>
                      <a:cubicBezTo>
                        <a:pt x="13277" y="78584"/>
                        <a:pt x="8869" y="73756"/>
                        <a:pt x="10653" y="68351"/>
                      </a:cubicBezTo>
                      <a:cubicBezTo>
                        <a:pt x="13014" y="62316"/>
                        <a:pt x="16320" y="56465"/>
                        <a:pt x="20964" y="51873"/>
                      </a:cubicBezTo>
                      <a:cubicBezTo>
                        <a:pt x="41509" y="35946"/>
                        <a:pt x="66566" y="27917"/>
                        <a:pt x="90365" y="18236"/>
                      </a:cubicBezTo>
                      <a:close/>
                    </a:path>
                  </a:pathLst>
                </a:custGeom>
                <a:grpFill/>
                <a:ln w="2609"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FA6E92B9-8350-0D64-110F-3B318CB06DF0}"/>
                    </a:ext>
                  </a:extLst>
                </p:cNvPr>
                <p:cNvSpPr/>
                <p:nvPr/>
              </p:nvSpPr>
              <p:spPr>
                <a:xfrm>
                  <a:off x="7065687" y="3049725"/>
                  <a:ext cx="45680" cy="84246"/>
                </a:xfrm>
                <a:custGeom>
                  <a:avLst/>
                  <a:gdLst>
                    <a:gd name="connsiteX0" fmla="*/ 45681 w 45680"/>
                    <a:gd name="connsiteY0" fmla="*/ 29151 h 84246"/>
                    <a:gd name="connsiteX1" fmla="*/ 34556 w 45680"/>
                    <a:gd name="connsiteY1" fmla="*/ 64861 h 84246"/>
                    <a:gd name="connsiteX2" fmla="*/ 10285 w 45680"/>
                    <a:gd name="connsiteY2" fmla="*/ 81417 h 84246"/>
                    <a:gd name="connsiteX3" fmla="*/ 2860 w 45680"/>
                    <a:gd name="connsiteY3" fmla="*/ 83989 h 84246"/>
                    <a:gd name="connsiteX4" fmla="*/ 0 w 45680"/>
                    <a:gd name="connsiteY4" fmla="*/ 82834 h 84246"/>
                    <a:gd name="connsiteX5" fmla="*/ 289 w 45680"/>
                    <a:gd name="connsiteY5" fmla="*/ 81706 h 84246"/>
                    <a:gd name="connsiteX6" fmla="*/ 6297 w 45680"/>
                    <a:gd name="connsiteY6" fmla="*/ 75697 h 84246"/>
                    <a:gd name="connsiteX7" fmla="*/ 15428 w 45680"/>
                    <a:gd name="connsiteY7" fmla="*/ 67983 h 84246"/>
                    <a:gd name="connsiteX8" fmla="*/ 29990 w 45680"/>
                    <a:gd name="connsiteY8" fmla="*/ 51427 h 84246"/>
                    <a:gd name="connsiteX9" fmla="*/ 17711 w 45680"/>
                    <a:gd name="connsiteY9" fmla="*/ 32299 h 84246"/>
                    <a:gd name="connsiteX10" fmla="*/ 14274 w 45680"/>
                    <a:gd name="connsiteY10" fmla="*/ 28862 h 84246"/>
                    <a:gd name="connsiteX11" fmla="*/ 19128 w 45680"/>
                    <a:gd name="connsiteY11" fmla="*/ 17448 h 84246"/>
                    <a:gd name="connsiteX12" fmla="*/ 25399 w 45680"/>
                    <a:gd name="connsiteY12" fmla="*/ 3437 h 84246"/>
                    <a:gd name="connsiteX13" fmla="*/ 27681 w 45680"/>
                    <a:gd name="connsiteY13" fmla="*/ 577 h 84246"/>
                    <a:gd name="connsiteX14" fmla="*/ 27970 w 45680"/>
                    <a:gd name="connsiteY14" fmla="*/ 0 h 84246"/>
                    <a:gd name="connsiteX15" fmla="*/ 33979 w 45680"/>
                    <a:gd name="connsiteY15" fmla="*/ 5431 h 84246"/>
                    <a:gd name="connsiteX16" fmla="*/ 41981 w 45680"/>
                    <a:gd name="connsiteY16" fmla="*/ 14562 h 84246"/>
                    <a:gd name="connsiteX17" fmla="*/ 45681 w 45680"/>
                    <a:gd name="connsiteY17" fmla="*/ 29151 h 84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5680" h="84246">
                      <a:moveTo>
                        <a:pt x="45681" y="29151"/>
                      </a:moveTo>
                      <a:cubicBezTo>
                        <a:pt x="45681" y="39436"/>
                        <a:pt x="41981" y="51322"/>
                        <a:pt x="34556" y="64861"/>
                      </a:cubicBezTo>
                      <a:cubicBezTo>
                        <a:pt x="30935" y="71525"/>
                        <a:pt x="22854" y="77036"/>
                        <a:pt x="10285" y="81417"/>
                      </a:cubicBezTo>
                      <a:lnTo>
                        <a:pt x="2860" y="83989"/>
                      </a:lnTo>
                      <a:cubicBezTo>
                        <a:pt x="971" y="84566"/>
                        <a:pt x="0" y="84172"/>
                        <a:pt x="0" y="82834"/>
                      </a:cubicBezTo>
                      <a:cubicBezTo>
                        <a:pt x="0" y="82467"/>
                        <a:pt x="105" y="82073"/>
                        <a:pt x="289" y="81706"/>
                      </a:cubicBezTo>
                      <a:cubicBezTo>
                        <a:pt x="1627" y="80000"/>
                        <a:pt x="3621" y="77980"/>
                        <a:pt x="6297" y="75697"/>
                      </a:cubicBezTo>
                      <a:lnTo>
                        <a:pt x="15428" y="67983"/>
                      </a:lnTo>
                      <a:cubicBezTo>
                        <a:pt x="25136" y="59797"/>
                        <a:pt x="29990" y="54287"/>
                        <a:pt x="29990" y="51427"/>
                      </a:cubicBezTo>
                      <a:cubicBezTo>
                        <a:pt x="29990" y="44946"/>
                        <a:pt x="25897" y="38570"/>
                        <a:pt x="17711" y="32299"/>
                      </a:cubicBezTo>
                      <a:cubicBezTo>
                        <a:pt x="15428" y="30594"/>
                        <a:pt x="14274" y="29439"/>
                        <a:pt x="14274" y="28862"/>
                      </a:cubicBezTo>
                      <a:lnTo>
                        <a:pt x="19128" y="17448"/>
                      </a:lnTo>
                      <a:lnTo>
                        <a:pt x="25399" y="3437"/>
                      </a:lnTo>
                      <a:cubicBezTo>
                        <a:pt x="25976" y="2283"/>
                        <a:pt x="26737" y="1338"/>
                        <a:pt x="27681" y="577"/>
                      </a:cubicBezTo>
                      <a:cubicBezTo>
                        <a:pt x="27681" y="394"/>
                        <a:pt x="27786" y="210"/>
                        <a:pt x="27970" y="0"/>
                      </a:cubicBezTo>
                      <a:lnTo>
                        <a:pt x="33979" y="5431"/>
                      </a:lnTo>
                      <a:cubicBezTo>
                        <a:pt x="37967" y="9052"/>
                        <a:pt x="40643" y="12096"/>
                        <a:pt x="41981" y="14562"/>
                      </a:cubicBezTo>
                      <a:cubicBezTo>
                        <a:pt x="44448" y="19128"/>
                        <a:pt x="45681" y="23982"/>
                        <a:pt x="45681" y="29151"/>
                      </a:cubicBezTo>
                      <a:close/>
                    </a:path>
                  </a:pathLst>
                </a:custGeom>
                <a:grpFill/>
                <a:ln w="2609"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91A6A398-97BE-57F1-6FA3-A27584D03DF2}"/>
                    </a:ext>
                  </a:extLst>
                </p:cNvPr>
                <p:cNvSpPr/>
                <p:nvPr/>
              </p:nvSpPr>
              <p:spPr>
                <a:xfrm>
                  <a:off x="7040472" y="3015064"/>
                  <a:ext cx="29964" cy="105399"/>
                </a:xfrm>
                <a:custGeom>
                  <a:avLst/>
                  <a:gdLst>
                    <a:gd name="connsiteX0" fmla="*/ 25084 w 29964"/>
                    <a:gd name="connsiteY0" fmla="*/ 5982 h 105399"/>
                    <a:gd name="connsiteX1" fmla="*/ 27655 w 29964"/>
                    <a:gd name="connsiteY1" fmla="*/ 1706 h 105399"/>
                    <a:gd name="connsiteX2" fmla="*/ 29098 w 29964"/>
                    <a:gd name="connsiteY2" fmla="*/ 0 h 105399"/>
                    <a:gd name="connsiteX3" fmla="*/ 29964 w 29964"/>
                    <a:gd name="connsiteY3" fmla="*/ 2283 h 105399"/>
                    <a:gd name="connsiteX4" fmla="*/ 28547 w 29964"/>
                    <a:gd name="connsiteY4" fmla="*/ 11991 h 105399"/>
                    <a:gd name="connsiteX5" fmla="*/ 26842 w 29964"/>
                    <a:gd name="connsiteY5" fmla="*/ 27996 h 105399"/>
                    <a:gd name="connsiteX6" fmla="*/ 23693 w 29964"/>
                    <a:gd name="connsiteY6" fmla="*/ 53421 h 105399"/>
                    <a:gd name="connsiteX7" fmla="*/ 16845 w 29964"/>
                    <a:gd name="connsiteY7" fmla="*/ 79423 h 105399"/>
                    <a:gd name="connsiteX8" fmla="*/ 10285 w 29964"/>
                    <a:gd name="connsiteY8" fmla="*/ 93120 h 105399"/>
                    <a:gd name="connsiteX9" fmla="*/ 866 w 29964"/>
                    <a:gd name="connsiteY9" fmla="*/ 105399 h 105399"/>
                    <a:gd name="connsiteX10" fmla="*/ 0 w 29964"/>
                    <a:gd name="connsiteY10" fmla="*/ 103405 h 105399"/>
                    <a:gd name="connsiteX11" fmla="*/ 11125 w 29964"/>
                    <a:gd name="connsiteY11" fmla="*/ 53710 h 105399"/>
                    <a:gd name="connsiteX12" fmla="*/ 13119 w 29964"/>
                    <a:gd name="connsiteY12" fmla="*/ 35710 h 105399"/>
                    <a:gd name="connsiteX13" fmla="*/ 16268 w 29964"/>
                    <a:gd name="connsiteY13" fmla="*/ 26842 h 105399"/>
                    <a:gd name="connsiteX14" fmla="*/ 25084 w 29964"/>
                    <a:gd name="connsiteY14" fmla="*/ 5982 h 105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9964" h="105399">
                      <a:moveTo>
                        <a:pt x="25084" y="5982"/>
                      </a:moveTo>
                      <a:cubicBezTo>
                        <a:pt x="25451" y="5221"/>
                        <a:pt x="26317" y="3805"/>
                        <a:pt x="27655" y="1706"/>
                      </a:cubicBezTo>
                      <a:cubicBezTo>
                        <a:pt x="27839" y="1312"/>
                        <a:pt x="28311" y="761"/>
                        <a:pt x="29098" y="0"/>
                      </a:cubicBezTo>
                      <a:cubicBezTo>
                        <a:pt x="29675" y="971"/>
                        <a:pt x="29964" y="1706"/>
                        <a:pt x="29964" y="2283"/>
                      </a:cubicBezTo>
                      <a:lnTo>
                        <a:pt x="28547" y="11991"/>
                      </a:lnTo>
                      <a:lnTo>
                        <a:pt x="26842" y="27996"/>
                      </a:lnTo>
                      <a:lnTo>
                        <a:pt x="23693" y="53421"/>
                      </a:lnTo>
                      <a:cubicBezTo>
                        <a:pt x="22355" y="63890"/>
                        <a:pt x="20072" y="72549"/>
                        <a:pt x="16845" y="79423"/>
                      </a:cubicBezTo>
                      <a:lnTo>
                        <a:pt x="10285" y="93120"/>
                      </a:lnTo>
                      <a:cubicBezTo>
                        <a:pt x="6297" y="101306"/>
                        <a:pt x="3149" y="105399"/>
                        <a:pt x="866" y="105399"/>
                      </a:cubicBezTo>
                      <a:lnTo>
                        <a:pt x="0" y="103405"/>
                      </a:lnTo>
                      <a:cubicBezTo>
                        <a:pt x="5904" y="83228"/>
                        <a:pt x="9603" y="66671"/>
                        <a:pt x="11125" y="53710"/>
                      </a:cubicBezTo>
                      <a:lnTo>
                        <a:pt x="13119" y="35710"/>
                      </a:lnTo>
                      <a:lnTo>
                        <a:pt x="16268" y="26842"/>
                      </a:lnTo>
                      <a:lnTo>
                        <a:pt x="25084" y="5982"/>
                      </a:lnTo>
                      <a:close/>
                    </a:path>
                  </a:pathLst>
                </a:custGeom>
                <a:grpFill/>
                <a:ln w="2609"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63F58E97-F3AA-8C8E-0BE3-3A8EDB8D38EF}"/>
                    </a:ext>
                  </a:extLst>
                </p:cNvPr>
                <p:cNvSpPr/>
                <p:nvPr/>
              </p:nvSpPr>
              <p:spPr>
                <a:xfrm>
                  <a:off x="7019245" y="3008189"/>
                  <a:ext cx="17133" cy="55415"/>
                </a:xfrm>
                <a:custGeom>
                  <a:avLst/>
                  <a:gdLst>
                    <a:gd name="connsiteX0" fmla="*/ 26 w 17133"/>
                    <a:gd name="connsiteY0" fmla="*/ 43713 h 55415"/>
                    <a:gd name="connsiteX1" fmla="*/ 4014 w 17133"/>
                    <a:gd name="connsiteY1" fmla="*/ 36288 h 55415"/>
                    <a:gd name="connsiteX2" fmla="*/ 4014 w 17133"/>
                    <a:gd name="connsiteY2" fmla="*/ 33139 h 55415"/>
                    <a:gd name="connsiteX3" fmla="*/ 3726 w 17133"/>
                    <a:gd name="connsiteY3" fmla="*/ 29151 h 55415"/>
                    <a:gd name="connsiteX4" fmla="*/ 3726 w 17133"/>
                    <a:gd name="connsiteY4" fmla="*/ 23719 h 55415"/>
                    <a:gd name="connsiteX5" fmla="*/ 10285 w 17133"/>
                    <a:gd name="connsiteY5" fmla="*/ 9997 h 55415"/>
                    <a:gd name="connsiteX6" fmla="*/ 15140 w 17133"/>
                    <a:gd name="connsiteY6" fmla="*/ 1417 h 55415"/>
                    <a:gd name="connsiteX7" fmla="*/ 16556 w 17133"/>
                    <a:gd name="connsiteY7" fmla="*/ 0 h 55415"/>
                    <a:gd name="connsiteX8" fmla="*/ 17134 w 17133"/>
                    <a:gd name="connsiteY8" fmla="*/ 5431 h 55415"/>
                    <a:gd name="connsiteX9" fmla="*/ 17134 w 17133"/>
                    <a:gd name="connsiteY9" fmla="*/ 12279 h 55415"/>
                    <a:gd name="connsiteX10" fmla="*/ 16425 w 17133"/>
                    <a:gd name="connsiteY10" fmla="*/ 23431 h 55415"/>
                    <a:gd name="connsiteX11" fmla="*/ 10705 w 17133"/>
                    <a:gd name="connsiteY11" fmla="*/ 40564 h 55415"/>
                    <a:gd name="connsiteX12" fmla="*/ 0 w 17133"/>
                    <a:gd name="connsiteY12" fmla="*/ 55415 h 55415"/>
                    <a:gd name="connsiteX13" fmla="*/ 0 w 17133"/>
                    <a:gd name="connsiteY13" fmla="*/ 43713 h 55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133" h="55415">
                      <a:moveTo>
                        <a:pt x="26" y="43713"/>
                      </a:moveTo>
                      <a:cubicBezTo>
                        <a:pt x="2676" y="42008"/>
                        <a:pt x="4014" y="39541"/>
                        <a:pt x="4014" y="36288"/>
                      </a:cubicBezTo>
                      <a:lnTo>
                        <a:pt x="4014" y="33139"/>
                      </a:lnTo>
                      <a:cubicBezTo>
                        <a:pt x="3831" y="31617"/>
                        <a:pt x="3726" y="30279"/>
                        <a:pt x="3726" y="29151"/>
                      </a:cubicBezTo>
                      <a:lnTo>
                        <a:pt x="3726" y="23719"/>
                      </a:lnTo>
                      <a:cubicBezTo>
                        <a:pt x="5248" y="19705"/>
                        <a:pt x="7452" y="15140"/>
                        <a:pt x="10285" y="9997"/>
                      </a:cubicBezTo>
                      <a:lnTo>
                        <a:pt x="15140" y="1417"/>
                      </a:lnTo>
                      <a:cubicBezTo>
                        <a:pt x="15323" y="1050"/>
                        <a:pt x="15795" y="551"/>
                        <a:pt x="16556" y="0"/>
                      </a:cubicBezTo>
                      <a:cubicBezTo>
                        <a:pt x="16950" y="0"/>
                        <a:pt x="17134" y="1810"/>
                        <a:pt x="17134" y="5431"/>
                      </a:cubicBezTo>
                      <a:lnTo>
                        <a:pt x="17134" y="12279"/>
                      </a:lnTo>
                      <a:cubicBezTo>
                        <a:pt x="17134" y="14746"/>
                        <a:pt x="16897" y="18472"/>
                        <a:pt x="16425" y="23431"/>
                      </a:cubicBezTo>
                      <a:cubicBezTo>
                        <a:pt x="15953" y="28390"/>
                        <a:pt x="14037" y="34110"/>
                        <a:pt x="10705" y="40564"/>
                      </a:cubicBezTo>
                      <a:cubicBezTo>
                        <a:pt x="7373" y="47045"/>
                        <a:pt x="3805" y="51978"/>
                        <a:pt x="0" y="55415"/>
                      </a:cubicBezTo>
                      <a:lnTo>
                        <a:pt x="0" y="43713"/>
                      </a:lnTo>
                      <a:close/>
                    </a:path>
                  </a:pathLst>
                </a:custGeom>
                <a:grpFill/>
                <a:ln w="2609"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D76021DD-3E9E-4B80-7256-E7E064416F01}"/>
                    </a:ext>
                  </a:extLst>
                </p:cNvPr>
                <p:cNvSpPr/>
                <p:nvPr/>
              </p:nvSpPr>
              <p:spPr>
                <a:xfrm>
                  <a:off x="6926729" y="3051378"/>
                  <a:ext cx="92542" cy="48829"/>
                </a:xfrm>
                <a:custGeom>
                  <a:avLst/>
                  <a:gdLst>
                    <a:gd name="connsiteX0" fmla="*/ 83674 w 92542"/>
                    <a:gd name="connsiteY0" fmla="*/ 18577 h 48829"/>
                    <a:gd name="connsiteX1" fmla="*/ 74832 w 92542"/>
                    <a:gd name="connsiteY1" fmla="*/ 24848 h 48829"/>
                    <a:gd name="connsiteX2" fmla="*/ 69978 w 92542"/>
                    <a:gd name="connsiteY2" fmla="*/ 26842 h 48829"/>
                    <a:gd name="connsiteX3" fmla="*/ 64258 w 92542"/>
                    <a:gd name="connsiteY3" fmla="*/ 31407 h 48829"/>
                    <a:gd name="connsiteX4" fmla="*/ 55704 w 92542"/>
                    <a:gd name="connsiteY4" fmla="*/ 36261 h 48829"/>
                    <a:gd name="connsiteX5" fmla="*/ 49984 w 92542"/>
                    <a:gd name="connsiteY5" fmla="*/ 41693 h 48829"/>
                    <a:gd name="connsiteX6" fmla="*/ 38570 w 92542"/>
                    <a:gd name="connsiteY6" fmla="*/ 48829 h 48829"/>
                    <a:gd name="connsiteX7" fmla="*/ 32299 w 92542"/>
                    <a:gd name="connsiteY7" fmla="*/ 46258 h 48829"/>
                    <a:gd name="connsiteX8" fmla="*/ 28285 w 92542"/>
                    <a:gd name="connsiteY8" fmla="*/ 45392 h 48829"/>
                    <a:gd name="connsiteX9" fmla="*/ 0 w 92542"/>
                    <a:gd name="connsiteY9" fmla="*/ 23405 h 48829"/>
                    <a:gd name="connsiteX10" fmla="*/ 21699 w 92542"/>
                    <a:gd name="connsiteY10" fmla="*/ 27970 h 48829"/>
                    <a:gd name="connsiteX11" fmla="*/ 29990 w 92542"/>
                    <a:gd name="connsiteY11" fmla="*/ 30253 h 48829"/>
                    <a:gd name="connsiteX12" fmla="*/ 42270 w 92542"/>
                    <a:gd name="connsiteY12" fmla="*/ 32824 h 48829"/>
                    <a:gd name="connsiteX13" fmla="*/ 52267 w 92542"/>
                    <a:gd name="connsiteY13" fmla="*/ 24821 h 48829"/>
                    <a:gd name="connsiteX14" fmla="*/ 57698 w 92542"/>
                    <a:gd name="connsiteY14" fmla="*/ 17973 h 48829"/>
                    <a:gd name="connsiteX15" fmla="*/ 60269 w 92542"/>
                    <a:gd name="connsiteY15" fmla="*/ 17685 h 48829"/>
                    <a:gd name="connsiteX16" fmla="*/ 62263 w 92542"/>
                    <a:gd name="connsiteY16" fmla="*/ 18262 h 48829"/>
                    <a:gd name="connsiteX17" fmla="*/ 64546 w 92542"/>
                    <a:gd name="connsiteY17" fmla="*/ 17973 h 48829"/>
                    <a:gd name="connsiteX18" fmla="*/ 67983 w 92542"/>
                    <a:gd name="connsiteY18" fmla="*/ 15691 h 48829"/>
                    <a:gd name="connsiteX19" fmla="*/ 74254 w 92542"/>
                    <a:gd name="connsiteY19" fmla="*/ 8265 h 48829"/>
                    <a:gd name="connsiteX20" fmla="*/ 79108 w 92542"/>
                    <a:gd name="connsiteY20" fmla="*/ 9420 h 48829"/>
                    <a:gd name="connsiteX21" fmla="*/ 84251 w 92542"/>
                    <a:gd name="connsiteY21" fmla="*/ 4277 h 48829"/>
                    <a:gd name="connsiteX22" fmla="*/ 87400 w 92542"/>
                    <a:gd name="connsiteY22" fmla="*/ 0 h 48829"/>
                    <a:gd name="connsiteX23" fmla="*/ 91126 w 92542"/>
                    <a:gd name="connsiteY23" fmla="*/ 1154 h 48829"/>
                    <a:gd name="connsiteX24" fmla="*/ 92542 w 92542"/>
                    <a:gd name="connsiteY24" fmla="*/ 577 h 48829"/>
                    <a:gd name="connsiteX25" fmla="*/ 92542 w 92542"/>
                    <a:gd name="connsiteY25" fmla="*/ 12280 h 48829"/>
                    <a:gd name="connsiteX26" fmla="*/ 83674 w 92542"/>
                    <a:gd name="connsiteY26" fmla="*/ 18577 h 48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92542" h="48829">
                      <a:moveTo>
                        <a:pt x="83674" y="18577"/>
                      </a:moveTo>
                      <a:cubicBezTo>
                        <a:pt x="79869" y="21253"/>
                        <a:pt x="76904" y="23326"/>
                        <a:pt x="74832" y="24848"/>
                      </a:cubicBezTo>
                      <a:lnTo>
                        <a:pt x="69978" y="26842"/>
                      </a:lnTo>
                      <a:lnTo>
                        <a:pt x="64258" y="31407"/>
                      </a:lnTo>
                      <a:lnTo>
                        <a:pt x="55704" y="36261"/>
                      </a:lnTo>
                      <a:cubicBezTo>
                        <a:pt x="54733" y="36839"/>
                        <a:pt x="52844" y="38649"/>
                        <a:pt x="49984" y="41693"/>
                      </a:cubicBezTo>
                      <a:cubicBezTo>
                        <a:pt x="45602" y="46442"/>
                        <a:pt x="41798" y="48829"/>
                        <a:pt x="38570" y="48829"/>
                      </a:cubicBezTo>
                      <a:cubicBezTo>
                        <a:pt x="38177" y="48829"/>
                        <a:pt x="36104" y="47964"/>
                        <a:pt x="32299" y="46258"/>
                      </a:cubicBezTo>
                      <a:cubicBezTo>
                        <a:pt x="30961" y="45681"/>
                        <a:pt x="29623" y="45392"/>
                        <a:pt x="28285" y="45392"/>
                      </a:cubicBezTo>
                      <a:lnTo>
                        <a:pt x="0" y="23405"/>
                      </a:lnTo>
                      <a:lnTo>
                        <a:pt x="21699" y="27970"/>
                      </a:lnTo>
                      <a:cubicBezTo>
                        <a:pt x="25504" y="28731"/>
                        <a:pt x="28259" y="29492"/>
                        <a:pt x="29990" y="30253"/>
                      </a:cubicBezTo>
                      <a:cubicBezTo>
                        <a:pt x="35500" y="31958"/>
                        <a:pt x="39594" y="32824"/>
                        <a:pt x="42270" y="32824"/>
                      </a:cubicBezTo>
                      <a:cubicBezTo>
                        <a:pt x="44553" y="32824"/>
                        <a:pt x="47885" y="30174"/>
                        <a:pt x="52267" y="24821"/>
                      </a:cubicBezTo>
                      <a:cubicBezTo>
                        <a:pt x="54943" y="21594"/>
                        <a:pt x="56753" y="19311"/>
                        <a:pt x="57698" y="17973"/>
                      </a:cubicBezTo>
                      <a:cubicBezTo>
                        <a:pt x="58275" y="17606"/>
                        <a:pt x="59115" y="17501"/>
                        <a:pt x="60269" y="17685"/>
                      </a:cubicBezTo>
                      <a:cubicBezTo>
                        <a:pt x="61214" y="18078"/>
                        <a:pt x="61896" y="18262"/>
                        <a:pt x="62263" y="18262"/>
                      </a:cubicBezTo>
                      <a:lnTo>
                        <a:pt x="64546" y="17973"/>
                      </a:lnTo>
                      <a:cubicBezTo>
                        <a:pt x="65884" y="17606"/>
                        <a:pt x="67013" y="16845"/>
                        <a:pt x="67983" y="15691"/>
                      </a:cubicBezTo>
                      <a:cubicBezTo>
                        <a:pt x="71421" y="10941"/>
                        <a:pt x="73493" y="8449"/>
                        <a:pt x="74254" y="8265"/>
                      </a:cubicBezTo>
                      <a:cubicBezTo>
                        <a:pt x="75776" y="8659"/>
                        <a:pt x="77403" y="9026"/>
                        <a:pt x="79108" y="9420"/>
                      </a:cubicBezTo>
                      <a:cubicBezTo>
                        <a:pt x="80053" y="9236"/>
                        <a:pt x="81785" y="7530"/>
                        <a:pt x="84251" y="4277"/>
                      </a:cubicBezTo>
                      <a:lnTo>
                        <a:pt x="87400" y="0"/>
                      </a:lnTo>
                      <a:cubicBezTo>
                        <a:pt x="88344" y="0"/>
                        <a:pt x="89577" y="394"/>
                        <a:pt x="91126" y="1154"/>
                      </a:cubicBezTo>
                      <a:lnTo>
                        <a:pt x="92542" y="577"/>
                      </a:lnTo>
                      <a:lnTo>
                        <a:pt x="92542" y="12280"/>
                      </a:lnTo>
                      <a:cubicBezTo>
                        <a:pt x="88712" y="15349"/>
                        <a:pt x="85747" y="17449"/>
                        <a:pt x="83674" y="18577"/>
                      </a:cubicBezTo>
                      <a:close/>
                    </a:path>
                  </a:pathLst>
                </a:custGeom>
                <a:grpFill/>
                <a:ln w="2609"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DD5BA63F-8C5B-59B9-802F-E114D9808993}"/>
                    </a:ext>
                  </a:extLst>
                </p:cNvPr>
                <p:cNvSpPr/>
                <p:nvPr/>
              </p:nvSpPr>
              <p:spPr>
                <a:xfrm>
                  <a:off x="6895821" y="2919189"/>
                  <a:ext cx="147642" cy="230240"/>
                </a:xfrm>
                <a:custGeom>
                  <a:avLst/>
                  <a:gdLst>
                    <a:gd name="connsiteX0" fmla="*/ 59403 w 147642"/>
                    <a:gd name="connsiteY0" fmla="*/ 177686 h 230240"/>
                    <a:gd name="connsiteX1" fmla="*/ 56544 w 147642"/>
                    <a:gd name="connsiteY1" fmla="*/ 184245 h 230240"/>
                    <a:gd name="connsiteX2" fmla="*/ 53972 w 147642"/>
                    <a:gd name="connsiteY2" fmla="*/ 192825 h 230240"/>
                    <a:gd name="connsiteX3" fmla="*/ 44264 w 147642"/>
                    <a:gd name="connsiteY3" fmla="*/ 215390 h 230240"/>
                    <a:gd name="connsiteX4" fmla="*/ 20282 w 147642"/>
                    <a:gd name="connsiteY4" fmla="*/ 230241 h 230240"/>
                    <a:gd name="connsiteX5" fmla="*/ 0 w 147642"/>
                    <a:gd name="connsiteY5" fmla="*/ 192825 h 230240"/>
                    <a:gd name="connsiteX6" fmla="*/ 7714 w 147642"/>
                    <a:gd name="connsiteY6" fmla="*/ 135704 h 230240"/>
                    <a:gd name="connsiteX7" fmla="*/ 11991 w 147642"/>
                    <a:gd name="connsiteY7" fmla="*/ 112274 h 230240"/>
                    <a:gd name="connsiteX8" fmla="*/ 15979 w 147642"/>
                    <a:gd name="connsiteY8" fmla="*/ 96557 h 230240"/>
                    <a:gd name="connsiteX9" fmla="*/ 25399 w 147642"/>
                    <a:gd name="connsiteY9" fmla="*/ 76852 h 230240"/>
                    <a:gd name="connsiteX10" fmla="*/ 26816 w 147642"/>
                    <a:gd name="connsiteY10" fmla="*/ 76275 h 230240"/>
                    <a:gd name="connsiteX11" fmla="*/ 27104 w 147642"/>
                    <a:gd name="connsiteY11" fmla="*/ 78557 h 230240"/>
                    <a:gd name="connsiteX12" fmla="*/ 25950 w 147642"/>
                    <a:gd name="connsiteY12" fmla="*/ 85983 h 230240"/>
                    <a:gd name="connsiteX13" fmla="*/ 19941 w 147642"/>
                    <a:gd name="connsiteY13" fmla="*/ 127098 h 230240"/>
                    <a:gd name="connsiteX14" fmla="*/ 15953 w 147642"/>
                    <a:gd name="connsiteY14" fmla="*/ 155094 h 230240"/>
                    <a:gd name="connsiteX15" fmla="*/ 41955 w 147642"/>
                    <a:gd name="connsiteY15" fmla="*/ 127387 h 230240"/>
                    <a:gd name="connsiteX16" fmla="*/ 92516 w 147642"/>
                    <a:gd name="connsiteY16" fmla="*/ 69400 h 230240"/>
                    <a:gd name="connsiteX17" fmla="*/ 113087 w 147642"/>
                    <a:gd name="connsiteY17" fmla="*/ 45969 h 230240"/>
                    <a:gd name="connsiteX18" fmla="*/ 144494 w 147642"/>
                    <a:gd name="connsiteY18" fmla="*/ 3700 h 230240"/>
                    <a:gd name="connsiteX19" fmla="*/ 147066 w 147642"/>
                    <a:gd name="connsiteY19" fmla="*/ 0 h 230240"/>
                    <a:gd name="connsiteX20" fmla="*/ 147643 w 147642"/>
                    <a:gd name="connsiteY20" fmla="*/ 2283 h 230240"/>
                    <a:gd name="connsiteX21" fmla="*/ 145071 w 147642"/>
                    <a:gd name="connsiteY21" fmla="*/ 11702 h 230240"/>
                    <a:gd name="connsiteX22" fmla="*/ 98813 w 147642"/>
                    <a:gd name="connsiteY22" fmla="*/ 78242 h 230240"/>
                    <a:gd name="connsiteX23" fmla="*/ 83385 w 147642"/>
                    <a:gd name="connsiteY23" fmla="*/ 95376 h 230240"/>
                    <a:gd name="connsiteX24" fmla="*/ 63969 w 147642"/>
                    <a:gd name="connsiteY24" fmla="*/ 117941 h 230240"/>
                    <a:gd name="connsiteX25" fmla="*/ 46835 w 147642"/>
                    <a:gd name="connsiteY25" fmla="*/ 137935 h 230240"/>
                    <a:gd name="connsiteX26" fmla="*/ 31119 w 147642"/>
                    <a:gd name="connsiteY26" fmla="*/ 155645 h 230240"/>
                    <a:gd name="connsiteX27" fmla="*/ 57383 w 147642"/>
                    <a:gd name="connsiteY27" fmla="*/ 174222 h 230240"/>
                    <a:gd name="connsiteX28" fmla="*/ 59403 w 147642"/>
                    <a:gd name="connsiteY28" fmla="*/ 177686 h 230240"/>
                    <a:gd name="connsiteX29" fmla="*/ 49695 w 147642"/>
                    <a:gd name="connsiteY29" fmla="*/ 179417 h 230240"/>
                    <a:gd name="connsiteX30" fmla="*/ 26553 w 147642"/>
                    <a:gd name="connsiteY30" fmla="*/ 168843 h 230240"/>
                    <a:gd name="connsiteX31" fmla="*/ 19416 w 147642"/>
                    <a:gd name="connsiteY31" fmla="*/ 169709 h 230240"/>
                    <a:gd name="connsiteX32" fmla="*/ 13696 w 147642"/>
                    <a:gd name="connsiteY32" fmla="*/ 181123 h 230240"/>
                    <a:gd name="connsiteX33" fmla="*/ 28259 w 147642"/>
                    <a:gd name="connsiteY33" fmla="*/ 198545 h 230240"/>
                    <a:gd name="connsiteX34" fmla="*/ 43110 w 147642"/>
                    <a:gd name="connsiteY34" fmla="*/ 192982 h 230240"/>
                    <a:gd name="connsiteX35" fmla="*/ 49695 w 147642"/>
                    <a:gd name="connsiteY35" fmla="*/ 179417 h 230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47642" h="230240">
                      <a:moveTo>
                        <a:pt x="59403" y="177686"/>
                      </a:moveTo>
                      <a:cubicBezTo>
                        <a:pt x="58826" y="177686"/>
                        <a:pt x="57882" y="179890"/>
                        <a:pt x="56544" y="184245"/>
                      </a:cubicBezTo>
                      <a:cubicBezTo>
                        <a:pt x="56150" y="185767"/>
                        <a:pt x="55310" y="188627"/>
                        <a:pt x="53972" y="192825"/>
                      </a:cubicBezTo>
                      <a:cubicBezTo>
                        <a:pt x="49774" y="204239"/>
                        <a:pt x="46547" y="211769"/>
                        <a:pt x="44264" y="215390"/>
                      </a:cubicBezTo>
                      <a:cubicBezTo>
                        <a:pt x="37993" y="225282"/>
                        <a:pt x="29990" y="230241"/>
                        <a:pt x="20282" y="230241"/>
                      </a:cubicBezTo>
                      <a:cubicBezTo>
                        <a:pt x="6770" y="230241"/>
                        <a:pt x="0" y="217778"/>
                        <a:pt x="0" y="192825"/>
                      </a:cubicBezTo>
                      <a:cubicBezTo>
                        <a:pt x="0" y="182933"/>
                        <a:pt x="2571" y="163884"/>
                        <a:pt x="7714" y="135704"/>
                      </a:cubicBezTo>
                      <a:lnTo>
                        <a:pt x="11991" y="112274"/>
                      </a:lnTo>
                      <a:cubicBezTo>
                        <a:pt x="13513" y="104271"/>
                        <a:pt x="14851" y="99049"/>
                        <a:pt x="15979" y="96557"/>
                      </a:cubicBezTo>
                      <a:lnTo>
                        <a:pt x="25399" y="76852"/>
                      </a:lnTo>
                      <a:cubicBezTo>
                        <a:pt x="26160" y="76275"/>
                        <a:pt x="26632" y="76091"/>
                        <a:pt x="26816" y="76275"/>
                      </a:cubicBezTo>
                      <a:cubicBezTo>
                        <a:pt x="26999" y="76668"/>
                        <a:pt x="27104" y="77403"/>
                        <a:pt x="27104" y="78557"/>
                      </a:cubicBezTo>
                      <a:cubicBezTo>
                        <a:pt x="27104" y="81234"/>
                        <a:pt x="26737" y="83700"/>
                        <a:pt x="25950" y="85983"/>
                      </a:cubicBezTo>
                      <a:cubicBezTo>
                        <a:pt x="25950" y="87137"/>
                        <a:pt x="23956" y="100834"/>
                        <a:pt x="19941" y="127098"/>
                      </a:cubicBezTo>
                      <a:cubicBezTo>
                        <a:pt x="17658" y="141582"/>
                        <a:pt x="16320" y="150896"/>
                        <a:pt x="15953" y="155094"/>
                      </a:cubicBezTo>
                      <a:cubicBezTo>
                        <a:pt x="17107" y="155094"/>
                        <a:pt x="25766" y="145859"/>
                        <a:pt x="41955" y="127387"/>
                      </a:cubicBezTo>
                      <a:lnTo>
                        <a:pt x="92516" y="69400"/>
                      </a:lnTo>
                      <a:cubicBezTo>
                        <a:pt x="96504" y="64835"/>
                        <a:pt x="103379" y="57016"/>
                        <a:pt x="113087" y="45969"/>
                      </a:cubicBezTo>
                      <a:cubicBezTo>
                        <a:pt x="125655" y="31302"/>
                        <a:pt x="136124" y="17212"/>
                        <a:pt x="144494" y="3700"/>
                      </a:cubicBezTo>
                      <a:cubicBezTo>
                        <a:pt x="145649" y="1233"/>
                        <a:pt x="146488" y="0"/>
                        <a:pt x="147066" y="0"/>
                      </a:cubicBezTo>
                      <a:lnTo>
                        <a:pt x="147643" y="2283"/>
                      </a:lnTo>
                      <a:cubicBezTo>
                        <a:pt x="146488" y="6664"/>
                        <a:pt x="145649" y="9813"/>
                        <a:pt x="145071" y="11702"/>
                      </a:cubicBezTo>
                      <a:cubicBezTo>
                        <a:pt x="139535" y="27130"/>
                        <a:pt x="124133" y="49302"/>
                        <a:pt x="98813" y="78242"/>
                      </a:cubicBezTo>
                      <a:cubicBezTo>
                        <a:pt x="96347" y="80919"/>
                        <a:pt x="91204" y="86612"/>
                        <a:pt x="83385" y="95376"/>
                      </a:cubicBezTo>
                      <a:cubicBezTo>
                        <a:pt x="81863" y="96898"/>
                        <a:pt x="75383" y="104428"/>
                        <a:pt x="63969" y="117941"/>
                      </a:cubicBezTo>
                      <a:lnTo>
                        <a:pt x="46835" y="137935"/>
                      </a:lnTo>
                      <a:lnTo>
                        <a:pt x="31119" y="155645"/>
                      </a:lnTo>
                      <a:cubicBezTo>
                        <a:pt x="42532" y="158899"/>
                        <a:pt x="51296" y="165065"/>
                        <a:pt x="57383" y="174222"/>
                      </a:cubicBezTo>
                      <a:cubicBezTo>
                        <a:pt x="57777" y="175036"/>
                        <a:pt x="58459" y="176190"/>
                        <a:pt x="59403" y="177686"/>
                      </a:cubicBezTo>
                      <a:close/>
                      <a:moveTo>
                        <a:pt x="49695" y="179417"/>
                      </a:moveTo>
                      <a:cubicBezTo>
                        <a:pt x="49695" y="172385"/>
                        <a:pt x="41981" y="168843"/>
                        <a:pt x="26553" y="168843"/>
                      </a:cubicBezTo>
                      <a:cubicBezTo>
                        <a:pt x="22932" y="168843"/>
                        <a:pt x="20545" y="169132"/>
                        <a:pt x="19416" y="169709"/>
                      </a:cubicBezTo>
                      <a:cubicBezTo>
                        <a:pt x="15612" y="171415"/>
                        <a:pt x="13696" y="175219"/>
                        <a:pt x="13696" y="181123"/>
                      </a:cubicBezTo>
                      <a:cubicBezTo>
                        <a:pt x="13696" y="192746"/>
                        <a:pt x="18550" y="198545"/>
                        <a:pt x="28259" y="198545"/>
                      </a:cubicBezTo>
                      <a:cubicBezTo>
                        <a:pt x="33769" y="198545"/>
                        <a:pt x="38728" y="196682"/>
                        <a:pt x="43110" y="192982"/>
                      </a:cubicBezTo>
                      <a:cubicBezTo>
                        <a:pt x="47518" y="189257"/>
                        <a:pt x="49695" y="184744"/>
                        <a:pt x="49695" y="179417"/>
                      </a:cubicBezTo>
                      <a:close/>
                    </a:path>
                  </a:pathLst>
                </a:custGeom>
                <a:grpFill/>
                <a:ln w="2609"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E098BC73-18C0-530B-71CA-4B8A0F34E396}"/>
                    </a:ext>
                  </a:extLst>
                </p:cNvPr>
                <p:cNvSpPr/>
                <p:nvPr/>
              </p:nvSpPr>
              <p:spPr>
                <a:xfrm>
                  <a:off x="6980570" y="2941282"/>
                  <a:ext cx="34009" cy="44290"/>
                </a:xfrm>
                <a:custGeom>
                  <a:avLst/>
                  <a:gdLst>
                    <a:gd name="connsiteX0" fmla="*/ 23693 w 34009"/>
                    <a:gd name="connsiteY0" fmla="*/ 15743 h 44290"/>
                    <a:gd name="connsiteX1" fmla="*/ 12279 w 34009"/>
                    <a:gd name="connsiteY1" fmla="*/ 32299 h 44290"/>
                    <a:gd name="connsiteX2" fmla="*/ 0 w 34009"/>
                    <a:gd name="connsiteY2" fmla="*/ 44290 h 44290"/>
                    <a:gd name="connsiteX3" fmla="*/ 7714 w 34009"/>
                    <a:gd name="connsiteY3" fmla="*/ 30856 h 44290"/>
                    <a:gd name="connsiteX4" fmla="*/ 34005 w 34009"/>
                    <a:gd name="connsiteY4" fmla="*/ 0 h 44290"/>
                    <a:gd name="connsiteX5" fmla="*/ 23693 w 34009"/>
                    <a:gd name="connsiteY5" fmla="*/ 15743 h 44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009" h="44290">
                      <a:moveTo>
                        <a:pt x="23693" y="15743"/>
                      </a:moveTo>
                      <a:cubicBezTo>
                        <a:pt x="16635" y="26212"/>
                        <a:pt x="12830" y="31748"/>
                        <a:pt x="12279" y="32299"/>
                      </a:cubicBezTo>
                      <a:cubicBezTo>
                        <a:pt x="7530" y="37048"/>
                        <a:pt x="3411" y="41063"/>
                        <a:pt x="0" y="44290"/>
                      </a:cubicBezTo>
                      <a:cubicBezTo>
                        <a:pt x="1889" y="38964"/>
                        <a:pt x="4460" y="34477"/>
                        <a:pt x="7714" y="30856"/>
                      </a:cubicBezTo>
                      <a:cubicBezTo>
                        <a:pt x="21804" y="15061"/>
                        <a:pt x="30568" y="4775"/>
                        <a:pt x="34005" y="0"/>
                      </a:cubicBezTo>
                      <a:cubicBezTo>
                        <a:pt x="34162" y="26"/>
                        <a:pt x="30725" y="5274"/>
                        <a:pt x="23693" y="15743"/>
                      </a:cubicBezTo>
                      <a:close/>
                    </a:path>
                  </a:pathLst>
                </a:custGeom>
                <a:grpFill/>
                <a:ln w="2609"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5EE60E26-2B4B-9E24-B136-4D87336E027B}"/>
                    </a:ext>
                  </a:extLst>
                </p:cNvPr>
                <p:cNvSpPr/>
                <p:nvPr/>
              </p:nvSpPr>
              <p:spPr>
                <a:xfrm>
                  <a:off x="6835263" y="3064602"/>
                  <a:ext cx="39698" cy="71709"/>
                </a:xfrm>
                <a:custGeom>
                  <a:avLst/>
                  <a:gdLst>
                    <a:gd name="connsiteX0" fmla="*/ 39699 w 39698"/>
                    <a:gd name="connsiteY0" fmla="*/ 25162 h 71709"/>
                    <a:gd name="connsiteX1" fmla="*/ 32562 w 39698"/>
                    <a:gd name="connsiteY1" fmla="*/ 52004 h 71709"/>
                    <a:gd name="connsiteX2" fmla="*/ 10285 w 39698"/>
                    <a:gd name="connsiteY2" fmla="*/ 71709 h 71709"/>
                    <a:gd name="connsiteX3" fmla="*/ 0 w 39698"/>
                    <a:gd name="connsiteY3" fmla="*/ 59141 h 71709"/>
                    <a:gd name="connsiteX4" fmla="*/ 1417 w 39698"/>
                    <a:gd name="connsiteY4" fmla="*/ 50010 h 71709"/>
                    <a:gd name="connsiteX5" fmla="*/ 5982 w 39698"/>
                    <a:gd name="connsiteY5" fmla="*/ 40302 h 71709"/>
                    <a:gd name="connsiteX6" fmla="*/ 10259 w 39698"/>
                    <a:gd name="connsiteY6" fmla="*/ 32877 h 71709"/>
                    <a:gd name="connsiteX7" fmla="*/ 8265 w 39698"/>
                    <a:gd name="connsiteY7" fmla="*/ 32011 h 71709"/>
                    <a:gd name="connsiteX8" fmla="*/ 7399 w 39698"/>
                    <a:gd name="connsiteY8" fmla="*/ 32011 h 71709"/>
                    <a:gd name="connsiteX9" fmla="*/ 9105 w 39698"/>
                    <a:gd name="connsiteY9" fmla="*/ 26291 h 71709"/>
                    <a:gd name="connsiteX10" fmla="*/ 19101 w 39698"/>
                    <a:gd name="connsiteY10" fmla="*/ 3437 h 71709"/>
                    <a:gd name="connsiteX11" fmla="*/ 22250 w 39698"/>
                    <a:gd name="connsiteY11" fmla="*/ 0 h 71709"/>
                    <a:gd name="connsiteX12" fmla="*/ 31381 w 39698"/>
                    <a:gd name="connsiteY12" fmla="*/ 4854 h 71709"/>
                    <a:gd name="connsiteX13" fmla="*/ 39699 w 39698"/>
                    <a:gd name="connsiteY13" fmla="*/ 25162 h 71709"/>
                    <a:gd name="connsiteX14" fmla="*/ 26291 w 39698"/>
                    <a:gd name="connsiteY14" fmla="*/ 47150 h 71709"/>
                    <a:gd name="connsiteX15" fmla="*/ 19443 w 39698"/>
                    <a:gd name="connsiteY15" fmla="*/ 37442 h 71709"/>
                    <a:gd name="connsiteX16" fmla="*/ 15166 w 39698"/>
                    <a:gd name="connsiteY16" fmla="*/ 36025 h 71709"/>
                    <a:gd name="connsiteX17" fmla="*/ 10600 w 39698"/>
                    <a:gd name="connsiteY17" fmla="*/ 41299 h 71709"/>
                    <a:gd name="connsiteX18" fmla="*/ 7740 w 39698"/>
                    <a:gd name="connsiteY18" fmla="*/ 48856 h 71709"/>
                    <a:gd name="connsiteX19" fmla="*/ 15166 w 39698"/>
                    <a:gd name="connsiteY19" fmla="*/ 55153 h 71709"/>
                    <a:gd name="connsiteX20" fmla="*/ 22460 w 39698"/>
                    <a:gd name="connsiteY20" fmla="*/ 52713 h 71709"/>
                    <a:gd name="connsiteX21" fmla="*/ 26291 w 39698"/>
                    <a:gd name="connsiteY21" fmla="*/ 47150 h 717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9698" h="71709">
                      <a:moveTo>
                        <a:pt x="39699" y="25162"/>
                      </a:moveTo>
                      <a:cubicBezTo>
                        <a:pt x="39699" y="33926"/>
                        <a:pt x="37311" y="42873"/>
                        <a:pt x="32562" y="52004"/>
                      </a:cubicBezTo>
                      <a:cubicBezTo>
                        <a:pt x="25713" y="65150"/>
                        <a:pt x="18288" y="71709"/>
                        <a:pt x="10285" y="71709"/>
                      </a:cubicBezTo>
                      <a:cubicBezTo>
                        <a:pt x="3437" y="71709"/>
                        <a:pt x="0" y="67511"/>
                        <a:pt x="0" y="59141"/>
                      </a:cubicBezTo>
                      <a:cubicBezTo>
                        <a:pt x="0" y="56281"/>
                        <a:pt x="472" y="53237"/>
                        <a:pt x="1417" y="50010"/>
                      </a:cubicBezTo>
                      <a:lnTo>
                        <a:pt x="5982" y="40302"/>
                      </a:lnTo>
                      <a:lnTo>
                        <a:pt x="10259" y="32877"/>
                      </a:lnTo>
                      <a:lnTo>
                        <a:pt x="8265" y="32011"/>
                      </a:lnTo>
                      <a:lnTo>
                        <a:pt x="7399" y="32011"/>
                      </a:lnTo>
                      <a:cubicBezTo>
                        <a:pt x="7216" y="31250"/>
                        <a:pt x="7767" y="29361"/>
                        <a:pt x="9105" y="26291"/>
                      </a:cubicBezTo>
                      <a:lnTo>
                        <a:pt x="19101" y="3437"/>
                      </a:lnTo>
                      <a:cubicBezTo>
                        <a:pt x="20046" y="1154"/>
                        <a:pt x="21096" y="0"/>
                        <a:pt x="22250" y="0"/>
                      </a:cubicBezTo>
                      <a:cubicBezTo>
                        <a:pt x="23772" y="0"/>
                        <a:pt x="26816" y="1627"/>
                        <a:pt x="31381" y="4854"/>
                      </a:cubicBezTo>
                      <a:cubicBezTo>
                        <a:pt x="36943" y="10023"/>
                        <a:pt x="39699" y="16792"/>
                        <a:pt x="39699" y="25162"/>
                      </a:cubicBezTo>
                      <a:close/>
                      <a:moveTo>
                        <a:pt x="26291" y="47150"/>
                      </a:moveTo>
                      <a:cubicBezTo>
                        <a:pt x="26291" y="43529"/>
                        <a:pt x="24008" y="40302"/>
                        <a:pt x="19443" y="37442"/>
                      </a:cubicBezTo>
                      <a:cubicBezTo>
                        <a:pt x="17921" y="36497"/>
                        <a:pt x="16478" y="36025"/>
                        <a:pt x="15166" y="36025"/>
                      </a:cubicBezTo>
                      <a:cubicBezTo>
                        <a:pt x="14037" y="36025"/>
                        <a:pt x="12489" y="37783"/>
                        <a:pt x="10600" y="41299"/>
                      </a:cubicBezTo>
                      <a:cubicBezTo>
                        <a:pt x="8685" y="44815"/>
                        <a:pt x="7740" y="47334"/>
                        <a:pt x="7740" y="48856"/>
                      </a:cubicBezTo>
                      <a:cubicBezTo>
                        <a:pt x="7740" y="53054"/>
                        <a:pt x="10207" y="55153"/>
                        <a:pt x="15166" y="55153"/>
                      </a:cubicBezTo>
                      <a:cubicBezTo>
                        <a:pt x="17448" y="55153"/>
                        <a:pt x="19889" y="54339"/>
                        <a:pt x="22460" y="52713"/>
                      </a:cubicBezTo>
                      <a:cubicBezTo>
                        <a:pt x="25005" y="51112"/>
                        <a:pt x="26291" y="49249"/>
                        <a:pt x="26291" y="47150"/>
                      </a:cubicBezTo>
                      <a:close/>
                    </a:path>
                  </a:pathLst>
                </a:custGeom>
                <a:grpFill/>
                <a:ln w="2609"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3E5EE571-9050-CDDA-78CD-9FBAF5C9379F}"/>
                    </a:ext>
                  </a:extLst>
                </p:cNvPr>
                <p:cNvSpPr/>
                <p:nvPr/>
              </p:nvSpPr>
              <p:spPr>
                <a:xfrm>
                  <a:off x="6739231" y="2984050"/>
                  <a:ext cx="121981" cy="155802"/>
                </a:xfrm>
                <a:custGeom>
                  <a:avLst/>
                  <a:gdLst>
                    <a:gd name="connsiteX0" fmla="*/ 53001 w 121981"/>
                    <a:gd name="connsiteY0" fmla="*/ 99705 h 155802"/>
                    <a:gd name="connsiteX1" fmla="*/ 76511 w 121981"/>
                    <a:gd name="connsiteY1" fmla="*/ 69295 h 155802"/>
                    <a:gd name="connsiteX2" fmla="*/ 97528 w 121981"/>
                    <a:gd name="connsiteY2" fmla="*/ 55494 h 155802"/>
                    <a:gd name="connsiteX3" fmla="*/ 106003 w 121981"/>
                    <a:gd name="connsiteY3" fmla="*/ 47019 h 155802"/>
                    <a:gd name="connsiteX4" fmla="*/ 100676 w 121981"/>
                    <a:gd name="connsiteY4" fmla="*/ 40433 h 155802"/>
                    <a:gd name="connsiteX5" fmla="*/ 94720 w 121981"/>
                    <a:gd name="connsiteY5" fmla="*/ 42007 h 155802"/>
                    <a:gd name="connsiteX6" fmla="*/ 86718 w 121981"/>
                    <a:gd name="connsiteY6" fmla="*/ 38413 h 155802"/>
                    <a:gd name="connsiteX7" fmla="*/ 84041 w 121981"/>
                    <a:gd name="connsiteY7" fmla="*/ 30410 h 155802"/>
                    <a:gd name="connsiteX8" fmla="*/ 92831 w 121981"/>
                    <a:gd name="connsiteY8" fmla="*/ 11282 h 155802"/>
                    <a:gd name="connsiteX9" fmla="*/ 103484 w 121981"/>
                    <a:gd name="connsiteY9" fmla="*/ 0 h 155802"/>
                    <a:gd name="connsiteX10" fmla="*/ 117285 w 121981"/>
                    <a:gd name="connsiteY10" fmla="*/ 10338 h 155802"/>
                    <a:gd name="connsiteX11" fmla="*/ 121982 w 121981"/>
                    <a:gd name="connsiteY11" fmla="*/ 27891 h 155802"/>
                    <a:gd name="connsiteX12" fmla="*/ 116813 w 121981"/>
                    <a:gd name="connsiteY12" fmla="*/ 49984 h 155802"/>
                    <a:gd name="connsiteX13" fmla="*/ 105058 w 121981"/>
                    <a:gd name="connsiteY13" fmla="*/ 69269 h 155802"/>
                    <a:gd name="connsiteX14" fmla="*/ 76852 w 121981"/>
                    <a:gd name="connsiteY14" fmla="*/ 85878 h 155802"/>
                    <a:gd name="connsiteX15" fmla="*/ 67747 w 121981"/>
                    <a:gd name="connsiteY15" fmla="*/ 94641 h 155802"/>
                    <a:gd name="connsiteX16" fmla="*/ 21961 w 121981"/>
                    <a:gd name="connsiteY16" fmla="*/ 146383 h 155802"/>
                    <a:gd name="connsiteX17" fmla="*/ 1889 w 121981"/>
                    <a:gd name="connsiteY17" fmla="*/ 155803 h 155802"/>
                    <a:gd name="connsiteX18" fmla="*/ 0 w 121981"/>
                    <a:gd name="connsiteY18" fmla="*/ 154858 h 155802"/>
                    <a:gd name="connsiteX19" fmla="*/ 53001 w 121981"/>
                    <a:gd name="connsiteY19" fmla="*/ 99705 h 1558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21981" h="155802">
                      <a:moveTo>
                        <a:pt x="53001" y="99705"/>
                      </a:moveTo>
                      <a:cubicBezTo>
                        <a:pt x="60112" y="86534"/>
                        <a:pt x="67957" y="76406"/>
                        <a:pt x="76511" y="69295"/>
                      </a:cubicBezTo>
                      <a:cubicBezTo>
                        <a:pt x="77350" y="68456"/>
                        <a:pt x="84356" y="63864"/>
                        <a:pt x="97528" y="55494"/>
                      </a:cubicBezTo>
                      <a:cubicBezTo>
                        <a:pt x="103169" y="51952"/>
                        <a:pt x="106003" y="49118"/>
                        <a:pt x="106003" y="47019"/>
                      </a:cubicBezTo>
                      <a:cubicBezTo>
                        <a:pt x="106003" y="43897"/>
                        <a:pt x="104218" y="41693"/>
                        <a:pt x="100676" y="40433"/>
                      </a:cubicBezTo>
                      <a:cubicBezTo>
                        <a:pt x="98157" y="41483"/>
                        <a:pt x="96190" y="42007"/>
                        <a:pt x="94720" y="42007"/>
                      </a:cubicBezTo>
                      <a:cubicBezTo>
                        <a:pt x="91781" y="42007"/>
                        <a:pt x="89131" y="40800"/>
                        <a:pt x="86718" y="38413"/>
                      </a:cubicBezTo>
                      <a:cubicBezTo>
                        <a:pt x="84304" y="35999"/>
                        <a:pt x="83438" y="33349"/>
                        <a:pt x="84041" y="30410"/>
                      </a:cubicBezTo>
                      <a:cubicBezTo>
                        <a:pt x="84881" y="26658"/>
                        <a:pt x="87793" y="20282"/>
                        <a:pt x="92831" y="11282"/>
                      </a:cubicBezTo>
                      <a:cubicBezTo>
                        <a:pt x="97003" y="3752"/>
                        <a:pt x="100571" y="0"/>
                        <a:pt x="103484" y="0"/>
                      </a:cubicBezTo>
                      <a:cubicBezTo>
                        <a:pt x="108915" y="0"/>
                        <a:pt x="113507" y="3463"/>
                        <a:pt x="117285" y="10338"/>
                      </a:cubicBezTo>
                      <a:cubicBezTo>
                        <a:pt x="120434" y="15979"/>
                        <a:pt x="121982" y="21830"/>
                        <a:pt x="121982" y="27891"/>
                      </a:cubicBezTo>
                      <a:cubicBezTo>
                        <a:pt x="121982" y="34162"/>
                        <a:pt x="120250" y="41535"/>
                        <a:pt x="116813" y="49984"/>
                      </a:cubicBezTo>
                      <a:cubicBezTo>
                        <a:pt x="113376" y="58459"/>
                        <a:pt x="109440" y="64887"/>
                        <a:pt x="105058" y="69269"/>
                      </a:cubicBezTo>
                      <a:cubicBezTo>
                        <a:pt x="103169" y="71158"/>
                        <a:pt x="93776" y="76694"/>
                        <a:pt x="76852" y="85878"/>
                      </a:cubicBezTo>
                      <a:cubicBezTo>
                        <a:pt x="73100" y="87977"/>
                        <a:pt x="70056" y="90889"/>
                        <a:pt x="67747" y="94641"/>
                      </a:cubicBezTo>
                      <a:cubicBezTo>
                        <a:pt x="52083" y="120145"/>
                        <a:pt x="36812" y="137384"/>
                        <a:pt x="21961" y="146383"/>
                      </a:cubicBezTo>
                      <a:cubicBezTo>
                        <a:pt x="11729" y="152654"/>
                        <a:pt x="5038" y="155803"/>
                        <a:pt x="1889" y="155803"/>
                      </a:cubicBezTo>
                      <a:cubicBezTo>
                        <a:pt x="840" y="155803"/>
                        <a:pt x="210" y="155488"/>
                        <a:pt x="0" y="154858"/>
                      </a:cubicBezTo>
                      <a:cubicBezTo>
                        <a:pt x="22801" y="141293"/>
                        <a:pt x="40459" y="122900"/>
                        <a:pt x="53001" y="99705"/>
                      </a:cubicBezTo>
                      <a:close/>
                    </a:path>
                  </a:pathLst>
                </a:custGeom>
                <a:grpFill/>
                <a:ln w="2609"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E7DDE97B-9BC9-5A2C-09C0-A4C0C1444E17}"/>
                    </a:ext>
                  </a:extLst>
                </p:cNvPr>
                <p:cNvSpPr/>
                <p:nvPr/>
              </p:nvSpPr>
              <p:spPr>
                <a:xfrm>
                  <a:off x="6782839" y="2922968"/>
                  <a:ext cx="31171" cy="43607"/>
                </a:xfrm>
                <a:custGeom>
                  <a:avLst/>
                  <a:gdLst>
                    <a:gd name="connsiteX0" fmla="*/ 31014 w 31171"/>
                    <a:gd name="connsiteY0" fmla="*/ 17894 h 43607"/>
                    <a:gd name="connsiteX1" fmla="*/ 27262 w 31171"/>
                    <a:gd name="connsiteY1" fmla="*/ 32640 h 43607"/>
                    <a:gd name="connsiteX2" fmla="*/ 16609 w 31171"/>
                    <a:gd name="connsiteY2" fmla="*/ 43608 h 43607"/>
                    <a:gd name="connsiteX3" fmla="*/ 6586 w 31171"/>
                    <a:gd name="connsiteY3" fmla="*/ 35763 h 43607"/>
                    <a:gd name="connsiteX4" fmla="*/ 0 w 31171"/>
                    <a:gd name="connsiteY4" fmla="*/ 28862 h 43607"/>
                    <a:gd name="connsiteX5" fmla="*/ 630 w 31171"/>
                    <a:gd name="connsiteY5" fmla="*/ 27603 h 43607"/>
                    <a:gd name="connsiteX6" fmla="*/ 7530 w 31171"/>
                    <a:gd name="connsiteY6" fmla="*/ 12542 h 43607"/>
                    <a:gd name="connsiteX7" fmla="*/ 13801 w 31171"/>
                    <a:gd name="connsiteY7" fmla="*/ 1574 h 43607"/>
                    <a:gd name="connsiteX8" fmla="*/ 15061 w 31171"/>
                    <a:gd name="connsiteY8" fmla="*/ 0 h 43607"/>
                    <a:gd name="connsiteX9" fmla="*/ 19443 w 31171"/>
                    <a:gd name="connsiteY9" fmla="*/ 3149 h 43607"/>
                    <a:gd name="connsiteX10" fmla="*/ 26658 w 31171"/>
                    <a:gd name="connsiteY10" fmla="*/ 9420 h 43607"/>
                    <a:gd name="connsiteX11" fmla="*/ 31014 w 31171"/>
                    <a:gd name="connsiteY11" fmla="*/ 17894 h 43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171" h="43607">
                      <a:moveTo>
                        <a:pt x="31014" y="17894"/>
                      </a:moveTo>
                      <a:cubicBezTo>
                        <a:pt x="31643" y="21437"/>
                        <a:pt x="30384" y="26369"/>
                        <a:pt x="27262" y="32640"/>
                      </a:cubicBezTo>
                      <a:cubicBezTo>
                        <a:pt x="23510" y="39961"/>
                        <a:pt x="19941" y="43608"/>
                        <a:pt x="16609" y="43608"/>
                      </a:cubicBezTo>
                      <a:cubicBezTo>
                        <a:pt x="14300" y="41719"/>
                        <a:pt x="10968" y="39121"/>
                        <a:pt x="6586" y="35763"/>
                      </a:cubicBezTo>
                      <a:cubicBezTo>
                        <a:pt x="2204" y="32430"/>
                        <a:pt x="0" y="30121"/>
                        <a:pt x="0" y="28862"/>
                      </a:cubicBezTo>
                      <a:lnTo>
                        <a:pt x="630" y="27603"/>
                      </a:lnTo>
                      <a:cubicBezTo>
                        <a:pt x="1889" y="24874"/>
                        <a:pt x="4172" y="19862"/>
                        <a:pt x="7530" y="12542"/>
                      </a:cubicBezTo>
                      <a:cubicBezTo>
                        <a:pt x="8370" y="10863"/>
                        <a:pt x="10469" y="7216"/>
                        <a:pt x="13801" y="1574"/>
                      </a:cubicBezTo>
                      <a:lnTo>
                        <a:pt x="15061" y="0"/>
                      </a:lnTo>
                      <a:cubicBezTo>
                        <a:pt x="15900" y="840"/>
                        <a:pt x="17370" y="1889"/>
                        <a:pt x="19443" y="3149"/>
                      </a:cubicBezTo>
                      <a:cubicBezTo>
                        <a:pt x="23405" y="6087"/>
                        <a:pt x="25818" y="8160"/>
                        <a:pt x="26658" y="9420"/>
                      </a:cubicBezTo>
                      <a:cubicBezTo>
                        <a:pt x="28915" y="12358"/>
                        <a:pt x="30384" y="15166"/>
                        <a:pt x="31014" y="17894"/>
                      </a:cubicBezTo>
                      <a:close/>
                    </a:path>
                  </a:pathLst>
                </a:custGeom>
                <a:grpFill/>
                <a:ln w="2609"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F8BF8E87-8142-E28D-4F03-2BFB0ACD8F7F}"/>
                    </a:ext>
                  </a:extLst>
                </p:cNvPr>
                <p:cNvSpPr/>
                <p:nvPr/>
              </p:nvSpPr>
              <p:spPr>
                <a:xfrm>
                  <a:off x="6691923" y="3043900"/>
                  <a:ext cx="50193" cy="92484"/>
                </a:xfrm>
                <a:custGeom>
                  <a:avLst/>
                  <a:gdLst>
                    <a:gd name="connsiteX0" fmla="*/ 50194 w 50193"/>
                    <a:gd name="connsiteY0" fmla="*/ 31984 h 92484"/>
                    <a:gd name="connsiteX1" fmla="*/ 37967 w 50193"/>
                    <a:gd name="connsiteY1" fmla="*/ 71184 h 92484"/>
                    <a:gd name="connsiteX2" fmla="*/ 11309 w 50193"/>
                    <a:gd name="connsiteY2" fmla="*/ 89368 h 92484"/>
                    <a:gd name="connsiteX3" fmla="*/ 3149 w 50193"/>
                    <a:gd name="connsiteY3" fmla="*/ 92201 h 92484"/>
                    <a:gd name="connsiteX4" fmla="*/ 0 w 50193"/>
                    <a:gd name="connsiteY4" fmla="*/ 90942 h 92484"/>
                    <a:gd name="connsiteX5" fmla="*/ 315 w 50193"/>
                    <a:gd name="connsiteY5" fmla="*/ 89682 h 92484"/>
                    <a:gd name="connsiteX6" fmla="*/ 6901 w 50193"/>
                    <a:gd name="connsiteY6" fmla="*/ 83097 h 92484"/>
                    <a:gd name="connsiteX7" fmla="*/ 16924 w 50193"/>
                    <a:gd name="connsiteY7" fmla="*/ 74622 h 92484"/>
                    <a:gd name="connsiteX8" fmla="*/ 32903 w 50193"/>
                    <a:gd name="connsiteY8" fmla="*/ 56438 h 92484"/>
                    <a:gd name="connsiteX9" fmla="*/ 19416 w 50193"/>
                    <a:gd name="connsiteY9" fmla="*/ 35422 h 92484"/>
                    <a:gd name="connsiteX10" fmla="*/ 15664 w 50193"/>
                    <a:gd name="connsiteY10" fmla="*/ 31670 h 92484"/>
                    <a:gd name="connsiteX11" fmla="*/ 20991 w 50193"/>
                    <a:gd name="connsiteY11" fmla="*/ 19128 h 92484"/>
                    <a:gd name="connsiteX12" fmla="*/ 27891 w 50193"/>
                    <a:gd name="connsiteY12" fmla="*/ 3752 h 92484"/>
                    <a:gd name="connsiteX13" fmla="*/ 30410 w 50193"/>
                    <a:gd name="connsiteY13" fmla="*/ 630 h 92484"/>
                    <a:gd name="connsiteX14" fmla="*/ 30725 w 50193"/>
                    <a:gd name="connsiteY14" fmla="*/ 0 h 92484"/>
                    <a:gd name="connsiteX15" fmla="*/ 37311 w 50193"/>
                    <a:gd name="connsiteY15" fmla="*/ 5956 h 92484"/>
                    <a:gd name="connsiteX16" fmla="*/ 46101 w 50193"/>
                    <a:gd name="connsiteY16" fmla="*/ 15979 h 92484"/>
                    <a:gd name="connsiteX17" fmla="*/ 50194 w 50193"/>
                    <a:gd name="connsiteY17" fmla="*/ 31984 h 92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0193" h="92484">
                      <a:moveTo>
                        <a:pt x="50194" y="31984"/>
                      </a:moveTo>
                      <a:cubicBezTo>
                        <a:pt x="50194" y="43267"/>
                        <a:pt x="46127" y="56334"/>
                        <a:pt x="37967" y="71184"/>
                      </a:cubicBezTo>
                      <a:cubicBezTo>
                        <a:pt x="34005" y="78505"/>
                        <a:pt x="25110" y="84566"/>
                        <a:pt x="11309" y="89368"/>
                      </a:cubicBezTo>
                      <a:lnTo>
                        <a:pt x="3149" y="92201"/>
                      </a:lnTo>
                      <a:cubicBezTo>
                        <a:pt x="1050" y="92831"/>
                        <a:pt x="0" y="92411"/>
                        <a:pt x="0" y="90942"/>
                      </a:cubicBezTo>
                      <a:cubicBezTo>
                        <a:pt x="0" y="90522"/>
                        <a:pt x="105" y="90102"/>
                        <a:pt x="315" y="89682"/>
                      </a:cubicBezTo>
                      <a:cubicBezTo>
                        <a:pt x="1784" y="87793"/>
                        <a:pt x="3962" y="85616"/>
                        <a:pt x="6901" y="83097"/>
                      </a:cubicBezTo>
                      <a:lnTo>
                        <a:pt x="16924" y="74622"/>
                      </a:lnTo>
                      <a:cubicBezTo>
                        <a:pt x="27576" y="65648"/>
                        <a:pt x="32903" y="59561"/>
                        <a:pt x="32903" y="56438"/>
                      </a:cubicBezTo>
                      <a:cubicBezTo>
                        <a:pt x="32903" y="49328"/>
                        <a:pt x="28416" y="42322"/>
                        <a:pt x="19416" y="35422"/>
                      </a:cubicBezTo>
                      <a:cubicBezTo>
                        <a:pt x="16897" y="33533"/>
                        <a:pt x="15664" y="32273"/>
                        <a:pt x="15664" y="31670"/>
                      </a:cubicBezTo>
                      <a:lnTo>
                        <a:pt x="20991" y="19128"/>
                      </a:lnTo>
                      <a:lnTo>
                        <a:pt x="27891" y="3752"/>
                      </a:lnTo>
                      <a:cubicBezTo>
                        <a:pt x="28521" y="2493"/>
                        <a:pt x="29361" y="1443"/>
                        <a:pt x="30410" y="630"/>
                      </a:cubicBezTo>
                      <a:cubicBezTo>
                        <a:pt x="30410" y="420"/>
                        <a:pt x="30515" y="210"/>
                        <a:pt x="30725" y="0"/>
                      </a:cubicBezTo>
                      <a:lnTo>
                        <a:pt x="37311" y="5956"/>
                      </a:lnTo>
                      <a:cubicBezTo>
                        <a:pt x="41693" y="9918"/>
                        <a:pt x="44631" y="13277"/>
                        <a:pt x="46101" y="15979"/>
                      </a:cubicBezTo>
                      <a:cubicBezTo>
                        <a:pt x="48829" y="20991"/>
                        <a:pt x="50194" y="26343"/>
                        <a:pt x="50194" y="31984"/>
                      </a:cubicBezTo>
                      <a:close/>
                    </a:path>
                  </a:pathLst>
                </a:custGeom>
                <a:grpFill/>
                <a:ln w="2609"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AC350837-76CA-A648-D83D-CF224B06506D}"/>
                    </a:ext>
                  </a:extLst>
                </p:cNvPr>
                <p:cNvSpPr/>
                <p:nvPr/>
              </p:nvSpPr>
              <p:spPr>
                <a:xfrm>
                  <a:off x="6634645" y="3047389"/>
                  <a:ext cx="60190" cy="88685"/>
                </a:xfrm>
                <a:custGeom>
                  <a:avLst/>
                  <a:gdLst>
                    <a:gd name="connsiteX0" fmla="*/ 54864 w 60190"/>
                    <a:gd name="connsiteY0" fmla="*/ 45733 h 88685"/>
                    <a:gd name="connsiteX1" fmla="*/ 50482 w 60190"/>
                    <a:gd name="connsiteY1" fmla="*/ 57331 h 88685"/>
                    <a:gd name="connsiteX2" fmla="*/ 37311 w 60190"/>
                    <a:gd name="connsiteY2" fmla="*/ 76143 h 88685"/>
                    <a:gd name="connsiteX3" fmla="*/ 21332 w 60190"/>
                    <a:gd name="connsiteY3" fmla="*/ 83044 h 88685"/>
                    <a:gd name="connsiteX4" fmla="*/ 11309 w 60190"/>
                    <a:gd name="connsiteY4" fmla="*/ 86481 h 88685"/>
                    <a:gd name="connsiteX5" fmla="*/ 1259 w 60190"/>
                    <a:gd name="connsiteY5" fmla="*/ 88685 h 88685"/>
                    <a:gd name="connsiteX6" fmla="*/ 0 w 60190"/>
                    <a:gd name="connsiteY6" fmla="*/ 88056 h 88685"/>
                    <a:gd name="connsiteX7" fmla="*/ 11282 w 60190"/>
                    <a:gd name="connsiteY7" fmla="*/ 78662 h 88685"/>
                    <a:gd name="connsiteX8" fmla="*/ 23510 w 60190"/>
                    <a:gd name="connsiteY8" fmla="*/ 69899 h 88685"/>
                    <a:gd name="connsiteX9" fmla="*/ 44212 w 60190"/>
                    <a:gd name="connsiteY9" fmla="*/ 47019 h 88685"/>
                    <a:gd name="connsiteX10" fmla="*/ 44526 w 60190"/>
                    <a:gd name="connsiteY10" fmla="*/ 45130 h 88685"/>
                    <a:gd name="connsiteX11" fmla="*/ 36366 w 60190"/>
                    <a:gd name="connsiteY11" fmla="*/ 45760 h 88685"/>
                    <a:gd name="connsiteX12" fmla="*/ 27262 w 60190"/>
                    <a:gd name="connsiteY12" fmla="*/ 42480 h 88685"/>
                    <a:gd name="connsiteX13" fmla="*/ 23824 w 60190"/>
                    <a:gd name="connsiteY13" fmla="*/ 34162 h 88685"/>
                    <a:gd name="connsiteX14" fmla="*/ 31040 w 60190"/>
                    <a:gd name="connsiteY14" fmla="*/ 15664 h 88685"/>
                    <a:gd name="connsiteX15" fmla="*/ 44526 w 60190"/>
                    <a:gd name="connsiteY15" fmla="*/ 0 h 88685"/>
                    <a:gd name="connsiteX16" fmla="*/ 55809 w 60190"/>
                    <a:gd name="connsiteY16" fmla="*/ 5484 h 88685"/>
                    <a:gd name="connsiteX17" fmla="*/ 60191 w 60190"/>
                    <a:gd name="connsiteY17" fmla="*/ 18183 h 88685"/>
                    <a:gd name="connsiteX18" fmla="*/ 59561 w 60190"/>
                    <a:gd name="connsiteY18" fmla="*/ 25714 h 88685"/>
                    <a:gd name="connsiteX19" fmla="*/ 58616 w 60190"/>
                    <a:gd name="connsiteY19" fmla="*/ 32299 h 88685"/>
                    <a:gd name="connsiteX20" fmla="*/ 54864 w 60190"/>
                    <a:gd name="connsiteY20" fmla="*/ 45733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60190" h="88685">
                      <a:moveTo>
                        <a:pt x="54864" y="45733"/>
                      </a:moveTo>
                      <a:lnTo>
                        <a:pt x="50482" y="57331"/>
                      </a:lnTo>
                      <a:cubicBezTo>
                        <a:pt x="47124" y="66120"/>
                        <a:pt x="42742" y="72391"/>
                        <a:pt x="37311" y="76143"/>
                      </a:cubicBezTo>
                      <a:cubicBezTo>
                        <a:pt x="34582" y="78033"/>
                        <a:pt x="29256" y="80342"/>
                        <a:pt x="21332" y="83044"/>
                      </a:cubicBezTo>
                      <a:lnTo>
                        <a:pt x="11309" y="86481"/>
                      </a:lnTo>
                      <a:cubicBezTo>
                        <a:pt x="7111" y="87951"/>
                        <a:pt x="3778" y="88685"/>
                        <a:pt x="1259" y="88685"/>
                      </a:cubicBezTo>
                      <a:lnTo>
                        <a:pt x="0" y="88056"/>
                      </a:lnTo>
                      <a:cubicBezTo>
                        <a:pt x="0" y="87216"/>
                        <a:pt x="3752" y="84094"/>
                        <a:pt x="11282" y="78662"/>
                      </a:cubicBezTo>
                      <a:lnTo>
                        <a:pt x="23510" y="69899"/>
                      </a:lnTo>
                      <a:cubicBezTo>
                        <a:pt x="35212" y="61529"/>
                        <a:pt x="42112" y="53920"/>
                        <a:pt x="44212" y="47019"/>
                      </a:cubicBezTo>
                      <a:cubicBezTo>
                        <a:pt x="44212" y="46389"/>
                        <a:pt x="44316" y="45760"/>
                        <a:pt x="44526" y="45130"/>
                      </a:cubicBezTo>
                      <a:lnTo>
                        <a:pt x="36366" y="45760"/>
                      </a:lnTo>
                      <a:cubicBezTo>
                        <a:pt x="33008" y="45969"/>
                        <a:pt x="29990" y="44867"/>
                        <a:pt x="27262" y="42480"/>
                      </a:cubicBezTo>
                      <a:cubicBezTo>
                        <a:pt x="24533" y="40066"/>
                        <a:pt x="23405" y="37311"/>
                        <a:pt x="23824" y="34162"/>
                      </a:cubicBezTo>
                      <a:cubicBezTo>
                        <a:pt x="24244" y="31014"/>
                        <a:pt x="26658" y="24874"/>
                        <a:pt x="31040" y="15664"/>
                      </a:cubicBezTo>
                      <a:cubicBezTo>
                        <a:pt x="36051" y="5221"/>
                        <a:pt x="40538" y="0"/>
                        <a:pt x="44526" y="0"/>
                      </a:cubicBezTo>
                      <a:cubicBezTo>
                        <a:pt x="49118" y="0"/>
                        <a:pt x="52896" y="1837"/>
                        <a:pt x="55809" y="5484"/>
                      </a:cubicBezTo>
                      <a:cubicBezTo>
                        <a:pt x="58721" y="9131"/>
                        <a:pt x="60191" y="13382"/>
                        <a:pt x="60191" y="18183"/>
                      </a:cubicBezTo>
                      <a:cubicBezTo>
                        <a:pt x="60191" y="20282"/>
                        <a:pt x="59981" y="22775"/>
                        <a:pt x="59561" y="25714"/>
                      </a:cubicBezTo>
                      <a:lnTo>
                        <a:pt x="58616" y="32299"/>
                      </a:lnTo>
                      <a:cubicBezTo>
                        <a:pt x="57987" y="35999"/>
                        <a:pt x="56727" y="40512"/>
                        <a:pt x="54864" y="45733"/>
                      </a:cubicBezTo>
                      <a:close/>
                    </a:path>
                  </a:pathLst>
                </a:custGeom>
                <a:grpFill/>
                <a:ln w="2609"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936149EA-0367-3D2A-3628-B8E3AD3456A5}"/>
                    </a:ext>
                  </a:extLst>
                </p:cNvPr>
                <p:cNvSpPr/>
                <p:nvPr/>
              </p:nvSpPr>
              <p:spPr>
                <a:xfrm>
                  <a:off x="6518567" y="2998639"/>
                  <a:ext cx="163516" cy="181883"/>
                </a:xfrm>
                <a:custGeom>
                  <a:avLst/>
                  <a:gdLst>
                    <a:gd name="connsiteX0" fmla="*/ 162703 w 163516"/>
                    <a:gd name="connsiteY0" fmla="*/ 7294 h 181883"/>
                    <a:gd name="connsiteX1" fmla="*/ 154229 w 163516"/>
                    <a:gd name="connsiteY1" fmla="*/ 24533 h 181883"/>
                    <a:gd name="connsiteX2" fmla="*/ 130719 w 163516"/>
                    <a:gd name="connsiteY2" fmla="*/ 40197 h 181883"/>
                    <a:gd name="connsiteX3" fmla="*/ 123818 w 163516"/>
                    <a:gd name="connsiteY3" fmla="*/ 42401 h 181883"/>
                    <a:gd name="connsiteX4" fmla="*/ 115973 w 163516"/>
                    <a:gd name="connsiteY4" fmla="*/ 41142 h 181883"/>
                    <a:gd name="connsiteX5" fmla="*/ 97475 w 163516"/>
                    <a:gd name="connsiteY5" fmla="*/ 50535 h 181883"/>
                    <a:gd name="connsiteX6" fmla="*/ 89630 w 163516"/>
                    <a:gd name="connsiteY6" fmla="*/ 62447 h 181883"/>
                    <a:gd name="connsiteX7" fmla="*/ 104376 w 163516"/>
                    <a:gd name="connsiteY7" fmla="*/ 73100 h 181883"/>
                    <a:gd name="connsiteX8" fmla="*/ 110647 w 163516"/>
                    <a:gd name="connsiteY8" fmla="*/ 85012 h 181883"/>
                    <a:gd name="connsiteX9" fmla="*/ 110647 w 163516"/>
                    <a:gd name="connsiteY9" fmla="*/ 88764 h 181883"/>
                    <a:gd name="connsiteX10" fmla="*/ 104218 w 163516"/>
                    <a:gd name="connsiteY10" fmla="*/ 120906 h 181883"/>
                    <a:gd name="connsiteX11" fmla="*/ 89341 w 163516"/>
                    <a:gd name="connsiteY11" fmla="*/ 151159 h 181883"/>
                    <a:gd name="connsiteX12" fmla="*/ 35422 w 163516"/>
                    <a:gd name="connsiteY12" fmla="*/ 181884 h 181883"/>
                    <a:gd name="connsiteX13" fmla="*/ 7530 w 163516"/>
                    <a:gd name="connsiteY13" fmla="*/ 165275 h 181883"/>
                    <a:gd name="connsiteX14" fmla="*/ 0 w 163516"/>
                    <a:gd name="connsiteY14" fmla="*/ 132057 h 181883"/>
                    <a:gd name="connsiteX15" fmla="*/ 21017 w 163516"/>
                    <a:gd name="connsiteY15" fmla="*/ 61817 h 181883"/>
                    <a:gd name="connsiteX16" fmla="*/ 31984 w 163516"/>
                    <a:gd name="connsiteY16" fmla="*/ 40171 h 181883"/>
                    <a:gd name="connsiteX17" fmla="*/ 32299 w 163516"/>
                    <a:gd name="connsiteY17" fmla="*/ 46442 h 181883"/>
                    <a:gd name="connsiteX18" fmla="*/ 24769 w 163516"/>
                    <a:gd name="connsiteY18" fmla="*/ 66829 h 181883"/>
                    <a:gd name="connsiteX19" fmla="*/ 14116 w 163516"/>
                    <a:gd name="connsiteY19" fmla="*/ 93802 h 181883"/>
                    <a:gd name="connsiteX20" fmla="*/ 10679 w 163516"/>
                    <a:gd name="connsiteY20" fmla="*/ 113244 h 181883"/>
                    <a:gd name="connsiteX21" fmla="*/ 18524 w 163516"/>
                    <a:gd name="connsiteY21" fmla="*/ 138328 h 181883"/>
                    <a:gd name="connsiteX22" fmla="*/ 42349 w 163516"/>
                    <a:gd name="connsiteY22" fmla="*/ 148666 h 181883"/>
                    <a:gd name="connsiteX23" fmla="*/ 75907 w 163516"/>
                    <a:gd name="connsiteY23" fmla="*/ 140191 h 181883"/>
                    <a:gd name="connsiteX24" fmla="*/ 90653 w 163516"/>
                    <a:gd name="connsiteY24" fmla="*/ 127020 h 181883"/>
                    <a:gd name="connsiteX25" fmla="*/ 98498 w 163516"/>
                    <a:gd name="connsiteY25" fmla="*/ 109466 h 181883"/>
                    <a:gd name="connsiteX26" fmla="*/ 84697 w 163516"/>
                    <a:gd name="connsiteY26" fmla="*/ 99443 h 181883"/>
                    <a:gd name="connsiteX27" fmla="*/ 75592 w 163516"/>
                    <a:gd name="connsiteY27" fmla="*/ 84067 h 181883"/>
                    <a:gd name="connsiteX28" fmla="*/ 85012 w 163516"/>
                    <a:gd name="connsiteY28" fmla="*/ 54917 h 181883"/>
                    <a:gd name="connsiteX29" fmla="*/ 100073 w 163516"/>
                    <a:gd name="connsiteY29" fmla="*/ 37363 h 181883"/>
                    <a:gd name="connsiteX30" fmla="*/ 118256 w 163516"/>
                    <a:gd name="connsiteY30" fmla="*/ 23877 h 181883"/>
                    <a:gd name="connsiteX31" fmla="*/ 125157 w 163516"/>
                    <a:gd name="connsiteY31" fmla="*/ 21988 h 181883"/>
                    <a:gd name="connsiteX32" fmla="*/ 133002 w 163516"/>
                    <a:gd name="connsiteY32" fmla="*/ 24165 h 181883"/>
                    <a:gd name="connsiteX33" fmla="*/ 146803 w 163516"/>
                    <a:gd name="connsiteY33" fmla="*/ 14142 h 181883"/>
                    <a:gd name="connsiteX34" fmla="*/ 149925 w 163516"/>
                    <a:gd name="connsiteY34" fmla="*/ 10390 h 181883"/>
                    <a:gd name="connsiteX35" fmla="*/ 153074 w 163516"/>
                    <a:gd name="connsiteY35" fmla="*/ 10390 h 181883"/>
                    <a:gd name="connsiteX36" fmla="*/ 157771 w 163516"/>
                    <a:gd name="connsiteY36" fmla="*/ 6953 h 181883"/>
                    <a:gd name="connsiteX37" fmla="*/ 160919 w 163516"/>
                    <a:gd name="connsiteY37" fmla="*/ 1312 h 181883"/>
                    <a:gd name="connsiteX38" fmla="*/ 162808 w 163516"/>
                    <a:gd name="connsiteY38" fmla="*/ 52 h 181883"/>
                    <a:gd name="connsiteX39" fmla="*/ 163438 w 163516"/>
                    <a:gd name="connsiteY39" fmla="*/ 2886 h 181883"/>
                    <a:gd name="connsiteX40" fmla="*/ 162703 w 163516"/>
                    <a:gd name="connsiteY40" fmla="*/ 7294 h 181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63516" h="181883">
                      <a:moveTo>
                        <a:pt x="162703" y="7294"/>
                      </a:moveTo>
                      <a:cubicBezTo>
                        <a:pt x="160604" y="15034"/>
                        <a:pt x="157797" y="20781"/>
                        <a:pt x="154229" y="24533"/>
                      </a:cubicBezTo>
                      <a:cubicBezTo>
                        <a:pt x="148377" y="28285"/>
                        <a:pt x="140532" y="33533"/>
                        <a:pt x="130719" y="40197"/>
                      </a:cubicBezTo>
                      <a:cubicBezTo>
                        <a:pt x="128830" y="41666"/>
                        <a:pt x="126547" y="42401"/>
                        <a:pt x="123818" y="42401"/>
                      </a:cubicBezTo>
                      <a:cubicBezTo>
                        <a:pt x="120696" y="41561"/>
                        <a:pt x="118072" y="41142"/>
                        <a:pt x="115973" y="41142"/>
                      </a:cubicBezTo>
                      <a:cubicBezTo>
                        <a:pt x="110752" y="41142"/>
                        <a:pt x="104586" y="44264"/>
                        <a:pt x="97475" y="50535"/>
                      </a:cubicBezTo>
                      <a:cubicBezTo>
                        <a:pt x="92254" y="55127"/>
                        <a:pt x="89630" y="59115"/>
                        <a:pt x="89630" y="62447"/>
                      </a:cubicBezTo>
                      <a:cubicBezTo>
                        <a:pt x="89630" y="64756"/>
                        <a:pt x="94536" y="68298"/>
                        <a:pt x="104376" y="73100"/>
                      </a:cubicBezTo>
                      <a:cubicBezTo>
                        <a:pt x="108548" y="76038"/>
                        <a:pt x="110647" y="80000"/>
                        <a:pt x="110647" y="85012"/>
                      </a:cubicBezTo>
                      <a:lnTo>
                        <a:pt x="110647" y="88764"/>
                      </a:lnTo>
                      <a:cubicBezTo>
                        <a:pt x="110647" y="98157"/>
                        <a:pt x="108495" y="108889"/>
                        <a:pt x="104218" y="120906"/>
                      </a:cubicBezTo>
                      <a:cubicBezTo>
                        <a:pt x="99942" y="132923"/>
                        <a:pt x="94983" y="142999"/>
                        <a:pt x="89341" y="151159"/>
                      </a:cubicBezTo>
                      <a:cubicBezTo>
                        <a:pt x="74910" y="171651"/>
                        <a:pt x="56937" y="181884"/>
                        <a:pt x="35422" y="181884"/>
                      </a:cubicBezTo>
                      <a:cubicBezTo>
                        <a:pt x="23090" y="181884"/>
                        <a:pt x="13801" y="176347"/>
                        <a:pt x="7530" y="165275"/>
                      </a:cubicBezTo>
                      <a:cubicBezTo>
                        <a:pt x="2519" y="156511"/>
                        <a:pt x="0" y="145412"/>
                        <a:pt x="0" y="132057"/>
                      </a:cubicBezTo>
                      <a:cubicBezTo>
                        <a:pt x="0" y="116393"/>
                        <a:pt x="7006" y="92962"/>
                        <a:pt x="21017" y="61817"/>
                      </a:cubicBezTo>
                      <a:cubicBezTo>
                        <a:pt x="23116" y="57016"/>
                        <a:pt x="26763" y="49800"/>
                        <a:pt x="31984" y="40171"/>
                      </a:cubicBezTo>
                      <a:cubicBezTo>
                        <a:pt x="32194" y="42270"/>
                        <a:pt x="32299" y="44343"/>
                        <a:pt x="32299" y="46442"/>
                      </a:cubicBezTo>
                      <a:cubicBezTo>
                        <a:pt x="31040" y="51033"/>
                        <a:pt x="28547" y="57829"/>
                        <a:pt x="24769" y="66829"/>
                      </a:cubicBezTo>
                      <a:cubicBezTo>
                        <a:pt x="18708" y="81260"/>
                        <a:pt x="15166" y="90233"/>
                        <a:pt x="14116" y="93802"/>
                      </a:cubicBezTo>
                      <a:cubicBezTo>
                        <a:pt x="11807" y="101542"/>
                        <a:pt x="10679" y="108023"/>
                        <a:pt x="10679" y="113244"/>
                      </a:cubicBezTo>
                      <a:cubicBezTo>
                        <a:pt x="10679" y="123687"/>
                        <a:pt x="13303" y="132057"/>
                        <a:pt x="18524" y="138328"/>
                      </a:cubicBezTo>
                      <a:cubicBezTo>
                        <a:pt x="24165" y="145229"/>
                        <a:pt x="32116" y="148666"/>
                        <a:pt x="42349" y="148666"/>
                      </a:cubicBezTo>
                      <a:cubicBezTo>
                        <a:pt x="55310" y="148666"/>
                        <a:pt x="66488" y="145832"/>
                        <a:pt x="75907" y="140191"/>
                      </a:cubicBezTo>
                      <a:cubicBezTo>
                        <a:pt x="81339" y="137042"/>
                        <a:pt x="86245" y="132661"/>
                        <a:pt x="90653" y="127020"/>
                      </a:cubicBezTo>
                      <a:cubicBezTo>
                        <a:pt x="95875" y="120539"/>
                        <a:pt x="98498" y="114687"/>
                        <a:pt x="98498" y="109466"/>
                      </a:cubicBezTo>
                      <a:cubicBezTo>
                        <a:pt x="98498" y="107393"/>
                        <a:pt x="93907" y="104035"/>
                        <a:pt x="84697" y="99443"/>
                      </a:cubicBezTo>
                      <a:cubicBezTo>
                        <a:pt x="78636" y="96504"/>
                        <a:pt x="75592" y="91388"/>
                        <a:pt x="75592" y="84067"/>
                      </a:cubicBezTo>
                      <a:cubicBezTo>
                        <a:pt x="75592" y="75278"/>
                        <a:pt x="78741" y="65569"/>
                        <a:pt x="85012" y="54917"/>
                      </a:cubicBezTo>
                      <a:cubicBezTo>
                        <a:pt x="88134" y="49695"/>
                        <a:pt x="93172" y="43844"/>
                        <a:pt x="100073" y="37363"/>
                      </a:cubicBezTo>
                      <a:cubicBezTo>
                        <a:pt x="106973" y="30882"/>
                        <a:pt x="113034" y="26396"/>
                        <a:pt x="118256" y="23877"/>
                      </a:cubicBezTo>
                      <a:cubicBezTo>
                        <a:pt x="120355" y="22617"/>
                        <a:pt x="122638" y="21988"/>
                        <a:pt x="125157" y="21988"/>
                      </a:cubicBezTo>
                      <a:cubicBezTo>
                        <a:pt x="126626" y="21988"/>
                        <a:pt x="129223" y="22722"/>
                        <a:pt x="133002" y="24165"/>
                      </a:cubicBezTo>
                      <a:cubicBezTo>
                        <a:pt x="136544" y="24165"/>
                        <a:pt x="141162" y="20833"/>
                        <a:pt x="146803" y="14142"/>
                      </a:cubicBezTo>
                      <a:lnTo>
                        <a:pt x="149925" y="10390"/>
                      </a:lnTo>
                      <a:lnTo>
                        <a:pt x="153074" y="10390"/>
                      </a:lnTo>
                      <a:cubicBezTo>
                        <a:pt x="154753" y="10810"/>
                        <a:pt x="156301" y="9656"/>
                        <a:pt x="157771" y="6953"/>
                      </a:cubicBezTo>
                      <a:lnTo>
                        <a:pt x="160919" y="1312"/>
                      </a:lnTo>
                      <a:cubicBezTo>
                        <a:pt x="161549" y="262"/>
                        <a:pt x="162179" y="-157"/>
                        <a:pt x="162808" y="52"/>
                      </a:cubicBezTo>
                      <a:cubicBezTo>
                        <a:pt x="163438" y="262"/>
                        <a:pt x="163648" y="1207"/>
                        <a:pt x="163438" y="2886"/>
                      </a:cubicBezTo>
                      <a:cubicBezTo>
                        <a:pt x="163123" y="3752"/>
                        <a:pt x="162913" y="5221"/>
                        <a:pt x="162703" y="7294"/>
                      </a:cubicBezTo>
                      <a:close/>
                    </a:path>
                  </a:pathLst>
                </a:custGeom>
                <a:grpFill/>
                <a:ln w="2609" cap="flat">
                  <a:noFill/>
                  <a:prstDash val="solid"/>
                  <a:miter/>
                </a:ln>
              </p:spPr>
              <p:txBody>
                <a:bodyPr rtlCol="0" anchor="ctr"/>
                <a:lstStyle/>
                <a:p>
                  <a:endParaRPr lang="en-US"/>
                </a:p>
              </p:txBody>
            </p:sp>
          </p:grpSp>
        </p:grpSp>
        <p:cxnSp>
          <p:nvCxnSpPr>
            <p:cNvPr id="29" name="Straight Connector 28">
              <a:extLst>
                <a:ext uri="{FF2B5EF4-FFF2-40B4-BE49-F238E27FC236}">
                  <a16:creationId xmlns:a16="http://schemas.microsoft.com/office/drawing/2014/main" id="{48CE42FB-8199-A30C-1DC1-07C20B90A664}"/>
                </a:ext>
              </a:extLst>
            </p:cNvPr>
            <p:cNvCxnSpPr>
              <a:cxnSpLocks/>
            </p:cNvCxnSpPr>
            <p:nvPr/>
          </p:nvCxnSpPr>
          <p:spPr>
            <a:xfrm flipH="1">
              <a:off x="5701681" y="3777655"/>
              <a:ext cx="1147059" cy="0"/>
            </a:xfrm>
            <a:prstGeom prst="line">
              <a:avLst/>
            </a:prstGeom>
            <a:grpFill/>
            <a:ln w="9525">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63" name="TextBox 62">
            <a:extLst>
              <a:ext uri="{FF2B5EF4-FFF2-40B4-BE49-F238E27FC236}">
                <a16:creationId xmlns:a16="http://schemas.microsoft.com/office/drawing/2014/main" id="{1AD38461-5AAB-F58D-305A-61E723D895E5}"/>
              </a:ext>
            </a:extLst>
          </p:cNvPr>
          <p:cNvSpPr txBox="1"/>
          <p:nvPr/>
        </p:nvSpPr>
        <p:spPr>
          <a:xfrm>
            <a:off x="455173" y="576358"/>
            <a:ext cx="1248298" cy="276999"/>
          </a:xfrm>
          <a:prstGeom prst="rect">
            <a:avLst/>
          </a:prstGeom>
          <a:noFill/>
          <a:ln>
            <a:noFill/>
          </a:ln>
        </p:spPr>
        <p:txBody>
          <a:bodyPr wrap="square" rtlCol="0">
            <a:spAutoFit/>
          </a:bodyPr>
          <a:lstStyle/>
          <a:p>
            <a:r>
              <a:rPr lang="fa-IR" sz="1200" dirty="0">
                <a:solidFill>
                  <a:schemeClr val="bg1"/>
                </a:solidFill>
                <a:latin typeface="IranNastaliq" panose="02020505000000020003" pitchFamily="18" charset="0"/>
                <a:cs typeface="IranNastaliq" panose="02020505000000020003" pitchFamily="18" charset="0"/>
              </a:rPr>
              <a:t>دانشجوی کارشناسی ارشد دانشگاه فردوسی مشهد</a:t>
            </a:r>
            <a:endParaRPr lang="en-US" sz="1200" dirty="0">
              <a:solidFill>
                <a:schemeClr val="bg1"/>
              </a:solidFill>
              <a:latin typeface="IranNastaliq" panose="02020505000000020003" pitchFamily="18" charset="0"/>
              <a:cs typeface="IranNastaliq" panose="02020505000000020003" pitchFamily="18" charset="0"/>
            </a:endParaRPr>
          </a:p>
        </p:txBody>
      </p:sp>
      <p:sp>
        <p:nvSpPr>
          <p:cNvPr id="64" name="TextBox 63">
            <a:extLst>
              <a:ext uri="{FF2B5EF4-FFF2-40B4-BE49-F238E27FC236}">
                <a16:creationId xmlns:a16="http://schemas.microsoft.com/office/drawing/2014/main" id="{80A4D32B-4B7F-75CF-D8C0-051D2DDD7391}"/>
              </a:ext>
            </a:extLst>
          </p:cNvPr>
          <p:cNvSpPr txBox="1"/>
          <p:nvPr/>
        </p:nvSpPr>
        <p:spPr>
          <a:xfrm>
            <a:off x="4465913" y="24113"/>
            <a:ext cx="2471152" cy="307777"/>
          </a:xfrm>
          <a:prstGeom prst="rect">
            <a:avLst/>
          </a:prstGeom>
          <a:noFill/>
        </p:spPr>
        <p:txBody>
          <a:bodyPr wrap="square">
            <a:spAutoFit/>
          </a:bodyPr>
          <a:lstStyle/>
          <a:p>
            <a:r>
              <a:rPr lang="fa-IR" sz="1400" dirty="0">
                <a:solidFill>
                  <a:schemeClr val="bg1"/>
                </a:solidFill>
                <a:cs typeface="B Yekan" panose="00000400000000000000" pitchFamily="2" charset="-78"/>
              </a:rPr>
              <a:t>چهارشنبه 09 فروردین ماه 1402</a:t>
            </a:r>
            <a:endParaRPr lang="en-US" sz="1400" dirty="0">
              <a:solidFill>
                <a:schemeClr val="bg1"/>
              </a:solidFill>
            </a:endParaRPr>
          </a:p>
        </p:txBody>
      </p:sp>
      <p:sp>
        <p:nvSpPr>
          <p:cNvPr id="65" name="TextBox 64">
            <a:extLst>
              <a:ext uri="{FF2B5EF4-FFF2-40B4-BE49-F238E27FC236}">
                <a16:creationId xmlns:a16="http://schemas.microsoft.com/office/drawing/2014/main" id="{4B9E97C3-1803-FF0D-99D5-41F603CD4581}"/>
              </a:ext>
            </a:extLst>
          </p:cNvPr>
          <p:cNvSpPr txBox="1"/>
          <p:nvPr/>
        </p:nvSpPr>
        <p:spPr>
          <a:xfrm>
            <a:off x="4167602" y="1454192"/>
            <a:ext cx="4290759" cy="369332"/>
          </a:xfrm>
          <a:prstGeom prst="rect">
            <a:avLst/>
          </a:prstGeom>
          <a:noFill/>
        </p:spPr>
        <p:txBody>
          <a:bodyPr wrap="square" rtlCol="0">
            <a:spAutoFit/>
          </a:bodyPr>
          <a:lstStyle/>
          <a:p>
            <a:pPr algn="ctr" rtl="1"/>
            <a:r>
              <a:rPr lang="fa-IR" dirty="0">
                <a:cs typeface="B Titr" panose="00000700000000000000" pitchFamily="2" charset="-78"/>
              </a:rPr>
              <a:t>در این قسمت عنوان اسلاید را وارد کنید</a:t>
            </a:r>
            <a:endParaRPr lang="en-US" dirty="0">
              <a:cs typeface="B Titr" panose="00000700000000000000" pitchFamily="2" charset="-78"/>
            </a:endParaRPr>
          </a:p>
        </p:txBody>
      </p:sp>
      <p:sp>
        <p:nvSpPr>
          <p:cNvPr id="66" name="TextBox 65">
            <a:extLst>
              <a:ext uri="{FF2B5EF4-FFF2-40B4-BE49-F238E27FC236}">
                <a16:creationId xmlns:a16="http://schemas.microsoft.com/office/drawing/2014/main" id="{FDD3F1C7-EB14-712F-4FC5-80AB9FBC090A}"/>
              </a:ext>
            </a:extLst>
          </p:cNvPr>
          <p:cNvSpPr txBox="1"/>
          <p:nvPr/>
        </p:nvSpPr>
        <p:spPr>
          <a:xfrm>
            <a:off x="360922" y="1823524"/>
            <a:ext cx="7613360" cy="4859022"/>
          </a:xfrm>
          <a:prstGeom prst="rect">
            <a:avLst/>
          </a:prstGeom>
          <a:noFill/>
        </p:spPr>
        <p:txBody>
          <a:bodyPr wrap="square">
            <a:spAutoFit/>
          </a:bodyPr>
          <a:lstStyle/>
          <a:p>
            <a:pPr algn="justLow" rtl="1">
              <a:lnSpc>
                <a:spcPct val="250000"/>
              </a:lnSpc>
            </a:pPr>
            <a:r>
              <a:rPr lang="fa-IR" sz="14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a:t>
            </a:r>
            <a:endParaRPr lang="en-US" sz="1400" dirty="0"/>
          </a:p>
        </p:txBody>
      </p:sp>
      <p:pic>
        <p:nvPicPr>
          <p:cNvPr id="68" name="Picture 67">
            <a:extLst>
              <a:ext uri="{FF2B5EF4-FFF2-40B4-BE49-F238E27FC236}">
                <a16:creationId xmlns:a16="http://schemas.microsoft.com/office/drawing/2014/main" id="{B6C1CAB1-A1A8-CE3B-EF21-3C86BE7E9662}"/>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8489172" y="2503418"/>
            <a:ext cx="3147307" cy="269484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867941253"/>
      </p:ext>
    </p:extLst>
  </p:cSld>
  <p:clrMapOvr>
    <a:masterClrMapping/>
  </p:clrMapOvr>
  <mc:AlternateContent xmlns:mc="http://schemas.openxmlformats.org/markup-compatibility/2006" xmlns:p159="http://schemas.microsoft.com/office/powerpoint/2015/09/main">
    <mc:Choice Requires="p159">
      <p:transition spd="slow">
        <p159:morph option="byWo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68"/>
                                        </p:tgtEl>
                                        <p:attrNameLst>
                                          <p:attrName>style.visibility</p:attrName>
                                        </p:attrNameLst>
                                      </p:cBhvr>
                                      <p:to>
                                        <p:strVal val="visible"/>
                                      </p:to>
                                    </p:set>
                                    <p:anim calcmode="lin" valueType="num">
                                      <p:cBhvr>
                                        <p:cTn id="7" dur="1000" fill="hold"/>
                                        <p:tgtEl>
                                          <p:spTgt spid="68"/>
                                        </p:tgtEl>
                                        <p:attrNameLst>
                                          <p:attrName>ppt_w</p:attrName>
                                        </p:attrNameLst>
                                      </p:cBhvr>
                                      <p:tavLst>
                                        <p:tav tm="0">
                                          <p:val>
                                            <p:fltVal val="0"/>
                                          </p:val>
                                        </p:tav>
                                        <p:tav tm="100000">
                                          <p:val>
                                            <p:strVal val="#ppt_w"/>
                                          </p:val>
                                        </p:tav>
                                      </p:tavLst>
                                    </p:anim>
                                    <p:anim calcmode="lin" valueType="num">
                                      <p:cBhvr>
                                        <p:cTn id="8" dur="1000" fill="hold"/>
                                        <p:tgtEl>
                                          <p:spTgt spid="68"/>
                                        </p:tgtEl>
                                        <p:attrNameLst>
                                          <p:attrName>ppt_h</p:attrName>
                                        </p:attrNameLst>
                                      </p:cBhvr>
                                      <p:tavLst>
                                        <p:tav tm="0">
                                          <p:val>
                                            <p:fltVal val="0"/>
                                          </p:val>
                                        </p:tav>
                                        <p:tav tm="100000">
                                          <p:val>
                                            <p:strVal val="#ppt_h"/>
                                          </p:val>
                                        </p:tav>
                                      </p:tavLst>
                                    </p:anim>
                                    <p:anim calcmode="lin" valueType="num">
                                      <p:cBhvr>
                                        <p:cTn id="9" dur="1000" fill="hold"/>
                                        <p:tgtEl>
                                          <p:spTgt spid="68"/>
                                        </p:tgtEl>
                                        <p:attrNameLst>
                                          <p:attrName>style.rotation</p:attrName>
                                        </p:attrNameLst>
                                      </p:cBhvr>
                                      <p:tavLst>
                                        <p:tav tm="0">
                                          <p:val>
                                            <p:fltVal val="90"/>
                                          </p:val>
                                        </p:tav>
                                        <p:tav tm="100000">
                                          <p:val>
                                            <p:fltVal val="0"/>
                                          </p:val>
                                        </p:tav>
                                      </p:tavLst>
                                    </p:anim>
                                    <p:animEffect transition="in" filter="fade">
                                      <p:cBhvr>
                                        <p:cTn id="10" dur="1000"/>
                                        <p:tgtEl>
                                          <p:spTgt spid="68"/>
                                        </p:tgtEl>
                                      </p:cBhvr>
                                    </p:animEffec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65"/>
                                        </p:tgtEl>
                                        <p:attrNameLst>
                                          <p:attrName>style.visibility</p:attrName>
                                        </p:attrNameLst>
                                      </p:cBhvr>
                                      <p:to>
                                        <p:strVal val="visible"/>
                                      </p:to>
                                    </p:set>
                                    <p:animEffect transition="in" filter="randombar(horizontal)">
                                      <p:cBhvr>
                                        <p:cTn id="15" dur="500"/>
                                        <p:tgtEl>
                                          <p:spTgt spid="65"/>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0" nodeType="clickEffect">
                                  <p:stCondLst>
                                    <p:cond delay="0"/>
                                  </p:stCondLst>
                                  <p:childTnLst>
                                    <p:set>
                                      <p:cBhvr>
                                        <p:cTn id="19" dur="1" fill="hold">
                                          <p:stCondLst>
                                            <p:cond delay="0"/>
                                          </p:stCondLst>
                                        </p:cTn>
                                        <p:tgtEl>
                                          <p:spTgt spid="66"/>
                                        </p:tgtEl>
                                        <p:attrNameLst>
                                          <p:attrName>style.visibility</p:attrName>
                                        </p:attrNameLst>
                                      </p:cBhvr>
                                      <p:to>
                                        <p:strVal val="visible"/>
                                      </p:to>
                                    </p:set>
                                    <p:animEffect transition="in" filter="wipe(down)">
                                      <p:cBhvr>
                                        <p:cTn id="20"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P spid="6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E08ABB0-54A3-673D-DF9F-929C1C04A824}"/>
              </a:ext>
            </a:extLst>
          </p:cNvPr>
          <p:cNvSpPr/>
          <p:nvPr/>
        </p:nvSpPr>
        <p:spPr>
          <a:xfrm>
            <a:off x="0" y="0"/>
            <a:ext cx="12192000" cy="832757"/>
          </a:xfrm>
          <a:prstGeom prst="rect">
            <a:avLst/>
          </a:prstGeom>
          <a:solidFill>
            <a:srgbClr val="2967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47FC5918-9EFC-7A74-B4C9-9A8045BDA82A}"/>
              </a:ext>
            </a:extLst>
          </p:cNvPr>
          <p:cNvSpPr/>
          <p:nvPr/>
        </p:nvSpPr>
        <p:spPr>
          <a:xfrm>
            <a:off x="-1" y="832758"/>
            <a:ext cx="12192001" cy="449036"/>
          </a:xfrm>
          <a:prstGeom prst="rect">
            <a:avLst/>
          </a:prstGeom>
          <a:solidFill>
            <a:srgbClr val="013D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a:extLst>
              <a:ext uri="{FF2B5EF4-FFF2-40B4-BE49-F238E27FC236}">
                <a16:creationId xmlns:a16="http://schemas.microsoft.com/office/drawing/2014/main" id="{0636A9E3-E82E-512A-8B3D-C1B40274FA8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198422" y="16893"/>
            <a:ext cx="790378" cy="798969"/>
          </a:xfrm>
          <a:prstGeom prst="rect">
            <a:avLst/>
          </a:prstGeom>
        </p:spPr>
      </p:pic>
      <p:pic>
        <p:nvPicPr>
          <p:cNvPr id="2" name="Picture 1">
            <a:extLst>
              <a:ext uri="{FF2B5EF4-FFF2-40B4-BE49-F238E27FC236}">
                <a16:creationId xmlns:a16="http://schemas.microsoft.com/office/drawing/2014/main" id="{59846309-5265-D940-EE37-2340ECA17ED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44028" y="895019"/>
            <a:ext cx="252448" cy="252448"/>
          </a:xfrm>
          <a:prstGeom prst="rect">
            <a:avLst/>
          </a:prstGeom>
        </p:spPr>
      </p:pic>
      <p:pic>
        <p:nvPicPr>
          <p:cNvPr id="3" name="Picture 2">
            <a:extLst>
              <a:ext uri="{FF2B5EF4-FFF2-40B4-BE49-F238E27FC236}">
                <a16:creationId xmlns:a16="http://schemas.microsoft.com/office/drawing/2014/main" id="{08756B0A-434A-7AD4-F9DA-9207E1FE73BA}"/>
              </a:ext>
            </a:extLst>
          </p:cNvPr>
          <p:cNvPicPr>
            <a:picLocks noChangeAspect="1"/>
          </p:cNvPicPr>
          <p:nvPr/>
        </p:nvPicPr>
        <p:blipFill>
          <a:blip r:embed="rId4">
            <a:lum bright="70000" contrast="-70000"/>
            <a:extLst>
              <a:ext uri="{28A0092B-C50C-407E-A947-70E740481C1C}">
                <a14:useLocalDpi xmlns:a14="http://schemas.microsoft.com/office/drawing/2010/main" val="0"/>
              </a:ext>
            </a:extLst>
          </a:blip>
          <a:stretch>
            <a:fillRect/>
          </a:stretch>
        </p:blipFill>
        <p:spPr>
          <a:xfrm>
            <a:off x="11693181" y="849853"/>
            <a:ext cx="317903" cy="317903"/>
          </a:xfrm>
          <a:prstGeom prst="rect">
            <a:avLst/>
          </a:prstGeom>
        </p:spPr>
      </p:pic>
      <p:pic>
        <p:nvPicPr>
          <p:cNvPr id="6" name="Picture 5">
            <a:extLst>
              <a:ext uri="{FF2B5EF4-FFF2-40B4-BE49-F238E27FC236}">
                <a16:creationId xmlns:a16="http://schemas.microsoft.com/office/drawing/2014/main" id="{D6565EF9-1761-A696-DFE5-B88FC4B9613D}"/>
              </a:ext>
            </a:extLst>
          </p:cNvPr>
          <p:cNvPicPr>
            <a:picLocks noChangeAspect="1"/>
          </p:cNvPicPr>
          <p:nvPr/>
        </p:nvPicPr>
        <p:blipFill>
          <a:blip r:embed="rId5">
            <a:duotone>
              <a:prstClr val="black"/>
              <a:schemeClr val="accent4">
                <a:tint val="45000"/>
                <a:satMod val="400000"/>
              </a:schemeClr>
            </a:duotone>
            <a:extLst>
              <a:ext uri="{28A0092B-C50C-407E-A947-70E740481C1C}">
                <a14:useLocalDpi xmlns:a14="http://schemas.microsoft.com/office/drawing/2010/main" val="0"/>
              </a:ext>
            </a:extLst>
          </a:blip>
          <a:stretch>
            <a:fillRect/>
          </a:stretch>
        </p:blipFill>
        <p:spPr>
          <a:xfrm>
            <a:off x="10284014" y="899567"/>
            <a:ext cx="243353" cy="243353"/>
          </a:xfrm>
          <a:prstGeom prst="rect">
            <a:avLst/>
          </a:prstGeom>
        </p:spPr>
      </p:pic>
      <p:sp>
        <p:nvSpPr>
          <p:cNvPr id="7" name="TextBox 6">
            <a:extLst>
              <a:ext uri="{FF2B5EF4-FFF2-40B4-BE49-F238E27FC236}">
                <a16:creationId xmlns:a16="http://schemas.microsoft.com/office/drawing/2014/main" id="{FED5AB52-38CC-BEE9-DDBC-D07D0E200F45}"/>
              </a:ext>
            </a:extLst>
          </p:cNvPr>
          <p:cNvSpPr txBox="1"/>
          <p:nvPr/>
        </p:nvSpPr>
        <p:spPr>
          <a:xfrm>
            <a:off x="10622688" y="891158"/>
            <a:ext cx="1166771" cy="307777"/>
          </a:xfrm>
          <a:prstGeom prst="rect">
            <a:avLst/>
          </a:prstGeom>
          <a:noFill/>
        </p:spPr>
        <p:txBody>
          <a:bodyPr wrap="square" rtlCol="0">
            <a:spAutoFit/>
          </a:bodyPr>
          <a:lstStyle/>
          <a:p>
            <a:r>
              <a:rPr lang="fa-IR" sz="1400" dirty="0">
                <a:solidFill>
                  <a:schemeClr val="bg1"/>
                </a:solidFill>
                <a:cs typeface="B Yekan" panose="00000400000000000000" pitchFamily="2" charset="-78"/>
              </a:rPr>
              <a:t>کلیات پژوهش</a:t>
            </a:r>
            <a:endParaRPr lang="en-US" sz="1400" dirty="0">
              <a:solidFill>
                <a:schemeClr val="bg1"/>
              </a:solidFill>
              <a:cs typeface="B Yekan" panose="00000400000000000000" pitchFamily="2" charset="-78"/>
            </a:endParaRPr>
          </a:p>
        </p:txBody>
      </p:sp>
      <p:sp>
        <p:nvSpPr>
          <p:cNvPr id="8" name="TextBox 7">
            <a:extLst>
              <a:ext uri="{FF2B5EF4-FFF2-40B4-BE49-F238E27FC236}">
                <a16:creationId xmlns:a16="http://schemas.microsoft.com/office/drawing/2014/main" id="{9C1F95C8-8BC1-0BC4-0D25-70B4A7742D62}"/>
              </a:ext>
            </a:extLst>
          </p:cNvPr>
          <p:cNvSpPr txBox="1"/>
          <p:nvPr/>
        </p:nvSpPr>
        <p:spPr>
          <a:xfrm>
            <a:off x="8890030" y="891158"/>
            <a:ext cx="1476583" cy="307777"/>
          </a:xfrm>
          <a:prstGeom prst="rect">
            <a:avLst/>
          </a:prstGeom>
          <a:noFill/>
        </p:spPr>
        <p:txBody>
          <a:bodyPr wrap="square" rtlCol="0">
            <a:spAutoFit/>
          </a:bodyPr>
          <a:lstStyle/>
          <a:p>
            <a:r>
              <a:rPr lang="fa-IR" sz="1400" dirty="0">
                <a:solidFill>
                  <a:srgbClr val="FFF26B"/>
                </a:solidFill>
                <a:cs typeface="B Yekan" panose="00000400000000000000" pitchFamily="2" charset="-78"/>
              </a:rPr>
              <a:t>مبانی نظری پژوهش</a:t>
            </a:r>
            <a:endParaRPr lang="en-US" sz="1400" dirty="0">
              <a:solidFill>
                <a:srgbClr val="FFF26B"/>
              </a:solidFill>
              <a:cs typeface="B Yekan" panose="00000400000000000000" pitchFamily="2" charset="-78"/>
            </a:endParaRPr>
          </a:p>
        </p:txBody>
      </p:sp>
      <p:sp>
        <p:nvSpPr>
          <p:cNvPr id="9" name="TextBox 8">
            <a:extLst>
              <a:ext uri="{FF2B5EF4-FFF2-40B4-BE49-F238E27FC236}">
                <a16:creationId xmlns:a16="http://schemas.microsoft.com/office/drawing/2014/main" id="{19CEFF59-8811-9980-0F5D-EFB97A6498F6}"/>
              </a:ext>
            </a:extLst>
          </p:cNvPr>
          <p:cNvSpPr txBox="1"/>
          <p:nvPr/>
        </p:nvSpPr>
        <p:spPr>
          <a:xfrm>
            <a:off x="7631141" y="891158"/>
            <a:ext cx="1002814"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روش تحقیق</a:t>
            </a:r>
            <a:endParaRPr lang="en-US" sz="1400" dirty="0">
              <a:solidFill>
                <a:srgbClr val="F5F5F5"/>
              </a:solidFill>
              <a:cs typeface="B Yekan" panose="00000400000000000000" pitchFamily="2" charset="-78"/>
            </a:endParaRPr>
          </a:p>
        </p:txBody>
      </p:sp>
      <p:pic>
        <p:nvPicPr>
          <p:cNvPr id="10" name="Picture 9">
            <a:extLst>
              <a:ext uri="{FF2B5EF4-FFF2-40B4-BE49-F238E27FC236}">
                <a16:creationId xmlns:a16="http://schemas.microsoft.com/office/drawing/2014/main" id="{74A961A5-16C6-82CC-8DEB-6E81D7E4C0F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566949" y="900973"/>
            <a:ext cx="240540" cy="240540"/>
          </a:xfrm>
          <a:prstGeom prst="rect">
            <a:avLst/>
          </a:prstGeom>
        </p:spPr>
      </p:pic>
      <p:sp>
        <p:nvSpPr>
          <p:cNvPr id="11" name="TextBox 10">
            <a:extLst>
              <a:ext uri="{FF2B5EF4-FFF2-40B4-BE49-F238E27FC236}">
                <a16:creationId xmlns:a16="http://schemas.microsoft.com/office/drawing/2014/main" id="{8E5EF2EF-DD3B-726C-FA36-5064D5424A23}"/>
              </a:ext>
            </a:extLst>
          </p:cNvPr>
          <p:cNvSpPr txBox="1"/>
          <p:nvPr/>
        </p:nvSpPr>
        <p:spPr>
          <a:xfrm>
            <a:off x="5701489" y="891158"/>
            <a:ext cx="1658421"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تجزیه و تحلیل داده ها</a:t>
            </a:r>
            <a:endParaRPr lang="en-US" sz="1400" dirty="0">
              <a:solidFill>
                <a:srgbClr val="F5F5F5"/>
              </a:solidFill>
              <a:cs typeface="B Yekan" panose="00000400000000000000" pitchFamily="2" charset="-78"/>
            </a:endParaRPr>
          </a:p>
        </p:txBody>
      </p:sp>
      <p:pic>
        <p:nvPicPr>
          <p:cNvPr id="12" name="Picture 11">
            <a:extLst>
              <a:ext uri="{FF2B5EF4-FFF2-40B4-BE49-F238E27FC236}">
                <a16:creationId xmlns:a16="http://schemas.microsoft.com/office/drawing/2014/main" id="{2F76F4F6-3FF3-B96A-9A30-2F57458FE67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302418" y="898082"/>
            <a:ext cx="246323" cy="246323"/>
          </a:xfrm>
          <a:prstGeom prst="rect">
            <a:avLst/>
          </a:prstGeom>
        </p:spPr>
      </p:pic>
      <p:sp>
        <p:nvSpPr>
          <p:cNvPr id="13" name="TextBox 12">
            <a:extLst>
              <a:ext uri="{FF2B5EF4-FFF2-40B4-BE49-F238E27FC236}">
                <a16:creationId xmlns:a16="http://schemas.microsoft.com/office/drawing/2014/main" id="{8775110A-09DF-3508-1C56-7E46BC9D05BE}"/>
              </a:ext>
            </a:extLst>
          </p:cNvPr>
          <p:cNvSpPr txBox="1"/>
          <p:nvPr/>
        </p:nvSpPr>
        <p:spPr>
          <a:xfrm>
            <a:off x="4003657" y="891158"/>
            <a:ext cx="1384061"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بحث و نتیجه گیری</a:t>
            </a:r>
            <a:endParaRPr lang="en-US" sz="1400" dirty="0">
              <a:solidFill>
                <a:srgbClr val="F5F5F5"/>
              </a:solidFill>
              <a:cs typeface="B Yekan" panose="00000400000000000000" pitchFamily="2" charset="-78"/>
            </a:endParaRPr>
          </a:p>
        </p:txBody>
      </p:sp>
      <p:sp>
        <p:nvSpPr>
          <p:cNvPr id="14" name="TextBox 13">
            <a:extLst>
              <a:ext uri="{FF2B5EF4-FFF2-40B4-BE49-F238E27FC236}">
                <a16:creationId xmlns:a16="http://schemas.microsoft.com/office/drawing/2014/main" id="{D2504C63-9709-17AC-26CE-3E4B28E10DA3}"/>
              </a:ext>
            </a:extLst>
          </p:cNvPr>
          <p:cNvSpPr txBox="1"/>
          <p:nvPr/>
        </p:nvSpPr>
        <p:spPr>
          <a:xfrm>
            <a:off x="3200336" y="891158"/>
            <a:ext cx="575107"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منابع</a:t>
            </a:r>
            <a:endParaRPr lang="en-US" sz="1400" dirty="0">
              <a:solidFill>
                <a:srgbClr val="F5F5F5"/>
              </a:solidFill>
              <a:cs typeface="B Yekan" panose="00000400000000000000" pitchFamily="2" charset="-78"/>
            </a:endParaRPr>
          </a:p>
        </p:txBody>
      </p:sp>
      <p:pic>
        <p:nvPicPr>
          <p:cNvPr id="15" name="Picture 14">
            <a:extLst>
              <a:ext uri="{FF2B5EF4-FFF2-40B4-BE49-F238E27FC236}">
                <a16:creationId xmlns:a16="http://schemas.microsoft.com/office/drawing/2014/main" id="{EB30BC1E-E656-398C-7A70-B606FC152C5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713928" y="918227"/>
            <a:ext cx="206033" cy="206033"/>
          </a:xfrm>
          <a:prstGeom prst="rect">
            <a:avLst/>
          </a:prstGeom>
        </p:spPr>
      </p:pic>
      <p:sp>
        <p:nvSpPr>
          <p:cNvPr id="22" name="Isosceles Triangle 21">
            <a:extLst>
              <a:ext uri="{FF2B5EF4-FFF2-40B4-BE49-F238E27FC236}">
                <a16:creationId xmlns:a16="http://schemas.microsoft.com/office/drawing/2014/main" id="{11420558-1902-86A5-4E60-6CD7DA4827C4}"/>
              </a:ext>
            </a:extLst>
          </p:cNvPr>
          <p:cNvSpPr/>
          <p:nvPr/>
        </p:nvSpPr>
        <p:spPr>
          <a:xfrm>
            <a:off x="9484886" y="1198681"/>
            <a:ext cx="286870" cy="24730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03AB379C-511A-F3AB-B169-10C4472947D8}"/>
              </a:ext>
            </a:extLst>
          </p:cNvPr>
          <p:cNvSpPr txBox="1"/>
          <p:nvPr/>
        </p:nvSpPr>
        <p:spPr>
          <a:xfrm>
            <a:off x="4465913" y="24113"/>
            <a:ext cx="2471152" cy="307777"/>
          </a:xfrm>
          <a:prstGeom prst="rect">
            <a:avLst/>
          </a:prstGeom>
          <a:noFill/>
        </p:spPr>
        <p:txBody>
          <a:bodyPr wrap="square">
            <a:spAutoFit/>
          </a:bodyPr>
          <a:lstStyle/>
          <a:p>
            <a:r>
              <a:rPr lang="fa-IR" sz="1400" dirty="0">
                <a:solidFill>
                  <a:schemeClr val="bg1"/>
                </a:solidFill>
                <a:cs typeface="B Yekan" panose="00000400000000000000" pitchFamily="2" charset="-78"/>
              </a:rPr>
              <a:t>چهارشنبه 09 فروردین ماه 1402</a:t>
            </a:r>
            <a:endParaRPr lang="en-US" sz="1400" dirty="0">
              <a:solidFill>
                <a:schemeClr val="bg1"/>
              </a:solidFill>
            </a:endParaRPr>
          </a:p>
        </p:txBody>
      </p:sp>
      <p:sp>
        <p:nvSpPr>
          <p:cNvPr id="21" name="Rectangle: Rounded Corners 20">
            <a:extLst>
              <a:ext uri="{FF2B5EF4-FFF2-40B4-BE49-F238E27FC236}">
                <a16:creationId xmlns:a16="http://schemas.microsoft.com/office/drawing/2014/main" id="{F6E231EB-47BA-4FA8-FDA6-E0CA611B8F60}"/>
              </a:ext>
            </a:extLst>
          </p:cNvPr>
          <p:cNvSpPr/>
          <p:nvPr/>
        </p:nvSpPr>
        <p:spPr>
          <a:xfrm>
            <a:off x="2613991" y="361090"/>
            <a:ext cx="6515567" cy="37253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a:extLst>
              <a:ext uri="{FF2B5EF4-FFF2-40B4-BE49-F238E27FC236}">
                <a16:creationId xmlns:a16="http://schemas.microsoft.com/office/drawing/2014/main" id="{6CD13022-C992-910E-B6A5-21B208FA3C75}"/>
              </a:ext>
            </a:extLst>
          </p:cNvPr>
          <p:cNvSpPr txBox="1"/>
          <p:nvPr/>
        </p:nvSpPr>
        <p:spPr>
          <a:xfrm>
            <a:off x="3282094" y="380765"/>
            <a:ext cx="5264978" cy="338554"/>
          </a:xfrm>
          <a:prstGeom prst="rect">
            <a:avLst/>
          </a:prstGeom>
          <a:noFill/>
        </p:spPr>
        <p:txBody>
          <a:bodyPr wrap="square" rtlCol="0">
            <a:spAutoFit/>
          </a:bodyPr>
          <a:lstStyle/>
          <a:p>
            <a:r>
              <a:rPr lang="fa-IR" sz="1600" dirty="0">
                <a:solidFill>
                  <a:srgbClr val="2967CA"/>
                </a:solidFill>
                <a:cs typeface="B Yekan" panose="00000400000000000000" pitchFamily="2" charset="-78"/>
              </a:rPr>
              <a:t>قالب پاورپوینت جلسه دفاع پایان نامه کارشناسی ارشد | طرح ایسنا </a:t>
            </a:r>
            <a:endParaRPr lang="en-US" sz="1600" dirty="0">
              <a:solidFill>
                <a:srgbClr val="2967CA"/>
              </a:solidFill>
              <a:cs typeface="B Yekan" panose="00000400000000000000" pitchFamily="2" charset="-78"/>
            </a:endParaRPr>
          </a:p>
        </p:txBody>
      </p:sp>
      <p:sp>
        <p:nvSpPr>
          <p:cNvPr id="25" name="Rectangle: Rounded Corners 24">
            <a:extLst>
              <a:ext uri="{FF2B5EF4-FFF2-40B4-BE49-F238E27FC236}">
                <a16:creationId xmlns:a16="http://schemas.microsoft.com/office/drawing/2014/main" id="{24204B58-3440-8E1B-963E-FA11B494E95B}"/>
              </a:ext>
            </a:extLst>
          </p:cNvPr>
          <p:cNvSpPr/>
          <p:nvPr/>
        </p:nvSpPr>
        <p:spPr>
          <a:xfrm>
            <a:off x="201448" y="915232"/>
            <a:ext cx="266330" cy="26633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5E0C1704-611C-833A-AE7F-76B23D92BFBC}"/>
              </a:ext>
            </a:extLst>
          </p:cNvPr>
          <p:cNvSpPr txBox="1"/>
          <p:nvPr/>
        </p:nvSpPr>
        <p:spPr>
          <a:xfrm>
            <a:off x="185500" y="887633"/>
            <a:ext cx="1658421" cy="307777"/>
          </a:xfrm>
          <a:prstGeom prst="rect">
            <a:avLst/>
          </a:prstGeom>
          <a:noFill/>
        </p:spPr>
        <p:txBody>
          <a:bodyPr wrap="square" rtlCol="0">
            <a:spAutoFit/>
          </a:bodyPr>
          <a:lstStyle/>
          <a:p>
            <a:r>
              <a:rPr lang="fa-IR" sz="1400" dirty="0">
                <a:solidFill>
                  <a:schemeClr val="bg1"/>
                </a:solidFill>
                <a:cs typeface="B Yekan" panose="00000400000000000000" pitchFamily="2" charset="-78"/>
              </a:rPr>
              <a:t>8    7    6    5    </a:t>
            </a:r>
            <a:r>
              <a:rPr lang="fa-IR" sz="1400" dirty="0">
                <a:solidFill>
                  <a:srgbClr val="013D9D"/>
                </a:solidFill>
                <a:cs typeface="B Yekan" panose="00000400000000000000" pitchFamily="2" charset="-78"/>
              </a:rPr>
              <a:t>4</a:t>
            </a:r>
            <a:endParaRPr lang="en-US" sz="1400" dirty="0">
              <a:solidFill>
                <a:srgbClr val="013D9D"/>
              </a:solidFill>
              <a:cs typeface="B Yekan" panose="00000400000000000000" pitchFamily="2" charset="-78"/>
            </a:endParaRPr>
          </a:p>
        </p:txBody>
      </p:sp>
      <p:pic>
        <p:nvPicPr>
          <p:cNvPr id="17" name="Picture 16">
            <a:extLst>
              <a:ext uri="{FF2B5EF4-FFF2-40B4-BE49-F238E27FC236}">
                <a16:creationId xmlns:a16="http://schemas.microsoft.com/office/drawing/2014/main" id="{F04C61CF-E1EF-2D77-3BEF-6451FD4125A7}"/>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9319232" y="235414"/>
            <a:ext cx="1698471" cy="465429"/>
          </a:xfrm>
          <a:prstGeom prst="rect">
            <a:avLst/>
          </a:prstGeom>
        </p:spPr>
      </p:pic>
      <p:grpSp>
        <p:nvGrpSpPr>
          <p:cNvPr id="20" name="Group 19">
            <a:extLst>
              <a:ext uri="{FF2B5EF4-FFF2-40B4-BE49-F238E27FC236}">
                <a16:creationId xmlns:a16="http://schemas.microsoft.com/office/drawing/2014/main" id="{CBBDB10A-5BFA-0F1E-AECD-53B54041371D}"/>
              </a:ext>
            </a:extLst>
          </p:cNvPr>
          <p:cNvGrpSpPr/>
          <p:nvPr/>
        </p:nvGrpSpPr>
        <p:grpSpPr>
          <a:xfrm>
            <a:off x="501360" y="43374"/>
            <a:ext cx="1625409" cy="736955"/>
            <a:chOff x="5490990" y="3115423"/>
            <a:chExt cx="2058137" cy="933153"/>
          </a:xfrm>
          <a:solidFill>
            <a:schemeClr val="bg1"/>
          </a:solidFill>
        </p:grpSpPr>
        <p:grpSp>
          <p:nvGrpSpPr>
            <p:cNvPr id="27" name="Group 26">
              <a:extLst>
                <a:ext uri="{FF2B5EF4-FFF2-40B4-BE49-F238E27FC236}">
                  <a16:creationId xmlns:a16="http://schemas.microsoft.com/office/drawing/2014/main" id="{971AE1EC-8F76-5E57-55F2-1CA0226DDC62}"/>
                </a:ext>
              </a:extLst>
            </p:cNvPr>
            <p:cNvGrpSpPr/>
            <p:nvPr/>
          </p:nvGrpSpPr>
          <p:grpSpPr>
            <a:xfrm>
              <a:off x="6877455" y="3115423"/>
              <a:ext cx="671672" cy="933153"/>
              <a:chOff x="6292682" y="1918248"/>
              <a:chExt cx="734800" cy="1020856"/>
            </a:xfrm>
            <a:grpFill/>
          </p:grpSpPr>
          <p:sp>
            <p:nvSpPr>
              <p:cNvPr id="52" name="Freeform: Shape 51">
                <a:extLst>
                  <a:ext uri="{FF2B5EF4-FFF2-40B4-BE49-F238E27FC236}">
                    <a16:creationId xmlns:a16="http://schemas.microsoft.com/office/drawing/2014/main" id="{4DC0D827-F963-011A-A627-76A810681236}"/>
                  </a:ext>
                </a:extLst>
              </p:cNvPr>
              <p:cNvSpPr/>
              <p:nvPr/>
            </p:nvSpPr>
            <p:spPr>
              <a:xfrm>
                <a:off x="6336526" y="1918248"/>
                <a:ext cx="223891" cy="305653"/>
              </a:xfrm>
              <a:custGeom>
                <a:avLst/>
                <a:gdLst>
                  <a:gd name="connsiteX0" fmla="*/ 97869 w 223891"/>
                  <a:gd name="connsiteY0" fmla="*/ 161 h 305653"/>
                  <a:gd name="connsiteX1" fmla="*/ 125996 w 223891"/>
                  <a:gd name="connsiteY1" fmla="*/ 135 h 305653"/>
                  <a:gd name="connsiteX2" fmla="*/ 149925 w 223891"/>
                  <a:gd name="connsiteY2" fmla="*/ 106426 h 305653"/>
                  <a:gd name="connsiteX3" fmla="*/ 154045 w 223891"/>
                  <a:gd name="connsiteY3" fmla="*/ 115714 h 305653"/>
                  <a:gd name="connsiteX4" fmla="*/ 223891 w 223891"/>
                  <a:gd name="connsiteY4" fmla="*/ 233708 h 305653"/>
                  <a:gd name="connsiteX5" fmla="*/ 174957 w 223891"/>
                  <a:gd name="connsiteY5" fmla="*/ 282170 h 305653"/>
                  <a:gd name="connsiteX6" fmla="*/ 175167 w 223891"/>
                  <a:gd name="connsiteY6" fmla="*/ 305653 h 305653"/>
                  <a:gd name="connsiteX7" fmla="*/ 55074 w 223891"/>
                  <a:gd name="connsiteY7" fmla="*/ 305417 h 305653"/>
                  <a:gd name="connsiteX8" fmla="*/ 52660 w 223891"/>
                  <a:gd name="connsiteY8" fmla="*/ 303265 h 305653"/>
                  <a:gd name="connsiteX9" fmla="*/ 52660 w 223891"/>
                  <a:gd name="connsiteY9" fmla="*/ 286001 h 305653"/>
                  <a:gd name="connsiteX10" fmla="*/ 0 w 223891"/>
                  <a:gd name="connsiteY10" fmla="*/ 234364 h 305653"/>
                  <a:gd name="connsiteX11" fmla="*/ 66094 w 223891"/>
                  <a:gd name="connsiteY11" fmla="*/ 121802 h 305653"/>
                  <a:gd name="connsiteX12" fmla="*/ 73887 w 223891"/>
                  <a:gd name="connsiteY12" fmla="*/ 106426 h 305653"/>
                  <a:gd name="connsiteX13" fmla="*/ 97869 w 223891"/>
                  <a:gd name="connsiteY13" fmla="*/ 161 h 305653"/>
                  <a:gd name="connsiteX14" fmla="*/ 104664 w 223891"/>
                  <a:gd name="connsiteY14" fmla="*/ 13910 h 305653"/>
                  <a:gd name="connsiteX15" fmla="*/ 83149 w 223891"/>
                  <a:gd name="connsiteY15" fmla="*/ 110781 h 305653"/>
                  <a:gd name="connsiteX16" fmla="*/ 76039 w 223891"/>
                  <a:gd name="connsiteY16" fmla="*/ 125291 h 305653"/>
                  <a:gd name="connsiteX17" fmla="*/ 12594 w 223891"/>
                  <a:gd name="connsiteY17" fmla="*/ 232842 h 305653"/>
                  <a:gd name="connsiteX18" fmla="*/ 58092 w 223891"/>
                  <a:gd name="connsiteY18" fmla="*/ 277604 h 305653"/>
                  <a:gd name="connsiteX19" fmla="*/ 165747 w 223891"/>
                  <a:gd name="connsiteY19" fmla="*/ 277552 h 305653"/>
                  <a:gd name="connsiteX20" fmla="*/ 211166 w 223891"/>
                  <a:gd name="connsiteY20" fmla="*/ 232868 h 305653"/>
                  <a:gd name="connsiteX21" fmla="*/ 145806 w 223891"/>
                  <a:gd name="connsiteY21" fmla="*/ 122169 h 305653"/>
                  <a:gd name="connsiteX22" fmla="*/ 140244 w 223891"/>
                  <a:gd name="connsiteY22" fmla="*/ 109417 h 305653"/>
                  <a:gd name="connsiteX23" fmla="*/ 118256 w 223891"/>
                  <a:gd name="connsiteY23" fmla="*/ 8400 h 305653"/>
                  <a:gd name="connsiteX24" fmla="*/ 116445 w 223891"/>
                  <a:gd name="connsiteY24" fmla="*/ 8688 h 305653"/>
                  <a:gd name="connsiteX25" fmla="*/ 116655 w 223891"/>
                  <a:gd name="connsiteY25" fmla="*/ 90709 h 305653"/>
                  <a:gd name="connsiteX26" fmla="*/ 116813 w 223891"/>
                  <a:gd name="connsiteY26" fmla="*/ 179736 h 305653"/>
                  <a:gd name="connsiteX27" fmla="*/ 139351 w 223891"/>
                  <a:gd name="connsiteY27" fmla="*/ 197788 h 305653"/>
                  <a:gd name="connsiteX28" fmla="*/ 134891 w 223891"/>
                  <a:gd name="connsiteY28" fmla="*/ 224761 h 305653"/>
                  <a:gd name="connsiteX29" fmla="*/ 111880 w 223891"/>
                  <a:gd name="connsiteY29" fmla="*/ 235151 h 305653"/>
                  <a:gd name="connsiteX30" fmla="*/ 87505 w 223891"/>
                  <a:gd name="connsiteY30" fmla="*/ 219801 h 305653"/>
                  <a:gd name="connsiteX31" fmla="*/ 85484 w 223891"/>
                  <a:gd name="connsiteY31" fmla="*/ 200910 h 305653"/>
                  <a:gd name="connsiteX32" fmla="*/ 108154 w 223891"/>
                  <a:gd name="connsiteY32" fmla="*/ 179657 h 305653"/>
                  <a:gd name="connsiteX33" fmla="*/ 108023 w 223891"/>
                  <a:gd name="connsiteY33" fmla="*/ 29784 h 305653"/>
                  <a:gd name="connsiteX34" fmla="*/ 107472 w 223891"/>
                  <a:gd name="connsiteY34" fmla="*/ 7822 h 305653"/>
                  <a:gd name="connsiteX35" fmla="*/ 104664 w 223891"/>
                  <a:gd name="connsiteY35" fmla="*/ 13910 h 305653"/>
                  <a:gd name="connsiteX36" fmla="*/ 106081 w 223891"/>
                  <a:gd name="connsiteY36" fmla="*/ 188499 h 305653"/>
                  <a:gd name="connsiteX37" fmla="*/ 94222 w 223891"/>
                  <a:gd name="connsiteY37" fmla="*/ 200070 h 305653"/>
                  <a:gd name="connsiteX38" fmla="*/ 107315 w 223891"/>
                  <a:gd name="connsiteY38" fmla="*/ 226492 h 305653"/>
                  <a:gd name="connsiteX39" fmla="*/ 131952 w 223891"/>
                  <a:gd name="connsiteY39" fmla="*/ 201513 h 305653"/>
                  <a:gd name="connsiteX40" fmla="*/ 106081 w 223891"/>
                  <a:gd name="connsiteY40" fmla="*/ 188499 h 305653"/>
                  <a:gd name="connsiteX41" fmla="*/ 61791 w 223891"/>
                  <a:gd name="connsiteY41" fmla="*/ 287864 h 305653"/>
                  <a:gd name="connsiteX42" fmla="*/ 61817 w 223891"/>
                  <a:gd name="connsiteY42" fmla="*/ 298018 h 305653"/>
                  <a:gd name="connsiteX43" fmla="*/ 165773 w 223891"/>
                  <a:gd name="connsiteY43" fmla="*/ 297965 h 305653"/>
                  <a:gd name="connsiteX44" fmla="*/ 165747 w 223891"/>
                  <a:gd name="connsiteY44" fmla="*/ 287864 h 305653"/>
                  <a:gd name="connsiteX45" fmla="*/ 61791 w 223891"/>
                  <a:gd name="connsiteY45" fmla="*/ 287864 h 3056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223891" h="305653">
                    <a:moveTo>
                      <a:pt x="97869" y="161"/>
                    </a:moveTo>
                    <a:cubicBezTo>
                      <a:pt x="107236" y="-75"/>
                      <a:pt x="116603" y="-23"/>
                      <a:pt x="125996" y="135"/>
                    </a:cubicBezTo>
                    <a:cubicBezTo>
                      <a:pt x="133710" y="35609"/>
                      <a:pt x="142002" y="70978"/>
                      <a:pt x="149925" y="106426"/>
                    </a:cubicBezTo>
                    <a:cubicBezTo>
                      <a:pt x="150398" y="109863"/>
                      <a:pt x="152313" y="112776"/>
                      <a:pt x="154045" y="115714"/>
                    </a:cubicBezTo>
                    <a:cubicBezTo>
                      <a:pt x="177449" y="154967"/>
                      <a:pt x="200277" y="194587"/>
                      <a:pt x="223891" y="233708"/>
                    </a:cubicBezTo>
                    <a:cubicBezTo>
                      <a:pt x="207938" y="250212"/>
                      <a:pt x="191303" y="266060"/>
                      <a:pt x="174957" y="282170"/>
                    </a:cubicBezTo>
                    <a:cubicBezTo>
                      <a:pt x="174747" y="289989"/>
                      <a:pt x="174852" y="297834"/>
                      <a:pt x="175167" y="305653"/>
                    </a:cubicBezTo>
                    <a:cubicBezTo>
                      <a:pt x="135127" y="305076"/>
                      <a:pt x="95114" y="305522"/>
                      <a:pt x="55074" y="305417"/>
                    </a:cubicBezTo>
                    <a:cubicBezTo>
                      <a:pt x="54471" y="304892"/>
                      <a:pt x="53264" y="303790"/>
                      <a:pt x="52660" y="303265"/>
                    </a:cubicBezTo>
                    <a:cubicBezTo>
                      <a:pt x="52686" y="297519"/>
                      <a:pt x="52660" y="291773"/>
                      <a:pt x="52660" y="286001"/>
                    </a:cubicBezTo>
                    <a:cubicBezTo>
                      <a:pt x="35002" y="268893"/>
                      <a:pt x="17790" y="251314"/>
                      <a:pt x="0" y="234364"/>
                    </a:cubicBezTo>
                    <a:cubicBezTo>
                      <a:pt x="21673" y="196633"/>
                      <a:pt x="44159" y="159375"/>
                      <a:pt x="66094" y="121802"/>
                    </a:cubicBezTo>
                    <a:cubicBezTo>
                      <a:pt x="68823" y="116764"/>
                      <a:pt x="72732" y="112146"/>
                      <a:pt x="73887" y="106426"/>
                    </a:cubicBezTo>
                    <a:cubicBezTo>
                      <a:pt x="81863" y="71004"/>
                      <a:pt x="90076" y="35609"/>
                      <a:pt x="97869" y="161"/>
                    </a:cubicBezTo>
                    <a:close/>
                    <a:moveTo>
                      <a:pt x="104664" y="13910"/>
                    </a:moveTo>
                    <a:cubicBezTo>
                      <a:pt x="97685" y="46235"/>
                      <a:pt x="90233" y="78482"/>
                      <a:pt x="83149" y="110781"/>
                    </a:cubicBezTo>
                    <a:cubicBezTo>
                      <a:pt x="82231" y="116239"/>
                      <a:pt x="78689" y="120621"/>
                      <a:pt x="76039" y="125291"/>
                    </a:cubicBezTo>
                    <a:cubicBezTo>
                      <a:pt x="54917" y="161159"/>
                      <a:pt x="33847" y="197027"/>
                      <a:pt x="12594" y="232842"/>
                    </a:cubicBezTo>
                    <a:cubicBezTo>
                      <a:pt x="27865" y="247640"/>
                      <a:pt x="42926" y="262675"/>
                      <a:pt x="58092" y="277604"/>
                    </a:cubicBezTo>
                    <a:cubicBezTo>
                      <a:pt x="93985" y="277552"/>
                      <a:pt x="129879" y="277709"/>
                      <a:pt x="165747" y="277552"/>
                    </a:cubicBezTo>
                    <a:cubicBezTo>
                      <a:pt x="180808" y="262570"/>
                      <a:pt x="195921" y="247667"/>
                      <a:pt x="211166" y="232868"/>
                    </a:cubicBezTo>
                    <a:cubicBezTo>
                      <a:pt x="189257" y="196056"/>
                      <a:pt x="167636" y="159060"/>
                      <a:pt x="145806" y="122169"/>
                    </a:cubicBezTo>
                    <a:cubicBezTo>
                      <a:pt x="143340" y="118233"/>
                      <a:pt x="140873" y="114114"/>
                      <a:pt x="140244" y="109417"/>
                    </a:cubicBezTo>
                    <a:cubicBezTo>
                      <a:pt x="132949" y="75753"/>
                      <a:pt x="124422" y="42300"/>
                      <a:pt x="118256" y="8400"/>
                    </a:cubicBezTo>
                    <a:lnTo>
                      <a:pt x="116445" y="8688"/>
                    </a:lnTo>
                    <a:cubicBezTo>
                      <a:pt x="117338" y="36002"/>
                      <a:pt x="116393" y="63369"/>
                      <a:pt x="116655" y="90709"/>
                    </a:cubicBezTo>
                    <a:cubicBezTo>
                      <a:pt x="116813" y="120385"/>
                      <a:pt x="116472" y="150060"/>
                      <a:pt x="116813" y="179736"/>
                    </a:cubicBezTo>
                    <a:cubicBezTo>
                      <a:pt x="127072" y="180418"/>
                      <a:pt x="135731" y="188473"/>
                      <a:pt x="139351" y="197788"/>
                    </a:cubicBezTo>
                    <a:cubicBezTo>
                      <a:pt x="141923" y="206735"/>
                      <a:pt x="141214" y="217440"/>
                      <a:pt x="134891" y="224761"/>
                    </a:cubicBezTo>
                    <a:cubicBezTo>
                      <a:pt x="129486" y="231740"/>
                      <a:pt x="120749" y="235938"/>
                      <a:pt x="111880" y="235151"/>
                    </a:cubicBezTo>
                    <a:cubicBezTo>
                      <a:pt x="101490" y="235676"/>
                      <a:pt x="92201" y="228670"/>
                      <a:pt x="87505" y="219801"/>
                    </a:cubicBezTo>
                    <a:cubicBezTo>
                      <a:pt x="84592" y="213977"/>
                      <a:pt x="84592" y="207207"/>
                      <a:pt x="85484" y="200910"/>
                    </a:cubicBezTo>
                    <a:cubicBezTo>
                      <a:pt x="87793" y="190178"/>
                      <a:pt x="97213" y="181152"/>
                      <a:pt x="108154" y="179657"/>
                    </a:cubicBezTo>
                    <a:cubicBezTo>
                      <a:pt x="108259" y="129699"/>
                      <a:pt x="108338" y="79742"/>
                      <a:pt x="108023" y="29784"/>
                    </a:cubicBezTo>
                    <a:cubicBezTo>
                      <a:pt x="107708" y="22463"/>
                      <a:pt x="109099" y="15038"/>
                      <a:pt x="107472" y="7822"/>
                    </a:cubicBezTo>
                    <a:cubicBezTo>
                      <a:pt x="105845" y="9475"/>
                      <a:pt x="104979" y="11627"/>
                      <a:pt x="104664" y="13910"/>
                    </a:cubicBezTo>
                    <a:close/>
                    <a:moveTo>
                      <a:pt x="106081" y="188499"/>
                    </a:moveTo>
                    <a:cubicBezTo>
                      <a:pt x="100650" y="190415"/>
                      <a:pt x="96242" y="194665"/>
                      <a:pt x="94222" y="200070"/>
                    </a:cubicBezTo>
                    <a:cubicBezTo>
                      <a:pt x="89263" y="210408"/>
                      <a:pt x="96557" y="223606"/>
                      <a:pt x="107315" y="226492"/>
                    </a:cubicBezTo>
                    <a:cubicBezTo>
                      <a:pt x="121457" y="231635"/>
                      <a:pt x="137331" y="215603"/>
                      <a:pt x="131952" y="201513"/>
                    </a:cubicBezTo>
                    <a:cubicBezTo>
                      <a:pt x="129014" y="191044"/>
                      <a:pt x="116314" y="184065"/>
                      <a:pt x="106081" y="188499"/>
                    </a:cubicBezTo>
                    <a:close/>
                    <a:moveTo>
                      <a:pt x="61791" y="287864"/>
                    </a:moveTo>
                    <a:cubicBezTo>
                      <a:pt x="61817" y="291248"/>
                      <a:pt x="61817" y="294633"/>
                      <a:pt x="61817" y="298018"/>
                    </a:cubicBezTo>
                    <a:cubicBezTo>
                      <a:pt x="96478" y="297965"/>
                      <a:pt x="131113" y="298044"/>
                      <a:pt x="165773" y="297965"/>
                    </a:cubicBezTo>
                    <a:cubicBezTo>
                      <a:pt x="165747" y="294607"/>
                      <a:pt x="165747" y="291222"/>
                      <a:pt x="165747" y="287864"/>
                    </a:cubicBezTo>
                    <a:cubicBezTo>
                      <a:pt x="131086" y="287864"/>
                      <a:pt x="96452" y="287864"/>
                      <a:pt x="61791" y="287864"/>
                    </a:cubicBezTo>
                    <a:close/>
                  </a:path>
                </a:pathLst>
              </a:custGeom>
              <a:grpFill/>
              <a:ln w="2609"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AC2F01AD-B9DC-66D2-BA0D-D100678A8E5B}"/>
                  </a:ext>
                </a:extLst>
              </p:cNvPr>
              <p:cNvSpPr/>
              <p:nvPr/>
            </p:nvSpPr>
            <p:spPr>
              <a:xfrm>
                <a:off x="6556061" y="2094566"/>
                <a:ext cx="471421" cy="614421"/>
              </a:xfrm>
              <a:custGeom>
                <a:avLst/>
                <a:gdLst>
                  <a:gd name="connsiteX0" fmla="*/ 76511 w 471421"/>
                  <a:gd name="connsiteY0" fmla="*/ 925 h 614421"/>
                  <a:gd name="connsiteX1" fmla="*/ 82782 w 471421"/>
                  <a:gd name="connsiteY1" fmla="*/ 558 h 614421"/>
                  <a:gd name="connsiteX2" fmla="*/ 206469 w 471421"/>
                  <a:gd name="connsiteY2" fmla="*/ 65681 h 614421"/>
                  <a:gd name="connsiteX3" fmla="*/ 357785 w 471421"/>
                  <a:gd name="connsiteY3" fmla="*/ 191704 h 614421"/>
                  <a:gd name="connsiteX4" fmla="*/ 411574 w 471421"/>
                  <a:gd name="connsiteY4" fmla="*/ 259687 h 614421"/>
                  <a:gd name="connsiteX5" fmla="*/ 432433 w 471421"/>
                  <a:gd name="connsiteY5" fmla="*/ 296421 h 614421"/>
                  <a:gd name="connsiteX6" fmla="*/ 467435 w 471421"/>
                  <a:gd name="connsiteY6" fmla="*/ 378599 h 614421"/>
                  <a:gd name="connsiteX7" fmla="*/ 465992 w 471421"/>
                  <a:gd name="connsiteY7" fmla="*/ 467704 h 614421"/>
                  <a:gd name="connsiteX8" fmla="*/ 436133 w 471421"/>
                  <a:gd name="connsiteY8" fmla="*/ 539230 h 614421"/>
                  <a:gd name="connsiteX9" fmla="*/ 388746 w 471421"/>
                  <a:gd name="connsiteY9" fmla="*/ 587534 h 614421"/>
                  <a:gd name="connsiteX10" fmla="*/ 370511 w 471421"/>
                  <a:gd name="connsiteY10" fmla="*/ 600496 h 614421"/>
                  <a:gd name="connsiteX11" fmla="*/ 363794 w 471421"/>
                  <a:gd name="connsiteY11" fmla="*/ 614035 h 614421"/>
                  <a:gd name="connsiteX12" fmla="*/ 357050 w 471421"/>
                  <a:gd name="connsiteY12" fmla="*/ 612723 h 614421"/>
                  <a:gd name="connsiteX13" fmla="*/ 362167 w 471421"/>
                  <a:gd name="connsiteY13" fmla="*/ 577564 h 614421"/>
                  <a:gd name="connsiteX14" fmla="*/ 375653 w 471421"/>
                  <a:gd name="connsiteY14" fmla="*/ 563343 h 614421"/>
                  <a:gd name="connsiteX15" fmla="*/ 424325 w 471421"/>
                  <a:gd name="connsiteY15" fmla="*/ 484129 h 614421"/>
                  <a:gd name="connsiteX16" fmla="*/ 431751 w 471421"/>
                  <a:gd name="connsiteY16" fmla="*/ 390511 h 614421"/>
                  <a:gd name="connsiteX17" fmla="*/ 403335 w 471421"/>
                  <a:gd name="connsiteY17" fmla="*/ 309487 h 614421"/>
                  <a:gd name="connsiteX18" fmla="*/ 354531 w 471421"/>
                  <a:gd name="connsiteY18" fmla="*/ 231979 h 614421"/>
                  <a:gd name="connsiteX19" fmla="*/ 300481 w 471421"/>
                  <a:gd name="connsiteY19" fmla="*/ 170451 h 614421"/>
                  <a:gd name="connsiteX20" fmla="*/ 231474 w 471421"/>
                  <a:gd name="connsiteY20" fmla="*/ 111388 h 614421"/>
                  <a:gd name="connsiteX21" fmla="*/ 150135 w 471421"/>
                  <a:gd name="connsiteY21" fmla="*/ 59594 h 614421"/>
                  <a:gd name="connsiteX22" fmla="*/ 76458 w 471421"/>
                  <a:gd name="connsiteY22" fmla="*/ 15487 h 614421"/>
                  <a:gd name="connsiteX23" fmla="*/ 22040 w 471421"/>
                  <a:gd name="connsiteY23" fmla="*/ 40991 h 614421"/>
                  <a:gd name="connsiteX24" fmla="*/ 7084 w 471421"/>
                  <a:gd name="connsiteY24" fmla="*/ 52746 h 614421"/>
                  <a:gd name="connsiteX25" fmla="*/ 0 w 471421"/>
                  <a:gd name="connsiteY25" fmla="*/ 42670 h 614421"/>
                  <a:gd name="connsiteX26" fmla="*/ 23641 w 471421"/>
                  <a:gd name="connsiteY26" fmla="*/ 25510 h 614421"/>
                  <a:gd name="connsiteX27" fmla="*/ 76511 w 471421"/>
                  <a:gd name="connsiteY27" fmla="*/ 925 h 6144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71421" h="614421">
                    <a:moveTo>
                      <a:pt x="76511" y="925"/>
                    </a:moveTo>
                    <a:cubicBezTo>
                      <a:pt x="78505" y="400"/>
                      <a:pt x="80788" y="-649"/>
                      <a:pt x="82782" y="558"/>
                    </a:cubicBezTo>
                    <a:cubicBezTo>
                      <a:pt x="125708" y="18872"/>
                      <a:pt x="166324" y="42067"/>
                      <a:pt x="206469" y="65681"/>
                    </a:cubicBezTo>
                    <a:cubicBezTo>
                      <a:pt x="263301" y="99240"/>
                      <a:pt x="312944" y="143609"/>
                      <a:pt x="357785" y="191704"/>
                    </a:cubicBezTo>
                    <a:cubicBezTo>
                      <a:pt x="377333" y="212983"/>
                      <a:pt x="395883" y="235364"/>
                      <a:pt x="411574" y="259687"/>
                    </a:cubicBezTo>
                    <a:cubicBezTo>
                      <a:pt x="419261" y="271494"/>
                      <a:pt x="425559" y="284141"/>
                      <a:pt x="432433" y="296421"/>
                    </a:cubicBezTo>
                    <a:cubicBezTo>
                      <a:pt x="446707" y="322580"/>
                      <a:pt x="461111" y="349265"/>
                      <a:pt x="467435" y="378599"/>
                    </a:cubicBezTo>
                    <a:cubicBezTo>
                      <a:pt x="473994" y="407933"/>
                      <a:pt x="471712" y="438448"/>
                      <a:pt x="465992" y="467704"/>
                    </a:cubicBezTo>
                    <a:cubicBezTo>
                      <a:pt x="460849" y="493182"/>
                      <a:pt x="451115" y="517898"/>
                      <a:pt x="436133" y="539230"/>
                    </a:cubicBezTo>
                    <a:cubicBezTo>
                      <a:pt x="423171" y="557833"/>
                      <a:pt x="406746" y="573838"/>
                      <a:pt x="388746" y="587534"/>
                    </a:cubicBezTo>
                    <a:cubicBezTo>
                      <a:pt x="382397" y="591444"/>
                      <a:pt x="376178" y="595616"/>
                      <a:pt x="370511" y="600496"/>
                    </a:cubicBezTo>
                    <a:cubicBezTo>
                      <a:pt x="367388" y="604511"/>
                      <a:pt x="366890" y="609994"/>
                      <a:pt x="363794" y="614035"/>
                    </a:cubicBezTo>
                    <a:cubicBezTo>
                      <a:pt x="361485" y="615216"/>
                      <a:pt x="359202" y="613379"/>
                      <a:pt x="357050" y="612723"/>
                    </a:cubicBezTo>
                    <a:cubicBezTo>
                      <a:pt x="352275" y="601100"/>
                      <a:pt x="355214" y="587613"/>
                      <a:pt x="362167" y="577564"/>
                    </a:cubicBezTo>
                    <a:cubicBezTo>
                      <a:pt x="365945" y="572185"/>
                      <a:pt x="371167" y="568092"/>
                      <a:pt x="375653" y="563343"/>
                    </a:cubicBezTo>
                    <a:cubicBezTo>
                      <a:pt x="397877" y="541329"/>
                      <a:pt x="415509" y="514277"/>
                      <a:pt x="424325" y="484129"/>
                    </a:cubicBezTo>
                    <a:cubicBezTo>
                      <a:pt x="433141" y="453877"/>
                      <a:pt x="434794" y="421787"/>
                      <a:pt x="431751" y="390511"/>
                    </a:cubicBezTo>
                    <a:cubicBezTo>
                      <a:pt x="428838" y="361649"/>
                      <a:pt x="417293" y="334597"/>
                      <a:pt x="403335" y="309487"/>
                    </a:cubicBezTo>
                    <a:cubicBezTo>
                      <a:pt x="388615" y="282698"/>
                      <a:pt x="372846" y="256460"/>
                      <a:pt x="354531" y="231979"/>
                    </a:cubicBezTo>
                    <a:cubicBezTo>
                      <a:pt x="338185" y="210070"/>
                      <a:pt x="319871" y="189710"/>
                      <a:pt x="300481" y="170451"/>
                    </a:cubicBezTo>
                    <a:cubicBezTo>
                      <a:pt x="279123" y="148962"/>
                      <a:pt x="256295" y="128837"/>
                      <a:pt x="231474" y="111388"/>
                    </a:cubicBezTo>
                    <a:cubicBezTo>
                      <a:pt x="205236" y="92812"/>
                      <a:pt x="177344" y="76728"/>
                      <a:pt x="150135" y="59594"/>
                    </a:cubicBezTo>
                    <a:cubicBezTo>
                      <a:pt x="125970" y="44245"/>
                      <a:pt x="101490" y="29420"/>
                      <a:pt x="76458" y="15487"/>
                    </a:cubicBezTo>
                    <a:cubicBezTo>
                      <a:pt x="57068" y="20788"/>
                      <a:pt x="38072" y="28685"/>
                      <a:pt x="22040" y="40991"/>
                    </a:cubicBezTo>
                    <a:cubicBezTo>
                      <a:pt x="16924" y="44717"/>
                      <a:pt x="12175" y="48968"/>
                      <a:pt x="7084" y="52746"/>
                    </a:cubicBezTo>
                    <a:cubicBezTo>
                      <a:pt x="4749" y="49361"/>
                      <a:pt x="2361" y="46029"/>
                      <a:pt x="0" y="42670"/>
                    </a:cubicBezTo>
                    <a:cubicBezTo>
                      <a:pt x="7084" y="35901"/>
                      <a:pt x="15638" y="31047"/>
                      <a:pt x="23641" y="25510"/>
                    </a:cubicBezTo>
                    <a:cubicBezTo>
                      <a:pt x="39410" y="13861"/>
                      <a:pt x="58301" y="7642"/>
                      <a:pt x="76511" y="925"/>
                    </a:cubicBezTo>
                    <a:close/>
                  </a:path>
                </a:pathLst>
              </a:custGeom>
              <a:grpFill/>
              <a:ln w="2609"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0232DC11-3190-2498-FFE1-F5A288B7AAB0}"/>
                  </a:ext>
                </a:extLst>
              </p:cNvPr>
              <p:cNvSpPr/>
              <p:nvPr/>
            </p:nvSpPr>
            <p:spPr>
              <a:xfrm>
                <a:off x="6570545" y="2119602"/>
                <a:ext cx="66343" cy="39044"/>
              </a:xfrm>
              <a:custGeom>
                <a:avLst/>
                <a:gdLst>
                  <a:gd name="connsiteX0" fmla="*/ 0 w 66343"/>
                  <a:gd name="connsiteY0" fmla="*/ 32459 h 39044"/>
                  <a:gd name="connsiteX1" fmla="*/ 60610 w 66343"/>
                  <a:gd name="connsiteY1" fmla="*/ 212 h 39044"/>
                  <a:gd name="connsiteX2" fmla="*/ 63444 w 66343"/>
                  <a:gd name="connsiteY2" fmla="*/ 9291 h 39044"/>
                  <a:gd name="connsiteX3" fmla="*/ 29833 w 66343"/>
                  <a:gd name="connsiteY3" fmla="*/ 22410 h 39044"/>
                  <a:gd name="connsiteX4" fmla="*/ 6743 w 66343"/>
                  <a:gd name="connsiteY4" fmla="*/ 39045 h 39044"/>
                  <a:gd name="connsiteX5" fmla="*/ 0 w 66343"/>
                  <a:gd name="connsiteY5" fmla="*/ 32459 h 39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343" h="39044">
                    <a:moveTo>
                      <a:pt x="0" y="32459"/>
                    </a:moveTo>
                    <a:cubicBezTo>
                      <a:pt x="16032" y="15457"/>
                      <a:pt x="38465" y="6247"/>
                      <a:pt x="60610" y="212"/>
                    </a:cubicBezTo>
                    <a:cubicBezTo>
                      <a:pt x="66042" y="-1493"/>
                      <a:pt x="68823" y="7585"/>
                      <a:pt x="63444" y="9291"/>
                    </a:cubicBezTo>
                    <a:cubicBezTo>
                      <a:pt x="52004" y="13017"/>
                      <a:pt x="40486" y="16716"/>
                      <a:pt x="29833" y="22410"/>
                    </a:cubicBezTo>
                    <a:cubicBezTo>
                      <a:pt x="21096" y="26398"/>
                      <a:pt x="14274" y="33299"/>
                      <a:pt x="6743" y="39045"/>
                    </a:cubicBezTo>
                    <a:cubicBezTo>
                      <a:pt x="4513" y="36815"/>
                      <a:pt x="2256" y="34637"/>
                      <a:pt x="0" y="32459"/>
                    </a:cubicBezTo>
                    <a:close/>
                  </a:path>
                </a:pathLst>
              </a:custGeom>
              <a:grpFill/>
              <a:ln w="2609"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38D35C65-135E-6E00-C998-2A2DFEFE93BB}"/>
                  </a:ext>
                </a:extLst>
              </p:cNvPr>
              <p:cNvSpPr/>
              <p:nvPr/>
            </p:nvSpPr>
            <p:spPr>
              <a:xfrm>
                <a:off x="6516311" y="2157545"/>
                <a:ext cx="54627" cy="66356"/>
              </a:xfrm>
              <a:custGeom>
                <a:avLst/>
                <a:gdLst>
                  <a:gd name="connsiteX0" fmla="*/ 236 w 54627"/>
                  <a:gd name="connsiteY0" fmla="*/ 47491 h 66356"/>
                  <a:gd name="connsiteX1" fmla="*/ 48278 w 54627"/>
                  <a:gd name="connsiteY1" fmla="*/ 0 h 66356"/>
                  <a:gd name="connsiteX2" fmla="*/ 54627 w 54627"/>
                  <a:gd name="connsiteY2" fmla="*/ 7478 h 66356"/>
                  <a:gd name="connsiteX3" fmla="*/ 9865 w 54627"/>
                  <a:gd name="connsiteY3" fmla="*/ 51716 h 66356"/>
                  <a:gd name="connsiteX4" fmla="*/ 9839 w 54627"/>
                  <a:gd name="connsiteY4" fmla="*/ 66330 h 66356"/>
                  <a:gd name="connsiteX5" fmla="*/ 26 w 54627"/>
                  <a:gd name="connsiteY5" fmla="*/ 66357 h 66356"/>
                  <a:gd name="connsiteX6" fmla="*/ 236 w 54627"/>
                  <a:gd name="connsiteY6" fmla="*/ 47491 h 663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627" h="66356">
                    <a:moveTo>
                      <a:pt x="236" y="47491"/>
                    </a:moveTo>
                    <a:cubicBezTo>
                      <a:pt x="16110" y="31538"/>
                      <a:pt x="32351" y="15927"/>
                      <a:pt x="48278" y="0"/>
                    </a:cubicBezTo>
                    <a:cubicBezTo>
                      <a:pt x="50403" y="2493"/>
                      <a:pt x="52502" y="4985"/>
                      <a:pt x="54627" y="7478"/>
                    </a:cubicBezTo>
                    <a:cubicBezTo>
                      <a:pt x="39908" y="22434"/>
                      <a:pt x="24742" y="36917"/>
                      <a:pt x="9865" y="51716"/>
                    </a:cubicBezTo>
                    <a:cubicBezTo>
                      <a:pt x="9839" y="56570"/>
                      <a:pt x="9839" y="61450"/>
                      <a:pt x="9839" y="66330"/>
                    </a:cubicBezTo>
                    <a:cubicBezTo>
                      <a:pt x="6559" y="66330"/>
                      <a:pt x="3279" y="66330"/>
                      <a:pt x="26" y="66357"/>
                    </a:cubicBezTo>
                    <a:cubicBezTo>
                      <a:pt x="-106" y="60033"/>
                      <a:pt x="314" y="53762"/>
                      <a:pt x="236" y="47491"/>
                    </a:cubicBezTo>
                    <a:close/>
                  </a:path>
                </a:pathLst>
              </a:custGeom>
              <a:grpFill/>
              <a:ln w="2609"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F4662E0C-B20E-0C25-DBFE-5EAFDF5FA69E}"/>
                  </a:ext>
                </a:extLst>
              </p:cNvPr>
              <p:cNvSpPr/>
              <p:nvPr/>
            </p:nvSpPr>
            <p:spPr>
              <a:xfrm>
                <a:off x="6698063" y="2188296"/>
                <a:ext cx="258892" cy="400467"/>
              </a:xfrm>
              <a:custGeom>
                <a:avLst/>
                <a:gdLst>
                  <a:gd name="connsiteX0" fmla="*/ 0 w 258892"/>
                  <a:gd name="connsiteY0" fmla="*/ 2493 h 400467"/>
                  <a:gd name="connsiteX1" fmla="*/ 1915 w 258892"/>
                  <a:gd name="connsiteY1" fmla="*/ 0 h 400467"/>
                  <a:gd name="connsiteX2" fmla="*/ 110253 w 258892"/>
                  <a:gd name="connsiteY2" fmla="*/ 71945 h 400467"/>
                  <a:gd name="connsiteX3" fmla="*/ 169394 w 258892"/>
                  <a:gd name="connsiteY3" fmla="*/ 126993 h 400467"/>
                  <a:gd name="connsiteX4" fmla="*/ 217436 w 258892"/>
                  <a:gd name="connsiteY4" fmla="*/ 192904 h 400467"/>
                  <a:gd name="connsiteX5" fmla="*/ 252963 w 258892"/>
                  <a:gd name="connsiteY5" fmla="*/ 270149 h 400467"/>
                  <a:gd name="connsiteX6" fmla="*/ 258893 w 258892"/>
                  <a:gd name="connsiteY6" fmla="*/ 303813 h 400467"/>
                  <a:gd name="connsiteX7" fmla="*/ 239188 w 258892"/>
                  <a:gd name="connsiteY7" fmla="*/ 387513 h 400467"/>
                  <a:gd name="connsiteX8" fmla="*/ 228299 w 258892"/>
                  <a:gd name="connsiteY8" fmla="*/ 396355 h 400467"/>
                  <a:gd name="connsiteX9" fmla="*/ 188260 w 258892"/>
                  <a:gd name="connsiteY9" fmla="*/ 398428 h 400467"/>
                  <a:gd name="connsiteX10" fmla="*/ 197758 w 258892"/>
                  <a:gd name="connsiteY10" fmla="*/ 378854 h 400467"/>
                  <a:gd name="connsiteX11" fmla="*/ 209880 w 258892"/>
                  <a:gd name="connsiteY11" fmla="*/ 267709 h 400467"/>
                  <a:gd name="connsiteX12" fmla="*/ 184770 w 258892"/>
                  <a:gd name="connsiteY12" fmla="*/ 197417 h 400467"/>
                  <a:gd name="connsiteX13" fmla="*/ 81391 w 258892"/>
                  <a:gd name="connsiteY13" fmla="*/ 63339 h 400467"/>
                  <a:gd name="connsiteX14" fmla="*/ 7583 w 258892"/>
                  <a:gd name="connsiteY14" fmla="*/ 5510 h 400467"/>
                  <a:gd name="connsiteX15" fmla="*/ 0 w 258892"/>
                  <a:gd name="connsiteY15" fmla="*/ 2493 h 400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58892" h="400467">
                    <a:moveTo>
                      <a:pt x="0" y="2493"/>
                    </a:moveTo>
                    <a:cubicBezTo>
                      <a:pt x="472" y="1863"/>
                      <a:pt x="1417" y="630"/>
                      <a:pt x="1915" y="0"/>
                    </a:cubicBezTo>
                    <a:cubicBezTo>
                      <a:pt x="39751" y="21227"/>
                      <a:pt x="76668" y="44395"/>
                      <a:pt x="110253" y="71945"/>
                    </a:cubicBezTo>
                    <a:cubicBezTo>
                      <a:pt x="131165" y="88974"/>
                      <a:pt x="150686" y="107577"/>
                      <a:pt x="169394" y="126993"/>
                    </a:cubicBezTo>
                    <a:cubicBezTo>
                      <a:pt x="187945" y="146961"/>
                      <a:pt x="203635" y="169447"/>
                      <a:pt x="217436" y="192904"/>
                    </a:cubicBezTo>
                    <a:cubicBezTo>
                      <a:pt x="231710" y="217437"/>
                      <a:pt x="243885" y="243229"/>
                      <a:pt x="252963" y="270149"/>
                    </a:cubicBezTo>
                    <a:cubicBezTo>
                      <a:pt x="256873" y="280959"/>
                      <a:pt x="257240" y="292557"/>
                      <a:pt x="258893" y="303813"/>
                    </a:cubicBezTo>
                    <a:cubicBezTo>
                      <a:pt x="258893" y="332596"/>
                      <a:pt x="254485" y="362587"/>
                      <a:pt x="239188" y="387513"/>
                    </a:cubicBezTo>
                    <a:cubicBezTo>
                      <a:pt x="235961" y="390898"/>
                      <a:pt x="232104" y="393679"/>
                      <a:pt x="228299" y="396355"/>
                    </a:cubicBezTo>
                    <a:cubicBezTo>
                      <a:pt x="215547" y="401078"/>
                      <a:pt x="201457" y="401682"/>
                      <a:pt x="188260" y="398428"/>
                    </a:cubicBezTo>
                    <a:cubicBezTo>
                      <a:pt x="191172" y="391790"/>
                      <a:pt x="194924" y="385519"/>
                      <a:pt x="197758" y="378854"/>
                    </a:cubicBezTo>
                    <a:cubicBezTo>
                      <a:pt x="212661" y="344063"/>
                      <a:pt x="216387" y="304889"/>
                      <a:pt x="209880" y="267709"/>
                    </a:cubicBezTo>
                    <a:cubicBezTo>
                      <a:pt x="204475" y="243334"/>
                      <a:pt x="195737" y="219798"/>
                      <a:pt x="184770" y="197417"/>
                    </a:cubicBezTo>
                    <a:cubicBezTo>
                      <a:pt x="159555" y="146462"/>
                      <a:pt x="122979" y="101805"/>
                      <a:pt x="81391" y="63339"/>
                    </a:cubicBezTo>
                    <a:cubicBezTo>
                      <a:pt x="58328" y="42217"/>
                      <a:pt x="33690" y="22749"/>
                      <a:pt x="7583" y="5510"/>
                    </a:cubicBezTo>
                    <a:cubicBezTo>
                      <a:pt x="5221" y="4067"/>
                      <a:pt x="2912" y="2204"/>
                      <a:pt x="0" y="2493"/>
                    </a:cubicBezTo>
                    <a:close/>
                  </a:path>
                </a:pathLst>
              </a:custGeom>
              <a:grpFill/>
              <a:ln w="2609"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14F6066F-DBBA-E20E-3A82-66C5B9EC0EB7}"/>
                  </a:ext>
                </a:extLst>
              </p:cNvPr>
              <p:cNvSpPr/>
              <p:nvPr/>
            </p:nvSpPr>
            <p:spPr>
              <a:xfrm>
                <a:off x="6360114" y="2231654"/>
                <a:ext cx="74254" cy="552801"/>
              </a:xfrm>
              <a:custGeom>
                <a:avLst/>
                <a:gdLst>
                  <a:gd name="connsiteX0" fmla="*/ 12621 w 74254"/>
                  <a:gd name="connsiteY0" fmla="*/ 13 h 552801"/>
                  <a:gd name="connsiteX1" fmla="*/ 74254 w 74254"/>
                  <a:gd name="connsiteY1" fmla="*/ 92 h 552801"/>
                  <a:gd name="connsiteX2" fmla="*/ 74176 w 74254"/>
                  <a:gd name="connsiteY2" fmla="*/ 427487 h 552801"/>
                  <a:gd name="connsiteX3" fmla="*/ 73887 w 74254"/>
                  <a:gd name="connsiteY3" fmla="*/ 528426 h 552801"/>
                  <a:gd name="connsiteX4" fmla="*/ 49275 w 74254"/>
                  <a:gd name="connsiteY4" fmla="*/ 552801 h 552801"/>
                  <a:gd name="connsiteX5" fmla="*/ 0 w 74254"/>
                  <a:gd name="connsiteY5" fmla="*/ 503736 h 552801"/>
                  <a:gd name="connsiteX6" fmla="*/ 12621 w 74254"/>
                  <a:gd name="connsiteY6" fmla="*/ 491089 h 552801"/>
                  <a:gd name="connsiteX7" fmla="*/ 12621 w 74254"/>
                  <a:gd name="connsiteY7" fmla="*/ 13 h 5528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4254" h="552801">
                    <a:moveTo>
                      <a:pt x="12621" y="13"/>
                    </a:moveTo>
                    <a:cubicBezTo>
                      <a:pt x="33165" y="66"/>
                      <a:pt x="53710" y="-92"/>
                      <a:pt x="74254" y="92"/>
                    </a:cubicBezTo>
                    <a:cubicBezTo>
                      <a:pt x="74071" y="142566"/>
                      <a:pt x="74228" y="285013"/>
                      <a:pt x="74176" y="427487"/>
                    </a:cubicBezTo>
                    <a:cubicBezTo>
                      <a:pt x="73992" y="461151"/>
                      <a:pt x="74543" y="494788"/>
                      <a:pt x="73887" y="528426"/>
                    </a:cubicBezTo>
                    <a:cubicBezTo>
                      <a:pt x="65464" y="536324"/>
                      <a:pt x="57514" y="544720"/>
                      <a:pt x="49275" y="552801"/>
                    </a:cubicBezTo>
                    <a:cubicBezTo>
                      <a:pt x="32719" y="536586"/>
                      <a:pt x="16425" y="520082"/>
                      <a:pt x="0" y="503736"/>
                    </a:cubicBezTo>
                    <a:cubicBezTo>
                      <a:pt x="4198" y="499485"/>
                      <a:pt x="8422" y="495313"/>
                      <a:pt x="12621" y="491089"/>
                    </a:cubicBezTo>
                    <a:cubicBezTo>
                      <a:pt x="12568" y="327414"/>
                      <a:pt x="12621" y="163740"/>
                      <a:pt x="12621" y="13"/>
                    </a:cubicBezTo>
                    <a:close/>
                  </a:path>
                </a:pathLst>
              </a:custGeom>
              <a:grpFill/>
              <a:ln w="2609"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ABB0254B-4855-A195-C336-0BA1FD4E7C00}"/>
                  </a:ext>
                </a:extLst>
              </p:cNvPr>
              <p:cNvSpPr/>
              <p:nvPr/>
            </p:nvSpPr>
            <p:spPr>
              <a:xfrm>
                <a:off x="6411515" y="2231458"/>
                <a:ext cx="32220" cy="559714"/>
              </a:xfrm>
              <a:custGeom>
                <a:avLst/>
                <a:gdLst>
                  <a:gd name="connsiteX0" fmla="*/ 26081 w 32220"/>
                  <a:gd name="connsiteY0" fmla="*/ 0 h 559714"/>
                  <a:gd name="connsiteX1" fmla="*/ 32221 w 32220"/>
                  <a:gd name="connsiteY1" fmla="*/ 367 h 559714"/>
                  <a:gd name="connsiteX2" fmla="*/ 32116 w 32220"/>
                  <a:gd name="connsiteY2" fmla="*/ 531955 h 559714"/>
                  <a:gd name="connsiteX3" fmla="*/ 4303 w 32220"/>
                  <a:gd name="connsiteY3" fmla="*/ 559715 h 559714"/>
                  <a:gd name="connsiteX4" fmla="*/ 0 w 32220"/>
                  <a:gd name="connsiteY4" fmla="*/ 554992 h 559714"/>
                  <a:gd name="connsiteX5" fmla="*/ 25897 w 32220"/>
                  <a:gd name="connsiteY5" fmla="*/ 529305 h 559714"/>
                  <a:gd name="connsiteX6" fmla="*/ 26081 w 32220"/>
                  <a:gd name="connsiteY6" fmla="*/ 0 h 559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220" h="559714">
                    <a:moveTo>
                      <a:pt x="26081" y="0"/>
                    </a:moveTo>
                    <a:cubicBezTo>
                      <a:pt x="28127" y="131"/>
                      <a:pt x="30174" y="236"/>
                      <a:pt x="32221" y="367"/>
                    </a:cubicBezTo>
                    <a:cubicBezTo>
                      <a:pt x="32011" y="177554"/>
                      <a:pt x="32247" y="354768"/>
                      <a:pt x="32116" y="531955"/>
                    </a:cubicBezTo>
                    <a:cubicBezTo>
                      <a:pt x="22801" y="541164"/>
                      <a:pt x="13565" y="550479"/>
                      <a:pt x="4303" y="559715"/>
                    </a:cubicBezTo>
                    <a:cubicBezTo>
                      <a:pt x="2860" y="558141"/>
                      <a:pt x="1417" y="556566"/>
                      <a:pt x="0" y="554992"/>
                    </a:cubicBezTo>
                    <a:cubicBezTo>
                      <a:pt x="8842" y="546648"/>
                      <a:pt x="17239" y="537858"/>
                      <a:pt x="25897" y="529305"/>
                    </a:cubicBezTo>
                    <a:cubicBezTo>
                      <a:pt x="26002" y="352905"/>
                      <a:pt x="25661" y="176426"/>
                      <a:pt x="26081" y="0"/>
                    </a:cubicBezTo>
                    <a:close/>
                  </a:path>
                </a:pathLst>
              </a:custGeom>
              <a:grpFill/>
              <a:ln w="2609"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6D959EA3-B731-ABA3-7357-4015D4AECE99}"/>
                  </a:ext>
                </a:extLst>
              </p:cNvPr>
              <p:cNvSpPr/>
              <p:nvPr/>
            </p:nvSpPr>
            <p:spPr>
              <a:xfrm>
                <a:off x="6391784" y="2231694"/>
                <a:ext cx="71499" cy="593089"/>
              </a:xfrm>
              <a:custGeom>
                <a:avLst/>
                <a:gdLst>
                  <a:gd name="connsiteX0" fmla="*/ 65176 w 71499"/>
                  <a:gd name="connsiteY0" fmla="*/ 537150 h 593089"/>
                  <a:gd name="connsiteX1" fmla="*/ 65150 w 71499"/>
                  <a:gd name="connsiteY1" fmla="*/ 0 h 593089"/>
                  <a:gd name="connsiteX2" fmla="*/ 71394 w 71499"/>
                  <a:gd name="connsiteY2" fmla="*/ 0 h 593089"/>
                  <a:gd name="connsiteX3" fmla="*/ 71499 w 71499"/>
                  <a:gd name="connsiteY3" fmla="*/ 539590 h 593089"/>
                  <a:gd name="connsiteX4" fmla="*/ 17999 w 71499"/>
                  <a:gd name="connsiteY4" fmla="*/ 593090 h 593089"/>
                  <a:gd name="connsiteX5" fmla="*/ 0 w 71499"/>
                  <a:gd name="connsiteY5" fmla="*/ 574618 h 593089"/>
                  <a:gd name="connsiteX6" fmla="*/ 14195 w 71499"/>
                  <a:gd name="connsiteY6" fmla="*/ 560528 h 593089"/>
                  <a:gd name="connsiteX7" fmla="*/ 18577 w 71499"/>
                  <a:gd name="connsiteY7" fmla="*/ 564910 h 593089"/>
                  <a:gd name="connsiteX8" fmla="*/ 8659 w 71499"/>
                  <a:gd name="connsiteY8" fmla="*/ 574854 h 593089"/>
                  <a:gd name="connsiteX9" fmla="*/ 18341 w 71499"/>
                  <a:gd name="connsiteY9" fmla="*/ 584116 h 593089"/>
                  <a:gd name="connsiteX10" fmla="*/ 65176 w 71499"/>
                  <a:gd name="connsiteY10" fmla="*/ 537150 h 593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1499" h="593089">
                    <a:moveTo>
                      <a:pt x="65176" y="537150"/>
                    </a:moveTo>
                    <a:cubicBezTo>
                      <a:pt x="65150" y="358100"/>
                      <a:pt x="65150" y="179050"/>
                      <a:pt x="65150" y="0"/>
                    </a:cubicBezTo>
                    <a:cubicBezTo>
                      <a:pt x="66724" y="0"/>
                      <a:pt x="69846" y="0"/>
                      <a:pt x="71394" y="0"/>
                    </a:cubicBezTo>
                    <a:cubicBezTo>
                      <a:pt x="71473" y="179863"/>
                      <a:pt x="71289" y="359727"/>
                      <a:pt x="71499" y="539590"/>
                    </a:cubicBezTo>
                    <a:cubicBezTo>
                      <a:pt x="53815" y="557537"/>
                      <a:pt x="35946" y="575379"/>
                      <a:pt x="17999" y="593090"/>
                    </a:cubicBezTo>
                    <a:cubicBezTo>
                      <a:pt x="12148" y="586793"/>
                      <a:pt x="5615" y="581125"/>
                      <a:pt x="0" y="574618"/>
                    </a:cubicBezTo>
                    <a:cubicBezTo>
                      <a:pt x="4854" y="570053"/>
                      <a:pt x="9472" y="565225"/>
                      <a:pt x="14195" y="560528"/>
                    </a:cubicBezTo>
                    <a:cubicBezTo>
                      <a:pt x="15638" y="561971"/>
                      <a:pt x="17107" y="563467"/>
                      <a:pt x="18577" y="564910"/>
                    </a:cubicBezTo>
                    <a:cubicBezTo>
                      <a:pt x="15271" y="568216"/>
                      <a:pt x="11965" y="571522"/>
                      <a:pt x="8659" y="574854"/>
                    </a:cubicBezTo>
                    <a:cubicBezTo>
                      <a:pt x="11781" y="578029"/>
                      <a:pt x="14930" y="581230"/>
                      <a:pt x="18341" y="584116"/>
                    </a:cubicBezTo>
                    <a:cubicBezTo>
                      <a:pt x="33795" y="568321"/>
                      <a:pt x="49590" y="552840"/>
                      <a:pt x="65176" y="537150"/>
                    </a:cubicBezTo>
                    <a:close/>
                  </a:path>
                </a:pathLst>
              </a:custGeom>
              <a:grpFill/>
              <a:ln w="2609"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40CB34FC-3D68-D8AB-2B5E-C38F1B5A2A6D}"/>
                  </a:ext>
                </a:extLst>
              </p:cNvPr>
              <p:cNvSpPr/>
              <p:nvPr/>
            </p:nvSpPr>
            <p:spPr>
              <a:xfrm>
                <a:off x="6292682" y="2231668"/>
                <a:ext cx="237115" cy="707436"/>
              </a:xfrm>
              <a:custGeom>
                <a:avLst/>
                <a:gdLst>
                  <a:gd name="connsiteX0" fmla="*/ 173829 w 237115"/>
                  <a:gd name="connsiteY0" fmla="*/ 26 h 707436"/>
                  <a:gd name="connsiteX1" fmla="*/ 236144 w 237115"/>
                  <a:gd name="connsiteY1" fmla="*/ 0 h 707436"/>
                  <a:gd name="connsiteX2" fmla="*/ 236144 w 237115"/>
                  <a:gd name="connsiteY2" fmla="*/ 500206 h 707436"/>
                  <a:gd name="connsiteX3" fmla="*/ 218932 w 237115"/>
                  <a:gd name="connsiteY3" fmla="*/ 500233 h 707436"/>
                  <a:gd name="connsiteX4" fmla="*/ 218958 w 237115"/>
                  <a:gd name="connsiteY4" fmla="*/ 585428 h 707436"/>
                  <a:gd name="connsiteX5" fmla="*/ 236932 w 237115"/>
                  <a:gd name="connsiteY5" fmla="*/ 585402 h 707436"/>
                  <a:gd name="connsiteX6" fmla="*/ 237115 w 237115"/>
                  <a:gd name="connsiteY6" fmla="*/ 604871 h 707436"/>
                  <a:gd name="connsiteX7" fmla="*/ 134786 w 237115"/>
                  <a:gd name="connsiteY7" fmla="*/ 707436 h 707436"/>
                  <a:gd name="connsiteX8" fmla="*/ 73257 w 237115"/>
                  <a:gd name="connsiteY8" fmla="*/ 645934 h 707436"/>
                  <a:gd name="connsiteX9" fmla="*/ 0 w 237115"/>
                  <a:gd name="connsiteY9" fmla="*/ 572021 h 707436"/>
                  <a:gd name="connsiteX10" fmla="*/ 62237 w 237115"/>
                  <a:gd name="connsiteY10" fmla="*/ 509679 h 707436"/>
                  <a:gd name="connsiteX11" fmla="*/ 111040 w 237115"/>
                  <a:gd name="connsiteY11" fmla="*/ 558560 h 707436"/>
                  <a:gd name="connsiteX12" fmla="*/ 94117 w 237115"/>
                  <a:gd name="connsiteY12" fmla="*/ 575432 h 707436"/>
                  <a:gd name="connsiteX13" fmla="*/ 116629 w 237115"/>
                  <a:gd name="connsiteY13" fmla="*/ 597918 h 707436"/>
                  <a:gd name="connsiteX14" fmla="*/ 173829 w 237115"/>
                  <a:gd name="connsiteY14" fmla="*/ 541060 h 707436"/>
                  <a:gd name="connsiteX15" fmla="*/ 173829 w 237115"/>
                  <a:gd name="connsiteY15" fmla="*/ 26 h 707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37115" h="707436">
                    <a:moveTo>
                      <a:pt x="173829" y="26"/>
                    </a:moveTo>
                    <a:cubicBezTo>
                      <a:pt x="194609" y="0"/>
                      <a:pt x="215390" y="0"/>
                      <a:pt x="236144" y="0"/>
                    </a:cubicBezTo>
                    <a:cubicBezTo>
                      <a:pt x="236171" y="166744"/>
                      <a:pt x="236171" y="333462"/>
                      <a:pt x="236144" y="500206"/>
                    </a:cubicBezTo>
                    <a:cubicBezTo>
                      <a:pt x="230398" y="500206"/>
                      <a:pt x="224678" y="500180"/>
                      <a:pt x="218932" y="500233"/>
                    </a:cubicBezTo>
                    <a:cubicBezTo>
                      <a:pt x="218985" y="528623"/>
                      <a:pt x="218958" y="557012"/>
                      <a:pt x="218958" y="585428"/>
                    </a:cubicBezTo>
                    <a:cubicBezTo>
                      <a:pt x="224941" y="585402"/>
                      <a:pt x="230923" y="585402"/>
                      <a:pt x="236932" y="585402"/>
                    </a:cubicBezTo>
                    <a:cubicBezTo>
                      <a:pt x="236958" y="591883"/>
                      <a:pt x="236774" y="598390"/>
                      <a:pt x="237115" y="604871"/>
                    </a:cubicBezTo>
                    <a:cubicBezTo>
                      <a:pt x="202848" y="638928"/>
                      <a:pt x="169132" y="673484"/>
                      <a:pt x="134786" y="707436"/>
                    </a:cubicBezTo>
                    <a:cubicBezTo>
                      <a:pt x="113874" y="687312"/>
                      <a:pt x="93854" y="666321"/>
                      <a:pt x="73257" y="645934"/>
                    </a:cubicBezTo>
                    <a:cubicBezTo>
                      <a:pt x="48803" y="621322"/>
                      <a:pt x="23956" y="597104"/>
                      <a:pt x="0" y="572021"/>
                    </a:cubicBezTo>
                    <a:cubicBezTo>
                      <a:pt x="20545" y="551056"/>
                      <a:pt x="41509" y="530459"/>
                      <a:pt x="62237" y="509679"/>
                    </a:cubicBezTo>
                    <a:cubicBezTo>
                      <a:pt x="78531" y="525946"/>
                      <a:pt x="94825" y="542214"/>
                      <a:pt x="111040" y="558560"/>
                    </a:cubicBezTo>
                    <a:cubicBezTo>
                      <a:pt x="105399" y="564175"/>
                      <a:pt x="99784" y="569817"/>
                      <a:pt x="94117" y="575432"/>
                    </a:cubicBezTo>
                    <a:cubicBezTo>
                      <a:pt x="101411" y="583172"/>
                      <a:pt x="109204" y="590361"/>
                      <a:pt x="116629" y="597918"/>
                    </a:cubicBezTo>
                    <a:cubicBezTo>
                      <a:pt x="135809" y="579105"/>
                      <a:pt x="154858" y="560109"/>
                      <a:pt x="173829" y="541060"/>
                    </a:cubicBezTo>
                    <a:cubicBezTo>
                      <a:pt x="173802" y="360724"/>
                      <a:pt x="173855" y="180362"/>
                      <a:pt x="173829" y="26"/>
                    </a:cubicBezTo>
                    <a:close/>
                  </a:path>
                </a:pathLst>
              </a:custGeom>
              <a:grpFill/>
              <a:ln w="2609"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473B8E81-F4C5-0A7B-90A8-785DFDDC7AD7}"/>
                  </a:ext>
                </a:extLst>
              </p:cNvPr>
              <p:cNvSpPr/>
              <p:nvPr/>
            </p:nvSpPr>
            <p:spPr>
              <a:xfrm>
                <a:off x="6534646" y="2231668"/>
                <a:ext cx="10276" cy="473640"/>
              </a:xfrm>
              <a:custGeom>
                <a:avLst/>
                <a:gdLst>
                  <a:gd name="connsiteX0" fmla="*/ 110 w 10276"/>
                  <a:gd name="connsiteY0" fmla="*/ 407166 h 473640"/>
                  <a:gd name="connsiteX1" fmla="*/ 267 w 10276"/>
                  <a:gd name="connsiteY1" fmla="*/ 26 h 473640"/>
                  <a:gd name="connsiteX2" fmla="*/ 10028 w 10276"/>
                  <a:gd name="connsiteY2" fmla="*/ 0 h 473640"/>
                  <a:gd name="connsiteX3" fmla="*/ 10054 w 10276"/>
                  <a:gd name="connsiteY3" fmla="*/ 374499 h 473640"/>
                  <a:gd name="connsiteX4" fmla="*/ 9923 w 10276"/>
                  <a:gd name="connsiteY4" fmla="*/ 469639 h 473640"/>
                  <a:gd name="connsiteX5" fmla="*/ 398 w 10276"/>
                  <a:gd name="connsiteY5" fmla="*/ 469691 h 473640"/>
                  <a:gd name="connsiteX6" fmla="*/ 110 w 10276"/>
                  <a:gd name="connsiteY6" fmla="*/ 407166 h 473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76" h="473640">
                    <a:moveTo>
                      <a:pt x="110" y="407166"/>
                    </a:moveTo>
                    <a:cubicBezTo>
                      <a:pt x="425" y="271461"/>
                      <a:pt x="162" y="135731"/>
                      <a:pt x="267" y="26"/>
                    </a:cubicBezTo>
                    <a:cubicBezTo>
                      <a:pt x="3495" y="26"/>
                      <a:pt x="6774" y="26"/>
                      <a:pt x="10028" y="0"/>
                    </a:cubicBezTo>
                    <a:cubicBezTo>
                      <a:pt x="10054" y="124842"/>
                      <a:pt x="10028" y="249683"/>
                      <a:pt x="10054" y="374499"/>
                    </a:cubicBezTo>
                    <a:cubicBezTo>
                      <a:pt x="10369" y="406195"/>
                      <a:pt x="10369" y="437917"/>
                      <a:pt x="9923" y="469639"/>
                    </a:cubicBezTo>
                    <a:cubicBezTo>
                      <a:pt x="9608" y="474939"/>
                      <a:pt x="713" y="474992"/>
                      <a:pt x="398" y="469691"/>
                    </a:cubicBezTo>
                    <a:cubicBezTo>
                      <a:pt x="241" y="448858"/>
                      <a:pt x="-205" y="427999"/>
                      <a:pt x="110" y="407166"/>
                    </a:cubicBezTo>
                    <a:close/>
                  </a:path>
                </a:pathLst>
              </a:custGeom>
              <a:grpFill/>
              <a:ln w="2609"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DC213BCB-EBF6-CA40-4C2F-988359B1CAC4}"/>
                  </a:ext>
                </a:extLst>
              </p:cNvPr>
              <p:cNvSpPr/>
              <p:nvPr/>
            </p:nvSpPr>
            <p:spPr>
              <a:xfrm>
                <a:off x="6517858" y="2715432"/>
                <a:ext cx="445237" cy="118847"/>
              </a:xfrm>
              <a:custGeom>
                <a:avLst/>
                <a:gdLst>
                  <a:gd name="connsiteX0" fmla="*/ 17239 w 445237"/>
                  <a:gd name="connsiteY0" fmla="*/ 43 h 118847"/>
                  <a:gd name="connsiteX1" fmla="*/ 288359 w 445237"/>
                  <a:gd name="connsiteY1" fmla="*/ 95 h 118847"/>
                  <a:gd name="connsiteX2" fmla="*/ 444319 w 445237"/>
                  <a:gd name="connsiteY2" fmla="*/ 305 h 118847"/>
                  <a:gd name="connsiteX3" fmla="*/ 403282 w 445237"/>
                  <a:gd name="connsiteY3" fmla="*/ 24340 h 118847"/>
                  <a:gd name="connsiteX4" fmla="*/ 386857 w 445237"/>
                  <a:gd name="connsiteY4" fmla="*/ 51549 h 118847"/>
                  <a:gd name="connsiteX5" fmla="*/ 397588 w 445237"/>
                  <a:gd name="connsiteY5" fmla="*/ 87784 h 118847"/>
                  <a:gd name="connsiteX6" fmla="*/ 416349 w 445237"/>
                  <a:gd name="connsiteY6" fmla="*/ 101900 h 118847"/>
                  <a:gd name="connsiteX7" fmla="*/ 445237 w 445237"/>
                  <a:gd name="connsiteY7" fmla="*/ 118666 h 118847"/>
                  <a:gd name="connsiteX8" fmla="*/ 318139 w 445237"/>
                  <a:gd name="connsiteY8" fmla="*/ 118220 h 118847"/>
                  <a:gd name="connsiteX9" fmla="*/ 224363 w 445237"/>
                  <a:gd name="connsiteY9" fmla="*/ 118351 h 118847"/>
                  <a:gd name="connsiteX10" fmla="*/ 41483 w 445237"/>
                  <a:gd name="connsiteY10" fmla="*/ 118430 h 118847"/>
                  <a:gd name="connsiteX11" fmla="*/ 18026 w 445237"/>
                  <a:gd name="connsiteY11" fmla="*/ 118142 h 118847"/>
                  <a:gd name="connsiteX12" fmla="*/ 17265 w 445237"/>
                  <a:gd name="connsiteY12" fmla="*/ 95393 h 118847"/>
                  <a:gd name="connsiteX13" fmla="*/ 0 w 445237"/>
                  <a:gd name="connsiteY13" fmla="*/ 95340 h 118847"/>
                  <a:gd name="connsiteX14" fmla="*/ 26 w 445237"/>
                  <a:gd name="connsiteY14" fmla="*/ 22687 h 118847"/>
                  <a:gd name="connsiteX15" fmla="*/ 17212 w 445237"/>
                  <a:gd name="connsiteY15" fmla="*/ 22713 h 118847"/>
                  <a:gd name="connsiteX16" fmla="*/ 17239 w 445237"/>
                  <a:gd name="connsiteY16" fmla="*/ 43 h 118847"/>
                  <a:gd name="connsiteX17" fmla="*/ 48383 w 445237"/>
                  <a:gd name="connsiteY17" fmla="*/ 19459 h 118847"/>
                  <a:gd name="connsiteX18" fmla="*/ 151841 w 445237"/>
                  <a:gd name="connsiteY18" fmla="*/ 19748 h 118847"/>
                  <a:gd name="connsiteX19" fmla="*/ 153022 w 445237"/>
                  <a:gd name="connsiteY19" fmla="*/ 22372 h 118847"/>
                  <a:gd name="connsiteX20" fmla="*/ 44553 w 445237"/>
                  <a:gd name="connsiteY20" fmla="*/ 22398 h 118847"/>
                  <a:gd name="connsiteX21" fmla="*/ 37678 w 445237"/>
                  <a:gd name="connsiteY21" fmla="*/ 24130 h 118847"/>
                  <a:gd name="connsiteX22" fmla="*/ 160027 w 445237"/>
                  <a:gd name="connsiteY22" fmla="*/ 24340 h 118847"/>
                  <a:gd name="connsiteX23" fmla="*/ 159844 w 445237"/>
                  <a:gd name="connsiteY23" fmla="*/ 27095 h 118847"/>
                  <a:gd name="connsiteX24" fmla="*/ 36602 w 445237"/>
                  <a:gd name="connsiteY24" fmla="*/ 27095 h 118847"/>
                  <a:gd name="connsiteX25" fmla="*/ 31591 w 445237"/>
                  <a:gd name="connsiteY25" fmla="*/ 28774 h 118847"/>
                  <a:gd name="connsiteX26" fmla="*/ 179653 w 445237"/>
                  <a:gd name="connsiteY26" fmla="*/ 29141 h 118847"/>
                  <a:gd name="connsiteX27" fmla="*/ 180572 w 445237"/>
                  <a:gd name="connsiteY27" fmla="*/ 32001 h 118847"/>
                  <a:gd name="connsiteX28" fmla="*/ 32011 w 445237"/>
                  <a:gd name="connsiteY28" fmla="*/ 32027 h 118847"/>
                  <a:gd name="connsiteX29" fmla="*/ 26579 w 445237"/>
                  <a:gd name="connsiteY29" fmla="*/ 33602 h 118847"/>
                  <a:gd name="connsiteX30" fmla="*/ 180572 w 445237"/>
                  <a:gd name="connsiteY30" fmla="*/ 33864 h 118847"/>
                  <a:gd name="connsiteX31" fmla="*/ 180598 w 445237"/>
                  <a:gd name="connsiteY31" fmla="*/ 36645 h 118847"/>
                  <a:gd name="connsiteX32" fmla="*/ 27471 w 445237"/>
                  <a:gd name="connsiteY32" fmla="*/ 36645 h 118847"/>
                  <a:gd name="connsiteX33" fmla="*/ 23378 w 445237"/>
                  <a:gd name="connsiteY33" fmla="*/ 38403 h 118847"/>
                  <a:gd name="connsiteX34" fmla="*/ 186843 w 445237"/>
                  <a:gd name="connsiteY34" fmla="*/ 38587 h 118847"/>
                  <a:gd name="connsiteX35" fmla="*/ 186843 w 445237"/>
                  <a:gd name="connsiteY35" fmla="*/ 41342 h 118847"/>
                  <a:gd name="connsiteX36" fmla="*/ 25766 w 445237"/>
                  <a:gd name="connsiteY36" fmla="*/ 41342 h 118847"/>
                  <a:gd name="connsiteX37" fmla="*/ 20754 w 445237"/>
                  <a:gd name="connsiteY37" fmla="*/ 43179 h 118847"/>
                  <a:gd name="connsiteX38" fmla="*/ 142474 w 445237"/>
                  <a:gd name="connsiteY38" fmla="*/ 43336 h 118847"/>
                  <a:gd name="connsiteX39" fmla="*/ 142553 w 445237"/>
                  <a:gd name="connsiteY39" fmla="*/ 46144 h 118847"/>
                  <a:gd name="connsiteX40" fmla="*/ 22670 w 445237"/>
                  <a:gd name="connsiteY40" fmla="*/ 46222 h 118847"/>
                  <a:gd name="connsiteX41" fmla="*/ 18865 w 445237"/>
                  <a:gd name="connsiteY41" fmla="*/ 47849 h 118847"/>
                  <a:gd name="connsiteX42" fmla="*/ 135494 w 445237"/>
                  <a:gd name="connsiteY42" fmla="*/ 48164 h 118847"/>
                  <a:gd name="connsiteX43" fmla="*/ 138722 w 445237"/>
                  <a:gd name="connsiteY43" fmla="*/ 48846 h 118847"/>
                  <a:gd name="connsiteX44" fmla="*/ 136124 w 445237"/>
                  <a:gd name="connsiteY44" fmla="*/ 50211 h 118847"/>
                  <a:gd name="connsiteX45" fmla="*/ 124579 w 445237"/>
                  <a:gd name="connsiteY45" fmla="*/ 52310 h 118847"/>
                  <a:gd name="connsiteX46" fmla="*/ 206731 w 445237"/>
                  <a:gd name="connsiteY46" fmla="*/ 52834 h 118847"/>
                  <a:gd name="connsiteX47" fmla="*/ 207518 w 445237"/>
                  <a:gd name="connsiteY47" fmla="*/ 55537 h 118847"/>
                  <a:gd name="connsiteX48" fmla="*/ 18183 w 445237"/>
                  <a:gd name="connsiteY48" fmla="*/ 55563 h 118847"/>
                  <a:gd name="connsiteX49" fmla="*/ 18026 w 445237"/>
                  <a:gd name="connsiteY49" fmla="*/ 57452 h 118847"/>
                  <a:gd name="connsiteX50" fmla="*/ 207177 w 445237"/>
                  <a:gd name="connsiteY50" fmla="*/ 57479 h 118847"/>
                  <a:gd name="connsiteX51" fmla="*/ 207177 w 445237"/>
                  <a:gd name="connsiteY51" fmla="*/ 60286 h 118847"/>
                  <a:gd name="connsiteX52" fmla="*/ 18655 w 445237"/>
                  <a:gd name="connsiteY52" fmla="*/ 60443 h 118847"/>
                  <a:gd name="connsiteX53" fmla="*/ 17553 w 445237"/>
                  <a:gd name="connsiteY53" fmla="*/ 62228 h 118847"/>
                  <a:gd name="connsiteX54" fmla="*/ 207230 w 445237"/>
                  <a:gd name="connsiteY54" fmla="*/ 62359 h 118847"/>
                  <a:gd name="connsiteX55" fmla="*/ 207125 w 445237"/>
                  <a:gd name="connsiteY55" fmla="*/ 65166 h 118847"/>
                  <a:gd name="connsiteX56" fmla="*/ 18078 w 445237"/>
                  <a:gd name="connsiteY56" fmla="*/ 65245 h 118847"/>
                  <a:gd name="connsiteX57" fmla="*/ 19180 w 445237"/>
                  <a:gd name="connsiteY57" fmla="*/ 66819 h 118847"/>
                  <a:gd name="connsiteX58" fmla="*/ 201274 w 445237"/>
                  <a:gd name="connsiteY58" fmla="*/ 67082 h 118847"/>
                  <a:gd name="connsiteX59" fmla="*/ 200565 w 445237"/>
                  <a:gd name="connsiteY59" fmla="*/ 69784 h 118847"/>
                  <a:gd name="connsiteX60" fmla="*/ 18839 w 445237"/>
                  <a:gd name="connsiteY60" fmla="*/ 70073 h 118847"/>
                  <a:gd name="connsiteX61" fmla="*/ 25818 w 445237"/>
                  <a:gd name="connsiteY61" fmla="*/ 71831 h 118847"/>
                  <a:gd name="connsiteX62" fmla="*/ 178027 w 445237"/>
                  <a:gd name="connsiteY62" fmla="*/ 71910 h 118847"/>
                  <a:gd name="connsiteX63" fmla="*/ 179024 w 445237"/>
                  <a:gd name="connsiteY63" fmla="*/ 74481 h 118847"/>
                  <a:gd name="connsiteX64" fmla="*/ 20492 w 445237"/>
                  <a:gd name="connsiteY64" fmla="*/ 74980 h 118847"/>
                  <a:gd name="connsiteX65" fmla="*/ 25845 w 445237"/>
                  <a:gd name="connsiteY65" fmla="*/ 76501 h 118847"/>
                  <a:gd name="connsiteX66" fmla="*/ 174353 w 445237"/>
                  <a:gd name="connsiteY66" fmla="*/ 76475 h 118847"/>
                  <a:gd name="connsiteX67" fmla="*/ 174301 w 445237"/>
                  <a:gd name="connsiteY67" fmla="*/ 79440 h 118847"/>
                  <a:gd name="connsiteX68" fmla="*/ 23300 w 445237"/>
                  <a:gd name="connsiteY68" fmla="*/ 79571 h 118847"/>
                  <a:gd name="connsiteX69" fmla="*/ 25923 w 445237"/>
                  <a:gd name="connsiteY69" fmla="*/ 81277 h 118847"/>
                  <a:gd name="connsiteX70" fmla="*/ 167741 w 445237"/>
                  <a:gd name="connsiteY70" fmla="*/ 81539 h 118847"/>
                  <a:gd name="connsiteX71" fmla="*/ 168738 w 445237"/>
                  <a:gd name="connsiteY71" fmla="*/ 84137 h 118847"/>
                  <a:gd name="connsiteX72" fmla="*/ 27314 w 445237"/>
                  <a:gd name="connsiteY72" fmla="*/ 84268 h 118847"/>
                  <a:gd name="connsiteX73" fmla="*/ 28678 w 445237"/>
                  <a:gd name="connsiteY73" fmla="*/ 85868 h 118847"/>
                  <a:gd name="connsiteX74" fmla="*/ 165144 w 445237"/>
                  <a:gd name="connsiteY74" fmla="*/ 86288 h 118847"/>
                  <a:gd name="connsiteX75" fmla="*/ 166456 w 445237"/>
                  <a:gd name="connsiteY75" fmla="*/ 88623 h 118847"/>
                  <a:gd name="connsiteX76" fmla="*/ 32116 w 445237"/>
                  <a:gd name="connsiteY76" fmla="*/ 88912 h 118847"/>
                  <a:gd name="connsiteX77" fmla="*/ 36707 w 445237"/>
                  <a:gd name="connsiteY77" fmla="*/ 90985 h 118847"/>
                  <a:gd name="connsiteX78" fmla="*/ 198886 w 445237"/>
                  <a:gd name="connsiteY78" fmla="*/ 91064 h 118847"/>
                  <a:gd name="connsiteX79" fmla="*/ 200801 w 445237"/>
                  <a:gd name="connsiteY79" fmla="*/ 93687 h 118847"/>
                  <a:gd name="connsiteX80" fmla="*/ 38150 w 445237"/>
                  <a:gd name="connsiteY80" fmla="*/ 93897 h 118847"/>
                  <a:gd name="connsiteX81" fmla="*/ 44710 w 445237"/>
                  <a:gd name="connsiteY81" fmla="*/ 95682 h 118847"/>
                  <a:gd name="connsiteX82" fmla="*/ 232497 w 445237"/>
                  <a:gd name="connsiteY82" fmla="*/ 95682 h 118847"/>
                  <a:gd name="connsiteX83" fmla="*/ 232340 w 445237"/>
                  <a:gd name="connsiteY83" fmla="*/ 98410 h 118847"/>
                  <a:gd name="connsiteX84" fmla="*/ 65018 w 445237"/>
                  <a:gd name="connsiteY84" fmla="*/ 98437 h 118847"/>
                  <a:gd name="connsiteX85" fmla="*/ 50640 w 445237"/>
                  <a:gd name="connsiteY85" fmla="*/ 99093 h 118847"/>
                  <a:gd name="connsiteX86" fmla="*/ 89997 w 445237"/>
                  <a:gd name="connsiteY86" fmla="*/ 100457 h 118847"/>
                  <a:gd name="connsiteX87" fmla="*/ 197758 w 445237"/>
                  <a:gd name="connsiteY87" fmla="*/ 99958 h 118847"/>
                  <a:gd name="connsiteX88" fmla="*/ 408976 w 445237"/>
                  <a:gd name="connsiteY88" fmla="*/ 100195 h 118847"/>
                  <a:gd name="connsiteX89" fmla="*/ 402626 w 445237"/>
                  <a:gd name="connsiteY89" fmla="*/ 98410 h 118847"/>
                  <a:gd name="connsiteX90" fmla="*/ 311816 w 445237"/>
                  <a:gd name="connsiteY90" fmla="*/ 98305 h 118847"/>
                  <a:gd name="connsiteX91" fmla="*/ 310373 w 445237"/>
                  <a:gd name="connsiteY91" fmla="*/ 96049 h 118847"/>
                  <a:gd name="connsiteX92" fmla="*/ 401498 w 445237"/>
                  <a:gd name="connsiteY92" fmla="*/ 95209 h 118847"/>
                  <a:gd name="connsiteX93" fmla="*/ 390163 w 445237"/>
                  <a:gd name="connsiteY93" fmla="*/ 93714 h 118847"/>
                  <a:gd name="connsiteX94" fmla="*/ 310950 w 445237"/>
                  <a:gd name="connsiteY94" fmla="*/ 93582 h 118847"/>
                  <a:gd name="connsiteX95" fmla="*/ 310005 w 445237"/>
                  <a:gd name="connsiteY95" fmla="*/ 91090 h 118847"/>
                  <a:gd name="connsiteX96" fmla="*/ 380744 w 445237"/>
                  <a:gd name="connsiteY96" fmla="*/ 91011 h 118847"/>
                  <a:gd name="connsiteX97" fmla="*/ 396513 w 445237"/>
                  <a:gd name="connsiteY97" fmla="*/ 90513 h 118847"/>
                  <a:gd name="connsiteX98" fmla="*/ 391790 w 445237"/>
                  <a:gd name="connsiteY98" fmla="*/ 88886 h 118847"/>
                  <a:gd name="connsiteX99" fmla="*/ 311947 w 445237"/>
                  <a:gd name="connsiteY99" fmla="*/ 88807 h 118847"/>
                  <a:gd name="connsiteX100" fmla="*/ 308326 w 445237"/>
                  <a:gd name="connsiteY100" fmla="*/ 87679 h 118847"/>
                  <a:gd name="connsiteX101" fmla="*/ 311684 w 445237"/>
                  <a:gd name="connsiteY101" fmla="*/ 86210 h 118847"/>
                  <a:gd name="connsiteX102" fmla="*/ 391554 w 445237"/>
                  <a:gd name="connsiteY102" fmla="*/ 86026 h 118847"/>
                  <a:gd name="connsiteX103" fmla="*/ 391501 w 445237"/>
                  <a:gd name="connsiteY103" fmla="*/ 84268 h 118847"/>
                  <a:gd name="connsiteX104" fmla="*/ 308824 w 445237"/>
                  <a:gd name="connsiteY104" fmla="*/ 84189 h 118847"/>
                  <a:gd name="connsiteX105" fmla="*/ 308772 w 445237"/>
                  <a:gd name="connsiteY105" fmla="*/ 81434 h 118847"/>
                  <a:gd name="connsiteX106" fmla="*/ 389428 w 445237"/>
                  <a:gd name="connsiteY106" fmla="*/ 81303 h 118847"/>
                  <a:gd name="connsiteX107" fmla="*/ 386857 w 445237"/>
                  <a:gd name="connsiteY107" fmla="*/ 79519 h 118847"/>
                  <a:gd name="connsiteX108" fmla="*/ 301425 w 445237"/>
                  <a:gd name="connsiteY108" fmla="*/ 79283 h 118847"/>
                  <a:gd name="connsiteX109" fmla="*/ 302055 w 445237"/>
                  <a:gd name="connsiteY109" fmla="*/ 76449 h 118847"/>
                  <a:gd name="connsiteX110" fmla="*/ 387434 w 445237"/>
                  <a:gd name="connsiteY110" fmla="*/ 76213 h 118847"/>
                  <a:gd name="connsiteX111" fmla="*/ 380560 w 445237"/>
                  <a:gd name="connsiteY111" fmla="*/ 74717 h 118847"/>
                  <a:gd name="connsiteX112" fmla="*/ 293213 w 445237"/>
                  <a:gd name="connsiteY112" fmla="*/ 74770 h 118847"/>
                  <a:gd name="connsiteX113" fmla="*/ 293239 w 445237"/>
                  <a:gd name="connsiteY113" fmla="*/ 71805 h 118847"/>
                  <a:gd name="connsiteX114" fmla="*/ 385703 w 445237"/>
                  <a:gd name="connsiteY114" fmla="*/ 71569 h 118847"/>
                  <a:gd name="connsiteX115" fmla="*/ 379143 w 445237"/>
                  <a:gd name="connsiteY115" fmla="*/ 69837 h 118847"/>
                  <a:gd name="connsiteX116" fmla="*/ 285446 w 445237"/>
                  <a:gd name="connsiteY116" fmla="*/ 69889 h 118847"/>
                  <a:gd name="connsiteX117" fmla="*/ 285262 w 445237"/>
                  <a:gd name="connsiteY117" fmla="*/ 67056 h 118847"/>
                  <a:gd name="connsiteX118" fmla="*/ 383866 w 445237"/>
                  <a:gd name="connsiteY118" fmla="*/ 67003 h 118847"/>
                  <a:gd name="connsiteX119" fmla="*/ 383918 w 445237"/>
                  <a:gd name="connsiteY119" fmla="*/ 65219 h 118847"/>
                  <a:gd name="connsiteX120" fmla="*/ 280723 w 445237"/>
                  <a:gd name="connsiteY120" fmla="*/ 65193 h 118847"/>
                  <a:gd name="connsiteX121" fmla="*/ 280618 w 445237"/>
                  <a:gd name="connsiteY121" fmla="*/ 62359 h 118847"/>
                  <a:gd name="connsiteX122" fmla="*/ 383367 w 445237"/>
                  <a:gd name="connsiteY122" fmla="*/ 62333 h 118847"/>
                  <a:gd name="connsiteX123" fmla="*/ 383262 w 445237"/>
                  <a:gd name="connsiteY123" fmla="*/ 60312 h 118847"/>
                  <a:gd name="connsiteX124" fmla="*/ 282665 w 445237"/>
                  <a:gd name="connsiteY124" fmla="*/ 60286 h 118847"/>
                  <a:gd name="connsiteX125" fmla="*/ 285053 w 445237"/>
                  <a:gd name="connsiteY125" fmla="*/ 58056 h 118847"/>
                  <a:gd name="connsiteX126" fmla="*/ 335299 w 445237"/>
                  <a:gd name="connsiteY126" fmla="*/ 57452 h 118847"/>
                  <a:gd name="connsiteX127" fmla="*/ 383971 w 445237"/>
                  <a:gd name="connsiteY127" fmla="*/ 57321 h 118847"/>
                  <a:gd name="connsiteX128" fmla="*/ 380744 w 445237"/>
                  <a:gd name="connsiteY128" fmla="*/ 55616 h 118847"/>
                  <a:gd name="connsiteX129" fmla="*/ 329107 w 445237"/>
                  <a:gd name="connsiteY129" fmla="*/ 55616 h 118847"/>
                  <a:gd name="connsiteX130" fmla="*/ 329133 w 445237"/>
                  <a:gd name="connsiteY130" fmla="*/ 52808 h 118847"/>
                  <a:gd name="connsiteX131" fmla="*/ 383840 w 445237"/>
                  <a:gd name="connsiteY131" fmla="*/ 52782 h 118847"/>
                  <a:gd name="connsiteX132" fmla="*/ 383630 w 445237"/>
                  <a:gd name="connsiteY132" fmla="*/ 50919 h 118847"/>
                  <a:gd name="connsiteX133" fmla="*/ 329107 w 445237"/>
                  <a:gd name="connsiteY133" fmla="*/ 50972 h 118847"/>
                  <a:gd name="connsiteX134" fmla="*/ 329133 w 445237"/>
                  <a:gd name="connsiteY134" fmla="*/ 48138 h 118847"/>
                  <a:gd name="connsiteX135" fmla="*/ 384128 w 445237"/>
                  <a:gd name="connsiteY135" fmla="*/ 47902 h 118847"/>
                  <a:gd name="connsiteX136" fmla="*/ 385624 w 445237"/>
                  <a:gd name="connsiteY136" fmla="*/ 46537 h 118847"/>
                  <a:gd name="connsiteX137" fmla="*/ 243465 w 445237"/>
                  <a:gd name="connsiteY137" fmla="*/ 46117 h 118847"/>
                  <a:gd name="connsiteX138" fmla="*/ 251022 w 445237"/>
                  <a:gd name="connsiteY138" fmla="*/ 43651 h 118847"/>
                  <a:gd name="connsiteX139" fmla="*/ 379248 w 445237"/>
                  <a:gd name="connsiteY139" fmla="*/ 43494 h 118847"/>
                  <a:gd name="connsiteX140" fmla="*/ 387618 w 445237"/>
                  <a:gd name="connsiteY140" fmla="*/ 41867 h 118847"/>
                  <a:gd name="connsiteX141" fmla="*/ 372872 w 445237"/>
                  <a:gd name="connsiteY141" fmla="*/ 41447 h 118847"/>
                  <a:gd name="connsiteX142" fmla="*/ 278336 w 445237"/>
                  <a:gd name="connsiteY142" fmla="*/ 41447 h 118847"/>
                  <a:gd name="connsiteX143" fmla="*/ 278362 w 445237"/>
                  <a:gd name="connsiteY143" fmla="*/ 38639 h 118847"/>
                  <a:gd name="connsiteX144" fmla="*/ 385493 w 445237"/>
                  <a:gd name="connsiteY144" fmla="*/ 38639 h 118847"/>
                  <a:gd name="connsiteX145" fmla="*/ 389297 w 445237"/>
                  <a:gd name="connsiteY145" fmla="*/ 36855 h 118847"/>
                  <a:gd name="connsiteX146" fmla="*/ 275974 w 445237"/>
                  <a:gd name="connsiteY146" fmla="*/ 36750 h 118847"/>
                  <a:gd name="connsiteX147" fmla="*/ 276000 w 445237"/>
                  <a:gd name="connsiteY147" fmla="*/ 33995 h 118847"/>
                  <a:gd name="connsiteX148" fmla="*/ 388694 w 445237"/>
                  <a:gd name="connsiteY148" fmla="*/ 33969 h 118847"/>
                  <a:gd name="connsiteX149" fmla="*/ 392157 w 445237"/>
                  <a:gd name="connsiteY149" fmla="*/ 32264 h 118847"/>
                  <a:gd name="connsiteX150" fmla="*/ 288122 w 445237"/>
                  <a:gd name="connsiteY150" fmla="*/ 32027 h 118847"/>
                  <a:gd name="connsiteX151" fmla="*/ 287230 w 445237"/>
                  <a:gd name="connsiteY151" fmla="*/ 29063 h 118847"/>
                  <a:gd name="connsiteX152" fmla="*/ 391790 w 445237"/>
                  <a:gd name="connsiteY152" fmla="*/ 29036 h 118847"/>
                  <a:gd name="connsiteX153" fmla="*/ 396749 w 445237"/>
                  <a:gd name="connsiteY153" fmla="*/ 27436 h 118847"/>
                  <a:gd name="connsiteX154" fmla="*/ 275187 w 445237"/>
                  <a:gd name="connsiteY154" fmla="*/ 27226 h 118847"/>
                  <a:gd name="connsiteX155" fmla="*/ 275187 w 445237"/>
                  <a:gd name="connsiteY155" fmla="*/ 24418 h 118847"/>
                  <a:gd name="connsiteX156" fmla="*/ 396355 w 445237"/>
                  <a:gd name="connsiteY156" fmla="*/ 24445 h 118847"/>
                  <a:gd name="connsiteX157" fmla="*/ 402101 w 445237"/>
                  <a:gd name="connsiteY157" fmla="*/ 22765 h 118847"/>
                  <a:gd name="connsiteX158" fmla="*/ 251756 w 445237"/>
                  <a:gd name="connsiteY158" fmla="*/ 22503 h 118847"/>
                  <a:gd name="connsiteX159" fmla="*/ 251730 w 445237"/>
                  <a:gd name="connsiteY159" fmla="*/ 19722 h 118847"/>
                  <a:gd name="connsiteX160" fmla="*/ 394860 w 445237"/>
                  <a:gd name="connsiteY160" fmla="*/ 19722 h 118847"/>
                  <a:gd name="connsiteX161" fmla="*/ 409553 w 445237"/>
                  <a:gd name="connsiteY161" fmla="*/ 17859 h 118847"/>
                  <a:gd name="connsiteX162" fmla="*/ 260310 w 445237"/>
                  <a:gd name="connsiteY162" fmla="*/ 17675 h 118847"/>
                  <a:gd name="connsiteX163" fmla="*/ 83805 w 445237"/>
                  <a:gd name="connsiteY163" fmla="*/ 17675 h 118847"/>
                  <a:gd name="connsiteX164" fmla="*/ 48383 w 445237"/>
                  <a:gd name="connsiteY164" fmla="*/ 19459 h 118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Lst>
                <a:rect l="l" t="t" r="r" b="b"/>
                <a:pathLst>
                  <a:path w="445237" h="118847">
                    <a:moveTo>
                      <a:pt x="17239" y="43"/>
                    </a:moveTo>
                    <a:cubicBezTo>
                      <a:pt x="107629" y="-36"/>
                      <a:pt x="197994" y="148"/>
                      <a:pt x="288359" y="95"/>
                    </a:cubicBezTo>
                    <a:cubicBezTo>
                      <a:pt x="340337" y="332"/>
                      <a:pt x="392341" y="-377"/>
                      <a:pt x="444319" y="305"/>
                    </a:cubicBezTo>
                    <a:cubicBezTo>
                      <a:pt x="430150" y="7521"/>
                      <a:pt x="417188" y="16731"/>
                      <a:pt x="403282" y="24340"/>
                    </a:cubicBezTo>
                    <a:cubicBezTo>
                      <a:pt x="395148" y="31319"/>
                      <a:pt x="388694" y="40844"/>
                      <a:pt x="386857" y="51549"/>
                    </a:cubicBezTo>
                    <a:cubicBezTo>
                      <a:pt x="384417" y="64432"/>
                      <a:pt x="388615" y="78259"/>
                      <a:pt x="397588" y="87784"/>
                    </a:cubicBezTo>
                    <a:cubicBezTo>
                      <a:pt x="402705" y="93845"/>
                      <a:pt x="409737" y="97728"/>
                      <a:pt x="416349" y="101900"/>
                    </a:cubicBezTo>
                    <a:cubicBezTo>
                      <a:pt x="425768" y="107830"/>
                      <a:pt x="435765" y="112789"/>
                      <a:pt x="445237" y="118666"/>
                    </a:cubicBezTo>
                    <a:cubicBezTo>
                      <a:pt x="402889" y="119034"/>
                      <a:pt x="360514" y="118824"/>
                      <a:pt x="318139" y="118220"/>
                    </a:cubicBezTo>
                    <a:cubicBezTo>
                      <a:pt x="286889" y="118614"/>
                      <a:pt x="255639" y="118220"/>
                      <a:pt x="224363" y="118351"/>
                    </a:cubicBezTo>
                    <a:cubicBezTo>
                      <a:pt x="163412" y="118850"/>
                      <a:pt x="102434" y="117984"/>
                      <a:pt x="41483" y="118430"/>
                    </a:cubicBezTo>
                    <a:cubicBezTo>
                      <a:pt x="33664" y="118430"/>
                      <a:pt x="25845" y="118089"/>
                      <a:pt x="18026" y="118142"/>
                    </a:cubicBezTo>
                    <a:cubicBezTo>
                      <a:pt x="17842" y="110532"/>
                      <a:pt x="18498" y="102923"/>
                      <a:pt x="17265" y="95393"/>
                    </a:cubicBezTo>
                    <a:cubicBezTo>
                      <a:pt x="11519" y="95340"/>
                      <a:pt x="5772" y="95340"/>
                      <a:pt x="0" y="95340"/>
                    </a:cubicBezTo>
                    <a:cubicBezTo>
                      <a:pt x="52" y="71122"/>
                      <a:pt x="-26" y="46905"/>
                      <a:pt x="26" y="22687"/>
                    </a:cubicBezTo>
                    <a:cubicBezTo>
                      <a:pt x="5746" y="22687"/>
                      <a:pt x="11466" y="22687"/>
                      <a:pt x="17212" y="22713"/>
                    </a:cubicBezTo>
                    <a:cubicBezTo>
                      <a:pt x="17239" y="15156"/>
                      <a:pt x="17239" y="7600"/>
                      <a:pt x="17239" y="43"/>
                    </a:cubicBezTo>
                    <a:close/>
                    <a:moveTo>
                      <a:pt x="48383" y="19459"/>
                    </a:moveTo>
                    <a:cubicBezTo>
                      <a:pt x="82860" y="19932"/>
                      <a:pt x="117364" y="19328"/>
                      <a:pt x="151841" y="19748"/>
                    </a:cubicBezTo>
                    <a:lnTo>
                      <a:pt x="153022" y="22372"/>
                    </a:lnTo>
                    <a:cubicBezTo>
                      <a:pt x="116865" y="22477"/>
                      <a:pt x="80709" y="22398"/>
                      <a:pt x="44553" y="22398"/>
                    </a:cubicBezTo>
                    <a:cubicBezTo>
                      <a:pt x="42086" y="22188"/>
                      <a:pt x="39830" y="23106"/>
                      <a:pt x="37678" y="24130"/>
                    </a:cubicBezTo>
                    <a:cubicBezTo>
                      <a:pt x="78452" y="24418"/>
                      <a:pt x="119253" y="24235"/>
                      <a:pt x="160027" y="24340"/>
                    </a:cubicBezTo>
                    <a:lnTo>
                      <a:pt x="159844" y="27095"/>
                    </a:lnTo>
                    <a:cubicBezTo>
                      <a:pt x="118754" y="26990"/>
                      <a:pt x="77692" y="27252"/>
                      <a:pt x="36602" y="27095"/>
                    </a:cubicBezTo>
                    <a:cubicBezTo>
                      <a:pt x="34739" y="26859"/>
                      <a:pt x="33060" y="27698"/>
                      <a:pt x="31591" y="28774"/>
                    </a:cubicBezTo>
                    <a:cubicBezTo>
                      <a:pt x="80945" y="29246"/>
                      <a:pt x="130325" y="28485"/>
                      <a:pt x="179653" y="29141"/>
                    </a:cubicBezTo>
                    <a:lnTo>
                      <a:pt x="180572" y="32001"/>
                    </a:lnTo>
                    <a:cubicBezTo>
                      <a:pt x="131060" y="32080"/>
                      <a:pt x="81522" y="32027"/>
                      <a:pt x="32011" y="32027"/>
                    </a:cubicBezTo>
                    <a:cubicBezTo>
                      <a:pt x="30017" y="31818"/>
                      <a:pt x="28154" y="32395"/>
                      <a:pt x="26579" y="33602"/>
                    </a:cubicBezTo>
                    <a:cubicBezTo>
                      <a:pt x="77901" y="34048"/>
                      <a:pt x="129250" y="33759"/>
                      <a:pt x="180572" y="33864"/>
                    </a:cubicBezTo>
                    <a:lnTo>
                      <a:pt x="180598" y="36645"/>
                    </a:lnTo>
                    <a:cubicBezTo>
                      <a:pt x="129538" y="36593"/>
                      <a:pt x="78505" y="36724"/>
                      <a:pt x="27471" y="36645"/>
                    </a:cubicBezTo>
                    <a:cubicBezTo>
                      <a:pt x="25792" y="36462"/>
                      <a:pt x="24402" y="37065"/>
                      <a:pt x="23378" y="38403"/>
                    </a:cubicBezTo>
                    <a:cubicBezTo>
                      <a:pt x="77875" y="38744"/>
                      <a:pt x="132372" y="38430"/>
                      <a:pt x="186843" y="38587"/>
                    </a:cubicBezTo>
                    <a:lnTo>
                      <a:pt x="186843" y="41342"/>
                    </a:lnTo>
                    <a:cubicBezTo>
                      <a:pt x="133159" y="41368"/>
                      <a:pt x="79476" y="41368"/>
                      <a:pt x="25766" y="41342"/>
                    </a:cubicBezTo>
                    <a:cubicBezTo>
                      <a:pt x="23877" y="41211"/>
                      <a:pt x="21804" y="41316"/>
                      <a:pt x="20754" y="43179"/>
                    </a:cubicBezTo>
                    <a:cubicBezTo>
                      <a:pt x="61319" y="43599"/>
                      <a:pt x="101883" y="43284"/>
                      <a:pt x="142474" y="43336"/>
                    </a:cubicBezTo>
                    <a:cubicBezTo>
                      <a:pt x="142500" y="44045"/>
                      <a:pt x="142526" y="45435"/>
                      <a:pt x="142553" y="46144"/>
                    </a:cubicBezTo>
                    <a:cubicBezTo>
                      <a:pt x="102592" y="46327"/>
                      <a:pt x="62631" y="46170"/>
                      <a:pt x="22670" y="46222"/>
                    </a:cubicBezTo>
                    <a:cubicBezTo>
                      <a:pt x="21122" y="46091"/>
                      <a:pt x="19862" y="46642"/>
                      <a:pt x="18865" y="47849"/>
                    </a:cubicBezTo>
                    <a:cubicBezTo>
                      <a:pt x="57724" y="48426"/>
                      <a:pt x="96609" y="47797"/>
                      <a:pt x="135494" y="48164"/>
                    </a:cubicBezTo>
                    <a:cubicBezTo>
                      <a:pt x="136308" y="48348"/>
                      <a:pt x="137908" y="48689"/>
                      <a:pt x="138722" y="48846"/>
                    </a:cubicBezTo>
                    <a:lnTo>
                      <a:pt x="136124" y="50211"/>
                    </a:lnTo>
                    <a:lnTo>
                      <a:pt x="124579" y="52310"/>
                    </a:lnTo>
                    <a:cubicBezTo>
                      <a:pt x="151946" y="53333"/>
                      <a:pt x="179365" y="52467"/>
                      <a:pt x="206731" y="52834"/>
                    </a:cubicBezTo>
                    <a:cubicBezTo>
                      <a:pt x="206941" y="53517"/>
                      <a:pt x="207309" y="54855"/>
                      <a:pt x="207518" y="55537"/>
                    </a:cubicBezTo>
                    <a:cubicBezTo>
                      <a:pt x="144415" y="55616"/>
                      <a:pt x="81286" y="55589"/>
                      <a:pt x="18183" y="55563"/>
                    </a:cubicBezTo>
                    <a:cubicBezTo>
                      <a:pt x="18131" y="56035"/>
                      <a:pt x="18052" y="56980"/>
                      <a:pt x="18026" y="57452"/>
                    </a:cubicBezTo>
                    <a:cubicBezTo>
                      <a:pt x="81076" y="57505"/>
                      <a:pt x="144101" y="57452"/>
                      <a:pt x="207177" y="57479"/>
                    </a:cubicBezTo>
                    <a:lnTo>
                      <a:pt x="207177" y="60286"/>
                    </a:lnTo>
                    <a:cubicBezTo>
                      <a:pt x="144337" y="60391"/>
                      <a:pt x="81470" y="60102"/>
                      <a:pt x="18655" y="60443"/>
                    </a:cubicBezTo>
                    <a:cubicBezTo>
                      <a:pt x="18367" y="60890"/>
                      <a:pt x="17816" y="61782"/>
                      <a:pt x="17553" y="62228"/>
                    </a:cubicBezTo>
                    <a:cubicBezTo>
                      <a:pt x="80788" y="62490"/>
                      <a:pt x="143996" y="62280"/>
                      <a:pt x="207230" y="62359"/>
                    </a:cubicBezTo>
                    <a:cubicBezTo>
                      <a:pt x="207204" y="63067"/>
                      <a:pt x="207177" y="64458"/>
                      <a:pt x="207125" y="65166"/>
                    </a:cubicBezTo>
                    <a:cubicBezTo>
                      <a:pt x="144101" y="65166"/>
                      <a:pt x="81103" y="65035"/>
                      <a:pt x="18078" y="65245"/>
                    </a:cubicBezTo>
                    <a:lnTo>
                      <a:pt x="19180" y="66819"/>
                    </a:lnTo>
                    <a:cubicBezTo>
                      <a:pt x="79869" y="67318"/>
                      <a:pt x="140585" y="66846"/>
                      <a:pt x="201274" y="67082"/>
                    </a:cubicBezTo>
                    <a:cubicBezTo>
                      <a:pt x="201090" y="67764"/>
                      <a:pt x="200749" y="69102"/>
                      <a:pt x="200565" y="69784"/>
                    </a:cubicBezTo>
                    <a:cubicBezTo>
                      <a:pt x="139981" y="70073"/>
                      <a:pt x="79397" y="69522"/>
                      <a:pt x="18839" y="70073"/>
                    </a:cubicBezTo>
                    <a:cubicBezTo>
                      <a:pt x="20492" y="72382"/>
                      <a:pt x="23405" y="71674"/>
                      <a:pt x="25818" y="71831"/>
                    </a:cubicBezTo>
                    <a:cubicBezTo>
                      <a:pt x="76537" y="71831"/>
                      <a:pt x="127308" y="71647"/>
                      <a:pt x="178027" y="71910"/>
                    </a:cubicBezTo>
                    <a:cubicBezTo>
                      <a:pt x="179942" y="71385"/>
                      <a:pt x="181175" y="74376"/>
                      <a:pt x="179024" y="74481"/>
                    </a:cubicBezTo>
                    <a:cubicBezTo>
                      <a:pt x="126180" y="75189"/>
                      <a:pt x="73310" y="74192"/>
                      <a:pt x="20492" y="74980"/>
                    </a:cubicBezTo>
                    <a:cubicBezTo>
                      <a:pt x="22093" y="76134"/>
                      <a:pt x="23877" y="76633"/>
                      <a:pt x="25845" y="76501"/>
                    </a:cubicBezTo>
                    <a:cubicBezTo>
                      <a:pt x="75356" y="76449"/>
                      <a:pt x="124842" y="76501"/>
                      <a:pt x="174353" y="76475"/>
                    </a:cubicBezTo>
                    <a:cubicBezTo>
                      <a:pt x="174327" y="77236"/>
                      <a:pt x="174301" y="78705"/>
                      <a:pt x="174301" y="79440"/>
                    </a:cubicBezTo>
                    <a:cubicBezTo>
                      <a:pt x="123976" y="79493"/>
                      <a:pt x="73625" y="79204"/>
                      <a:pt x="23300" y="79571"/>
                    </a:cubicBezTo>
                    <a:cubicBezTo>
                      <a:pt x="23956" y="79991"/>
                      <a:pt x="25267" y="80857"/>
                      <a:pt x="25923" y="81277"/>
                    </a:cubicBezTo>
                    <a:cubicBezTo>
                      <a:pt x="73205" y="81618"/>
                      <a:pt x="120486" y="81251"/>
                      <a:pt x="167741" y="81539"/>
                    </a:cubicBezTo>
                    <a:cubicBezTo>
                      <a:pt x="167977" y="82195"/>
                      <a:pt x="168476" y="83507"/>
                      <a:pt x="168738" y="84137"/>
                    </a:cubicBezTo>
                    <a:cubicBezTo>
                      <a:pt x="121588" y="84163"/>
                      <a:pt x="74438" y="84242"/>
                      <a:pt x="27314" y="84268"/>
                    </a:cubicBezTo>
                    <a:lnTo>
                      <a:pt x="28678" y="85868"/>
                    </a:lnTo>
                    <a:cubicBezTo>
                      <a:pt x="74123" y="86577"/>
                      <a:pt x="119673" y="85763"/>
                      <a:pt x="165144" y="86288"/>
                    </a:cubicBezTo>
                    <a:cubicBezTo>
                      <a:pt x="165485" y="86892"/>
                      <a:pt x="166141" y="88046"/>
                      <a:pt x="166456" y="88623"/>
                    </a:cubicBezTo>
                    <a:cubicBezTo>
                      <a:pt x="121693" y="89227"/>
                      <a:pt x="76878" y="88650"/>
                      <a:pt x="32116" y="88912"/>
                    </a:cubicBezTo>
                    <a:cubicBezTo>
                      <a:pt x="32982" y="90644"/>
                      <a:pt x="34871" y="91116"/>
                      <a:pt x="36707" y="90985"/>
                    </a:cubicBezTo>
                    <a:cubicBezTo>
                      <a:pt x="90758" y="90959"/>
                      <a:pt x="144835" y="90985"/>
                      <a:pt x="198886" y="91064"/>
                    </a:cubicBezTo>
                    <a:cubicBezTo>
                      <a:pt x="199385" y="91720"/>
                      <a:pt x="200329" y="93031"/>
                      <a:pt x="200801" y="93687"/>
                    </a:cubicBezTo>
                    <a:cubicBezTo>
                      <a:pt x="146593" y="93819"/>
                      <a:pt x="92359" y="93556"/>
                      <a:pt x="38150" y="93897"/>
                    </a:cubicBezTo>
                    <a:cubicBezTo>
                      <a:pt x="40171" y="95078"/>
                      <a:pt x="42375" y="95655"/>
                      <a:pt x="44710" y="95682"/>
                    </a:cubicBezTo>
                    <a:cubicBezTo>
                      <a:pt x="107315" y="95708"/>
                      <a:pt x="169893" y="95655"/>
                      <a:pt x="232497" y="95682"/>
                    </a:cubicBezTo>
                    <a:cubicBezTo>
                      <a:pt x="232471" y="96364"/>
                      <a:pt x="232366" y="97728"/>
                      <a:pt x="232340" y="98410"/>
                    </a:cubicBezTo>
                    <a:cubicBezTo>
                      <a:pt x="176557" y="98515"/>
                      <a:pt x="120775" y="98358"/>
                      <a:pt x="65018" y="98437"/>
                    </a:cubicBezTo>
                    <a:cubicBezTo>
                      <a:pt x="60217" y="98542"/>
                      <a:pt x="55337" y="97938"/>
                      <a:pt x="50640" y="99093"/>
                    </a:cubicBezTo>
                    <a:cubicBezTo>
                      <a:pt x="63602" y="101638"/>
                      <a:pt x="76878" y="99880"/>
                      <a:pt x="89997" y="100457"/>
                    </a:cubicBezTo>
                    <a:cubicBezTo>
                      <a:pt x="125891" y="98620"/>
                      <a:pt x="161864" y="100982"/>
                      <a:pt x="197758" y="99958"/>
                    </a:cubicBezTo>
                    <a:cubicBezTo>
                      <a:pt x="268155" y="100667"/>
                      <a:pt x="338579" y="100431"/>
                      <a:pt x="408976" y="100195"/>
                    </a:cubicBezTo>
                    <a:cubicBezTo>
                      <a:pt x="407034" y="98935"/>
                      <a:pt x="404909" y="98332"/>
                      <a:pt x="402626" y="98410"/>
                    </a:cubicBezTo>
                    <a:cubicBezTo>
                      <a:pt x="372374" y="98305"/>
                      <a:pt x="342095" y="98594"/>
                      <a:pt x="311816" y="98305"/>
                    </a:cubicBezTo>
                    <a:cubicBezTo>
                      <a:pt x="311448" y="97728"/>
                      <a:pt x="310740" y="96600"/>
                      <a:pt x="310373" y="96049"/>
                    </a:cubicBezTo>
                    <a:cubicBezTo>
                      <a:pt x="340704" y="94921"/>
                      <a:pt x="371167" y="96574"/>
                      <a:pt x="401498" y="95209"/>
                    </a:cubicBezTo>
                    <a:cubicBezTo>
                      <a:pt x="398192" y="92874"/>
                      <a:pt x="393941" y="93924"/>
                      <a:pt x="390163" y="93714"/>
                    </a:cubicBezTo>
                    <a:cubicBezTo>
                      <a:pt x="363741" y="93635"/>
                      <a:pt x="337345" y="93976"/>
                      <a:pt x="310950" y="93582"/>
                    </a:cubicBezTo>
                    <a:cubicBezTo>
                      <a:pt x="310714" y="92953"/>
                      <a:pt x="310241" y="91720"/>
                      <a:pt x="310005" y="91090"/>
                    </a:cubicBezTo>
                    <a:cubicBezTo>
                      <a:pt x="333593" y="90880"/>
                      <a:pt x="357155" y="91090"/>
                      <a:pt x="380744" y="91011"/>
                    </a:cubicBezTo>
                    <a:cubicBezTo>
                      <a:pt x="385991" y="90906"/>
                      <a:pt x="391291" y="91378"/>
                      <a:pt x="396513" y="90513"/>
                    </a:cubicBezTo>
                    <a:cubicBezTo>
                      <a:pt x="395122" y="89384"/>
                      <a:pt x="393522" y="88860"/>
                      <a:pt x="391790" y="88886"/>
                    </a:cubicBezTo>
                    <a:cubicBezTo>
                      <a:pt x="365184" y="88807"/>
                      <a:pt x="338552" y="88991"/>
                      <a:pt x="311947" y="88807"/>
                    </a:cubicBezTo>
                    <a:cubicBezTo>
                      <a:pt x="311055" y="88518"/>
                      <a:pt x="309218" y="87941"/>
                      <a:pt x="308326" y="87679"/>
                    </a:cubicBezTo>
                    <a:cubicBezTo>
                      <a:pt x="309166" y="87312"/>
                      <a:pt x="310845" y="86577"/>
                      <a:pt x="311684" y="86210"/>
                    </a:cubicBezTo>
                    <a:cubicBezTo>
                      <a:pt x="338290" y="85973"/>
                      <a:pt x="364922" y="86314"/>
                      <a:pt x="391554" y="86026"/>
                    </a:cubicBezTo>
                    <a:lnTo>
                      <a:pt x="391501" y="84268"/>
                    </a:lnTo>
                    <a:cubicBezTo>
                      <a:pt x="363951" y="84058"/>
                      <a:pt x="336375" y="84242"/>
                      <a:pt x="308824" y="84189"/>
                    </a:cubicBezTo>
                    <a:cubicBezTo>
                      <a:pt x="308798" y="83507"/>
                      <a:pt x="308772" y="82116"/>
                      <a:pt x="308772" y="81434"/>
                    </a:cubicBezTo>
                    <a:cubicBezTo>
                      <a:pt x="335666" y="81329"/>
                      <a:pt x="362534" y="81618"/>
                      <a:pt x="389428" y="81303"/>
                    </a:cubicBezTo>
                    <a:cubicBezTo>
                      <a:pt x="388799" y="80857"/>
                      <a:pt x="387487" y="79965"/>
                      <a:pt x="386857" y="79519"/>
                    </a:cubicBezTo>
                    <a:cubicBezTo>
                      <a:pt x="358389" y="79151"/>
                      <a:pt x="329894" y="79676"/>
                      <a:pt x="301425" y="79283"/>
                    </a:cubicBezTo>
                    <a:cubicBezTo>
                      <a:pt x="301609" y="78574"/>
                      <a:pt x="301898" y="77157"/>
                      <a:pt x="302055" y="76449"/>
                    </a:cubicBezTo>
                    <a:cubicBezTo>
                      <a:pt x="330497" y="76344"/>
                      <a:pt x="358992" y="76842"/>
                      <a:pt x="387434" y="76213"/>
                    </a:cubicBezTo>
                    <a:cubicBezTo>
                      <a:pt x="385571" y="74402"/>
                      <a:pt x="382895" y="74717"/>
                      <a:pt x="380560" y="74717"/>
                    </a:cubicBezTo>
                    <a:cubicBezTo>
                      <a:pt x="351462" y="74822"/>
                      <a:pt x="322337" y="74717"/>
                      <a:pt x="293213" y="74770"/>
                    </a:cubicBezTo>
                    <a:cubicBezTo>
                      <a:pt x="293213" y="74009"/>
                      <a:pt x="293239" y="72566"/>
                      <a:pt x="293239" y="71805"/>
                    </a:cubicBezTo>
                    <a:cubicBezTo>
                      <a:pt x="324069" y="71621"/>
                      <a:pt x="354899" y="72146"/>
                      <a:pt x="385703" y="71569"/>
                    </a:cubicBezTo>
                    <a:cubicBezTo>
                      <a:pt x="384181" y="69391"/>
                      <a:pt x="381426" y="69916"/>
                      <a:pt x="379143" y="69837"/>
                    </a:cubicBezTo>
                    <a:cubicBezTo>
                      <a:pt x="347919" y="69942"/>
                      <a:pt x="316670" y="69811"/>
                      <a:pt x="285446" y="69889"/>
                    </a:cubicBezTo>
                    <a:cubicBezTo>
                      <a:pt x="285394" y="69181"/>
                      <a:pt x="285315" y="67764"/>
                      <a:pt x="285262" y="67056"/>
                    </a:cubicBezTo>
                    <a:cubicBezTo>
                      <a:pt x="318139" y="67003"/>
                      <a:pt x="350989" y="67108"/>
                      <a:pt x="383866" y="67003"/>
                    </a:cubicBezTo>
                    <a:lnTo>
                      <a:pt x="383918" y="65219"/>
                    </a:lnTo>
                    <a:cubicBezTo>
                      <a:pt x="349520" y="65114"/>
                      <a:pt x="315122" y="65166"/>
                      <a:pt x="280723" y="65193"/>
                    </a:cubicBezTo>
                    <a:cubicBezTo>
                      <a:pt x="280697" y="64484"/>
                      <a:pt x="280645" y="63067"/>
                      <a:pt x="280618" y="62359"/>
                    </a:cubicBezTo>
                    <a:cubicBezTo>
                      <a:pt x="314859" y="62333"/>
                      <a:pt x="349126" y="62359"/>
                      <a:pt x="383367" y="62333"/>
                    </a:cubicBezTo>
                    <a:lnTo>
                      <a:pt x="383262" y="60312"/>
                    </a:lnTo>
                    <a:cubicBezTo>
                      <a:pt x="349730" y="60286"/>
                      <a:pt x="316197" y="60365"/>
                      <a:pt x="282665" y="60286"/>
                    </a:cubicBezTo>
                    <a:cubicBezTo>
                      <a:pt x="282560" y="58502"/>
                      <a:pt x="283347" y="57741"/>
                      <a:pt x="285053" y="58056"/>
                    </a:cubicBezTo>
                    <a:cubicBezTo>
                      <a:pt x="301819" y="57689"/>
                      <a:pt x="318716" y="59893"/>
                      <a:pt x="335299" y="57452"/>
                    </a:cubicBezTo>
                    <a:cubicBezTo>
                      <a:pt x="351514" y="57479"/>
                      <a:pt x="367756" y="57741"/>
                      <a:pt x="383971" y="57321"/>
                    </a:cubicBezTo>
                    <a:cubicBezTo>
                      <a:pt x="383341" y="55904"/>
                      <a:pt x="382265" y="55353"/>
                      <a:pt x="380744" y="55616"/>
                    </a:cubicBezTo>
                    <a:cubicBezTo>
                      <a:pt x="363531" y="55616"/>
                      <a:pt x="346319" y="55616"/>
                      <a:pt x="329107" y="55616"/>
                    </a:cubicBezTo>
                    <a:lnTo>
                      <a:pt x="329133" y="52808"/>
                    </a:lnTo>
                    <a:cubicBezTo>
                      <a:pt x="347368" y="52782"/>
                      <a:pt x="365604" y="52861"/>
                      <a:pt x="383840" y="52782"/>
                    </a:cubicBezTo>
                    <a:cubicBezTo>
                      <a:pt x="383787" y="52310"/>
                      <a:pt x="383682" y="51365"/>
                      <a:pt x="383630" y="50919"/>
                    </a:cubicBezTo>
                    <a:cubicBezTo>
                      <a:pt x="365447" y="50998"/>
                      <a:pt x="347264" y="50945"/>
                      <a:pt x="329107" y="50972"/>
                    </a:cubicBezTo>
                    <a:lnTo>
                      <a:pt x="329133" y="48138"/>
                    </a:lnTo>
                    <a:cubicBezTo>
                      <a:pt x="347473" y="47928"/>
                      <a:pt x="365840" y="48505"/>
                      <a:pt x="384128" y="47902"/>
                    </a:cubicBezTo>
                    <a:lnTo>
                      <a:pt x="385624" y="46537"/>
                    </a:lnTo>
                    <a:cubicBezTo>
                      <a:pt x="338238" y="45881"/>
                      <a:pt x="290825" y="46695"/>
                      <a:pt x="243465" y="46117"/>
                    </a:cubicBezTo>
                    <a:cubicBezTo>
                      <a:pt x="243937" y="42339"/>
                      <a:pt x="248529" y="44360"/>
                      <a:pt x="251022" y="43651"/>
                    </a:cubicBezTo>
                    <a:cubicBezTo>
                      <a:pt x="293764" y="43231"/>
                      <a:pt x="336506" y="43520"/>
                      <a:pt x="379248" y="43494"/>
                    </a:cubicBezTo>
                    <a:cubicBezTo>
                      <a:pt x="382029" y="43284"/>
                      <a:pt x="385361" y="44150"/>
                      <a:pt x="387618" y="41867"/>
                    </a:cubicBezTo>
                    <a:cubicBezTo>
                      <a:pt x="382711" y="41237"/>
                      <a:pt x="377779" y="41447"/>
                      <a:pt x="372872" y="41447"/>
                    </a:cubicBezTo>
                    <a:cubicBezTo>
                      <a:pt x="341360" y="41447"/>
                      <a:pt x="309848" y="41473"/>
                      <a:pt x="278336" y="41447"/>
                    </a:cubicBezTo>
                    <a:cubicBezTo>
                      <a:pt x="278336" y="40739"/>
                      <a:pt x="278336" y="39348"/>
                      <a:pt x="278362" y="38639"/>
                    </a:cubicBezTo>
                    <a:cubicBezTo>
                      <a:pt x="314072" y="38639"/>
                      <a:pt x="349756" y="38639"/>
                      <a:pt x="385493" y="38639"/>
                    </a:cubicBezTo>
                    <a:cubicBezTo>
                      <a:pt x="387146" y="38876"/>
                      <a:pt x="388431" y="38272"/>
                      <a:pt x="389297" y="36855"/>
                    </a:cubicBezTo>
                    <a:cubicBezTo>
                      <a:pt x="351540" y="36593"/>
                      <a:pt x="313757" y="36829"/>
                      <a:pt x="275974" y="36750"/>
                    </a:cubicBezTo>
                    <a:lnTo>
                      <a:pt x="276000" y="33995"/>
                    </a:lnTo>
                    <a:cubicBezTo>
                      <a:pt x="313574" y="33917"/>
                      <a:pt x="351147" y="33995"/>
                      <a:pt x="388694" y="33969"/>
                    </a:cubicBezTo>
                    <a:cubicBezTo>
                      <a:pt x="390216" y="34153"/>
                      <a:pt x="391370" y="33576"/>
                      <a:pt x="392157" y="32264"/>
                    </a:cubicBezTo>
                    <a:cubicBezTo>
                      <a:pt x="357470" y="31923"/>
                      <a:pt x="322783" y="32421"/>
                      <a:pt x="288122" y="32027"/>
                    </a:cubicBezTo>
                    <a:lnTo>
                      <a:pt x="287230" y="29063"/>
                    </a:lnTo>
                    <a:cubicBezTo>
                      <a:pt x="322075" y="28931"/>
                      <a:pt x="356919" y="29010"/>
                      <a:pt x="391790" y="29036"/>
                    </a:cubicBezTo>
                    <a:cubicBezTo>
                      <a:pt x="393626" y="29246"/>
                      <a:pt x="395227" y="28354"/>
                      <a:pt x="396749" y="27436"/>
                    </a:cubicBezTo>
                    <a:cubicBezTo>
                      <a:pt x="356237" y="26911"/>
                      <a:pt x="315725" y="27383"/>
                      <a:pt x="275187" y="27226"/>
                    </a:cubicBezTo>
                    <a:lnTo>
                      <a:pt x="275187" y="24418"/>
                    </a:lnTo>
                    <a:cubicBezTo>
                      <a:pt x="315568" y="24418"/>
                      <a:pt x="355948" y="24392"/>
                      <a:pt x="396355" y="24445"/>
                    </a:cubicBezTo>
                    <a:cubicBezTo>
                      <a:pt x="398428" y="24655"/>
                      <a:pt x="400291" y="23684"/>
                      <a:pt x="402101" y="22765"/>
                    </a:cubicBezTo>
                    <a:cubicBezTo>
                      <a:pt x="351986" y="22188"/>
                      <a:pt x="301871" y="22687"/>
                      <a:pt x="251756" y="22503"/>
                    </a:cubicBezTo>
                    <a:lnTo>
                      <a:pt x="251730" y="19722"/>
                    </a:lnTo>
                    <a:cubicBezTo>
                      <a:pt x="299431" y="19722"/>
                      <a:pt x="347132" y="19722"/>
                      <a:pt x="394860" y="19722"/>
                    </a:cubicBezTo>
                    <a:cubicBezTo>
                      <a:pt x="399793" y="19591"/>
                      <a:pt x="405093" y="20561"/>
                      <a:pt x="409553" y="17859"/>
                    </a:cubicBezTo>
                    <a:cubicBezTo>
                      <a:pt x="359805" y="17413"/>
                      <a:pt x="310058" y="17780"/>
                      <a:pt x="260310" y="17675"/>
                    </a:cubicBezTo>
                    <a:cubicBezTo>
                      <a:pt x="201484" y="17203"/>
                      <a:pt x="142631" y="18725"/>
                      <a:pt x="83805" y="17675"/>
                    </a:cubicBezTo>
                    <a:cubicBezTo>
                      <a:pt x="71972" y="18121"/>
                      <a:pt x="59902" y="16206"/>
                      <a:pt x="48383" y="19459"/>
                    </a:cubicBezTo>
                    <a:close/>
                  </a:path>
                </a:pathLst>
              </a:custGeom>
              <a:grpFill/>
              <a:ln w="2609" cap="flat">
                <a:noFill/>
                <a:prstDash val="solid"/>
                <a:miter/>
              </a:ln>
            </p:spPr>
            <p:txBody>
              <a:bodyPr rtlCol="0" anchor="ctr"/>
              <a:lstStyle/>
              <a:p>
                <a:endParaRPr lang="en-US"/>
              </a:p>
            </p:txBody>
          </p:sp>
        </p:grpSp>
        <p:grpSp>
          <p:nvGrpSpPr>
            <p:cNvPr id="28" name="Group 27">
              <a:extLst>
                <a:ext uri="{FF2B5EF4-FFF2-40B4-BE49-F238E27FC236}">
                  <a16:creationId xmlns:a16="http://schemas.microsoft.com/office/drawing/2014/main" id="{96EBAFA5-4091-99D5-949D-245B23B8E996}"/>
                </a:ext>
              </a:extLst>
            </p:cNvPr>
            <p:cNvGrpSpPr/>
            <p:nvPr/>
          </p:nvGrpSpPr>
          <p:grpSpPr>
            <a:xfrm>
              <a:off x="5490990" y="3329298"/>
              <a:ext cx="1330050" cy="419800"/>
              <a:chOff x="6149965" y="2877077"/>
              <a:chExt cx="961402" cy="303445"/>
            </a:xfrm>
            <a:grpFill/>
          </p:grpSpPr>
          <p:sp>
            <p:nvSpPr>
              <p:cNvPr id="30" name="Freeform: Shape 29">
                <a:extLst>
                  <a:ext uri="{FF2B5EF4-FFF2-40B4-BE49-F238E27FC236}">
                    <a16:creationId xmlns:a16="http://schemas.microsoft.com/office/drawing/2014/main" id="{AB78C955-7E70-30B8-A181-67868C05B10F}"/>
                  </a:ext>
                </a:extLst>
              </p:cNvPr>
              <p:cNvSpPr/>
              <p:nvPr/>
            </p:nvSpPr>
            <p:spPr>
              <a:xfrm>
                <a:off x="6486740" y="2888307"/>
                <a:ext cx="62333" cy="77061"/>
              </a:xfrm>
              <a:custGeom>
                <a:avLst/>
                <a:gdLst>
                  <a:gd name="connsiteX0" fmla="*/ 30463 w 62333"/>
                  <a:gd name="connsiteY0" fmla="*/ 53579 h 77061"/>
                  <a:gd name="connsiteX1" fmla="*/ 26763 w 62333"/>
                  <a:gd name="connsiteY1" fmla="*/ 67039 h 77061"/>
                  <a:gd name="connsiteX2" fmla="*/ 16294 w 62333"/>
                  <a:gd name="connsiteY2" fmla="*/ 77062 h 77061"/>
                  <a:gd name="connsiteX3" fmla="*/ 6455 w 62333"/>
                  <a:gd name="connsiteY3" fmla="*/ 69899 h 77061"/>
                  <a:gd name="connsiteX4" fmla="*/ 0 w 62333"/>
                  <a:gd name="connsiteY4" fmla="*/ 63602 h 77061"/>
                  <a:gd name="connsiteX5" fmla="*/ 630 w 62333"/>
                  <a:gd name="connsiteY5" fmla="*/ 62447 h 77061"/>
                  <a:gd name="connsiteX6" fmla="*/ 7399 w 62333"/>
                  <a:gd name="connsiteY6" fmla="*/ 48698 h 77061"/>
                  <a:gd name="connsiteX7" fmla="*/ 13565 w 62333"/>
                  <a:gd name="connsiteY7" fmla="*/ 38675 h 77061"/>
                  <a:gd name="connsiteX8" fmla="*/ 14798 w 62333"/>
                  <a:gd name="connsiteY8" fmla="*/ 37232 h 77061"/>
                  <a:gd name="connsiteX9" fmla="*/ 19101 w 62333"/>
                  <a:gd name="connsiteY9" fmla="*/ 40092 h 77061"/>
                  <a:gd name="connsiteX10" fmla="*/ 26186 w 62333"/>
                  <a:gd name="connsiteY10" fmla="*/ 45812 h 77061"/>
                  <a:gd name="connsiteX11" fmla="*/ 30463 w 62333"/>
                  <a:gd name="connsiteY11" fmla="*/ 53579 h 77061"/>
                  <a:gd name="connsiteX12" fmla="*/ 46153 w 62333"/>
                  <a:gd name="connsiteY12" fmla="*/ 16320 h 77061"/>
                  <a:gd name="connsiteX13" fmla="*/ 42454 w 62333"/>
                  <a:gd name="connsiteY13" fmla="*/ 29780 h 77061"/>
                  <a:gd name="connsiteX14" fmla="*/ 31984 w 62333"/>
                  <a:gd name="connsiteY14" fmla="*/ 39803 h 77061"/>
                  <a:gd name="connsiteX15" fmla="*/ 22119 w 62333"/>
                  <a:gd name="connsiteY15" fmla="*/ 32929 h 77061"/>
                  <a:gd name="connsiteX16" fmla="*/ 15664 w 62333"/>
                  <a:gd name="connsiteY16" fmla="*/ 26343 h 77061"/>
                  <a:gd name="connsiteX17" fmla="*/ 16268 w 62333"/>
                  <a:gd name="connsiteY17" fmla="*/ 25215 h 77061"/>
                  <a:gd name="connsiteX18" fmla="*/ 23037 w 62333"/>
                  <a:gd name="connsiteY18" fmla="*/ 11466 h 77061"/>
                  <a:gd name="connsiteX19" fmla="*/ 29203 w 62333"/>
                  <a:gd name="connsiteY19" fmla="*/ 1443 h 77061"/>
                  <a:gd name="connsiteX20" fmla="*/ 30436 w 62333"/>
                  <a:gd name="connsiteY20" fmla="*/ 0 h 77061"/>
                  <a:gd name="connsiteX21" fmla="*/ 34739 w 62333"/>
                  <a:gd name="connsiteY21" fmla="*/ 2860 h 77061"/>
                  <a:gd name="connsiteX22" fmla="*/ 41824 w 62333"/>
                  <a:gd name="connsiteY22" fmla="*/ 8580 h 77061"/>
                  <a:gd name="connsiteX23" fmla="*/ 46153 w 62333"/>
                  <a:gd name="connsiteY23" fmla="*/ 16320 h 77061"/>
                  <a:gd name="connsiteX24" fmla="*/ 62185 w 62333"/>
                  <a:gd name="connsiteY24" fmla="*/ 51847 h 77061"/>
                  <a:gd name="connsiteX25" fmla="*/ 58485 w 62333"/>
                  <a:gd name="connsiteY25" fmla="*/ 65307 h 77061"/>
                  <a:gd name="connsiteX26" fmla="*/ 48016 w 62333"/>
                  <a:gd name="connsiteY26" fmla="*/ 75330 h 77061"/>
                  <a:gd name="connsiteX27" fmla="*/ 38150 w 62333"/>
                  <a:gd name="connsiteY27" fmla="*/ 68167 h 77061"/>
                  <a:gd name="connsiteX28" fmla="*/ 31696 w 62333"/>
                  <a:gd name="connsiteY28" fmla="*/ 61870 h 77061"/>
                  <a:gd name="connsiteX29" fmla="*/ 32299 w 62333"/>
                  <a:gd name="connsiteY29" fmla="*/ 60715 h 77061"/>
                  <a:gd name="connsiteX30" fmla="*/ 39069 w 62333"/>
                  <a:gd name="connsiteY30" fmla="*/ 46966 h 77061"/>
                  <a:gd name="connsiteX31" fmla="*/ 45235 w 62333"/>
                  <a:gd name="connsiteY31" fmla="*/ 36944 h 77061"/>
                  <a:gd name="connsiteX32" fmla="*/ 46468 w 62333"/>
                  <a:gd name="connsiteY32" fmla="*/ 35500 h 77061"/>
                  <a:gd name="connsiteX33" fmla="*/ 50771 w 62333"/>
                  <a:gd name="connsiteY33" fmla="*/ 38360 h 77061"/>
                  <a:gd name="connsiteX34" fmla="*/ 57855 w 62333"/>
                  <a:gd name="connsiteY34" fmla="*/ 44107 h 77061"/>
                  <a:gd name="connsiteX35" fmla="*/ 62185 w 62333"/>
                  <a:gd name="connsiteY35" fmla="*/ 51847 h 77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62333" h="77061">
                    <a:moveTo>
                      <a:pt x="30463" y="53579"/>
                    </a:moveTo>
                    <a:cubicBezTo>
                      <a:pt x="31066" y="56832"/>
                      <a:pt x="29859" y="61319"/>
                      <a:pt x="26763" y="67039"/>
                    </a:cubicBezTo>
                    <a:cubicBezTo>
                      <a:pt x="23063" y="73730"/>
                      <a:pt x="19574" y="77062"/>
                      <a:pt x="16294" y="77062"/>
                    </a:cubicBezTo>
                    <a:cubicBezTo>
                      <a:pt x="14037" y="75330"/>
                      <a:pt x="10758" y="72942"/>
                      <a:pt x="6455" y="69899"/>
                    </a:cubicBezTo>
                    <a:cubicBezTo>
                      <a:pt x="2152" y="66829"/>
                      <a:pt x="0" y="64730"/>
                      <a:pt x="0" y="63602"/>
                    </a:cubicBezTo>
                    <a:lnTo>
                      <a:pt x="630" y="62447"/>
                    </a:lnTo>
                    <a:cubicBezTo>
                      <a:pt x="1863" y="59954"/>
                      <a:pt x="4119" y="55389"/>
                      <a:pt x="7399" y="48698"/>
                    </a:cubicBezTo>
                    <a:cubicBezTo>
                      <a:pt x="8213" y="47176"/>
                      <a:pt x="10259" y="43818"/>
                      <a:pt x="13565" y="38675"/>
                    </a:cubicBezTo>
                    <a:lnTo>
                      <a:pt x="14798" y="37232"/>
                    </a:lnTo>
                    <a:cubicBezTo>
                      <a:pt x="15612" y="37993"/>
                      <a:pt x="17055" y="38964"/>
                      <a:pt x="19101" y="40092"/>
                    </a:cubicBezTo>
                    <a:cubicBezTo>
                      <a:pt x="23011" y="42768"/>
                      <a:pt x="25372" y="44684"/>
                      <a:pt x="26186" y="45812"/>
                    </a:cubicBezTo>
                    <a:cubicBezTo>
                      <a:pt x="28390" y="48515"/>
                      <a:pt x="29833" y="51086"/>
                      <a:pt x="30463" y="53579"/>
                    </a:cubicBezTo>
                    <a:close/>
                    <a:moveTo>
                      <a:pt x="46153" y="16320"/>
                    </a:moveTo>
                    <a:cubicBezTo>
                      <a:pt x="46757" y="19574"/>
                      <a:pt x="45523" y="24061"/>
                      <a:pt x="42454" y="29780"/>
                    </a:cubicBezTo>
                    <a:cubicBezTo>
                      <a:pt x="38754" y="36471"/>
                      <a:pt x="35264" y="39803"/>
                      <a:pt x="31984" y="39803"/>
                    </a:cubicBezTo>
                    <a:cubicBezTo>
                      <a:pt x="31381" y="39803"/>
                      <a:pt x="28075" y="37521"/>
                      <a:pt x="22119" y="32929"/>
                    </a:cubicBezTo>
                    <a:cubicBezTo>
                      <a:pt x="17816" y="29675"/>
                      <a:pt x="15664" y="27471"/>
                      <a:pt x="15664" y="26343"/>
                    </a:cubicBezTo>
                    <a:lnTo>
                      <a:pt x="16268" y="25215"/>
                    </a:lnTo>
                    <a:cubicBezTo>
                      <a:pt x="17501" y="22722"/>
                      <a:pt x="19757" y="18157"/>
                      <a:pt x="23037" y="11466"/>
                    </a:cubicBezTo>
                    <a:cubicBezTo>
                      <a:pt x="23851" y="9944"/>
                      <a:pt x="25923" y="6586"/>
                      <a:pt x="29203" y="1443"/>
                    </a:cubicBezTo>
                    <a:lnTo>
                      <a:pt x="30436" y="0"/>
                    </a:lnTo>
                    <a:cubicBezTo>
                      <a:pt x="31250" y="761"/>
                      <a:pt x="32693" y="1732"/>
                      <a:pt x="34739" y="2860"/>
                    </a:cubicBezTo>
                    <a:cubicBezTo>
                      <a:pt x="38649" y="5536"/>
                      <a:pt x="41010" y="7452"/>
                      <a:pt x="41824" y="8580"/>
                    </a:cubicBezTo>
                    <a:cubicBezTo>
                      <a:pt x="44107" y="11256"/>
                      <a:pt x="45550" y="13828"/>
                      <a:pt x="46153" y="16320"/>
                    </a:cubicBezTo>
                    <a:close/>
                    <a:moveTo>
                      <a:pt x="62185" y="51847"/>
                    </a:moveTo>
                    <a:cubicBezTo>
                      <a:pt x="62788" y="55100"/>
                      <a:pt x="61555" y="59587"/>
                      <a:pt x="58485" y="65307"/>
                    </a:cubicBezTo>
                    <a:cubicBezTo>
                      <a:pt x="54786" y="71998"/>
                      <a:pt x="51296" y="75330"/>
                      <a:pt x="48016" y="75330"/>
                    </a:cubicBezTo>
                    <a:cubicBezTo>
                      <a:pt x="45760" y="73625"/>
                      <a:pt x="42480" y="71211"/>
                      <a:pt x="38150" y="68167"/>
                    </a:cubicBezTo>
                    <a:cubicBezTo>
                      <a:pt x="33847" y="65123"/>
                      <a:pt x="31696" y="62998"/>
                      <a:pt x="31696" y="61870"/>
                    </a:cubicBezTo>
                    <a:lnTo>
                      <a:pt x="32299" y="60715"/>
                    </a:lnTo>
                    <a:cubicBezTo>
                      <a:pt x="33533" y="58223"/>
                      <a:pt x="35789" y="53657"/>
                      <a:pt x="39069" y="46966"/>
                    </a:cubicBezTo>
                    <a:cubicBezTo>
                      <a:pt x="39882" y="45445"/>
                      <a:pt x="41955" y="42112"/>
                      <a:pt x="45235" y="36944"/>
                    </a:cubicBezTo>
                    <a:lnTo>
                      <a:pt x="46468" y="35500"/>
                    </a:lnTo>
                    <a:cubicBezTo>
                      <a:pt x="47281" y="36261"/>
                      <a:pt x="48724" y="37206"/>
                      <a:pt x="50771" y="38360"/>
                    </a:cubicBezTo>
                    <a:cubicBezTo>
                      <a:pt x="54654" y="41037"/>
                      <a:pt x="57042" y="42952"/>
                      <a:pt x="57855" y="44107"/>
                    </a:cubicBezTo>
                    <a:cubicBezTo>
                      <a:pt x="60112" y="46783"/>
                      <a:pt x="61555" y="49380"/>
                      <a:pt x="62185" y="51847"/>
                    </a:cubicBezTo>
                    <a:close/>
                  </a:path>
                </a:pathLst>
              </a:custGeom>
              <a:grpFill/>
              <a:ln w="2609"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DB61BBE3-04F1-A6B0-76AC-A5FE164240BE}"/>
                  </a:ext>
                </a:extLst>
              </p:cNvPr>
              <p:cNvSpPr/>
              <p:nvPr/>
            </p:nvSpPr>
            <p:spPr>
              <a:xfrm>
                <a:off x="7049708" y="2913364"/>
                <a:ext cx="28429" cy="39698"/>
              </a:xfrm>
              <a:custGeom>
                <a:avLst/>
                <a:gdLst>
                  <a:gd name="connsiteX0" fmla="*/ 28285 w 28429"/>
                  <a:gd name="connsiteY0" fmla="*/ 16268 h 39698"/>
                  <a:gd name="connsiteX1" fmla="*/ 24848 w 28429"/>
                  <a:gd name="connsiteY1" fmla="*/ 29702 h 39698"/>
                  <a:gd name="connsiteX2" fmla="*/ 15139 w 28429"/>
                  <a:gd name="connsiteY2" fmla="*/ 39699 h 39698"/>
                  <a:gd name="connsiteX3" fmla="*/ 6009 w 28429"/>
                  <a:gd name="connsiteY3" fmla="*/ 32562 h 39698"/>
                  <a:gd name="connsiteX4" fmla="*/ 0 w 28429"/>
                  <a:gd name="connsiteY4" fmla="*/ 26264 h 39698"/>
                  <a:gd name="connsiteX5" fmla="*/ 577 w 28429"/>
                  <a:gd name="connsiteY5" fmla="*/ 25136 h 39698"/>
                  <a:gd name="connsiteX6" fmla="*/ 6848 w 28429"/>
                  <a:gd name="connsiteY6" fmla="*/ 11414 h 39698"/>
                  <a:gd name="connsiteX7" fmla="*/ 12568 w 28429"/>
                  <a:gd name="connsiteY7" fmla="*/ 1417 h 39698"/>
                  <a:gd name="connsiteX8" fmla="*/ 13723 w 28429"/>
                  <a:gd name="connsiteY8" fmla="*/ 0 h 39698"/>
                  <a:gd name="connsiteX9" fmla="*/ 17711 w 28429"/>
                  <a:gd name="connsiteY9" fmla="*/ 2860 h 39698"/>
                  <a:gd name="connsiteX10" fmla="*/ 24270 w 28429"/>
                  <a:gd name="connsiteY10" fmla="*/ 8580 h 39698"/>
                  <a:gd name="connsiteX11" fmla="*/ 28285 w 28429"/>
                  <a:gd name="connsiteY11" fmla="*/ 16268 h 39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8429" h="39698">
                    <a:moveTo>
                      <a:pt x="28285" y="16268"/>
                    </a:moveTo>
                    <a:cubicBezTo>
                      <a:pt x="28862" y="19495"/>
                      <a:pt x="27708" y="23982"/>
                      <a:pt x="24848" y="29702"/>
                    </a:cubicBezTo>
                    <a:cubicBezTo>
                      <a:pt x="21410" y="36366"/>
                      <a:pt x="18183" y="39699"/>
                      <a:pt x="15139" y="39699"/>
                    </a:cubicBezTo>
                    <a:cubicBezTo>
                      <a:pt x="13040" y="37993"/>
                      <a:pt x="9997" y="35605"/>
                      <a:pt x="6009" y="32562"/>
                    </a:cubicBezTo>
                    <a:cubicBezTo>
                      <a:pt x="2020" y="29518"/>
                      <a:pt x="0" y="27419"/>
                      <a:pt x="0" y="26264"/>
                    </a:cubicBezTo>
                    <a:lnTo>
                      <a:pt x="577" y="25136"/>
                    </a:lnTo>
                    <a:cubicBezTo>
                      <a:pt x="1732" y="22670"/>
                      <a:pt x="3805" y="18104"/>
                      <a:pt x="6848" y="11414"/>
                    </a:cubicBezTo>
                    <a:cubicBezTo>
                      <a:pt x="7609" y="9892"/>
                      <a:pt x="9524" y="6560"/>
                      <a:pt x="12568" y="1417"/>
                    </a:cubicBezTo>
                    <a:lnTo>
                      <a:pt x="13723" y="0"/>
                    </a:lnTo>
                    <a:cubicBezTo>
                      <a:pt x="14483" y="761"/>
                      <a:pt x="15822" y="1705"/>
                      <a:pt x="17711" y="2860"/>
                    </a:cubicBezTo>
                    <a:cubicBezTo>
                      <a:pt x="21332" y="5536"/>
                      <a:pt x="23509" y="7425"/>
                      <a:pt x="24270" y="8580"/>
                    </a:cubicBezTo>
                    <a:cubicBezTo>
                      <a:pt x="26369" y="11230"/>
                      <a:pt x="27708" y="13801"/>
                      <a:pt x="28285" y="16268"/>
                    </a:cubicBezTo>
                    <a:close/>
                  </a:path>
                </a:pathLst>
              </a:custGeom>
              <a:grpFill/>
              <a:ln w="2609"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D000998E-BC33-3591-E699-2E2035C51DC1}"/>
                  </a:ext>
                </a:extLst>
              </p:cNvPr>
              <p:cNvSpPr/>
              <p:nvPr/>
            </p:nvSpPr>
            <p:spPr>
              <a:xfrm>
                <a:off x="6948061" y="2877077"/>
                <a:ext cx="50711" cy="67379"/>
              </a:xfrm>
              <a:custGeom>
                <a:avLst/>
                <a:gdLst>
                  <a:gd name="connsiteX0" fmla="*/ 24795 w 50711"/>
                  <a:gd name="connsiteY0" fmla="*/ 46835 h 67379"/>
                  <a:gd name="connsiteX1" fmla="*/ 21778 w 50711"/>
                  <a:gd name="connsiteY1" fmla="*/ 58616 h 67379"/>
                  <a:gd name="connsiteX2" fmla="*/ 13250 w 50711"/>
                  <a:gd name="connsiteY2" fmla="*/ 67380 h 67379"/>
                  <a:gd name="connsiteX3" fmla="*/ 5248 w 50711"/>
                  <a:gd name="connsiteY3" fmla="*/ 61109 h 67379"/>
                  <a:gd name="connsiteX4" fmla="*/ 0 w 50711"/>
                  <a:gd name="connsiteY4" fmla="*/ 55599 h 67379"/>
                  <a:gd name="connsiteX5" fmla="*/ 499 w 50711"/>
                  <a:gd name="connsiteY5" fmla="*/ 54602 h 67379"/>
                  <a:gd name="connsiteX6" fmla="*/ 6009 w 50711"/>
                  <a:gd name="connsiteY6" fmla="*/ 42585 h 67379"/>
                  <a:gd name="connsiteX7" fmla="*/ 11020 w 50711"/>
                  <a:gd name="connsiteY7" fmla="*/ 33821 h 67379"/>
                  <a:gd name="connsiteX8" fmla="*/ 12017 w 50711"/>
                  <a:gd name="connsiteY8" fmla="*/ 32562 h 67379"/>
                  <a:gd name="connsiteX9" fmla="*/ 15533 w 50711"/>
                  <a:gd name="connsiteY9" fmla="*/ 35054 h 67379"/>
                  <a:gd name="connsiteX10" fmla="*/ 21305 w 50711"/>
                  <a:gd name="connsiteY10" fmla="*/ 40066 h 67379"/>
                  <a:gd name="connsiteX11" fmla="*/ 24795 w 50711"/>
                  <a:gd name="connsiteY11" fmla="*/ 46835 h 67379"/>
                  <a:gd name="connsiteX12" fmla="*/ 37547 w 50711"/>
                  <a:gd name="connsiteY12" fmla="*/ 14274 h 67379"/>
                  <a:gd name="connsiteX13" fmla="*/ 34556 w 50711"/>
                  <a:gd name="connsiteY13" fmla="*/ 26055 h 67379"/>
                  <a:gd name="connsiteX14" fmla="*/ 26028 w 50711"/>
                  <a:gd name="connsiteY14" fmla="*/ 34818 h 67379"/>
                  <a:gd name="connsiteX15" fmla="*/ 17999 w 50711"/>
                  <a:gd name="connsiteY15" fmla="*/ 28810 h 67379"/>
                  <a:gd name="connsiteX16" fmla="*/ 12752 w 50711"/>
                  <a:gd name="connsiteY16" fmla="*/ 23037 h 67379"/>
                  <a:gd name="connsiteX17" fmla="*/ 13250 w 50711"/>
                  <a:gd name="connsiteY17" fmla="*/ 22040 h 67379"/>
                  <a:gd name="connsiteX18" fmla="*/ 18760 w 50711"/>
                  <a:gd name="connsiteY18" fmla="*/ 10023 h 67379"/>
                  <a:gd name="connsiteX19" fmla="*/ 23772 w 50711"/>
                  <a:gd name="connsiteY19" fmla="*/ 1259 h 67379"/>
                  <a:gd name="connsiteX20" fmla="*/ 24769 w 50711"/>
                  <a:gd name="connsiteY20" fmla="*/ 0 h 67379"/>
                  <a:gd name="connsiteX21" fmla="*/ 28285 w 50711"/>
                  <a:gd name="connsiteY21" fmla="*/ 2493 h 67379"/>
                  <a:gd name="connsiteX22" fmla="*/ 34057 w 50711"/>
                  <a:gd name="connsiteY22" fmla="*/ 7504 h 67379"/>
                  <a:gd name="connsiteX23" fmla="*/ 37547 w 50711"/>
                  <a:gd name="connsiteY23" fmla="*/ 14274 h 67379"/>
                  <a:gd name="connsiteX24" fmla="*/ 50587 w 50711"/>
                  <a:gd name="connsiteY24" fmla="*/ 45340 h 67379"/>
                  <a:gd name="connsiteX25" fmla="*/ 47570 w 50711"/>
                  <a:gd name="connsiteY25" fmla="*/ 57121 h 67379"/>
                  <a:gd name="connsiteX26" fmla="*/ 39069 w 50711"/>
                  <a:gd name="connsiteY26" fmla="*/ 65884 h 67379"/>
                  <a:gd name="connsiteX27" fmla="*/ 31066 w 50711"/>
                  <a:gd name="connsiteY27" fmla="*/ 59613 h 67379"/>
                  <a:gd name="connsiteX28" fmla="*/ 25818 w 50711"/>
                  <a:gd name="connsiteY28" fmla="*/ 54103 h 67379"/>
                  <a:gd name="connsiteX29" fmla="*/ 26317 w 50711"/>
                  <a:gd name="connsiteY29" fmla="*/ 53106 h 67379"/>
                  <a:gd name="connsiteX30" fmla="*/ 31827 w 50711"/>
                  <a:gd name="connsiteY30" fmla="*/ 41089 h 67379"/>
                  <a:gd name="connsiteX31" fmla="*/ 36839 w 50711"/>
                  <a:gd name="connsiteY31" fmla="*/ 32326 h 67379"/>
                  <a:gd name="connsiteX32" fmla="*/ 37836 w 50711"/>
                  <a:gd name="connsiteY32" fmla="*/ 31066 h 67379"/>
                  <a:gd name="connsiteX33" fmla="*/ 41352 w 50711"/>
                  <a:gd name="connsiteY33" fmla="*/ 33585 h 67379"/>
                  <a:gd name="connsiteX34" fmla="*/ 47124 w 50711"/>
                  <a:gd name="connsiteY34" fmla="*/ 38597 h 67379"/>
                  <a:gd name="connsiteX35" fmla="*/ 50587 w 50711"/>
                  <a:gd name="connsiteY35" fmla="*/ 45340 h 67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0711" h="67379">
                    <a:moveTo>
                      <a:pt x="24795" y="46835"/>
                    </a:moveTo>
                    <a:cubicBezTo>
                      <a:pt x="25294" y="49669"/>
                      <a:pt x="24297" y="53605"/>
                      <a:pt x="21778" y="58616"/>
                    </a:cubicBezTo>
                    <a:cubicBezTo>
                      <a:pt x="18787" y="64467"/>
                      <a:pt x="15927" y="67380"/>
                      <a:pt x="13250" y="67380"/>
                    </a:cubicBezTo>
                    <a:cubicBezTo>
                      <a:pt x="11414" y="65884"/>
                      <a:pt x="8737" y="63785"/>
                      <a:pt x="5248" y="61109"/>
                    </a:cubicBezTo>
                    <a:cubicBezTo>
                      <a:pt x="1732" y="58433"/>
                      <a:pt x="0" y="56596"/>
                      <a:pt x="0" y="55599"/>
                    </a:cubicBezTo>
                    <a:lnTo>
                      <a:pt x="499" y="54602"/>
                    </a:lnTo>
                    <a:cubicBezTo>
                      <a:pt x="1496" y="52424"/>
                      <a:pt x="3332" y="48436"/>
                      <a:pt x="6009" y="42585"/>
                    </a:cubicBezTo>
                    <a:cubicBezTo>
                      <a:pt x="6665" y="41247"/>
                      <a:pt x="8344" y="38334"/>
                      <a:pt x="11020" y="33821"/>
                    </a:cubicBezTo>
                    <a:lnTo>
                      <a:pt x="12017" y="32562"/>
                    </a:lnTo>
                    <a:cubicBezTo>
                      <a:pt x="12673" y="33218"/>
                      <a:pt x="13854" y="34057"/>
                      <a:pt x="15533" y="35054"/>
                    </a:cubicBezTo>
                    <a:cubicBezTo>
                      <a:pt x="18708" y="37390"/>
                      <a:pt x="20623" y="39069"/>
                      <a:pt x="21305" y="40066"/>
                    </a:cubicBezTo>
                    <a:cubicBezTo>
                      <a:pt x="23116" y="42401"/>
                      <a:pt x="24270" y="44658"/>
                      <a:pt x="24795" y="46835"/>
                    </a:cubicBezTo>
                    <a:close/>
                    <a:moveTo>
                      <a:pt x="37547" y="14274"/>
                    </a:moveTo>
                    <a:cubicBezTo>
                      <a:pt x="38045" y="17107"/>
                      <a:pt x="37048" y="21043"/>
                      <a:pt x="34556" y="26055"/>
                    </a:cubicBezTo>
                    <a:cubicBezTo>
                      <a:pt x="31538" y="31906"/>
                      <a:pt x="28705" y="34818"/>
                      <a:pt x="26028" y="34818"/>
                    </a:cubicBezTo>
                    <a:cubicBezTo>
                      <a:pt x="25530" y="34818"/>
                      <a:pt x="22854" y="32824"/>
                      <a:pt x="17999" y="28810"/>
                    </a:cubicBezTo>
                    <a:cubicBezTo>
                      <a:pt x="14484" y="25976"/>
                      <a:pt x="12752" y="24061"/>
                      <a:pt x="12752" y="23037"/>
                    </a:cubicBezTo>
                    <a:lnTo>
                      <a:pt x="13250" y="22040"/>
                    </a:lnTo>
                    <a:cubicBezTo>
                      <a:pt x="14247" y="19862"/>
                      <a:pt x="16084" y="15874"/>
                      <a:pt x="18760" y="10023"/>
                    </a:cubicBezTo>
                    <a:cubicBezTo>
                      <a:pt x="19416" y="8685"/>
                      <a:pt x="21096" y="5772"/>
                      <a:pt x="23772" y="1259"/>
                    </a:cubicBezTo>
                    <a:lnTo>
                      <a:pt x="24769" y="0"/>
                    </a:lnTo>
                    <a:cubicBezTo>
                      <a:pt x="25425" y="656"/>
                      <a:pt x="26606" y="1496"/>
                      <a:pt x="28285" y="2493"/>
                    </a:cubicBezTo>
                    <a:cubicBezTo>
                      <a:pt x="31460" y="4828"/>
                      <a:pt x="33375" y="6507"/>
                      <a:pt x="34057" y="7504"/>
                    </a:cubicBezTo>
                    <a:cubicBezTo>
                      <a:pt x="35894" y="9866"/>
                      <a:pt x="37048" y="12122"/>
                      <a:pt x="37547" y="14274"/>
                    </a:cubicBezTo>
                    <a:close/>
                    <a:moveTo>
                      <a:pt x="50587" y="45340"/>
                    </a:moveTo>
                    <a:cubicBezTo>
                      <a:pt x="51086" y="48174"/>
                      <a:pt x="50089" y="52109"/>
                      <a:pt x="47570" y="57121"/>
                    </a:cubicBezTo>
                    <a:cubicBezTo>
                      <a:pt x="44579" y="62972"/>
                      <a:pt x="41719" y="65884"/>
                      <a:pt x="39069" y="65884"/>
                    </a:cubicBezTo>
                    <a:cubicBezTo>
                      <a:pt x="37232" y="64389"/>
                      <a:pt x="34556" y="62290"/>
                      <a:pt x="31066" y="59613"/>
                    </a:cubicBezTo>
                    <a:cubicBezTo>
                      <a:pt x="27550" y="56937"/>
                      <a:pt x="25818" y="55100"/>
                      <a:pt x="25818" y="54103"/>
                    </a:cubicBezTo>
                    <a:lnTo>
                      <a:pt x="26317" y="53106"/>
                    </a:lnTo>
                    <a:cubicBezTo>
                      <a:pt x="27314" y="50929"/>
                      <a:pt x="29151" y="46940"/>
                      <a:pt x="31827" y="41089"/>
                    </a:cubicBezTo>
                    <a:cubicBezTo>
                      <a:pt x="32483" y="39751"/>
                      <a:pt x="34162" y="36839"/>
                      <a:pt x="36839" y="32326"/>
                    </a:cubicBezTo>
                    <a:lnTo>
                      <a:pt x="37836" y="31066"/>
                    </a:lnTo>
                    <a:cubicBezTo>
                      <a:pt x="38492" y="31748"/>
                      <a:pt x="39672" y="32562"/>
                      <a:pt x="41352" y="33585"/>
                    </a:cubicBezTo>
                    <a:cubicBezTo>
                      <a:pt x="44526" y="35920"/>
                      <a:pt x="46442" y="37599"/>
                      <a:pt x="47124" y="38597"/>
                    </a:cubicBezTo>
                    <a:cubicBezTo>
                      <a:pt x="48908" y="40905"/>
                      <a:pt x="50089" y="43162"/>
                      <a:pt x="50587" y="45340"/>
                    </a:cubicBezTo>
                    <a:close/>
                  </a:path>
                </a:pathLst>
              </a:custGeom>
              <a:grpFill/>
              <a:ln w="2609" cap="flat">
                <a:noFill/>
                <a:prstDash val="solid"/>
                <a:miter/>
              </a:ln>
            </p:spPr>
            <p:txBody>
              <a:bodyPr rtlCol="0" anchor="ctr"/>
              <a:lstStyle/>
              <a:p>
                <a:endParaRPr lang="en-US"/>
              </a:p>
            </p:txBody>
          </p:sp>
          <p:grpSp>
            <p:nvGrpSpPr>
              <p:cNvPr id="33" name="Group 32">
                <a:extLst>
                  <a:ext uri="{FF2B5EF4-FFF2-40B4-BE49-F238E27FC236}">
                    <a16:creationId xmlns:a16="http://schemas.microsoft.com/office/drawing/2014/main" id="{D804837E-4DB4-BCE8-CD82-7CD4DA1A8A27}"/>
                  </a:ext>
                </a:extLst>
              </p:cNvPr>
              <p:cNvGrpSpPr/>
              <p:nvPr/>
            </p:nvGrpSpPr>
            <p:grpSpPr>
              <a:xfrm>
                <a:off x="6149965" y="2919189"/>
                <a:ext cx="961402" cy="261333"/>
                <a:chOff x="6149965" y="2919189"/>
                <a:chExt cx="961402" cy="261333"/>
              </a:xfrm>
              <a:grpFill/>
            </p:grpSpPr>
            <p:sp>
              <p:nvSpPr>
                <p:cNvPr id="34" name="Freeform: Shape 33">
                  <a:extLst>
                    <a:ext uri="{FF2B5EF4-FFF2-40B4-BE49-F238E27FC236}">
                      <a16:creationId xmlns:a16="http://schemas.microsoft.com/office/drawing/2014/main" id="{14AB1825-B951-826B-FDF5-78B5CB4FD49F}"/>
                    </a:ext>
                  </a:extLst>
                </p:cNvPr>
                <p:cNvSpPr/>
                <p:nvPr/>
              </p:nvSpPr>
              <p:spPr>
                <a:xfrm>
                  <a:off x="6722569" y="2983263"/>
                  <a:ext cx="25312" cy="38319"/>
                </a:xfrm>
                <a:custGeom>
                  <a:avLst/>
                  <a:gdLst>
                    <a:gd name="connsiteX0" fmla="*/ 10312 w 25312"/>
                    <a:gd name="connsiteY0" fmla="*/ 15166 h 38319"/>
                    <a:gd name="connsiteX1" fmla="*/ 19731 w 25312"/>
                    <a:gd name="connsiteY1" fmla="*/ 0 h 38319"/>
                    <a:gd name="connsiteX2" fmla="*/ 24375 w 25312"/>
                    <a:gd name="connsiteY2" fmla="*/ 16635 h 38319"/>
                    <a:gd name="connsiteX3" fmla="*/ 10443 w 25312"/>
                    <a:gd name="connsiteY3" fmla="*/ 35789 h 38319"/>
                    <a:gd name="connsiteX4" fmla="*/ 0 w 25312"/>
                    <a:gd name="connsiteY4" fmla="*/ 37048 h 38319"/>
                    <a:gd name="connsiteX5" fmla="*/ 17711 w 25312"/>
                    <a:gd name="connsiteY5" fmla="*/ 21988 h 38319"/>
                    <a:gd name="connsiteX6" fmla="*/ 10312 w 25312"/>
                    <a:gd name="connsiteY6" fmla="*/ 15166 h 383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312" h="38319">
                      <a:moveTo>
                        <a:pt x="10312" y="15166"/>
                      </a:moveTo>
                      <a:cubicBezTo>
                        <a:pt x="12621" y="9761"/>
                        <a:pt x="13250" y="1942"/>
                        <a:pt x="19731" y="0"/>
                      </a:cubicBezTo>
                      <a:cubicBezTo>
                        <a:pt x="25162" y="3621"/>
                        <a:pt x="26448" y="10758"/>
                        <a:pt x="24375" y="16635"/>
                      </a:cubicBezTo>
                      <a:cubicBezTo>
                        <a:pt x="21568" y="24061"/>
                        <a:pt x="17134" y="31276"/>
                        <a:pt x="10443" y="35789"/>
                      </a:cubicBezTo>
                      <a:cubicBezTo>
                        <a:pt x="7320" y="37573"/>
                        <a:pt x="3332" y="39751"/>
                        <a:pt x="0" y="37048"/>
                      </a:cubicBezTo>
                      <a:cubicBezTo>
                        <a:pt x="6350" y="32614"/>
                        <a:pt x="14090" y="29334"/>
                        <a:pt x="17711" y="21988"/>
                      </a:cubicBezTo>
                      <a:cubicBezTo>
                        <a:pt x="14247" y="21410"/>
                        <a:pt x="8265" y="20125"/>
                        <a:pt x="10312" y="15166"/>
                      </a:cubicBezTo>
                      <a:close/>
                    </a:path>
                  </a:pathLst>
                </a:custGeom>
                <a:grpFill/>
                <a:ln w="2609"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3912433F-3CF6-E1DA-A209-414EA35F1BFE}"/>
                    </a:ext>
                  </a:extLst>
                </p:cNvPr>
                <p:cNvSpPr/>
                <p:nvPr/>
              </p:nvSpPr>
              <p:spPr>
                <a:xfrm>
                  <a:off x="6583507" y="2929379"/>
                  <a:ext cx="41246" cy="52362"/>
                </a:xfrm>
                <a:custGeom>
                  <a:avLst/>
                  <a:gdLst>
                    <a:gd name="connsiteX0" fmla="*/ 0 w 41246"/>
                    <a:gd name="connsiteY0" fmla="*/ 40608 h 52362"/>
                    <a:gd name="connsiteX1" fmla="*/ 5221 w 41246"/>
                    <a:gd name="connsiteY1" fmla="*/ 36016 h 52362"/>
                    <a:gd name="connsiteX2" fmla="*/ 12621 w 41246"/>
                    <a:gd name="connsiteY2" fmla="*/ 22844 h 52362"/>
                    <a:gd name="connsiteX3" fmla="*/ 21227 w 41246"/>
                    <a:gd name="connsiteY3" fmla="*/ 12821 h 52362"/>
                    <a:gd name="connsiteX4" fmla="*/ 28626 w 41246"/>
                    <a:gd name="connsiteY4" fmla="*/ 201 h 52362"/>
                    <a:gd name="connsiteX5" fmla="*/ 36471 w 41246"/>
                    <a:gd name="connsiteY5" fmla="*/ 7364 h 52362"/>
                    <a:gd name="connsiteX6" fmla="*/ 41247 w 41246"/>
                    <a:gd name="connsiteY6" fmla="*/ 19696 h 52362"/>
                    <a:gd name="connsiteX7" fmla="*/ 36943 w 41246"/>
                    <a:gd name="connsiteY7" fmla="*/ 29876 h 52362"/>
                    <a:gd name="connsiteX8" fmla="*/ 27104 w 41246"/>
                    <a:gd name="connsiteY8" fmla="*/ 34599 h 52362"/>
                    <a:gd name="connsiteX9" fmla="*/ 20650 w 41246"/>
                    <a:gd name="connsiteY9" fmla="*/ 33733 h 52362"/>
                    <a:gd name="connsiteX10" fmla="*/ 10784 w 41246"/>
                    <a:gd name="connsiteY10" fmla="*/ 39480 h 52362"/>
                    <a:gd name="connsiteX11" fmla="*/ 6796 w 41246"/>
                    <a:gd name="connsiteY11" fmla="*/ 45199 h 52362"/>
                    <a:gd name="connsiteX12" fmla="*/ 26 w 41246"/>
                    <a:gd name="connsiteY12" fmla="*/ 52363 h 52362"/>
                    <a:gd name="connsiteX13" fmla="*/ 26 w 41246"/>
                    <a:gd name="connsiteY13" fmla="*/ 40608 h 52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1246" h="52362">
                      <a:moveTo>
                        <a:pt x="0" y="40608"/>
                      </a:moveTo>
                      <a:cubicBezTo>
                        <a:pt x="2886" y="38325"/>
                        <a:pt x="4618" y="36777"/>
                        <a:pt x="5221" y="36016"/>
                      </a:cubicBezTo>
                      <a:lnTo>
                        <a:pt x="12621" y="22844"/>
                      </a:lnTo>
                      <a:cubicBezTo>
                        <a:pt x="15900" y="18463"/>
                        <a:pt x="18787" y="15104"/>
                        <a:pt x="21227" y="12821"/>
                      </a:cubicBezTo>
                      <a:cubicBezTo>
                        <a:pt x="24716" y="7285"/>
                        <a:pt x="27183" y="3087"/>
                        <a:pt x="28626" y="201"/>
                      </a:cubicBezTo>
                      <a:cubicBezTo>
                        <a:pt x="30673" y="-744"/>
                        <a:pt x="33296" y="1644"/>
                        <a:pt x="36471" y="7364"/>
                      </a:cubicBezTo>
                      <a:cubicBezTo>
                        <a:pt x="39646" y="13084"/>
                        <a:pt x="41247" y="17203"/>
                        <a:pt x="41247" y="19696"/>
                      </a:cubicBezTo>
                      <a:cubicBezTo>
                        <a:pt x="41247" y="23343"/>
                        <a:pt x="39803" y="26728"/>
                        <a:pt x="36943" y="29876"/>
                      </a:cubicBezTo>
                      <a:cubicBezTo>
                        <a:pt x="34057" y="33025"/>
                        <a:pt x="30777" y="34599"/>
                        <a:pt x="27104" y="34599"/>
                      </a:cubicBezTo>
                      <a:cubicBezTo>
                        <a:pt x="25267" y="34416"/>
                        <a:pt x="23116" y="34127"/>
                        <a:pt x="20650" y="33733"/>
                      </a:cubicBezTo>
                      <a:cubicBezTo>
                        <a:pt x="16950" y="33156"/>
                        <a:pt x="13670" y="35072"/>
                        <a:pt x="10784" y="39480"/>
                      </a:cubicBezTo>
                      <a:cubicBezTo>
                        <a:pt x="8737" y="42523"/>
                        <a:pt x="7399" y="44439"/>
                        <a:pt x="6796" y="45199"/>
                      </a:cubicBezTo>
                      <a:lnTo>
                        <a:pt x="26" y="52363"/>
                      </a:lnTo>
                      <a:lnTo>
                        <a:pt x="26" y="40608"/>
                      </a:lnTo>
                      <a:close/>
                    </a:path>
                  </a:pathLst>
                </a:custGeom>
                <a:grpFill/>
                <a:ln w="2609"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3E32207F-666A-DC1C-8AB1-047816A79091}"/>
                    </a:ext>
                  </a:extLst>
                </p:cNvPr>
                <p:cNvSpPr/>
                <p:nvPr/>
              </p:nvSpPr>
              <p:spPr>
                <a:xfrm>
                  <a:off x="6487238" y="2969986"/>
                  <a:ext cx="98909" cy="54444"/>
                </a:xfrm>
                <a:custGeom>
                  <a:avLst/>
                  <a:gdLst>
                    <a:gd name="connsiteX0" fmla="*/ 96347 w 98909"/>
                    <a:gd name="connsiteY0" fmla="*/ 11729 h 54444"/>
                    <a:gd name="connsiteX1" fmla="*/ 90811 w 98909"/>
                    <a:gd name="connsiteY1" fmla="*/ 15743 h 54444"/>
                    <a:gd name="connsiteX2" fmla="*/ 86193 w 98909"/>
                    <a:gd name="connsiteY2" fmla="*/ 17737 h 54444"/>
                    <a:gd name="connsiteX3" fmla="*/ 71106 w 98909"/>
                    <a:gd name="connsiteY3" fmla="*/ 27471 h 54444"/>
                    <a:gd name="connsiteX4" fmla="*/ 68639 w 98909"/>
                    <a:gd name="connsiteY4" fmla="*/ 28049 h 54444"/>
                    <a:gd name="connsiteX5" fmla="*/ 50482 w 98909"/>
                    <a:gd name="connsiteY5" fmla="*/ 36944 h 54444"/>
                    <a:gd name="connsiteX6" fmla="*/ 40013 w 98909"/>
                    <a:gd name="connsiteY6" fmla="*/ 34949 h 54444"/>
                    <a:gd name="connsiteX7" fmla="*/ 23090 w 98909"/>
                    <a:gd name="connsiteY7" fmla="*/ 39830 h 54444"/>
                    <a:gd name="connsiteX8" fmla="*/ 10469 w 98909"/>
                    <a:gd name="connsiteY8" fmla="*/ 51007 h 54444"/>
                    <a:gd name="connsiteX9" fmla="*/ 6481 w 98909"/>
                    <a:gd name="connsiteY9" fmla="*/ 54444 h 54444"/>
                    <a:gd name="connsiteX10" fmla="*/ 0 w 98909"/>
                    <a:gd name="connsiteY10" fmla="*/ 53579 h 54444"/>
                    <a:gd name="connsiteX11" fmla="*/ 3700 w 98909"/>
                    <a:gd name="connsiteY11" fmla="*/ 47859 h 54444"/>
                    <a:gd name="connsiteX12" fmla="*/ 11387 w 98909"/>
                    <a:gd name="connsiteY12" fmla="*/ 38964 h 54444"/>
                    <a:gd name="connsiteX13" fmla="*/ 23693 w 98909"/>
                    <a:gd name="connsiteY13" fmla="*/ 27498 h 54444"/>
                    <a:gd name="connsiteX14" fmla="*/ 50168 w 98909"/>
                    <a:gd name="connsiteY14" fmla="*/ 16032 h 54444"/>
                    <a:gd name="connsiteX15" fmla="*/ 56019 w 98909"/>
                    <a:gd name="connsiteY15" fmla="*/ 17475 h 54444"/>
                    <a:gd name="connsiteX16" fmla="*/ 60637 w 98909"/>
                    <a:gd name="connsiteY16" fmla="*/ 18918 h 54444"/>
                    <a:gd name="connsiteX17" fmla="*/ 65858 w 98909"/>
                    <a:gd name="connsiteY17" fmla="*/ 16609 h 54444"/>
                    <a:gd name="connsiteX18" fmla="*/ 69873 w 98909"/>
                    <a:gd name="connsiteY18" fmla="*/ 12594 h 54444"/>
                    <a:gd name="connsiteX19" fmla="*/ 72339 w 98909"/>
                    <a:gd name="connsiteY19" fmla="*/ 10023 h 54444"/>
                    <a:gd name="connsiteX20" fmla="*/ 73572 w 98909"/>
                    <a:gd name="connsiteY20" fmla="*/ 8869 h 54444"/>
                    <a:gd name="connsiteX21" fmla="*/ 76957 w 98909"/>
                    <a:gd name="connsiteY21" fmla="*/ 10023 h 54444"/>
                    <a:gd name="connsiteX22" fmla="*/ 84960 w 98909"/>
                    <a:gd name="connsiteY22" fmla="*/ 4014 h 54444"/>
                    <a:gd name="connsiteX23" fmla="*/ 88029 w 98909"/>
                    <a:gd name="connsiteY23" fmla="*/ 289 h 54444"/>
                    <a:gd name="connsiteX24" fmla="*/ 91414 w 98909"/>
                    <a:gd name="connsiteY24" fmla="*/ 1154 h 54444"/>
                    <a:gd name="connsiteX25" fmla="*/ 96347 w 98909"/>
                    <a:gd name="connsiteY25" fmla="*/ 0 h 54444"/>
                    <a:gd name="connsiteX26" fmla="*/ 97265 w 98909"/>
                    <a:gd name="connsiteY26" fmla="*/ 1417 h 54444"/>
                    <a:gd name="connsiteX27" fmla="*/ 98813 w 98909"/>
                    <a:gd name="connsiteY27" fmla="*/ 4277 h 54444"/>
                    <a:gd name="connsiteX28" fmla="*/ 96347 w 98909"/>
                    <a:gd name="connsiteY28" fmla="*/ 11729 h 54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98909" h="54444">
                      <a:moveTo>
                        <a:pt x="96347" y="11729"/>
                      </a:moveTo>
                      <a:cubicBezTo>
                        <a:pt x="94510" y="13644"/>
                        <a:pt x="92647" y="14982"/>
                        <a:pt x="90811" y="15743"/>
                      </a:cubicBezTo>
                      <a:lnTo>
                        <a:pt x="86193" y="17737"/>
                      </a:lnTo>
                      <a:cubicBezTo>
                        <a:pt x="82913" y="20020"/>
                        <a:pt x="77875" y="23273"/>
                        <a:pt x="71106" y="27471"/>
                      </a:cubicBezTo>
                      <a:lnTo>
                        <a:pt x="68639" y="28049"/>
                      </a:lnTo>
                      <a:cubicBezTo>
                        <a:pt x="61240" y="33979"/>
                        <a:pt x="55205" y="36944"/>
                        <a:pt x="50482" y="36944"/>
                      </a:cubicBezTo>
                      <a:cubicBezTo>
                        <a:pt x="47203" y="35605"/>
                        <a:pt x="43713" y="34949"/>
                        <a:pt x="40013" y="34949"/>
                      </a:cubicBezTo>
                      <a:cubicBezTo>
                        <a:pt x="34871" y="34949"/>
                        <a:pt x="29229" y="36576"/>
                        <a:pt x="23090" y="39830"/>
                      </a:cubicBezTo>
                      <a:cubicBezTo>
                        <a:pt x="16924" y="43083"/>
                        <a:pt x="12726" y="46809"/>
                        <a:pt x="10469" y="51007"/>
                      </a:cubicBezTo>
                      <a:cubicBezTo>
                        <a:pt x="9236" y="52739"/>
                        <a:pt x="7898" y="53867"/>
                        <a:pt x="6481" y="54444"/>
                      </a:cubicBezTo>
                      <a:cubicBezTo>
                        <a:pt x="4014" y="54444"/>
                        <a:pt x="1863" y="54156"/>
                        <a:pt x="0" y="53579"/>
                      </a:cubicBezTo>
                      <a:lnTo>
                        <a:pt x="3700" y="47859"/>
                      </a:lnTo>
                      <a:lnTo>
                        <a:pt x="11387" y="38964"/>
                      </a:lnTo>
                      <a:cubicBezTo>
                        <a:pt x="14457" y="35527"/>
                        <a:pt x="18577" y="31696"/>
                        <a:pt x="23693" y="27498"/>
                      </a:cubicBezTo>
                      <a:cubicBezTo>
                        <a:pt x="33139" y="19862"/>
                        <a:pt x="41955" y="16032"/>
                        <a:pt x="50168" y="16032"/>
                      </a:cubicBezTo>
                      <a:cubicBezTo>
                        <a:pt x="51611" y="16032"/>
                        <a:pt x="53552" y="16504"/>
                        <a:pt x="56019" y="17475"/>
                      </a:cubicBezTo>
                      <a:cubicBezTo>
                        <a:pt x="58485" y="18419"/>
                        <a:pt x="60007" y="18918"/>
                        <a:pt x="60637" y="18918"/>
                      </a:cubicBezTo>
                      <a:cubicBezTo>
                        <a:pt x="62290" y="18918"/>
                        <a:pt x="64021" y="18157"/>
                        <a:pt x="65858" y="16609"/>
                      </a:cubicBezTo>
                      <a:lnTo>
                        <a:pt x="69873" y="12594"/>
                      </a:lnTo>
                      <a:cubicBezTo>
                        <a:pt x="70476" y="11833"/>
                        <a:pt x="71316" y="10968"/>
                        <a:pt x="72339" y="10023"/>
                      </a:cubicBezTo>
                      <a:lnTo>
                        <a:pt x="73572" y="8869"/>
                      </a:lnTo>
                      <a:cubicBezTo>
                        <a:pt x="74595" y="9629"/>
                        <a:pt x="75724" y="10023"/>
                        <a:pt x="76957" y="10023"/>
                      </a:cubicBezTo>
                      <a:cubicBezTo>
                        <a:pt x="79607" y="10023"/>
                        <a:pt x="82283" y="8029"/>
                        <a:pt x="84960" y="4014"/>
                      </a:cubicBezTo>
                      <a:lnTo>
                        <a:pt x="88029" y="289"/>
                      </a:lnTo>
                      <a:cubicBezTo>
                        <a:pt x="88843" y="866"/>
                        <a:pt x="89971" y="1154"/>
                        <a:pt x="91414" y="1154"/>
                      </a:cubicBezTo>
                      <a:cubicBezTo>
                        <a:pt x="94090" y="761"/>
                        <a:pt x="95717" y="394"/>
                        <a:pt x="96347" y="0"/>
                      </a:cubicBezTo>
                      <a:cubicBezTo>
                        <a:pt x="96767" y="761"/>
                        <a:pt x="97055" y="1233"/>
                        <a:pt x="97265" y="1417"/>
                      </a:cubicBezTo>
                      <a:cubicBezTo>
                        <a:pt x="98289" y="2755"/>
                        <a:pt x="98813" y="3700"/>
                        <a:pt x="98813" y="4277"/>
                      </a:cubicBezTo>
                      <a:cubicBezTo>
                        <a:pt x="99207" y="6560"/>
                        <a:pt x="98394" y="9052"/>
                        <a:pt x="96347" y="11729"/>
                      </a:cubicBezTo>
                      <a:close/>
                    </a:path>
                  </a:pathLst>
                </a:custGeom>
                <a:grpFill/>
                <a:ln w="2609"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EB325F3C-BB7F-5366-5425-98863A69457F}"/>
                    </a:ext>
                  </a:extLst>
                </p:cNvPr>
                <p:cNvSpPr/>
                <p:nvPr/>
              </p:nvSpPr>
              <p:spPr>
                <a:xfrm>
                  <a:off x="6240940" y="3014460"/>
                  <a:ext cx="277390" cy="118334"/>
                </a:xfrm>
                <a:custGeom>
                  <a:avLst/>
                  <a:gdLst>
                    <a:gd name="connsiteX0" fmla="*/ 252465 w 277390"/>
                    <a:gd name="connsiteY0" fmla="*/ 7425 h 118334"/>
                    <a:gd name="connsiteX1" fmla="*/ 258001 w 277390"/>
                    <a:gd name="connsiteY1" fmla="*/ 4565 h 118334"/>
                    <a:gd name="connsiteX2" fmla="*/ 259549 w 277390"/>
                    <a:gd name="connsiteY2" fmla="*/ 4565 h 118334"/>
                    <a:gd name="connsiteX3" fmla="*/ 265085 w 277390"/>
                    <a:gd name="connsiteY3" fmla="*/ 3411 h 118334"/>
                    <a:gd name="connsiteX4" fmla="*/ 277391 w 277390"/>
                    <a:gd name="connsiteY4" fmla="*/ 12017 h 118334"/>
                    <a:gd name="connsiteX5" fmla="*/ 269388 w 277390"/>
                    <a:gd name="connsiteY5" fmla="*/ 28652 h 118334"/>
                    <a:gd name="connsiteX6" fmla="*/ 257056 w 277390"/>
                    <a:gd name="connsiteY6" fmla="*/ 40407 h 118334"/>
                    <a:gd name="connsiteX7" fmla="*/ 245984 w 277390"/>
                    <a:gd name="connsiteY7" fmla="*/ 42978 h 118334"/>
                    <a:gd name="connsiteX8" fmla="*/ 222579 w 277390"/>
                    <a:gd name="connsiteY8" fmla="*/ 48987 h 118334"/>
                    <a:gd name="connsiteX9" fmla="*/ 190254 w 277390"/>
                    <a:gd name="connsiteY9" fmla="*/ 68482 h 118334"/>
                    <a:gd name="connsiteX10" fmla="*/ 157010 w 277390"/>
                    <a:gd name="connsiteY10" fmla="*/ 86534 h 118334"/>
                    <a:gd name="connsiteX11" fmla="*/ 26160 w 277390"/>
                    <a:gd name="connsiteY11" fmla="*/ 118335 h 118334"/>
                    <a:gd name="connsiteX12" fmla="*/ 0 w 277390"/>
                    <a:gd name="connsiteY12" fmla="*/ 116052 h 118334"/>
                    <a:gd name="connsiteX13" fmla="*/ 0 w 277390"/>
                    <a:gd name="connsiteY13" fmla="*/ 82519 h 118334"/>
                    <a:gd name="connsiteX14" fmla="*/ 40643 w 277390"/>
                    <a:gd name="connsiteY14" fmla="*/ 87977 h 118334"/>
                    <a:gd name="connsiteX15" fmla="*/ 47727 w 277390"/>
                    <a:gd name="connsiteY15" fmla="*/ 87977 h 118334"/>
                    <a:gd name="connsiteX16" fmla="*/ 82834 w 277390"/>
                    <a:gd name="connsiteY16" fmla="*/ 85117 h 118334"/>
                    <a:gd name="connsiteX17" fmla="*/ 148115 w 277390"/>
                    <a:gd name="connsiteY17" fmla="*/ 67354 h 118334"/>
                    <a:gd name="connsiteX18" fmla="*/ 196157 w 277390"/>
                    <a:gd name="connsiteY18" fmla="*/ 46153 h 118334"/>
                    <a:gd name="connsiteX19" fmla="*/ 200460 w 277390"/>
                    <a:gd name="connsiteY19" fmla="*/ 40722 h 118334"/>
                    <a:gd name="connsiteX20" fmla="*/ 215233 w 277390"/>
                    <a:gd name="connsiteY20" fmla="*/ 16058 h 118334"/>
                    <a:gd name="connsiteX21" fmla="*/ 237089 w 277390"/>
                    <a:gd name="connsiteY21" fmla="*/ 0 h 118334"/>
                    <a:gd name="connsiteX22" fmla="*/ 248791 w 277390"/>
                    <a:gd name="connsiteY22" fmla="*/ 6297 h 118334"/>
                    <a:gd name="connsiteX23" fmla="*/ 252465 w 277390"/>
                    <a:gd name="connsiteY23" fmla="*/ 7425 h 118334"/>
                    <a:gd name="connsiteX24" fmla="*/ 239844 w 277390"/>
                    <a:gd name="connsiteY24" fmla="*/ 18603 h 118334"/>
                    <a:gd name="connsiteX25" fmla="*/ 230923 w 277390"/>
                    <a:gd name="connsiteY25" fmla="*/ 13723 h 118334"/>
                    <a:gd name="connsiteX26" fmla="*/ 215836 w 277390"/>
                    <a:gd name="connsiteY26" fmla="*/ 24612 h 118334"/>
                    <a:gd name="connsiteX27" fmla="*/ 209067 w 277390"/>
                    <a:gd name="connsiteY27" fmla="*/ 35212 h 118334"/>
                    <a:gd name="connsiteX28" fmla="*/ 205078 w 277390"/>
                    <a:gd name="connsiteY28" fmla="*/ 42375 h 118334"/>
                    <a:gd name="connsiteX29" fmla="*/ 239844 w 277390"/>
                    <a:gd name="connsiteY29" fmla="*/ 18603 h 118334"/>
                    <a:gd name="connsiteX30" fmla="*/ 267867 w 277390"/>
                    <a:gd name="connsiteY30" fmla="*/ 19443 h 118334"/>
                    <a:gd name="connsiteX31" fmla="*/ 260152 w 277390"/>
                    <a:gd name="connsiteY31" fmla="*/ 15428 h 118334"/>
                    <a:gd name="connsiteX32" fmla="*/ 232445 w 277390"/>
                    <a:gd name="connsiteY32" fmla="*/ 40354 h 118334"/>
                    <a:gd name="connsiteX33" fmla="*/ 252465 w 277390"/>
                    <a:gd name="connsiteY33" fmla="*/ 31748 h 118334"/>
                    <a:gd name="connsiteX34" fmla="*/ 267867 w 277390"/>
                    <a:gd name="connsiteY34" fmla="*/ 19443 h 1183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77390" h="118334">
                      <a:moveTo>
                        <a:pt x="252465" y="7425"/>
                      </a:moveTo>
                      <a:lnTo>
                        <a:pt x="258001" y="4565"/>
                      </a:lnTo>
                      <a:cubicBezTo>
                        <a:pt x="258421" y="4775"/>
                        <a:pt x="258919" y="4775"/>
                        <a:pt x="259549" y="4565"/>
                      </a:cubicBezTo>
                      <a:cubicBezTo>
                        <a:pt x="262435" y="3805"/>
                        <a:pt x="264272" y="3411"/>
                        <a:pt x="265085" y="3411"/>
                      </a:cubicBezTo>
                      <a:cubicBezTo>
                        <a:pt x="273298" y="3411"/>
                        <a:pt x="277391" y="6271"/>
                        <a:pt x="277391" y="12017"/>
                      </a:cubicBezTo>
                      <a:cubicBezTo>
                        <a:pt x="277391" y="16032"/>
                        <a:pt x="274715" y="21568"/>
                        <a:pt x="269388" y="28652"/>
                      </a:cubicBezTo>
                      <a:cubicBezTo>
                        <a:pt x="265479" y="33821"/>
                        <a:pt x="261386" y="37731"/>
                        <a:pt x="257056" y="40407"/>
                      </a:cubicBezTo>
                      <a:lnTo>
                        <a:pt x="245984" y="42978"/>
                      </a:lnTo>
                      <a:cubicBezTo>
                        <a:pt x="241864" y="43949"/>
                        <a:pt x="234072" y="45943"/>
                        <a:pt x="222579" y="48987"/>
                      </a:cubicBezTo>
                      <a:lnTo>
                        <a:pt x="190254" y="68482"/>
                      </a:lnTo>
                      <a:cubicBezTo>
                        <a:pt x="176898" y="76511"/>
                        <a:pt x="165826" y="82519"/>
                        <a:pt x="157010" y="86534"/>
                      </a:cubicBezTo>
                      <a:cubicBezTo>
                        <a:pt x="109991" y="107734"/>
                        <a:pt x="66383" y="118335"/>
                        <a:pt x="26160" y="118335"/>
                      </a:cubicBezTo>
                      <a:cubicBezTo>
                        <a:pt x="16504" y="118335"/>
                        <a:pt x="7793" y="117574"/>
                        <a:pt x="0" y="116052"/>
                      </a:cubicBezTo>
                      <a:lnTo>
                        <a:pt x="0" y="82519"/>
                      </a:lnTo>
                      <a:cubicBezTo>
                        <a:pt x="12726" y="86140"/>
                        <a:pt x="26265" y="87977"/>
                        <a:pt x="40643" y="87977"/>
                      </a:cubicBezTo>
                      <a:lnTo>
                        <a:pt x="47727" y="87977"/>
                      </a:lnTo>
                      <a:cubicBezTo>
                        <a:pt x="60243" y="87977"/>
                        <a:pt x="71945" y="87032"/>
                        <a:pt x="82834" y="85117"/>
                      </a:cubicBezTo>
                      <a:cubicBezTo>
                        <a:pt x="100283" y="82073"/>
                        <a:pt x="122034" y="76143"/>
                        <a:pt x="148115" y="67354"/>
                      </a:cubicBezTo>
                      <a:cubicBezTo>
                        <a:pt x="169053" y="60296"/>
                        <a:pt x="185059" y="53211"/>
                        <a:pt x="196157" y="46153"/>
                      </a:cubicBezTo>
                      <a:cubicBezTo>
                        <a:pt x="197391" y="45392"/>
                        <a:pt x="198834" y="43582"/>
                        <a:pt x="200460" y="40722"/>
                      </a:cubicBezTo>
                      <a:cubicBezTo>
                        <a:pt x="208463" y="26763"/>
                        <a:pt x="213396" y="18550"/>
                        <a:pt x="215233" y="16058"/>
                      </a:cubicBezTo>
                      <a:cubicBezTo>
                        <a:pt x="222815" y="5379"/>
                        <a:pt x="230110" y="0"/>
                        <a:pt x="237089" y="0"/>
                      </a:cubicBezTo>
                      <a:cubicBezTo>
                        <a:pt x="242022" y="0"/>
                        <a:pt x="245905" y="2099"/>
                        <a:pt x="248791" y="6297"/>
                      </a:cubicBezTo>
                      <a:cubicBezTo>
                        <a:pt x="249185" y="7032"/>
                        <a:pt x="250418" y="7425"/>
                        <a:pt x="252465" y="7425"/>
                      </a:cubicBezTo>
                      <a:close/>
                      <a:moveTo>
                        <a:pt x="239844" y="18603"/>
                      </a:moveTo>
                      <a:cubicBezTo>
                        <a:pt x="239844" y="15349"/>
                        <a:pt x="236879" y="13723"/>
                        <a:pt x="230923" y="13723"/>
                      </a:cubicBezTo>
                      <a:cubicBezTo>
                        <a:pt x="225990" y="13723"/>
                        <a:pt x="220979" y="17343"/>
                        <a:pt x="215836" y="24612"/>
                      </a:cubicBezTo>
                      <a:cubicBezTo>
                        <a:pt x="213160" y="28442"/>
                        <a:pt x="210903" y="31958"/>
                        <a:pt x="209067" y="35212"/>
                      </a:cubicBezTo>
                      <a:lnTo>
                        <a:pt x="205078" y="42375"/>
                      </a:lnTo>
                      <a:cubicBezTo>
                        <a:pt x="228247" y="33218"/>
                        <a:pt x="239844" y="25294"/>
                        <a:pt x="239844" y="18603"/>
                      </a:cubicBezTo>
                      <a:close/>
                      <a:moveTo>
                        <a:pt x="267867" y="19443"/>
                      </a:moveTo>
                      <a:cubicBezTo>
                        <a:pt x="267867" y="16766"/>
                        <a:pt x="265295" y="15428"/>
                        <a:pt x="260152" y="15428"/>
                      </a:cubicBezTo>
                      <a:cubicBezTo>
                        <a:pt x="251336" y="15428"/>
                        <a:pt x="242100" y="23746"/>
                        <a:pt x="232445" y="40354"/>
                      </a:cubicBezTo>
                      <a:cubicBezTo>
                        <a:pt x="237771" y="38833"/>
                        <a:pt x="244462" y="35973"/>
                        <a:pt x="252465" y="31748"/>
                      </a:cubicBezTo>
                      <a:cubicBezTo>
                        <a:pt x="262724" y="26422"/>
                        <a:pt x="267867" y="22329"/>
                        <a:pt x="267867" y="19443"/>
                      </a:cubicBezTo>
                      <a:close/>
                    </a:path>
                  </a:pathLst>
                </a:custGeom>
                <a:grpFill/>
                <a:ln w="2609"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CC88955C-46EB-4013-99A1-10FFE1C07FF3}"/>
                    </a:ext>
                  </a:extLst>
                </p:cNvPr>
                <p:cNvSpPr/>
                <p:nvPr/>
              </p:nvSpPr>
              <p:spPr>
                <a:xfrm>
                  <a:off x="6149965" y="3030938"/>
                  <a:ext cx="95277" cy="99443"/>
                </a:xfrm>
                <a:custGeom>
                  <a:avLst/>
                  <a:gdLst>
                    <a:gd name="connsiteX0" fmla="*/ 90975 w 95277"/>
                    <a:gd name="connsiteY0" fmla="*/ 99443 h 99443"/>
                    <a:gd name="connsiteX1" fmla="*/ 86042 w 95277"/>
                    <a:gd name="connsiteY1" fmla="*/ 98289 h 99443"/>
                    <a:gd name="connsiteX2" fmla="*/ 57101 w 95277"/>
                    <a:gd name="connsiteY2" fmla="*/ 80814 h 99443"/>
                    <a:gd name="connsiteX3" fmla="*/ 49702 w 95277"/>
                    <a:gd name="connsiteY3" fmla="*/ 63628 h 99443"/>
                    <a:gd name="connsiteX4" fmla="*/ 40781 w 95277"/>
                    <a:gd name="connsiteY4" fmla="*/ 80237 h 99443"/>
                    <a:gd name="connsiteX5" fmla="*/ 18006 w 95277"/>
                    <a:gd name="connsiteY5" fmla="*/ 95429 h 99443"/>
                    <a:gd name="connsiteX6" fmla="*/ 453 w 95277"/>
                    <a:gd name="connsiteY6" fmla="*/ 98866 h 99443"/>
                    <a:gd name="connsiteX7" fmla="*/ 2604 w 95277"/>
                    <a:gd name="connsiteY7" fmla="*/ 94851 h 99443"/>
                    <a:gd name="connsiteX8" fmla="*/ 19239 w 95277"/>
                    <a:gd name="connsiteY8" fmla="*/ 82231 h 99443"/>
                    <a:gd name="connsiteX9" fmla="*/ 55579 w 95277"/>
                    <a:gd name="connsiteY9" fmla="*/ 32378 h 99443"/>
                    <a:gd name="connsiteX10" fmla="*/ 61431 w 95277"/>
                    <a:gd name="connsiteY10" fmla="*/ 14903 h 99443"/>
                    <a:gd name="connsiteX11" fmla="*/ 69748 w 95277"/>
                    <a:gd name="connsiteY11" fmla="*/ 0 h 99443"/>
                    <a:gd name="connsiteX12" fmla="*/ 70666 w 95277"/>
                    <a:gd name="connsiteY12" fmla="*/ 1994 h 99443"/>
                    <a:gd name="connsiteX13" fmla="*/ 66652 w 95277"/>
                    <a:gd name="connsiteY13" fmla="*/ 19469 h 99443"/>
                    <a:gd name="connsiteX14" fmla="*/ 64186 w 95277"/>
                    <a:gd name="connsiteY14" fmla="*/ 37232 h 99443"/>
                    <a:gd name="connsiteX15" fmla="*/ 77436 w 95277"/>
                    <a:gd name="connsiteY15" fmla="*/ 60164 h 99443"/>
                    <a:gd name="connsiteX16" fmla="*/ 90975 w 95277"/>
                    <a:gd name="connsiteY16" fmla="*/ 65911 h 99443"/>
                    <a:gd name="connsiteX17" fmla="*/ 95278 w 95277"/>
                    <a:gd name="connsiteY17" fmla="*/ 81391 h 99443"/>
                    <a:gd name="connsiteX18" fmla="*/ 92497 w 95277"/>
                    <a:gd name="connsiteY18" fmla="*/ 95717 h 99443"/>
                    <a:gd name="connsiteX19" fmla="*/ 90975 w 95277"/>
                    <a:gd name="connsiteY19" fmla="*/ 99443 h 994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95277" h="99443">
                      <a:moveTo>
                        <a:pt x="90975" y="99443"/>
                      </a:moveTo>
                      <a:lnTo>
                        <a:pt x="86042" y="98289"/>
                      </a:lnTo>
                      <a:cubicBezTo>
                        <a:pt x="73107" y="95245"/>
                        <a:pt x="63451" y="89394"/>
                        <a:pt x="57101" y="80814"/>
                      </a:cubicBezTo>
                      <a:cubicBezTo>
                        <a:pt x="54215" y="76983"/>
                        <a:pt x="51749" y="71263"/>
                        <a:pt x="49702" y="63628"/>
                      </a:cubicBezTo>
                      <a:cubicBezTo>
                        <a:pt x="47839" y="66698"/>
                        <a:pt x="44874" y="72234"/>
                        <a:pt x="40781" y="80237"/>
                      </a:cubicBezTo>
                      <a:cubicBezTo>
                        <a:pt x="37501" y="86717"/>
                        <a:pt x="29892" y="91808"/>
                        <a:pt x="18006" y="95429"/>
                      </a:cubicBezTo>
                      <a:cubicBezTo>
                        <a:pt x="13703" y="96767"/>
                        <a:pt x="7852" y="97921"/>
                        <a:pt x="453" y="98866"/>
                      </a:cubicBezTo>
                      <a:cubicBezTo>
                        <a:pt x="-570" y="98105"/>
                        <a:pt x="138" y="96767"/>
                        <a:pt x="2604" y="94851"/>
                      </a:cubicBezTo>
                      <a:lnTo>
                        <a:pt x="19239" y="82231"/>
                      </a:lnTo>
                      <a:cubicBezTo>
                        <a:pt x="36898" y="68849"/>
                        <a:pt x="48994" y="52240"/>
                        <a:pt x="55579" y="32378"/>
                      </a:cubicBezTo>
                      <a:lnTo>
                        <a:pt x="61431" y="14903"/>
                      </a:lnTo>
                      <a:cubicBezTo>
                        <a:pt x="64710" y="4985"/>
                        <a:pt x="67492" y="0"/>
                        <a:pt x="69748" y="0"/>
                      </a:cubicBezTo>
                      <a:cubicBezTo>
                        <a:pt x="70561" y="0"/>
                        <a:pt x="70876" y="682"/>
                        <a:pt x="70666" y="1994"/>
                      </a:cubicBezTo>
                      <a:cubicBezTo>
                        <a:pt x="70457" y="3332"/>
                        <a:pt x="69118" y="9157"/>
                        <a:pt x="66652" y="19469"/>
                      </a:cubicBezTo>
                      <a:cubicBezTo>
                        <a:pt x="64999" y="26343"/>
                        <a:pt x="64186" y="32273"/>
                        <a:pt x="64186" y="37232"/>
                      </a:cubicBezTo>
                      <a:cubicBezTo>
                        <a:pt x="64186" y="46416"/>
                        <a:pt x="68594" y="54051"/>
                        <a:pt x="77436" y="60164"/>
                      </a:cubicBezTo>
                      <a:cubicBezTo>
                        <a:pt x="79902" y="61896"/>
                        <a:pt x="84415" y="63812"/>
                        <a:pt x="90975" y="65911"/>
                      </a:cubicBezTo>
                      <a:cubicBezTo>
                        <a:pt x="93835" y="72024"/>
                        <a:pt x="95278" y="77193"/>
                        <a:pt x="95278" y="81391"/>
                      </a:cubicBezTo>
                      <a:cubicBezTo>
                        <a:pt x="95278" y="86560"/>
                        <a:pt x="94360" y="91335"/>
                        <a:pt x="92497" y="95717"/>
                      </a:cubicBezTo>
                      <a:cubicBezTo>
                        <a:pt x="92313" y="96688"/>
                        <a:pt x="91788" y="97921"/>
                        <a:pt x="90975" y="99443"/>
                      </a:cubicBezTo>
                      <a:close/>
                    </a:path>
                  </a:pathLst>
                </a:custGeom>
                <a:grpFill/>
                <a:ln w="2609"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C13C3EDE-04DD-538F-8B92-8EDC7BA59DFB}"/>
                    </a:ext>
                  </a:extLst>
                </p:cNvPr>
                <p:cNvSpPr/>
                <p:nvPr/>
              </p:nvSpPr>
              <p:spPr>
                <a:xfrm>
                  <a:off x="6302259" y="2970275"/>
                  <a:ext cx="132109" cy="102644"/>
                </a:xfrm>
                <a:custGeom>
                  <a:avLst/>
                  <a:gdLst>
                    <a:gd name="connsiteX0" fmla="*/ 90365 w 132109"/>
                    <a:gd name="connsiteY0" fmla="*/ 18236 h 102644"/>
                    <a:gd name="connsiteX1" fmla="*/ 132110 w 132109"/>
                    <a:gd name="connsiteY1" fmla="*/ 0 h 102644"/>
                    <a:gd name="connsiteX2" fmla="*/ 128909 w 132109"/>
                    <a:gd name="connsiteY2" fmla="*/ 5667 h 102644"/>
                    <a:gd name="connsiteX3" fmla="*/ 129145 w 132109"/>
                    <a:gd name="connsiteY3" fmla="*/ 8029 h 102644"/>
                    <a:gd name="connsiteX4" fmla="*/ 127754 w 132109"/>
                    <a:gd name="connsiteY4" fmla="*/ 8265 h 102644"/>
                    <a:gd name="connsiteX5" fmla="*/ 118098 w 132109"/>
                    <a:gd name="connsiteY5" fmla="*/ 18944 h 102644"/>
                    <a:gd name="connsiteX6" fmla="*/ 91965 w 132109"/>
                    <a:gd name="connsiteY6" fmla="*/ 30489 h 102644"/>
                    <a:gd name="connsiteX7" fmla="*/ 87819 w 132109"/>
                    <a:gd name="connsiteY7" fmla="*/ 32824 h 102644"/>
                    <a:gd name="connsiteX8" fmla="*/ 29229 w 132109"/>
                    <a:gd name="connsiteY8" fmla="*/ 57094 h 102644"/>
                    <a:gd name="connsiteX9" fmla="*/ 22145 w 132109"/>
                    <a:gd name="connsiteY9" fmla="*/ 62211 h 102644"/>
                    <a:gd name="connsiteX10" fmla="*/ 22539 w 132109"/>
                    <a:gd name="connsiteY10" fmla="*/ 79869 h 102644"/>
                    <a:gd name="connsiteX11" fmla="*/ 10312 w 132109"/>
                    <a:gd name="connsiteY11" fmla="*/ 95822 h 102644"/>
                    <a:gd name="connsiteX12" fmla="*/ 0 w 132109"/>
                    <a:gd name="connsiteY12" fmla="*/ 102644 h 102644"/>
                    <a:gd name="connsiteX13" fmla="*/ 13434 w 132109"/>
                    <a:gd name="connsiteY13" fmla="*/ 83910 h 102644"/>
                    <a:gd name="connsiteX14" fmla="*/ 10653 w 132109"/>
                    <a:gd name="connsiteY14" fmla="*/ 68351 h 102644"/>
                    <a:gd name="connsiteX15" fmla="*/ 20964 w 132109"/>
                    <a:gd name="connsiteY15" fmla="*/ 51873 h 102644"/>
                    <a:gd name="connsiteX16" fmla="*/ 90365 w 132109"/>
                    <a:gd name="connsiteY16" fmla="*/ 18236 h 102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2109" h="102644">
                      <a:moveTo>
                        <a:pt x="90365" y="18236"/>
                      </a:moveTo>
                      <a:cubicBezTo>
                        <a:pt x="104769" y="13355"/>
                        <a:pt x="117994" y="5589"/>
                        <a:pt x="132110" y="0"/>
                      </a:cubicBezTo>
                      <a:cubicBezTo>
                        <a:pt x="131139" y="1942"/>
                        <a:pt x="130457" y="4067"/>
                        <a:pt x="128909" y="5667"/>
                      </a:cubicBezTo>
                      <a:cubicBezTo>
                        <a:pt x="128961" y="6271"/>
                        <a:pt x="129066" y="7425"/>
                        <a:pt x="129145" y="8029"/>
                      </a:cubicBezTo>
                      <a:lnTo>
                        <a:pt x="127754" y="8265"/>
                      </a:lnTo>
                      <a:cubicBezTo>
                        <a:pt x="125052" y="12227"/>
                        <a:pt x="122664" y="16819"/>
                        <a:pt x="118098" y="18944"/>
                      </a:cubicBezTo>
                      <a:cubicBezTo>
                        <a:pt x="109335" y="22670"/>
                        <a:pt x="101096" y="27655"/>
                        <a:pt x="91965" y="30489"/>
                      </a:cubicBezTo>
                      <a:cubicBezTo>
                        <a:pt x="90601" y="31250"/>
                        <a:pt x="89210" y="32037"/>
                        <a:pt x="87819" y="32824"/>
                      </a:cubicBezTo>
                      <a:cubicBezTo>
                        <a:pt x="68036" y="40223"/>
                        <a:pt x="48462" y="48331"/>
                        <a:pt x="29229" y="57094"/>
                      </a:cubicBezTo>
                      <a:cubicBezTo>
                        <a:pt x="26684" y="58459"/>
                        <a:pt x="23562" y="59456"/>
                        <a:pt x="22145" y="62211"/>
                      </a:cubicBezTo>
                      <a:cubicBezTo>
                        <a:pt x="22119" y="68062"/>
                        <a:pt x="24402" y="74097"/>
                        <a:pt x="22539" y="79869"/>
                      </a:cubicBezTo>
                      <a:cubicBezTo>
                        <a:pt x="19784" y="86062"/>
                        <a:pt x="14982" y="91047"/>
                        <a:pt x="10312" y="95822"/>
                      </a:cubicBezTo>
                      <a:cubicBezTo>
                        <a:pt x="7294" y="98630"/>
                        <a:pt x="4303" y="102041"/>
                        <a:pt x="0" y="102644"/>
                      </a:cubicBezTo>
                      <a:cubicBezTo>
                        <a:pt x="1522" y="94773"/>
                        <a:pt x="11965" y="91939"/>
                        <a:pt x="13434" y="83910"/>
                      </a:cubicBezTo>
                      <a:cubicBezTo>
                        <a:pt x="13277" y="78584"/>
                        <a:pt x="8869" y="73756"/>
                        <a:pt x="10653" y="68351"/>
                      </a:cubicBezTo>
                      <a:cubicBezTo>
                        <a:pt x="13014" y="62316"/>
                        <a:pt x="16320" y="56465"/>
                        <a:pt x="20964" y="51873"/>
                      </a:cubicBezTo>
                      <a:cubicBezTo>
                        <a:pt x="41509" y="35946"/>
                        <a:pt x="66566" y="27917"/>
                        <a:pt x="90365" y="18236"/>
                      </a:cubicBezTo>
                      <a:close/>
                    </a:path>
                  </a:pathLst>
                </a:custGeom>
                <a:grpFill/>
                <a:ln w="2609"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53E92BA9-0F29-2324-EDC4-FC75A3F50A2D}"/>
                    </a:ext>
                  </a:extLst>
                </p:cNvPr>
                <p:cNvSpPr/>
                <p:nvPr/>
              </p:nvSpPr>
              <p:spPr>
                <a:xfrm>
                  <a:off x="7065687" y="3049725"/>
                  <a:ext cx="45680" cy="84246"/>
                </a:xfrm>
                <a:custGeom>
                  <a:avLst/>
                  <a:gdLst>
                    <a:gd name="connsiteX0" fmla="*/ 45681 w 45680"/>
                    <a:gd name="connsiteY0" fmla="*/ 29151 h 84246"/>
                    <a:gd name="connsiteX1" fmla="*/ 34556 w 45680"/>
                    <a:gd name="connsiteY1" fmla="*/ 64861 h 84246"/>
                    <a:gd name="connsiteX2" fmla="*/ 10285 w 45680"/>
                    <a:gd name="connsiteY2" fmla="*/ 81417 h 84246"/>
                    <a:gd name="connsiteX3" fmla="*/ 2860 w 45680"/>
                    <a:gd name="connsiteY3" fmla="*/ 83989 h 84246"/>
                    <a:gd name="connsiteX4" fmla="*/ 0 w 45680"/>
                    <a:gd name="connsiteY4" fmla="*/ 82834 h 84246"/>
                    <a:gd name="connsiteX5" fmla="*/ 289 w 45680"/>
                    <a:gd name="connsiteY5" fmla="*/ 81706 h 84246"/>
                    <a:gd name="connsiteX6" fmla="*/ 6297 w 45680"/>
                    <a:gd name="connsiteY6" fmla="*/ 75697 h 84246"/>
                    <a:gd name="connsiteX7" fmla="*/ 15428 w 45680"/>
                    <a:gd name="connsiteY7" fmla="*/ 67983 h 84246"/>
                    <a:gd name="connsiteX8" fmla="*/ 29990 w 45680"/>
                    <a:gd name="connsiteY8" fmla="*/ 51427 h 84246"/>
                    <a:gd name="connsiteX9" fmla="*/ 17711 w 45680"/>
                    <a:gd name="connsiteY9" fmla="*/ 32299 h 84246"/>
                    <a:gd name="connsiteX10" fmla="*/ 14274 w 45680"/>
                    <a:gd name="connsiteY10" fmla="*/ 28862 h 84246"/>
                    <a:gd name="connsiteX11" fmla="*/ 19128 w 45680"/>
                    <a:gd name="connsiteY11" fmla="*/ 17448 h 84246"/>
                    <a:gd name="connsiteX12" fmla="*/ 25399 w 45680"/>
                    <a:gd name="connsiteY12" fmla="*/ 3437 h 84246"/>
                    <a:gd name="connsiteX13" fmla="*/ 27681 w 45680"/>
                    <a:gd name="connsiteY13" fmla="*/ 577 h 84246"/>
                    <a:gd name="connsiteX14" fmla="*/ 27970 w 45680"/>
                    <a:gd name="connsiteY14" fmla="*/ 0 h 84246"/>
                    <a:gd name="connsiteX15" fmla="*/ 33979 w 45680"/>
                    <a:gd name="connsiteY15" fmla="*/ 5431 h 84246"/>
                    <a:gd name="connsiteX16" fmla="*/ 41981 w 45680"/>
                    <a:gd name="connsiteY16" fmla="*/ 14562 h 84246"/>
                    <a:gd name="connsiteX17" fmla="*/ 45681 w 45680"/>
                    <a:gd name="connsiteY17" fmla="*/ 29151 h 84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5680" h="84246">
                      <a:moveTo>
                        <a:pt x="45681" y="29151"/>
                      </a:moveTo>
                      <a:cubicBezTo>
                        <a:pt x="45681" y="39436"/>
                        <a:pt x="41981" y="51322"/>
                        <a:pt x="34556" y="64861"/>
                      </a:cubicBezTo>
                      <a:cubicBezTo>
                        <a:pt x="30935" y="71525"/>
                        <a:pt x="22854" y="77036"/>
                        <a:pt x="10285" y="81417"/>
                      </a:cubicBezTo>
                      <a:lnTo>
                        <a:pt x="2860" y="83989"/>
                      </a:lnTo>
                      <a:cubicBezTo>
                        <a:pt x="971" y="84566"/>
                        <a:pt x="0" y="84172"/>
                        <a:pt x="0" y="82834"/>
                      </a:cubicBezTo>
                      <a:cubicBezTo>
                        <a:pt x="0" y="82467"/>
                        <a:pt x="105" y="82073"/>
                        <a:pt x="289" y="81706"/>
                      </a:cubicBezTo>
                      <a:cubicBezTo>
                        <a:pt x="1627" y="80000"/>
                        <a:pt x="3621" y="77980"/>
                        <a:pt x="6297" y="75697"/>
                      </a:cubicBezTo>
                      <a:lnTo>
                        <a:pt x="15428" y="67983"/>
                      </a:lnTo>
                      <a:cubicBezTo>
                        <a:pt x="25136" y="59797"/>
                        <a:pt x="29990" y="54287"/>
                        <a:pt x="29990" y="51427"/>
                      </a:cubicBezTo>
                      <a:cubicBezTo>
                        <a:pt x="29990" y="44946"/>
                        <a:pt x="25897" y="38570"/>
                        <a:pt x="17711" y="32299"/>
                      </a:cubicBezTo>
                      <a:cubicBezTo>
                        <a:pt x="15428" y="30594"/>
                        <a:pt x="14274" y="29439"/>
                        <a:pt x="14274" y="28862"/>
                      </a:cubicBezTo>
                      <a:lnTo>
                        <a:pt x="19128" y="17448"/>
                      </a:lnTo>
                      <a:lnTo>
                        <a:pt x="25399" y="3437"/>
                      </a:lnTo>
                      <a:cubicBezTo>
                        <a:pt x="25976" y="2283"/>
                        <a:pt x="26737" y="1338"/>
                        <a:pt x="27681" y="577"/>
                      </a:cubicBezTo>
                      <a:cubicBezTo>
                        <a:pt x="27681" y="394"/>
                        <a:pt x="27786" y="210"/>
                        <a:pt x="27970" y="0"/>
                      </a:cubicBezTo>
                      <a:lnTo>
                        <a:pt x="33979" y="5431"/>
                      </a:lnTo>
                      <a:cubicBezTo>
                        <a:pt x="37967" y="9052"/>
                        <a:pt x="40643" y="12096"/>
                        <a:pt x="41981" y="14562"/>
                      </a:cubicBezTo>
                      <a:cubicBezTo>
                        <a:pt x="44448" y="19128"/>
                        <a:pt x="45681" y="23982"/>
                        <a:pt x="45681" y="29151"/>
                      </a:cubicBezTo>
                      <a:close/>
                    </a:path>
                  </a:pathLst>
                </a:custGeom>
                <a:grpFill/>
                <a:ln w="2609"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D6FDEC9A-71AC-AE03-9168-68DCCE1F05CB}"/>
                    </a:ext>
                  </a:extLst>
                </p:cNvPr>
                <p:cNvSpPr/>
                <p:nvPr/>
              </p:nvSpPr>
              <p:spPr>
                <a:xfrm>
                  <a:off x="7040472" y="3015064"/>
                  <a:ext cx="29964" cy="105399"/>
                </a:xfrm>
                <a:custGeom>
                  <a:avLst/>
                  <a:gdLst>
                    <a:gd name="connsiteX0" fmla="*/ 25084 w 29964"/>
                    <a:gd name="connsiteY0" fmla="*/ 5982 h 105399"/>
                    <a:gd name="connsiteX1" fmla="*/ 27655 w 29964"/>
                    <a:gd name="connsiteY1" fmla="*/ 1706 h 105399"/>
                    <a:gd name="connsiteX2" fmla="*/ 29098 w 29964"/>
                    <a:gd name="connsiteY2" fmla="*/ 0 h 105399"/>
                    <a:gd name="connsiteX3" fmla="*/ 29964 w 29964"/>
                    <a:gd name="connsiteY3" fmla="*/ 2283 h 105399"/>
                    <a:gd name="connsiteX4" fmla="*/ 28547 w 29964"/>
                    <a:gd name="connsiteY4" fmla="*/ 11991 h 105399"/>
                    <a:gd name="connsiteX5" fmla="*/ 26842 w 29964"/>
                    <a:gd name="connsiteY5" fmla="*/ 27996 h 105399"/>
                    <a:gd name="connsiteX6" fmla="*/ 23693 w 29964"/>
                    <a:gd name="connsiteY6" fmla="*/ 53421 h 105399"/>
                    <a:gd name="connsiteX7" fmla="*/ 16845 w 29964"/>
                    <a:gd name="connsiteY7" fmla="*/ 79423 h 105399"/>
                    <a:gd name="connsiteX8" fmla="*/ 10285 w 29964"/>
                    <a:gd name="connsiteY8" fmla="*/ 93120 h 105399"/>
                    <a:gd name="connsiteX9" fmla="*/ 866 w 29964"/>
                    <a:gd name="connsiteY9" fmla="*/ 105399 h 105399"/>
                    <a:gd name="connsiteX10" fmla="*/ 0 w 29964"/>
                    <a:gd name="connsiteY10" fmla="*/ 103405 h 105399"/>
                    <a:gd name="connsiteX11" fmla="*/ 11125 w 29964"/>
                    <a:gd name="connsiteY11" fmla="*/ 53710 h 105399"/>
                    <a:gd name="connsiteX12" fmla="*/ 13119 w 29964"/>
                    <a:gd name="connsiteY12" fmla="*/ 35710 h 105399"/>
                    <a:gd name="connsiteX13" fmla="*/ 16268 w 29964"/>
                    <a:gd name="connsiteY13" fmla="*/ 26842 h 105399"/>
                    <a:gd name="connsiteX14" fmla="*/ 25084 w 29964"/>
                    <a:gd name="connsiteY14" fmla="*/ 5982 h 105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9964" h="105399">
                      <a:moveTo>
                        <a:pt x="25084" y="5982"/>
                      </a:moveTo>
                      <a:cubicBezTo>
                        <a:pt x="25451" y="5221"/>
                        <a:pt x="26317" y="3805"/>
                        <a:pt x="27655" y="1706"/>
                      </a:cubicBezTo>
                      <a:cubicBezTo>
                        <a:pt x="27839" y="1312"/>
                        <a:pt x="28311" y="761"/>
                        <a:pt x="29098" y="0"/>
                      </a:cubicBezTo>
                      <a:cubicBezTo>
                        <a:pt x="29675" y="971"/>
                        <a:pt x="29964" y="1706"/>
                        <a:pt x="29964" y="2283"/>
                      </a:cubicBezTo>
                      <a:lnTo>
                        <a:pt x="28547" y="11991"/>
                      </a:lnTo>
                      <a:lnTo>
                        <a:pt x="26842" y="27996"/>
                      </a:lnTo>
                      <a:lnTo>
                        <a:pt x="23693" y="53421"/>
                      </a:lnTo>
                      <a:cubicBezTo>
                        <a:pt x="22355" y="63890"/>
                        <a:pt x="20072" y="72549"/>
                        <a:pt x="16845" y="79423"/>
                      </a:cubicBezTo>
                      <a:lnTo>
                        <a:pt x="10285" y="93120"/>
                      </a:lnTo>
                      <a:cubicBezTo>
                        <a:pt x="6297" y="101306"/>
                        <a:pt x="3149" y="105399"/>
                        <a:pt x="866" y="105399"/>
                      </a:cubicBezTo>
                      <a:lnTo>
                        <a:pt x="0" y="103405"/>
                      </a:lnTo>
                      <a:cubicBezTo>
                        <a:pt x="5904" y="83228"/>
                        <a:pt x="9603" y="66671"/>
                        <a:pt x="11125" y="53710"/>
                      </a:cubicBezTo>
                      <a:lnTo>
                        <a:pt x="13119" y="35710"/>
                      </a:lnTo>
                      <a:lnTo>
                        <a:pt x="16268" y="26842"/>
                      </a:lnTo>
                      <a:lnTo>
                        <a:pt x="25084" y="5982"/>
                      </a:lnTo>
                      <a:close/>
                    </a:path>
                  </a:pathLst>
                </a:custGeom>
                <a:grpFill/>
                <a:ln w="2609"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35B281F7-5BE6-F381-43C8-119712623982}"/>
                    </a:ext>
                  </a:extLst>
                </p:cNvPr>
                <p:cNvSpPr/>
                <p:nvPr/>
              </p:nvSpPr>
              <p:spPr>
                <a:xfrm>
                  <a:off x="7019245" y="3008189"/>
                  <a:ext cx="17133" cy="55415"/>
                </a:xfrm>
                <a:custGeom>
                  <a:avLst/>
                  <a:gdLst>
                    <a:gd name="connsiteX0" fmla="*/ 26 w 17133"/>
                    <a:gd name="connsiteY0" fmla="*/ 43713 h 55415"/>
                    <a:gd name="connsiteX1" fmla="*/ 4014 w 17133"/>
                    <a:gd name="connsiteY1" fmla="*/ 36288 h 55415"/>
                    <a:gd name="connsiteX2" fmla="*/ 4014 w 17133"/>
                    <a:gd name="connsiteY2" fmla="*/ 33139 h 55415"/>
                    <a:gd name="connsiteX3" fmla="*/ 3726 w 17133"/>
                    <a:gd name="connsiteY3" fmla="*/ 29151 h 55415"/>
                    <a:gd name="connsiteX4" fmla="*/ 3726 w 17133"/>
                    <a:gd name="connsiteY4" fmla="*/ 23719 h 55415"/>
                    <a:gd name="connsiteX5" fmla="*/ 10285 w 17133"/>
                    <a:gd name="connsiteY5" fmla="*/ 9997 h 55415"/>
                    <a:gd name="connsiteX6" fmla="*/ 15140 w 17133"/>
                    <a:gd name="connsiteY6" fmla="*/ 1417 h 55415"/>
                    <a:gd name="connsiteX7" fmla="*/ 16556 w 17133"/>
                    <a:gd name="connsiteY7" fmla="*/ 0 h 55415"/>
                    <a:gd name="connsiteX8" fmla="*/ 17134 w 17133"/>
                    <a:gd name="connsiteY8" fmla="*/ 5431 h 55415"/>
                    <a:gd name="connsiteX9" fmla="*/ 17134 w 17133"/>
                    <a:gd name="connsiteY9" fmla="*/ 12279 h 55415"/>
                    <a:gd name="connsiteX10" fmla="*/ 16425 w 17133"/>
                    <a:gd name="connsiteY10" fmla="*/ 23431 h 55415"/>
                    <a:gd name="connsiteX11" fmla="*/ 10705 w 17133"/>
                    <a:gd name="connsiteY11" fmla="*/ 40564 h 55415"/>
                    <a:gd name="connsiteX12" fmla="*/ 0 w 17133"/>
                    <a:gd name="connsiteY12" fmla="*/ 55415 h 55415"/>
                    <a:gd name="connsiteX13" fmla="*/ 0 w 17133"/>
                    <a:gd name="connsiteY13" fmla="*/ 43713 h 55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133" h="55415">
                      <a:moveTo>
                        <a:pt x="26" y="43713"/>
                      </a:moveTo>
                      <a:cubicBezTo>
                        <a:pt x="2676" y="42008"/>
                        <a:pt x="4014" y="39541"/>
                        <a:pt x="4014" y="36288"/>
                      </a:cubicBezTo>
                      <a:lnTo>
                        <a:pt x="4014" y="33139"/>
                      </a:lnTo>
                      <a:cubicBezTo>
                        <a:pt x="3831" y="31617"/>
                        <a:pt x="3726" y="30279"/>
                        <a:pt x="3726" y="29151"/>
                      </a:cubicBezTo>
                      <a:lnTo>
                        <a:pt x="3726" y="23719"/>
                      </a:lnTo>
                      <a:cubicBezTo>
                        <a:pt x="5248" y="19705"/>
                        <a:pt x="7452" y="15140"/>
                        <a:pt x="10285" y="9997"/>
                      </a:cubicBezTo>
                      <a:lnTo>
                        <a:pt x="15140" y="1417"/>
                      </a:lnTo>
                      <a:cubicBezTo>
                        <a:pt x="15323" y="1050"/>
                        <a:pt x="15795" y="551"/>
                        <a:pt x="16556" y="0"/>
                      </a:cubicBezTo>
                      <a:cubicBezTo>
                        <a:pt x="16950" y="0"/>
                        <a:pt x="17134" y="1810"/>
                        <a:pt x="17134" y="5431"/>
                      </a:cubicBezTo>
                      <a:lnTo>
                        <a:pt x="17134" y="12279"/>
                      </a:lnTo>
                      <a:cubicBezTo>
                        <a:pt x="17134" y="14746"/>
                        <a:pt x="16897" y="18472"/>
                        <a:pt x="16425" y="23431"/>
                      </a:cubicBezTo>
                      <a:cubicBezTo>
                        <a:pt x="15953" y="28390"/>
                        <a:pt x="14037" y="34110"/>
                        <a:pt x="10705" y="40564"/>
                      </a:cubicBezTo>
                      <a:cubicBezTo>
                        <a:pt x="7373" y="47045"/>
                        <a:pt x="3805" y="51978"/>
                        <a:pt x="0" y="55415"/>
                      </a:cubicBezTo>
                      <a:lnTo>
                        <a:pt x="0" y="43713"/>
                      </a:lnTo>
                      <a:close/>
                    </a:path>
                  </a:pathLst>
                </a:custGeom>
                <a:grpFill/>
                <a:ln w="2609"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90DFDFFD-DCE3-4E91-6CCA-6C3176E1E93B}"/>
                    </a:ext>
                  </a:extLst>
                </p:cNvPr>
                <p:cNvSpPr/>
                <p:nvPr/>
              </p:nvSpPr>
              <p:spPr>
                <a:xfrm>
                  <a:off x="6926729" y="3051378"/>
                  <a:ext cx="92542" cy="48829"/>
                </a:xfrm>
                <a:custGeom>
                  <a:avLst/>
                  <a:gdLst>
                    <a:gd name="connsiteX0" fmla="*/ 83674 w 92542"/>
                    <a:gd name="connsiteY0" fmla="*/ 18577 h 48829"/>
                    <a:gd name="connsiteX1" fmla="*/ 74832 w 92542"/>
                    <a:gd name="connsiteY1" fmla="*/ 24848 h 48829"/>
                    <a:gd name="connsiteX2" fmla="*/ 69978 w 92542"/>
                    <a:gd name="connsiteY2" fmla="*/ 26842 h 48829"/>
                    <a:gd name="connsiteX3" fmla="*/ 64258 w 92542"/>
                    <a:gd name="connsiteY3" fmla="*/ 31407 h 48829"/>
                    <a:gd name="connsiteX4" fmla="*/ 55704 w 92542"/>
                    <a:gd name="connsiteY4" fmla="*/ 36261 h 48829"/>
                    <a:gd name="connsiteX5" fmla="*/ 49984 w 92542"/>
                    <a:gd name="connsiteY5" fmla="*/ 41693 h 48829"/>
                    <a:gd name="connsiteX6" fmla="*/ 38570 w 92542"/>
                    <a:gd name="connsiteY6" fmla="*/ 48829 h 48829"/>
                    <a:gd name="connsiteX7" fmla="*/ 32299 w 92542"/>
                    <a:gd name="connsiteY7" fmla="*/ 46258 h 48829"/>
                    <a:gd name="connsiteX8" fmla="*/ 28285 w 92542"/>
                    <a:gd name="connsiteY8" fmla="*/ 45392 h 48829"/>
                    <a:gd name="connsiteX9" fmla="*/ 0 w 92542"/>
                    <a:gd name="connsiteY9" fmla="*/ 23405 h 48829"/>
                    <a:gd name="connsiteX10" fmla="*/ 21699 w 92542"/>
                    <a:gd name="connsiteY10" fmla="*/ 27970 h 48829"/>
                    <a:gd name="connsiteX11" fmla="*/ 29990 w 92542"/>
                    <a:gd name="connsiteY11" fmla="*/ 30253 h 48829"/>
                    <a:gd name="connsiteX12" fmla="*/ 42270 w 92542"/>
                    <a:gd name="connsiteY12" fmla="*/ 32824 h 48829"/>
                    <a:gd name="connsiteX13" fmla="*/ 52267 w 92542"/>
                    <a:gd name="connsiteY13" fmla="*/ 24821 h 48829"/>
                    <a:gd name="connsiteX14" fmla="*/ 57698 w 92542"/>
                    <a:gd name="connsiteY14" fmla="*/ 17973 h 48829"/>
                    <a:gd name="connsiteX15" fmla="*/ 60269 w 92542"/>
                    <a:gd name="connsiteY15" fmla="*/ 17685 h 48829"/>
                    <a:gd name="connsiteX16" fmla="*/ 62263 w 92542"/>
                    <a:gd name="connsiteY16" fmla="*/ 18262 h 48829"/>
                    <a:gd name="connsiteX17" fmla="*/ 64546 w 92542"/>
                    <a:gd name="connsiteY17" fmla="*/ 17973 h 48829"/>
                    <a:gd name="connsiteX18" fmla="*/ 67983 w 92542"/>
                    <a:gd name="connsiteY18" fmla="*/ 15691 h 48829"/>
                    <a:gd name="connsiteX19" fmla="*/ 74254 w 92542"/>
                    <a:gd name="connsiteY19" fmla="*/ 8265 h 48829"/>
                    <a:gd name="connsiteX20" fmla="*/ 79108 w 92542"/>
                    <a:gd name="connsiteY20" fmla="*/ 9420 h 48829"/>
                    <a:gd name="connsiteX21" fmla="*/ 84251 w 92542"/>
                    <a:gd name="connsiteY21" fmla="*/ 4277 h 48829"/>
                    <a:gd name="connsiteX22" fmla="*/ 87400 w 92542"/>
                    <a:gd name="connsiteY22" fmla="*/ 0 h 48829"/>
                    <a:gd name="connsiteX23" fmla="*/ 91126 w 92542"/>
                    <a:gd name="connsiteY23" fmla="*/ 1154 h 48829"/>
                    <a:gd name="connsiteX24" fmla="*/ 92542 w 92542"/>
                    <a:gd name="connsiteY24" fmla="*/ 577 h 48829"/>
                    <a:gd name="connsiteX25" fmla="*/ 92542 w 92542"/>
                    <a:gd name="connsiteY25" fmla="*/ 12280 h 48829"/>
                    <a:gd name="connsiteX26" fmla="*/ 83674 w 92542"/>
                    <a:gd name="connsiteY26" fmla="*/ 18577 h 48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92542" h="48829">
                      <a:moveTo>
                        <a:pt x="83674" y="18577"/>
                      </a:moveTo>
                      <a:cubicBezTo>
                        <a:pt x="79869" y="21253"/>
                        <a:pt x="76904" y="23326"/>
                        <a:pt x="74832" y="24848"/>
                      </a:cubicBezTo>
                      <a:lnTo>
                        <a:pt x="69978" y="26842"/>
                      </a:lnTo>
                      <a:lnTo>
                        <a:pt x="64258" y="31407"/>
                      </a:lnTo>
                      <a:lnTo>
                        <a:pt x="55704" y="36261"/>
                      </a:lnTo>
                      <a:cubicBezTo>
                        <a:pt x="54733" y="36839"/>
                        <a:pt x="52844" y="38649"/>
                        <a:pt x="49984" y="41693"/>
                      </a:cubicBezTo>
                      <a:cubicBezTo>
                        <a:pt x="45602" y="46442"/>
                        <a:pt x="41798" y="48829"/>
                        <a:pt x="38570" y="48829"/>
                      </a:cubicBezTo>
                      <a:cubicBezTo>
                        <a:pt x="38177" y="48829"/>
                        <a:pt x="36104" y="47964"/>
                        <a:pt x="32299" y="46258"/>
                      </a:cubicBezTo>
                      <a:cubicBezTo>
                        <a:pt x="30961" y="45681"/>
                        <a:pt x="29623" y="45392"/>
                        <a:pt x="28285" y="45392"/>
                      </a:cubicBezTo>
                      <a:lnTo>
                        <a:pt x="0" y="23405"/>
                      </a:lnTo>
                      <a:lnTo>
                        <a:pt x="21699" y="27970"/>
                      </a:lnTo>
                      <a:cubicBezTo>
                        <a:pt x="25504" y="28731"/>
                        <a:pt x="28259" y="29492"/>
                        <a:pt x="29990" y="30253"/>
                      </a:cubicBezTo>
                      <a:cubicBezTo>
                        <a:pt x="35500" y="31958"/>
                        <a:pt x="39594" y="32824"/>
                        <a:pt x="42270" y="32824"/>
                      </a:cubicBezTo>
                      <a:cubicBezTo>
                        <a:pt x="44553" y="32824"/>
                        <a:pt x="47885" y="30174"/>
                        <a:pt x="52267" y="24821"/>
                      </a:cubicBezTo>
                      <a:cubicBezTo>
                        <a:pt x="54943" y="21594"/>
                        <a:pt x="56753" y="19311"/>
                        <a:pt x="57698" y="17973"/>
                      </a:cubicBezTo>
                      <a:cubicBezTo>
                        <a:pt x="58275" y="17606"/>
                        <a:pt x="59115" y="17501"/>
                        <a:pt x="60269" y="17685"/>
                      </a:cubicBezTo>
                      <a:cubicBezTo>
                        <a:pt x="61214" y="18078"/>
                        <a:pt x="61896" y="18262"/>
                        <a:pt x="62263" y="18262"/>
                      </a:cubicBezTo>
                      <a:lnTo>
                        <a:pt x="64546" y="17973"/>
                      </a:lnTo>
                      <a:cubicBezTo>
                        <a:pt x="65884" y="17606"/>
                        <a:pt x="67013" y="16845"/>
                        <a:pt x="67983" y="15691"/>
                      </a:cubicBezTo>
                      <a:cubicBezTo>
                        <a:pt x="71421" y="10941"/>
                        <a:pt x="73493" y="8449"/>
                        <a:pt x="74254" y="8265"/>
                      </a:cubicBezTo>
                      <a:cubicBezTo>
                        <a:pt x="75776" y="8659"/>
                        <a:pt x="77403" y="9026"/>
                        <a:pt x="79108" y="9420"/>
                      </a:cubicBezTo>
                      <a:cubicBezTo>
                        <a:pt x="80053" y="9236"/>
                        <a:pt x="81785" y="7530"/>
                        <a:pt x="84251" y="4277"/>
                      </a:cubicBezTo>
                      <a:lnTo>
                        <a:pt x="87400" y="0"/>
                      </a:lnTo>
                      <a:cubicBezTo>
                        <a:pt x="88344" y="0"/>
                        <a:pt x="89577" y="394"/>
                        <a:pt x="91126" y="1154"/>
                      </a:cubicBezTo>
                      <a:lnTo>
                        <a:pt x="92542" y="577"/>
                      </a:lnTo>
                      <a:lnTo>
                        <a:pt x="92542" y="12280"/>
                      </a:lnTo>
                      <a:cubicBezTo>
                        <a:pt x="88712" y="15349"/>
                        <a:pt x="85747" y="17449"/>
                        <a:pt x="83674" y="18577"/>
                      </a:cubicBezTo>
                      <a:close/>
                    </a:path>
                  </a:pathLst>
                </a:custGeom>
                <a:grpFill/>
                <a:ln w="2609"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8DCAE667-1159-2D29-486E-45E82B2D51EB}"/>
                    </a:ext>
                  </a:extLst>
                </p:cNvPr>
                <p:cNvSpPr/>
                <p:nvPr/>
              </p:nvSpPr>
              <p:spPr>
                <a:xfrm>
                  <a:off x="6895821" y="2919189"/>
                  <a:ext cx="147642" cy="230240"/>
                </a:xfrm>
                <a:custGeom>
                  <a:avLst/>
                  <a:gdLst>
                    <a:gd name="connsiteX0" fmla="*/ 59403 w 147642"/>
                    <a:gd name="connsiteY0" fmla="*/ 177686 h 230240"/>
                    <a:gd name="connsiteX1" fmla="*/ 56544 w 147642"/>
                    <a:gd name="connsiteY1" fmla="*/ 184245 h 230240"/>
                    <a:gd name="connsiteX2" fmla="*/ 53972 w 147642"/>
                    <a:gd name="connsiteY2" fmla="*/ 192825 h 230240"/>
                    <a:gd name="connsiteX3" fmla="*/ 44264 w 147642"/>
                    <a:gd name="connsiteY3" fmla="*/ 215390 h 230240"/>
                    <a:gd name="connsiteX4" fmla="*/ 20282 w 147642"/>
                    <a:gd name="connsiteY4" fmla="*/ 230241 h 230240"/>
                    <a:gd name="connsiteX5" fmla="*/ 0 w 147642"/>
                    <a:gd name="connsiteY5" fmla="*/ 192825 h 230240"/>
                    <a:gd name="connsiteX6" fmla="*/ 7714 w 147642"/>
                    <a:gd name="connsiteY6" fmla="*/ 135704 h 230240"/>
                    <a:gd name="connsiteX7" fmla="*/ 11991 w 147642"/>
                    <a:gd name="connsiteY7" fmla="*/ 112274 h 230240"/>
                    <a:gd name="connsiteX8" fmla="*/ 15979 w 147642"/>
                    <a:gd name="connsiteY8" fmla="*/ 96557 h 230240"/>
                    <a:gd name="connsiteX9" fmla="*/ 25399 w 147642"/>
                    <a:gd name="connsiteY9" fmla="*/ 76852 h 230240"/>
                    <a:gd name="connsiteX10" fmla="*/ 26816 w 147642"/>
                    <a:gd name="connsiteY10" fmla="*/ 76275 h 230240"/>
                    <a:gd name="connsiteX11" fmla="*/ 27104 w 147642"/>
                    <a:gd name="connsiteY11" fmla="*/ 78557 h 230240"/>
                    <a:gd name="connsiteX12" fmla="*/ 25950 w 147642"/>
                    <a:gd name="connsiteY12" fmla="*/ 85983 h 230240"/>
                    <a:gd name="connsiteX13" fmla="*/ 19941 w 147642"/>
                    <a:gd name="connsiteY13" fmla="*/ 127098 h 230240"/>
                    <a:gd name="connsiteX14" fmla="*/ 15953 w 147642"/>
                    <a:gd name="connsiteY14" fmla="*/ 155094 h 230240"/>
                    <a:gd name="connsiteX15" fmla="*/ 41955 w 147642"/>
                    <a:gd name="connsiteY15" fmla="*/ 127387 h 230240"/>
                    <a:gd name="connsiteX16" fmla="*/ 92516 w 147642"/>
                    <a:gd name="connsiteY16" fmla="*/ 69400 h 230240"/>
                    <a:gd name="connsiteX17" fmla="*/ 113087 w 147642"/>
                    <a:gd name="connsiteY17" fmla="*/ 45969 h 230240"/>
                    <a:gd name="connsiteX18" fmla="*/ 144494 w 147642"/>
                    <a:gd name="connsiteY18" fmla="*/ 3700 h 230240"/>
                    <a:gd name="connsiteX19" fmla="*/ 147066 w 147642"/>
                    <a:gd name="connsiteY19" fmla="*/ 0 h 230240"/>
                    <a:gd name="connsiteX20" fmla="*/ 147643 w 147642"/>
                    <a:gd name="connsiteY20" fmla="*/ 2283 h 230240"/>
                    <a:gd name="connsiteX21" fmla="*/ 145071 w 147642"/>
                    <a:gd name="connsiteY21" fmla="*/ 11702 h 230240"/>
                    <a:gd name="connsiteX22" fmla="*/ 98813 w 147642"/>
                    <a:gd name="connsiteY22" fmla="*/ 78242 h 230240"/>
                    <a:gd name="connsiteX23" fmla="*/ 83385 w 147642"/>
                    <a:gd name="connsiteY23" fmla="*/ 95376 h 230240"/>
                    <a:gd name="connsiteX24" fmla="*/ 63969 w 147642"/>
                    <a:gd name="connsiteY24" fmla="*/ 117941 h 230240"/>
                    <a:gd name="connsiteX25" fmla="*/ 46835 w 147642"/>
                    <a:gd name="connsiteY25" fmla="*/ 137935 h 230240"/>
                    <a:gd name="connsiteX26" fmla="*/ 31119 w 147642"/>
                    <a:gd name="connsiteY26" fmla="*/ 155645 h 230240"/>
                    <a:gd name="connsiteX27" fmla="*/ 57383 w 147642"/>
                    <a:gd name="connsiteY27" fmla="*/ 174222 h 230240"/>
                    <a:gd name="connsiteX28" fmla="*/ 59403 w 147642"/>
                    <a:gd name="connsiteY28" fmla="*/ 177686 h 230240"/>
                    <a:gd name="connsiteX29" fmla="*/ 49695 w 147642"/>
                    <a:gd name="connsiteY29" fmla="*/ 179417 h 230240"/>
                    <a:gd name="connsiteX30" fmla="*/ 26553 w 147642"/>
                    <a:gd name="connsiteY30" fmla="*/ 168843 h 230240"/>
                    <a:gd name="connsiteX31" fmla="*/ 19416 w 147642"/>
                    <a:gd name="connsiteY31" fmla="*/ 169709 h 230240"/>
                    <a:gd name="connsiteX32" fmla="*/ 13696 w 147642"/>
                    <a:gd name="connsiteY32" fmla="*/ 181123 h 230240"/>
                    <a:gd name="connsiteX33" fmla="*/ 28259 w 147642"/>
                    <a:gd name="connsiteY33" fmla="*/ 198545 h 230240"/>
                    <a:gd name="connsiteX34" fmla="*/ 43110 w 147642"/>
                    <a:gd name="connsiteY34" fmla="*/ 192982 h 230240"/>
                    <a:gd name="connsiteX35" fmla="*/ 49695 w 147642"/>
                    <a:gd name="connsiteY35" fmla="*/ 179417 h 230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47642" h="230240">
                      <a:moveTo>
                        <a:pt x="59403" y="177686"/>
                      </a:moveTo>
                      <a:cubicBezTo>
                        <a:pt x="58826" y="177686"/>
                        <a:pt x="57882" y="179890"/>
                        <a:pt x="56544" y="184245"/>
                      </a:cubicBezTo>
                      <a:cubicBezTo>
                        <a:pt x="56150" y="185767"/>
                        <a:pt x="55310" y="188627"/>
                        <a:pt x="53972" y="192825"/>
                      </a:cubicBezTo>
                      <a:cubicBezTo>
                        <a:pt x="49774" y="204239"/>
                        <a:pt x="46547" y="211769"/>
                        <a:pt x="44264" y="215390"/>
                      </a:cubicBezTo>
                      <a:cubicBezTo>
                        <a:pt x="37993" y="225282"/>
                        <a:pt x="29990" y="230241"/>
                        <a:pt x="20282" y="230241"/>
                      </a:cubicBezTo>
                      <a:cubicBezTo>
                        <a:pt x="6770" y="230241"/>
                        <a:pt x="0" y="217778"/>
                        <a:pt x="0" y="192825"/>
                      </a:cubicBezTo>
                      <a:cubicBezTo>
                        <a:pt x="0" y="182933"/>
                        <a:pt x="2571" y="163884"/>
                        <a:pt x="7714" y="135704"/>
                      </a:cubicBezTo>
                      <a:lnTo>
                        <a:pt x="11991" y="112274"/>
                      </a:lnTo>
                      <a:cubicBezTo>
                        <a:pt x="13513" y="104271"/>
                        <a:pt x="14851" y="99049"/>
                        <a:pt x="15979" y="96557"/>
                      </a:cubicBezTo>
                      <a:lnTo>
                        <a:pt x="25399" y="76852"/>
                      </a:lnTo>
                      <a:cubicBezTo>
                        <a:pt x="26160" y="76275"/>
                        <a:pt x="26632" y="76091"/>
                        <a:pt x="26816" y="76275"/>
                      </a:cubicBezTo>
                      <a:cubicBezTo>
                        <a:pt x="26999" y="76668"/>
                        <a:pt x="27104" y="77403"/>
                        <a:pt x="27104" y="78557"/>
                      </a:cubicBezTo>
                      <a:cubicBezTo>
                        <a:pt x="27104" y="81234"/>
                        <a:pt x="26737" y="83700"/>
                        <a:pt x="25950" y="85983"/>
                      </a:cubicBezTo>
                      <a:cubicBezTo>
                        <a:pt x="25950" y="87137"/>
                        <a:pt x="23956" y="100834"/>
                        <a:pt x="19941" y="127098"/>
                      </a:cubicBezTo>
                      <a:cubicBezTo>
                        <a:pt x="17658" y="141582"/>
                        <a:pt x="16320" y="150896"/>
                        <a:pt x="15953" y="155094"/>
                      </a:cubicBezTo>
                      <a:cubicBezTo>
                        <a:pt x="17107" y="155094"/>
                        <a:pt x="25766" y="145859"/>
                        <a:pt x="41955" y="127387"/>
                      </a:cubicBezTo>
                      <a:lnTo>
                        <a:pt x="92516" y="69400"/>
                      </a:lnTo>
                      <a:cubicBezTo>
                        <a:pt x="96504" y="64835"/>
                        <a:pt x="103379" y="57016"/>
                        <a:pt x="113087" y="45969"/>
                      </a:cubicBezTo>
                      <a:cubicBezTo>
                        <a:pt x="125655" y="31302"/>
                        <a:pt x="136124" y="17212"/>
                        <a:pt x="144494" y="3700"/>
                      </a:cubicBezTo>
                      <a:cubicBezTo>
                        <a:pt x="145649" y="1233"/>
                        <a:pt x="146488" y="0"/>
                        <a:pt x="147066" y="0"/>
                      </a:cubicBezTo>
                      <a:lnTo>
                        <a:pt x="147643" y="2283"/>
                      </a:lnTo>
                      <a:cubicBezTo>
                        <a:pt x="146488" y="6664"/>
                        <a:pt x="145649" y="9813"/>
                        <a:pt x="145071" y="11702"/>
                      </a:cubicBezTo>
                      <a:cubicBezTo>
                        <a:pt x="139535" y="27130"/>
                        <a:pt x="124133" y="49302"/>
                        <a:pt x="98813" y="78242"/>
                      </a:cubicBezTo>
                      <a:cubicBezTo>
                        <a:pt x="96347" y="80919"/>
                        <a:pt x="91204" y="86612"/>
                        <a:pt x="83385" y="95376"/>
                      </a:cubicBezTo>
                      <a:cubicBezTo>
                        <a:pt x="81863" y="96898"/>
                        <a:pt x="75383" y="104428"/>
                        <a:pt x="63969" y="117941"/>
                      </a:cubicBezTo>
                      <a:lnTo>
                        <a:pt x="46835" y="137935"/>
                      </a:lnTo>
                      <a:lnTo>
                        <a:pt x="31119" y="155645"/>
                      </a:lnTo>
                      <a:cubicBezTo>
                        <a:pt x="42532" y="158899"/>
                        <a:pt x="51296" y="165065"/>
                        <a:pt x="57383" y="174222"/>
                      </a:cubicBezTo>
                      <a:cubicBezTo>
                        <a:pt x="57777" y="175036"/>
                        <a:pt x="58459" y="176190"/>
                        <a:pt x="59403" y="177686"/>
                      </a:cubicBezTo>
                      <a:close/>
                      <a:moveTo>
                        <a:pt x="49695" y="179417"/>
                      </a:moveTo>
                      <a:cubicBezTo>
                        <a:pt x="49695" y="172385"/>
                        <a:pt x="41981" y="168843"/>
                        <a:pt x="26553" y="168843"/>
                      </a:cubicBezTo>
                      <a:cubicBezTo>
                        <a:pt x="22932" y="168843"/>
                        <a:pt x="20545" y="169132"/>
                        <a:pt x="19416" y="169709"/>
                      </a:cubicBezTo>
                      <a:cubicBezTo>
                        <a:pt x="15612" y="171415"/>
                        <a:pt x="13696" y="175219"/>
                        <a:pt x="13696" y="181123"/>
                      </a:cubicBezTo>
                      <a:cubicBezTo>
                        <a:pt x="13696" y="192746"/>
                        <a:pt x="18550" y="198545"/>
                        <a:pt x="28259" y="198545"/>
                      </a:cubicBezTo>
                      <a:cubicBezTo>
                        <a:pt x="33769" y="198545"/>
                        <a:pt x="38728" y="196682"/>
                        <a:pt x="43110" y="192982"/>
                      </a:cubicBezTo>
                      <a:cubicBezTo>
                        <a:pt x="47518" y="189257"/>
                        <a:pt x="49695" y="184744"/>
                        <a:pt x="49695" y="179417"/>
                      </a:cubicBezTo>
                      <a:close/>
                    </a:path>
                  </a:pathLst>
                </a:custGeom>
                <a:grpFill/>
                <a:ln w="2609"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924944EA-FA5E-806C-03B8-C228BECC5E80}"/>
                    </a:ext>
                  </a:extLst>
                </p:cNvPr>
                <p:cNvSpPr/>
                <p:nvPr/>
              </p:nvSpPr>
              <p:spPr>
                <a:xfrm>
                  <a:off x="6980570" y="2941282"/>
                  <a:ext cx="34009" cy="44290"/>
                </a:xfrm>
                <a:custGeom>
                  <a:avLst/>
                  <a:gdLst>
                    <a:gd name="connsiteX0" fmla="*/ 23693 w 34009"/>
                    <a:gd name="connsiteY0" fmla="*/ 15743 h 44290"/>
                    <a:gd name="connsiteX1" fmla="*/ 12279 w 34009"/>
                    <a:gd name="connsiteY1" fmla="*/ 32299 h 44290"/>
                    <a:gd name="connsiteX2" fmla="*/ 0 w 34009"/>
                    <a:gd name="connsiteY2" fmla="*/ 44290 h 44290"/>
                    <a:gd name="connsiteX3" fmla="*/ 7714 w 34009"/>
                    <a:gd name="connsiteY3" fmla="*/ 30856 h 44290"/>
                    <a:gd name="connsiteX4" fmla="*/ 34005 w 34009"/>
                    <a:gd name="connsiteY4" fmla="*/ 0 h 44290"/>
                    <a:gd name="connsiteX5" fmla="*/ 23693 w 34009"/>
                    <a:gd name="connsiteY5" fmla="*/ 15743 h 44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009" h="44290">
                      <a:moveTo>
                        <a:pt x="23693" y="15743"/>
                      </a:moveTo>
                      <a:cubicBezTo>
                        <a:pt x="16635" y="26212"/>
                        <a:pt x="12830" y="31748"/>
                        <a:pt x="12279" y="32299"/>
                      </a:cubicBezTo>
                      <a:cubicBezTo>
                        <a:pt x="7530" y="37048"/>
                        <a:pt x="3411" y="41063"/>
                        <a:pt x="0" y="44290"/>
                      </a:cubicBezTo>
                      <a:cubicBezTo>
                        <a:pt x="1889" y="38964"/>
                        <a:pt x="4460" y="34477"/>
                        <a:pt x="7714" y="30856"/>
                      </a:cubicBezTo>
                      <a:cubicBezTo>
                        <a:pt x="21804" y="15061"/>
                        <a:pt x="30568" y="4775"/>
                        <a:pt x="34005" y="0"/>
                      </a:cubicBezTo>
                      <a:cubicBezTo>
                        <a:pt x="34162" y="26"/>
                        <a:pt x="30725" y="5274"/>
                        <a:pt x="23693" y="15743"/>
                      </a:cubicBezTo>
                      <a:close/>
                    </a:path>
                  </a:pathLst>
                </a:custGeom>
                <a:grpFill/>
                <a:ln w="2609"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B4F8CB09-9B65-FBEB-7373-A098AA46980E}"/>
                    </a:ext>
                  </a:extLst>
                </p:cNvPr>
                <p:cNvSpPr/>
                <p:nvPr/>
              </p:nvSpPr>
              <p:spPr>
                <a:xfrm>
                  <a:off x="6835263" y="3064602"/>
                  <a:ext cx="39698" cy="71709"/>
                </a:xfrm>
                <a:custGeom>
                  <a:avLst/>
                  <a:gdLst>
                    <a:gd name="connsiteX0" fmla="*/ 39699 w 39698"/>
                    <a:gd name="connsiteY0" fmla="*/ 25162 h 71709"/>
                    <a:gd name="connsiteX1" fmla="*/ 32562 w 39698"/>
                    <a:gd name="connsiteY1" fmla="*/ 52004 h 71709"/>
                    <a:gd name="connsiteX2" fmla="*/ 10285 w 39698"/>
                    <a:gd name="connsiteY2" fmla="*/ 71709 h 71709"/>
                    <a:gd name="connsiteX3" fmla="*/ 0 w 39698"/>
                    <a:gd name="connsiteY3" fmla="*/ 59141 h 71709"/>
                    <a:gd name="connsiteX4" fmla="*/ 1417 w 39698"/>
                    <a:gd name="connsiteY4" fmla="*/ 50010 h 71709"/>
                    <a:gd name="connsiteX5" fmla="*/ 5982 w 39698"/>
                    <a:gd name="connsiteY5" fmla="*/ 40302 h 71709"/>
                    <a:gd name="connsiteX6" fmla="*/ 10259 w 39698"/>
                    <a:gd name="connsiteY6" fmla="*/ 32877 h 71709"/>
                    <a:gd name="connsiteX7" fmla="*/ 8265 w 39698"/>
                    <a:gd name="connsiteY7" fmla="*/ 32011 h 71709"/>
                    <a:gd name="connsiteX8" fmla="*/ 7399 w 39698"/>
                    <a:gd name="connsiteY8" fmla="*/ 32011 h 71709"/>
                    <a:gd name="connsiteX9" fmla="*/ 9105 w 39698"/>
                    <a:gd name="connsiteY9" fmla="*/ 26291 h 71709"/>
                    <a:gd name="connsiteX10" fmla="*/ 19101 w 39698"/>
                    <a:gd name="connsiteY10" fmla="*/ 3437 h 71709"/>
                    <a:gd name="connsiteX11" fmla="*/ 22250 w 39698"/>
                    <a:gd name="connsiteY11" fmla="*/ 0 h 71709"/>
                    <a:gd name="connsiteX12" fmla="*/ 31381 w 39698"/>
                    <a:gd name="connsiteY12" fmla="*/ 4854 h 71709"/>
                    <a:gd name="connsiteX13" fmla="*/ 39699 w 39698"/>
                    <a:gd name="connsiteY13" fmla="*/ 25162 h 71709"/>
                    <a:gd name="connsiteX14" fmla="*/ 26291 w 39698"/>
                    <a:gd name="connsiteY14" fmla="*/ 47150 h 71709"/>
                    <a:gd name="connsiteX15" fmla="*/ 19443 w 39698"/>
                    <a:gd name="connsiteY15" fmla="*/ 37442 h 71709"/>
                    <a:gd name="connsiteX16" fmla="*/ 15166 w 39698"/>
                    <a:gd name="connsiteY16" fmla="*/ 36025 h 71709"/>
                    <a:gd name="connsiteX17" fmla="*/ 10600 w 39698"/>
                    <a:gd name="connsiteY17" fmla="*/ 41299 h 71709"/>
                    <a:gd name="connsiteX18" fmla="*/ 7740 w 39698"/>
                    <a:gd name="connsiteY18" fmla="*/ 48856 h 71709"/>
                    <a:gd name="connsiteX19" fmla="*/ 15166 w 39698"/>
                    <a:gd name="connsiteY19" fmla="*/ 55153 h 71709"/>
                    <a:gd name="connsiteX20" fmla="*/ 22460 w 39698"/>
                    <a:gd name="connsiteY20" fmla="*/ 52713 h 71709"/>
                    <a:gd name="connsiteX21" fmla="*/ 26291 w 39698"/>
                    <a:gd name="connsiteY21" fmla="*/ 47150 h 717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9698" h="71709">
                      <a:moveTo>
                        <a:pt x="39699" y="25162"/>
                      </a:moveTo>
                      <a:cubicBezTo>
                        <a:pt x="39699" y="33926"/>
                        <a:pt x="37311" y="42873"/>
                        <a:pt x="32562" y="52004"/>
                      </a:cubicBezTo>
                      <a:cubicBezTo>
                        <a:pt x="25713" y="65150"/>
                        <a:pt x="18288" y="71709"/>
                        <a:pt x="10285" y="71709"/>
                      </a:cubicBezTo>
                      <a:cubicBezTo>
                        <a:pt x="3437" y="71709"/>
                        <a:pt x="0" y="67511"/>
                        <a:pt x="0" y="59141"/>
                      </a:cubicBezTo>
                      <a:cubicBezTo>
                        <a:pt x="0" y="56281"/>
                        <a:pt x="472" y="53237"/>
                        <a:pt x="1417" y="50010"/>
                      </a:cubicBezTo>
                      <a:lnTo>
                        <a:pt x="5982" y="40302"/>
                      </a:lnTo>
                      <a:lnTo>
                        <a:pt x="10259" y="32877"/>
                      </a:lnTo>
                      <a:lnTo>
                        <a:pt x="8265" y="32011"/>
                      </a:lnTo>
                      <a:lnTo>
                        <a:pt x="7399" y="32011"/>
                      </a:lnTo>
                      <a:cubicBezTo>
                        <a:pt x="7216" y="31250"/>
                        <a:pt x="7767" y="29361"/>
                        <a:pt x="9105" y="26291"/>
                      </a:cubicBezTo>
                      <a:lnTo>
                        <a:pt x="19101" y="3437"/>
                      </a:lnTo>
                      <a:cubicBezTo>
                        <a:pt x="20046" y="1154"/>
                        <a:pt x="21096" y="0"/>
                        <a:pt x="22250" y="0"/>
                      </a:cubicBezTo>
                      <a:cubicBezTo>
                        <a:pt x="23772" y="0"/>
                        <a:pt x="26816" y="1627"/>
                        <a:pt x="31381" y="4854"/>
                      </a:cubicBezTo>
                      <a:cubicBezTo>
                        <a:pt x="36943" y="10023"/>
                        <a:pt x="39699" y="16792"/>
                        <a:pt x="39699" y="25162"/>
                      </a:cubicBezTo>
                      <a:close/>
                      <a:moveTo>
                        <a:pt x="26291" y="47150"/>
                      </a:moveTo>
                      <a:cubicBezTo>
                        <a:pt x="26291" y="43529"/>
                        <a:pt x="24008" y="40302"/>
                        <a:pt x="19443" y="37442"/>
                      </a:cubicBezTo>
                      <a:cubicBezTo>
                        <a:pt x="17921" y="36497"/>
                        <a:pt x="16478" y="36025"/>
                        <a:pt x="15166" y="36025"/>
                      </a:cubicBezTo>
                      <a:cubicBezTo>
                        <a:pt x="14037" y="36025"/>
                        <a:pt x="12489" y="37783"/>
                        <a:pt x="10600" y="41299"/>
                      </a:cubicBezTo>
                      <a:cubicBezTo>
                        <a:pt x="8685" y="44815"/>
                        <a:pt x="7740" y="47334"/>
                        <a:pt x="7740" y="48856"/>
                      </a:cubicBezTo>
                      <a:cubicBezTo>
                        <a:pt x="7740" y="53054"/>
                        <a:pt x="10207" y="55153"/>
                        <a:pt x="15166" y="55153"/>
                      </a:cubicBezTo>
                      <a:cubicBezTo>
                        <a:pt x="17448" y="55153"/>
                        <a:pt x="19889" y="54339"/>
                        <a:pt x="22460" y="52713"/>
                      </a:cubicBezTo>
                      <a:cubicBezTo>
                        <a:pt x="25005" y="51112"/>
                        <a:pt x="26291" y="49249"/>
                        <a:pt x="26291" y="47150"/>
                      </a:cubicBezTo>
                      <a:close/>
                    </a:path>
                  </a:pathLst>
                </a:custGeom>
                <a:grpFill/>
                <a:ln w="2609"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78A0C304-56B9-BD50-EF71-E39E03F58736}"/>
                    </a:ext>
                  </a:extLst>
                </p:cNvPr>
                <p:cNvSpPr/>
                <p:nvPr/>
              </p:nvSpPr>
              <p:spPr>
                <a:xfrm>
                  <a:off x="6739231" y="2984050"/>
                  <a:ext cx="121981" cy="155802"/>
                </a:xfrm>
                <a:custGeom>
                  <a:avLst/>
                  <a:gdLst>
                    <a:gd name="connsiteX0" fmla="*/ 53001 w 121981"/>
                    <a:gd name="connsiteY0" fmla="*/ 99705 h 155802"/>
                    <a:gd name="connsiteX1" fmla="*/ 76511 w 121981"/>
                    <a:gd name="connsiteY1" fmla="*/ 69295 h 155802"/>
                    <a:gd name="connsiteX2" fmla="*/ 97528 w 121981"/>
                    <a:gd name="connsiteY2" fmla="*/ 55494 h 155802"/>
                    <a:gd name="connsiteX3" fmla="*/ 106003 w 121981"/>
                    <a:gd name="connsiteY3" fmla="*/ 47019 h 155802"/>
                    <a:gd name="connsiteX4" fmla="*/ 100676 w 121981"/>
                    <a:gd name="connsiteY4" fmla="*/ 40433 h 155802"/>
                    <a:gd name="connsiteX5" fmla="*/ 94720 w 121981"/>
                    <a:gd name="connsiteY5" fmla="*/ 42007 h 155802"/>
                    <a:gd name="connsiteX6" fmla="*/ 86718 w 121981"/>
                    <a:gd name="connsiteY6" fmla="*/ 38413 h 155802"/>
                    <a:gd name="connsiteX7" fmla="*/ 84041 w 121981"/>
                    <a:gd name="connsiteY7" fmla="*/ 30410 h 155802"/>
                    <a:gd name="connsiteX8" fmla="*/ 92831 w 121981"/>
                    <a:gd name="connsiteY8" fmla="*/ 11282 h 155802"/>
                    <a:gd name="connsiteX9" fmla="*/ 103484 w 121981"/>
                    <a:gd name="connsiteY9" fmla="*/ 0 h 155802"/>
                    <a:gd name="connsiteX10" fmla="*/ 117285 w 121981"/>
                    <a:gd name="connsiteY10" fmla="*/ 10338 h 155802"/>
                    <a:gd name="connsiteX11" fmla="*/ 121982 w 121981"/>
                    <a:gd name="connsiteY11" fmla="*/ 27891 h 155802"/>
                    <a:gd name="connsiteX12" fmla="*/ 116813 w 121981"/>
                    <a:gd name="connsiteY12" fmla="*/ 49984 h 155802"/>
                    <a:gd name="connsiteX13" fmla="*/ 105058 w 121981"/>
                    <a:gd name="connsiteY13" fmla="*/ 69269 h 155802"/>
                    <a:gd name="connsiteX14" fmla="*/ 76852 w 121981"/>
                    <a:gd name="connsiteY14" fmla="*/ 85878 h 155802"/>
                    <a:gd name="connsiteX15" fmla="*/ 67747 w 121981"/>
                    <a:gd name="connsiteY15" fmla="*/ 94641 h 155802"/>
                    <a:gd name="connsiteX16" fmla="*/ 21961 w 121981"/>
                    <a:gd name="connsiteY16" fmla="*/ 146383 h 155802"/>
                    <a:gd name="connsiteX17" fmla="*/ 1889 w 121981"/>
                    <a:gd name="connsiteY17" fmla="*/ 155803 h 155802"/>
                    <a:gd name="connsiteX18" fmla="*/ 0 w 121981"/>
                    <a:gd name="connsiteY18" fmla="*/ 154858 h 155802"/>
                    <a:gd name="connsiteX19" fmla="*/ 53001 w 121981"/>
                    <a:gd name="connsiteY19" fmla="*/ 99705 h 1558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21981" h="155802">
                      <a:moveTo>
                        <a:pt x="53001" y="99705"/>
                      </a:moveTo>
                      <a:cubicBezTo>
                        <a:pt x="60112" y="86534"/>
                        <a:pt x="67957" y="76406"/>
                        <a:pt x="76511" y="69295"/>
                      </a:cubicBezTo>
                      <a:cubicBezTo>
                        <a:pt x="77350" y="68456"/>
                        <a:pt x="84356" y="63864"/>
                        <a:pt x="97528" y="55494"/>
                      </a:cubicBezTo>
                      <a:cubicBezTo>
                        <a:pt x="103169" y="51952"/>
                        <a:pt x="106003" y="49118"/>
                        <a:pt x="106003" y="47019"/>
                      </a:cubicBezTo>
                      <a:cubicBezTo>
                        <a:pt x="106003" y="43897"/>
                        <a:pt x="104218" y="41693"/>
                        <a:pt x="100676" y="40433"/>
                      </a:cubicBezTo>
                      <a:cubicBezTo>
                        <a:pt x="98157" y="41483"/>
                        <a:pt x="96190" y="42007"/>
                        <a:pt x="94720" y="42007"/>
                      </a:cubicBezTo>
                      <a:cubicBezTo>
                        <a:pt x="91781" y="42007"/>
                        <a:pt x="89131" y="40800"/>
                        <a:pt x="86718" y="38413"/>
                      </a:cubicBezTo>
                      <a:cubicBezTo>
                        <a:pt x="84304" y="35999"/>
                        <a:pt x="83438" y="33349"/>
                        <a:pt x="84041" y="30410"/>
                      </a:cubicBezTo>
                      <a:cubicBezTo>
                        <a:pt x="84881" y="26658"/>
                        <a:pt x="87793" y="20282"/>
                        <a:pt x="92831" y="11282"/>
                      </a:cubicBezTo>
                      <a:cubicBezTo>
                        <a:pt x="97003" y="3752"/>
                        <a:pt x="100571" y="0"/>
                        <a:pt x="103484" y="0"/>
                      </a:cubicBezTo>
                      <a:cubicBezTo>
                        <a:pt x="108915" y="0"/>
                        <a:pt x="113507" y="3463"/>
                        <a:pt x="117285" y="10338"/>
                      </a:cubicBezTo>
                      <a:cubicBezTo>
                        <a:pt x="120434" y="15979"/>
                        <a:pt x="121982" y="21830"/>
                        <a:pt x="121982" y="27891"/>
                      </a:cubicBezTo>
                      <a:cubicBezTo>
                        <a:pt x="121982" y="34162"/>
                        <a:pt x="120250" y="41535"/>
                        <a:pt x="116813" y="49984"/>
                      </a:cubicBezTo>
                      <a:cubicBezTo>
                        <a:pt x="113376" y="58459"/>
                        <a:pt x="109440" y="64887"/>
                        <a:pt x="105058" y="69269"/>
                      </a:cubicBezTo>
                      <a:cubicBezTo>
                        <a:pt x="103169" y="71158"/>
                        <a:pt x="93776" y="76694"/>
                        <a:pt x="76852" y="85878"/>
                      </a:cubicBezTo>
                      <a:cubicBezTo>
                        <a:pt x="73100" y="87977"/>
                        <a:pt x="70056" y="90889"/>
                        <a:pt x="67747" y="94641"/>
                      </a:cubicBezTo>
                      <a:cubicBezTo>
                        <a:pt x="52083" y="120145"/>
                        <a:pt x="36812" y="137384"/>
                        <a:pt x="21961" y="146383"/>
                      </a:cubicBezTo>
                      <a:cubicBezTo>
                        <a:pt x="11729" y="152654"/>
                        <a:pt x="5038" y="155803"/>
                        <a:pt x="1889" y="155803"/>
                      </a:cubicBezTo>
                      <a:cubicBezTo>
                        <a:pt x="840" y="155803"/>
                        <a:pt x="210" y="155488"/>
                        <a:pt x="0" y="154858"/>
                      </a:cubicBezTo>
                      <a:cubicBezTo>
                        <a:pt x="22801" y="141293"/>
                        <a:pt x="40459" y="122900"/>
                        <a:pt x="53001" y="99705"/>
                      </a:cubicBezTo>
                      <a:close/>
                    </a:path>
                  </a:pathLst>
                </a:custGeom>
                <a:grpFill/>
                <a:ln w="2609"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115EF0B5-46EF-E011-A884-F4B35CDDB379}"/>
                    </a:ext>
                  </a:extLst>
                </p:cNvPr>
                <p:cNvSpPr/>
                <p:nvPr/>
              </p:nvSpPr>
              <p:spPr>
                <a:xfrm>
                  <a:off x="6782839" y="2922968"/>
                  <a:ext cx="31171" cy="43607"/>
                </a:xfrm>
                <a:custGeom>
                  <a:avLst/>
                  <a:gdLst>
                    <a:gd name="connsiteX0" fmla="*/ 31014 w 31171"/>
                    <a:gd name="connsiteY0" fmla="*/ 17894 h 43607"/>
                    <a:gd name="connsiteX1" fmla="*/ 27262 w 31171"/>
                    <a:gd name="connsiteY1" fmla="*/ 32640 h 43607"/>
                    <a:gd name="connsiteX2" fmla="*/ 16609 w 31171"/>
                    <a:gd name="connsiteY2" fmla="*/ 43608 h 43607"/>
                    <a:gd name="connsiteX3" fmla="*/ 6586 w 31171"/>
                    <a:gd name="connsiteY3" fmla="*/ 35763 h 43607"/>
                    <a:gd name="connsiteX4" fmla="*/ 0 w 31171"/>
                    <a:gd name="connsiteY4" fmla="*/ 28862 h 43607"/>
                    <a:gd name="connsiteX5" fmla="*/ 630 w 31171"/>
                    <a:gd name="connsiteY5" fmla="*/ 27603 h 43607"/>
                    <a:gd name="connsiteX6" fmla="*/ 7530 w 31171"/>
                    <a:gd name="connsiteY6" fmla="*/ 12542 h 43607"/>
                    <a:gd name="connsiteX7" fmla="*/ 13801 w 31171"/>
                    <a:gd name="connsiteY7" fmla="*/ 1574 h 43607"/>
                    <a:gd name="connsiteX8" fmla="*/ 15061 w 31171"/>
                    <a:gd name="connsiteY8" fmla="*/ 0 h 43607"/>
                    <a:gd name="connsiteX9" fmla="*/ 19443 w 31171"/>
                    <a:gd name="connsiteY9" fmla="*/ 3149 h 43607"/>
                    <a:gd name="connsiteX10" fmla="*/ 26658 w 31171"/>
                    <a:gd name="connsiteY10" fmla="*/ 9420 h 43607"/>
                    <a:gd name="connsiteX11" fmla="*/ 31014 w 31171"/>
                    <a:gd name="connsiteY11" fmla="*/ 17894 h 43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171" h="43607">
                      <a:moveTo>
                        <a:pt x="31014" y="17894"/>
                      </a:moveTo>
                      <a:cubicBezTo>
                        <a:pt x="31643" y="21437"/>
                        <a:pt x="30384" y="26369"/>
                        <a:pt x="27262" y="32640"/>
                      </a:cubicBezTo>
                      <a:cubicBezTo>
                        <a:pt x="23510" y="39961"/>
                        <a:pt x="19941" y="43608"/>
                        <a:pt x="16609" y="43608"/>
                      </a:cubicBezTo>
                      <a:cubicBezTo>
                        <a:pt x="14300" y="41719"/>
                        <a:pt x="10968" y="39121"/>
                        <a:pt x="6586" y="35763"/>
                      </a:cubicBezTo>
                      <a:cubicBezTo>
                        <a:pt x="2204" y="32430"/>
                        <a:pt x="0" y="30121"/>
                        <a:pt x="0" y="28862"/>
                      </a:cubicBezTo>
                      <a:lnTo>
                        <a:pt x="630" y="27603"/>
                      </a:lnTo>
                      <a:cubicBezTo>
                        <a:pt x="1889" y="24874"/>
                        <a:pt x="4172" y="19862"/>
                        <a:pt x="7530" y="12542"/>
                      </a:cubicBezTo>
                      <a:cubicBezTo>
                        <a:pt x="8370" y="10863"/>
                        <a:pt x="10469" y="7216"/>
                        <a:pt x="13801" y="1574"/>
                      </a:cubicBezTo>
                      <a:lnTo>
                        <a:pt x="15061" y="0"/>
                      </a:lnTo>
                      <a:cubicBezTo>
                        <a:pt x="15900" y="840"/>
                        <a:pt x="17370" y="1889"/>
                        <a:pt x="19443" y="3149"/>
                      </a:cubicBezTo>
                      <a:cubicBezTo>
                        <a:pt x="23405" y="6087"/>
                        <a:pt x="25818" y="8160"/>
                        <a:pt x="26658" y="9420"/>
                      </a:cubicBezTo>
                      <a:cubicBezTo>
                        <a:pt x="28915" y="12358"/>
                        <a:pt x="30384" y="15166"/>
                        <a:pt x="31014" y="17894"/>
                      </a:cubicBezTo>
                      <a:close/>
                    </a:path>
                  </a:pathLst>
                </a:custGeom>
                <a:grpFill/>
                <a:ln w="2609"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964E1BC2-C8B4-0B3C-3FE0-4A43537458E9}"/>
                    </a:ext>
                  </a:extLst>
                </p:cNvPr>
                <p:cNvSpPr/>
                <p:nvPr/>
              </p:nvSpPr>
              <p:spPr>
                <a:xfrm>
                  <a:off x="6691923" y="3043900"/>
                  <a:ext cx="50193" cy="92484"/>
                </a:xfrm>
                <a:custGeom>
                  <a:avLst/>
                  <a:gdLst>
                    <a:gd name="connsiteX0" fmla="*/ 50194 w 50193"/>
                    <a:gd name="connsiteY0" fmla="*/ 31984 h 92484"/>
                    <a:gd name="connsiteX1" fmla="*/ 37967 w 50193"/>
                    <a:gd name="connsiteY1" fmla="*/ 71184 h 92484"/>
                    <a:gd name="connsiteX2" fmla="*/ 11309 w 50193"/>
                    <a:gd name="connsiteY2" fmla="*/ 89368 h 92484"/>
                    <a:gd name="connsiteX3" fmla="*/ 3149 w 50193"/>
                    <a:gd name="connsiteY3" fmla="*/ 92201 h 92484"/>
                    <a:gd name="connsiteX4" fmla="*/ 0 w 50193"/>
                    <a:gd name="connsiteY4" fmla="*/ 90942 h 92484"/>
                    <a:gd name="connsiteX5" fmla="*/ 315 w 50193"/>
                    <a:gd name="connsiteY5" fmla="*/ 89682 h 92484"/>
                    <a:gd name="connsiteX6" fmla="*/ 6901 w 50193"/>
                    <a:gd name="connsiteY6" fmla="*/ 83097 h 92484"/>
                    <a:gd name="connsiteX7" fmla="*/ 16924 w 50193"/>
                    <a:gd name="connsiteY7" fmla="*/ 74622 h 92484"/>
                    <a:gd name="connsiteX8" fmla="*/ 32903 w 50193"/>
                    <a:gd name="connsiteY8" fmla="*/ 56438 h 92484"/>
                    <a:gd name="connsiteX9" fmla="*/ 19416 w 50193"/>
                    <a:gd name="connsiteY9" fmla="*/ 35422 h 92484"/>
                    <a:gd name="connsiteX10" fmla="*/ 15664 w 50193"/>
                    <a:gd name="connsiteY10" fmla="*/ 31670 h 92484"/>
                    <a:gd name="connsiteX11" fmla="*/ 20991 w 50193"/>
                    <a:gd name="connsiteY11" fmla="*/ 19128 h 92484"/>
                    <a:gd name="connsiteX12" fmla="*/ 27891 w 50193"/>
                    <a:gd name="connsiteY12" fmla="*/ 3752 h 92484"/>
                    <a:gd name="connsiteX13" fmla="*/ 30410 w 50193"/>
                    <a:gd name="connsiteY13" fmla="*/ 630 h 92484"/>
                    <a:gd name="connsiteX14" fmla="*/ 30725 w 50193"/>
                    <a:gd name="connsiteY14" fmla="*/ 0 h 92484"/>
                    <a:gd name="connsiteX15" fmla="*/ 37311 w 50193"/>
                    <a:gd name="connsiteY15" fmla="*/ 5956 h 92484"/>
                    <a:gd name="connsiteX16" fmla="*/ 46101 w 50193"/>
                    <a:gd name="connsiteY16" fmla="*/ 15979 h 92484"/>
                    <a:gd name="connsiteX17" fmla="*/ 50194 w 50193"/>
                    <a:gd name="connsiteY17" fmla="*/ 31984 h 92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0193" h="92484">
                      <a:moveTo>
                        <a:pt x="50194" y="31984"/>
                      </a:moveTo>
                      <a:cubicBezTo>
                        <a:pt x="50194" y="43267"/>
                        <a:pt x="46127" y="56334"/>
                        <a:pt x="37967" y="71184"/>
                      </a:cubicBezTo>
                      <a:cubicBezTo>
                        <a:pt x="34005" y="78505"/>
                        <a:pt x="25110" y="84566"/>
                        <a:pt x="11309" y="89368"/>
                      </a:cubicBezTo>
                      <a:lnTo>
                        <a:pt x="3149" y="92201"/>
                      </a:lnTo>
                      <a:cubicBezTo>
                        <a:pt x="1050" y="92831"/>
                        <a:pt x="0" y="92411"/>
                        <a:pt x="0" y="90942"/>
                      </a:cubicBezTo>
                      <a:cubicBezTo>
                        <a:pt x="0" y="90522"/>
                        <a:pt x="105" y="90102"/>
                        <a:pt x="315" y="89682"/>
                      </a:cubicBezTo>
                      <a:cubicBezTo>
                        <a:pt x="1784" y="87793"/>
                        <a:pt x="3962" y="85616"/>
                        <a:pt x="6901" y="83097"/>
                      </a:cubicBezTo>
                      <a:lnTo>
                        <a:pt x="16924" y="74622"/>
                      </a:lnTo>
                      <a:cubicBezTo>
                        <a:pt x="27576" y="65648"/>
                        <a:pt x="32903" y="59561"/>
                        <a:pt x="32903" y="56438"/>
                      </a:cubicBezTo>
                      <a:cubicBezTo>
                        <a:pt x="32903" y="49328"/>
                        <a:pt x="28416" y="42322"/>
                        <a:pt x="19416" y="35422"/>
                      </a:cubicBezTo>
                      <a:cubicBezTo>
                        <a:pt x="16897" y="33533"/>
                        <a:pt x="15664" y="32273"/>
                        <a:pt x="15664" y="31670"/>
                      </a:cubicBezTo>
                      <a:lnTo>
                        <a:pt x="20991" y="19128"/>
                      </a:lnTo>
                      <a:lnTo>
                        <a:pt x="27891" y="3752"/>
                      </a:lnTo>
                      <a:cubicBezTo>
                        <a:pt x="28521" y="2493"/>
                        <a:pt x="29361" y="1443"/>
                        <a:pt x="30410" y="630"/>
                      </a:cubicBezTo>
                      <a:cubicBezTo>
                        <a:pt x="30410" y="420"/>
                        <a:pt x="30515" y="210"/>
                        <a:pt x="30725" y="0"/>
                      </a:cubicBezTo>
                      <a:lnTo>
                        <a:pt x="37311" y="5956"/>
                      </a:lnTo>
                      <a:cubicBezTo>
                        <a:pt x="41693" y="9918"/>
                        <a:pt x="44631" y="13277"/>
                        <a:pt x="46101" y="15979"/>
                      </a:cubicBezTo>
                      <a:cubicBezTo>
                        <a:pt x="48829" y="20991"/>
                        <a:pt x="50194" y="26343"/>
                        <a:pt x="50194" y="31984"/>
                      </a:cubicBezTo>
                      <a:close/>
                    </a:path>
                  </a:pathLst>
                </a:custGeom>
                <a:grpFill/>
                <a:ln w="2609"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7E675EEB-ADEA-7064-B654-5D4E41335C0C}"/>
                    </a:ext>
                  </a:extLst>
                </p:cNvPr>
                <p:cNvSpPr/>
                <p:nvPr/>
              </p:nvSpPr>
              <p:spPr>
                <a:xfrm>
                  <a:off x="6634645" y="3047389"/>
                  <a:ext cx="60190" cy="88685"/>
                </a:xfrm>
                <a:custGeom>
                  <a:avLst/>
                  <a:gdLst>
                    <a:gd name="connsiteX0" fmla="*/ 54864 w 60190"/>
                    <a:gd name="connsiteY0" fmla="*/ 45733 h 88685"/>
                    <a:gd name="connsiteX1" fmla="*/ 50482 w 60190"/>
                    <a:gd name="connsiteY1" fmla="*/ 57331 h 88685"/>
                    <a:gd name="connsiteX2" fmla="*/ 37311 w 60190"/>
                    <a:gd name="connsiteY2" fmla="*/ 76143 h 88685"/>
                    <a:gd name="connsiteX3" fmla="*/ 21332 w 60190"/>
                    <a:gd name="connsiteY3" fmla="*/ 83044 h 88685"/>
                    <a:gd name="connsiteX4" fmla="*/ 11309 w 60190"/>
                    <a:gd name="connsiteY4" fmla="*/ 86481 h 88685"/>
                    <a:gd name="connsiteX5" fmla="*/ 1259 w 60190"/>
                    <a:gd name="connsiteY5" fmla="*/ 88685 h 88685"/>
                    <a:gd name="connsiteX6" fmla="*/ 0 w 60190"/>
                    <a:gd name="connsiteY6" fmla="*/ 88056 h 88685"/>
                    <a:gd name="connsiteX7" fmla="*/ 11282 w 60190"/>
                    <a:gd name="connsiteY7" fmla="*/ 78662 h 88685"/>
                    <a:gd name="connsiteX8" fmla="*/ 23510 w 60190"/>
                    <a:gd name="connsiteY8" fmla="*/ 69899 h 88685"/>
                    <a:gd name="connsiteX9" fmla="*/ 44212 w 60190"/>
                    <a:gd name="connsiteY9" fmla="*/ 47019 h 88685"/>
                    <a:gd name="connsiteX10" fmla="*/ 44526 w 60190"/>
                    <a:gd name="connsiteY10" fmla="*/ 45130 h 88685"/>
                    <a:gd name="connsiteX11" fmla="*/ 36366 w 60190"/>
                    <a:gd name="connsiteY11" fmla="*/ 45760 h 88685"/>
                    <a:gd name="connsiteX12" fmla="*/ 27262 w 60190"/>
                    <a:gd name="connsiteY12" fmla="*/ 42480 h 88685"/>
                    <a:gd name="connsiteX13" fmla="*/ 23824 w 60190"/>
                    <a:gd name="connsiteY13" fmla="*/ 34162 h 88685"/>
                    <a:gd name="connsiteX14" fmla="*/ 31040 w 60190"/>
                    <a:gd name="connsiteY14" fmla="*/ 15664 h 88685"/>
                    <a:gd name="connsiteX15" fmla="*/ 44526 w 60190"/>
                    <a:gd name="connsiteY15" fmla="*/ 0 h 88685"/>
                    <a:gd name="connsiteX16" fmla="*/ 55809 w 60190"/>
                    <a:gd name="connsiteY16" fmla="*/ 5484 h 88685"/>
                    <a:gd name="connsiteX17" fmla="*/ 60191 w 60190"/>
                    <a:gd name="connsiteY17" fmla="*/ 18183 h 88685"/>
                    <a:gd name="connsiteX18" fmla="*/ 59561 w 60190"/>
                    <a:gd name="connsiteY18" fmla="*/ 25714 h 88685"/>
                    <a:gd name="connsiteX19" fmla="*/ 58616 w 60190"/>
                    <a:gd name="connsiteY19" fmla="*/ 32299 h 88685"/>
                    <a:gd name="connsiteX20" fmla="*/ 54864 w 60190"/>
                    <a:gd name="connsiteY20" fmla="*/ 45733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60190" h="88685">
                      <a:moveTo>
                        <a:pt x="54864" y="45733"/>
                      </a:moveTo>
                      <a:lnTo>
                        <a:pt x="50482" y="57331"/>
                      </a:lnTo>
                      <a:cubicBezTo>
                        <a:pt x="47124" y="66120"/>
                        <a:pt x="42742" y="72391"/>
                        <a:pt x="37311" y="76143"/>
                      </a:cubicBezTo>
                      <a:cubicBezTo>
                        <a:pt x="34582" y="78033"/>
                        <a:pt x="29256" y="80342"/>
                        <a:pt x="21332" y="83044"/>
                      </a:cubicBezTo>
                      <a:lnTo>
                        <a:pt x="11309" y="86481"/>
                      </a:lnTo>
                      <a:cubicBezTo>
                        <a:pt x="7111" y="87951"/>
                        <a:pt x="3778" y="88685"/>
                        <a:pt x="1259" y="88685"/>
                      </a:cubicBezTo>
                      <a:lnTo>
                        <a:pt x="0" y="88056"/>
                      </a:lnTo>
                      <a:cubicBezTo>
                        <a:pt x="0" y="87216"/>
                        <a:pt x="3752" y="84094"/>
                        <a:pt x="11282" y="78662"/>
                      </a:cubicBezTo>
                      <a:lnTo>
                        <a:pt x="23510" y="69899"/>
                      </a:lnTo>
                      <a:cubicBezTo>
                        <a:pt x="35212" y="61529"/>
                        <a:pt x="42112" y="53920"/>
                        <a:pt x="44212" y="47019"/>
                      </a:cubicBezTo>
                      <a:cubicBezTo>
                        <a:pt x="44212" y="46389"/>
                        <a:pt x="44316" y="45760"/>
                        <a:pt x="44526" y="45130"/>
                      </a:cubicBezTo>
                      <a:lnTo>
                        <a:pt x="36366" y="45760"/>
                      </a:lnTo>
                      <a:cubicBezTo>
                        <a:pt x="33008" y="45969"/>
                        <a:pt x="29990" y="44867"/>
                        <a:pt x="27262" y="42480"/>
                      </a:cubicBezTo>
                      <a:cubicBezTo>
                        <a:pt x="24533" y="40066"/>
                        <a:pt x="23405" y="37311"/>
                        <a:pt x="23824" y="34162"/>
                      </a:cubicBezTo>
                      <a:cubicBezTo>
                        <a:pt x="24244" y="31014"/>
                        <a:pt x="26658" y="24874"/>
                        <a:pt x="31040" y="15664"/>
                      </a:cubicBezTo>
                      <a:cubicBezTo>
                        <a:pt x="36051" y="5221"/>
                        <a:pt x="40538" y="0"/>
                        <a:pt x="44526" y="0"/>
                      </a:cubicBezTo>
                      <a:cubicBezTo>
                        <a:pt x="49118" y="0"/>
                        <a:pt x="52896" y="1837"/>
                        <a:pt x="55809" y="5484"/>
                      </a:cubicBezTo>
                      <a:cubicBezTo>
                        <a:pt x="58721" y="9131"/>
                        <a:pt x="60191" y="13382"/>
                        <a:pt x="60191" y="18183"/>
                      </a:cubicBezTo>
                      <a:cubicBezTo>
                        <a:pt x="60191" y="20282"/>
                        <a:pt x="59981" y="22775"/>
                        <a:pt x="59561" y="25714"/>
                      </a:cubicBezTo>
                      <a:lnTo>
                        <a:pt x="58616" y="32299"/>
                      </a:lnTo>
                      <a:cubicBezTo>
                        <a:pt x="57987" y="35999"/>
                        <a:pt x="56727" y="40512"/>
                        <a:pt x="54864" y="45733"/>
                      </a:cubicBezTo>
                      <a:close/>
                    </a:path>
                  </a:pathLst>
                </a:custGeom>
                <a:grpFill/>
                <a:ln w="2609"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EA143DCF-E8A6-C590-4535-BCBCC91F224B}"/>
                    </a:ext>
                  </a:extLst>
                </p:cNvPr>
                <p:cNvSpPr/>
                <p:nvPr/>
              </p:nvSpPr>
              <p:spPr>
                <a:xfrm>
                  <a:off x="6518567" y="2998639"/>
                  <a:ext cx="163516" cy="181883"/>
                </a:xfrm>
                <a:custGeom>
                  <a:avLst/>
                  <a:gdLst>
                    <a:gd name="connsiteX0" fmla="*/ 162703 w 163516"/>
                    <a:gd name="connsiteY0" fmla="*/ 7294 h 181883"/>
                    <a:gd name="connsiteX1" fmla="*/ 154229 w 163516"/>
                    <a:gd name="connsiteY1" fmla="*/ 24533 h 181883"/>
                    <a:gd name="connsiteX2" fmla="*/ 130719 w 163516"/>
                    <a:gd name="connsiteY2" fmla="*/ 40197 h 181883"/>
                    <a:gd name="connsiteX3" fmla="*/ 123818 w 163516"/>
                    <a:gd name="connsiteY3" fmla="*/ 42401 h 181883"/>
                    <a:gd name="connsiteX4" fmla="*/ 115973 w 163516"/>
                    <a:gd name="connsiteY4" fmla="*/ 41142 h 181883"/>
                    <a:gd name="connsiteX5" fmla="*/ 97475 w 163516"/>
                    <a:gd name="connsiteY5" fmla="*/ 50535 h 181883"/>
                    <a:gd name="connsiteX6" fmla="*/ 89630 w 163516"/>
                    <a:gd name="connsiteY6" fmla="*/ 62447 h 181883"/>
                    <a:gd name="connsiteX7" fmla="*/ 104376 w 163516"/>
                    <a:gd name="connsiteY7" fmla="*/ 73100 h 181883"/>
                    <a:gd name="connsiteX8" fmla="*/ 110647 w 163516"/>
                    <a:gd name="connsiteY8" fmla="*/ 85012 h 181883"/>
                    <a:gd name="connsiteX9" fmla="*/ 110647 w 163516"/>
                    <a:gd name="connsiteY9" fmla="*/ 88764 h 181883"/>
                    <a:gd name="connsiteX10" fmla="*/ 104218 w 163516"/>
                    <a:gd name="connsiteY10" fmla="*/ 120906 h 181883"/>
                    <a:gd name="connsiteX11" fmla="*/ 89341 w 163516"/>
                    <a:gd name="connsiteY11" fmla="*/ 151159 h 181883"/>
                    <a:gd name="connsiteX12" fmla="*/ 35422 w 163516"/>
                    <a:gd name="connsiteY12" fmla="*/ 181884 h 181883"/>
                    <a:gd name="connsiteX13" fmla="*/ 7530 w 163516"/>
                    <a:gd name="connsiteY13" fmla="*/ 165275 h 181883"/>
                    <a:gd name="connsiteX14" fmla="*/ 0 w 163516"/>
                    <a:gd name="connsiteY14" fmla="*/ 132057 h 181883"/>
                    <a:gd name="connsiteX15" fmla="*/ 21017 w 163516"/>
                    <a:gd name="connsiteY15" fmla="*/ 61817 h 181883"/>
                    <a:gd name="connsiteX16" fmla="*/ 31984 w 163516"/>
                    <a:gd name="connsiteY16" fmla="*/ 40171 h 181883"/>
                    <a:gd name="connsiteX17" fmla="*/ 32299 w 163516"/>
                    <a:gd name="connsiteY17" fmla="*/ 46442 h 181883"/>
                    <a:gd name="connsiteX18" fmla="*/ 24769 w 163516"/>
                    <a:gd name="connsiteY18" fmla="*/ 66829 h 181883"/>
                    <a:gd name="connsiteX19" fmla="*/ 14116 w 163516"/>
                    <a:gd name="connsiteY19" fmla="*/ 93802 h 181883"/>
                    <a:gd name="connsiteX20" fmla="*/ 10679 w 163516"/>
                    <a:gd name="connsiteY20" fmla="*/ 113244 h 181883"/>
                    <a:gd name="connsiteX21" fmla="*/ 18524 w 163516"/>
                    <a:gd name="connsiteY21" fmla="*/ 138328 h 181883"/>
                    <a:gd name="connsiteX22" fmla="*/ 42349 w 163516"/>
                    <a:gd name="connsiteY22" fmla="*/ 148666 h 181883"/>
                    <a:gd name="connsiteX23" fmla="*/ 75907 w 163516"/>
                    <a:gd name="connsiteY23" fmla="*/ 140191 h 181883"/>
                    <a:gd name="connsiteX24" fmla="*/ 90653 w 163516"/>
                    <a:gd name="connsiteY24" fmla="*/ 127020 h 181883"/>
                    <a:gd name="connsiteX25" fmla="*/ 98498 w 163516"/>
                    <a:gd name="connsiteY25" fmla="*/ 109466 h 181883"/>
                    <a:gd name="connsiteX26" fmla="*/ 84697 w 163516"/>
                    <a:gd name="connsiteY26" fmla="*/ 99443 h 181883"/>
                    <a:gd name="connsiteX27" fmla="*/ 75592 w 163516"/>
                    <a:gd name="connsiteY27" fmla="*/ 84067 h 181883"/>
                    <a:gd name="connsiteX28" fmla="*/ 85012 w 163516"/>
                    <a:gd name="connsiteY28" fmla="*/ 54917 h 181883"/>
                    <a:gd name="connsiteX29" fmla="*/ 100073 w 163516"/>
                    <a:gd name="connsiteY29" fmla="*/ 37363 h 181883"/>
                    <a:gd name="connsiteX30" fmla="*/ 118256 w 163516"/>
                    <a:gd name="connsiteY30" fmla="*/ 23877 h 181883"/>
                    <a:gd name="connsiteX31" fmla="*/ 125157 w 163516"/>
                    <a:gd name="connsiteY31" fmla="*/ 21988 h 181883"/>
                    <a:gd name="connsiteX32" fmla="*/ 133002 w 163516"/>
                    <a:gd name="connsiteY32" fmla="*/ 24165 h 181883"/>
                    <a:gd name="connsiteX33" fmla="*/ 146803 w 163516"/>
                    <a:gd name="connsiteY33" fmla="*/ 14142 h 181883"/>
                    <a:gd name="connsiteX34" fmla="*/ 149925 w 163516"/>
                    <a:gd name="connsiteY34" fmla="*/ 10390 h 181883"/>
                    <a:gd name="connsiteX35" fmla="*/ 153074 w 163516"/>
                    <a:gd name="connsiteY35" fmla="*/ 10390 h 181883"/>
                    <a:gd name="connsiteX36" fmla="*/ 157771 w 163516"/>
                    <a:gd name="connsiteY36" fmla="*/ 6953 h 181883"/>
                    <a:gd name="connsiteX37" fmla="*/ 160919 w 163516"/>
                    <a:gd name="connsiteY37" fmla="*/ 1312 h 181883"/>
                    <a:gd name="connsiteX38" fmla="*/ 162808 w 163516"/>
                    <a:gd name="connsiteY38" fmla="*/ 52 h 181883"/>
                    <a:gd name="connsiteX39" fmla="*/ 163438 w 163516"/>
                    <a:gd name="connsiteY39" fmla="*/ 2886 h 181883"/>
                    <a:gd name="connsiteX40" fmla="*/ 162703 w 163516"/>
                    <a:gd name="connsiteY40" fmla="*/ 7294 h 181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63516" h="181883">
                      <a:moveTo>
                        <a:pt x="162703" y="7294"/>
                      </a:moveTo>
                      <a:cubicBezTo>
                        <a:pt x="160604" y="15034"/>
                        <a:pt x="157797" y="20781"/>
                        <a:pt x="154229" y="24533"/>
                      </a:cubicBezTo>
                      <a:cubicBezTo>
                        <a:pt x="148377" y="28285"/>
                        <a:pt x="140532" y="33533"/>
                        <a:pt x="130719" y="40197"/>
                      </a:cubicBezTo>
                      <a:cubicBezTo>
                        <a:pt x="128830" y="41666"/>
                        <a:pt x="126547" y="42401"/>
                        <a:pt x="123818" y="42401"/>
                      </a:cubicBezTo>
                      <a:cubicBezTo>
                        <a:pt x="120696" y="41561"/>
                        <a:pt x="118072" y="41142"/>
                        <a:pt x="115973" y="41142"/>
                      </a:cubicBezTo>
                      <a:cubicBezTo>
                        <a:pt x="110752" y="41142"/>
                        <a:pt x="104586" y="44264"/>
                        <a:pt x="97475" y="50535"/>
                      </a:cubicBezTo>
                      <a:cubicBezTo>
                        <a:pt x="92254" y="55127"/>
                        <a:pt x="89630" y="59115"/>
                        <a:pt x="89630" y="62447"/>
                      </a:cubicBezTo>
                      <a:cubicBezTo>
                        <a:pt x="89630" y="64756"/>
                        <a:pt x="94536" y="68298"/>
                        <a:pt x="104376" y="73100"/>
                      </a:cubicBezTo>
                      <a:cubicBezTo>
                        <a:pt x="108548" y="76038"/>
                        <a:pt x="110647" y="80000"/>
                        <a:pt x="110647" y="85012"/>
                      </a:cubicBezTo>
                      <a:lnTo>
                        <a:pt x="110647" y="88764"/>
                      </a:lnTo>
                      <a:cubicBezTo>
                        <a:pt x="110647" y="98157"/>
                        <a:pt x="108495" y="108889"/>
                        <a:pt x="104218" y="120906"/>
                      </a:cubicBezTo>
                      <a:cubicBezTo>
                        <a:pt x="99942" y="132923"/>
                        <a:pt x="94983" y="142999"/>
                        <a:pt x="89341" y="151159"/>
                      </a:cubicBezTo>
                      <a:cubicBezTo>
                        <a:pt x="74910" y="171651"/>
                        <a:pt x="56937" y="181884"/>
                        <a:pt x="35422" y="181884"/>
                      </a:cubicBezTo>
                      <a:cubicBezTo>
                        <a:pt x="23090" y="181884"/>
                        <a:pt x="13801" y="176347"/>
                        <a:pt x="7530" y="165275"/>
                      </a:cubicBezTo>
                      <a:cubicBezTo>
                        <a:pt x="2519" y="156511"/>
                        <a:pt x="0" y="145412"/>
                        <a:pt x="0" y="132057"/>
                      </a:cubicBezTo>
                      <a:cubicBezTo>
                        <a:pt x="0" y="116393"/>
                        <a:pt x="7006" y="92962"/>
                        <a:pt x="21017" y="61817"/>
                      </a:cubicBezTo>
                      <a:cubicBezTo>
                        <a:pt x="23116" y="57016"/>
                        <a:pt x="26763" y="49800"/>
                        <a:pt x="31984" y="40171"/>
                      </a:cubicBezTo>
                      <a:cubicBezTo>
                        <a:pt x="32194" y="42270"/>
                        <a:pt x="32299" y="44343"/>
                        <a:pt x="32299" y="46442"/>
                      </a:cubicBezTo>
                      <a:cubicBezTo>
                        <a:pt x="31040" y="51033"/>
                        <a:pt x="28547" y="57829"/>
                        <a:pt x="24769" y="66829"/>
                      </a:cubicBezTo>
                      <a:cubicBezTo>
                        <a:pt x="18708" y="81260"/>
                        <a:pt x="15166" y="90233"/>
                        <a:pt x="14116" y="93802"/>
                      </a:cubicBezTo>
                      <a:cubicBezTo>
                        <a:pt x="11807" y="101542"/>
                        <a:pt x="10679" y="108023"/>
                        <a:pt x="10679" y="113244"/>
                      </a:cubicBezTo>
                      <a:cubicBezTo>
                        <a:pt x="10679" y="123687"/>
                        <a:pt x="13303" y="132057"/>
                        <a:pt x="18524" y="138328"/>
                      </a:cubicBezTo>
                      <a:cubicBezTo>
                        <a:pt x="24165" y="145229"/>
                        <a:pt x="32116" y="148666"/>
                        <a:pt x="42349" y="148666"/>
                      </a:cubicBezTo>
                      <a:cubicBezTo>
                        <a:pt x="55310" y="148666"/>
                        <a:pt x="66488" y="145832"/>
                        <a:pt x="75907" y="140191"/>
                      </a:cubicBezTo>
                      <a:cubicBezTo>
                        <a:pt x="81339" y="137042"/>
                        <a:pt x="86245" y="132661"/>
                        <a:pt x="90653" y="127020"/>
                      </a:cubicBezTo>
                      <a:cubicBezTo>
                        <a:pt x="95875" y="120539"/>
                        <a:pt x="98498" y="114687"/>
                        <a:pt x="98498" y="109466"/>
                      </a:cubicBezTo>
                      <a:cubicBezTo>
                        <a:pt x="98498" y="107393"/>
                        <a:pt x="93907" y="104035"/>
                        <a:pt x="84697" y="99443"/>
                      </a:cubicBezTo>
                      <a:cubicBezTo>
                        <a:pt x="78636" y="96504"/>
                        <a:pt x="75592" y="91388"/>
                        <a:pt x="75592" y="84067"/>
                      </a:cubicBezTo>
                      <a:cubicBezTo>
                        <a:pt x="75592" y="75278"/>
                        <a:pt x="78741" y="65569"/>
                        <a:pt x="85012" y="54917"/>
                      </a:cubicBezTo>
                      <a:cubicBezTo>
                        <a:pt x="88134" y="49695"/>
                        <a:pt x="93172" y="43844"/>
                        <a:pt x="100073" y="37363"/>
                      </a:cubicBezTo>
                      <a:cubicBezTo>
                        <a:pt x="106973" y="30882"/>
                        <a:pt x="113034" y="26396"/>
                        <a:pt x="118256" y="23877"/>
                      </a:cubicBezTo>
                      <a:cubicBezTo>
                        <a:pt x="120355" y="22617"/>
                        <a:pt x="122638" y="21988"/>
                        <a:pt x="125157" y="21988"/>
                      </a:cubicBezTo>
                      <a:cubicBezTo>
                        <a:pt x="126626" y="21988"/>
                        <a:pt x="129223" y="22722"/>
                        <a:pt x="133002" y="24165"/>
                      </a:cubicBezTo>
                      <a:cubicBezTo>
                        <a:pt x="136544" y="24165"/>
                        <a:pt x="141162" y="20833"/>
                        <a:pt x="146803" y="14142"/>
                      </a:cubicBezTo>
                      <a:lnTo>
                        <a:pt x="149925" y="10390"/>
                      </a:lnTo>
                      <a:lnTo>
                        <a:pt x="153074" y="10390"/>
                      </a:lnTo>
                      <a:cubicBezTo>
                        <a:pt x="154753" y="10810"/>
                        <a:pt x="156301" y="9656"/>
                        <a:pt x="157771" y="6953"/>
                      </a:cubicBezTo>
                      <a:lnTo>
                        <a:pt x="160919" y="1312"/>
                      </a:lnTo>
                      <a:cubicBezTo>
                        <a:pt x="161549" y="262"/>
                        <a:pt x="162179" y="-157"/>
                        <a:pt x="162808" y="52"/>
                      </a:cubicBezTo>
                      <a:cubicBezTo>
                        <a:pt x="163438" y="262"/>
                        <a:pt x="163648" y="1207"/>
                        <a:pt x="163438" y="2886"/>
                      </a:cubicBezTo>
                      <a:cubicBezTo>
                        <a:pt x="163123" y="3752"/>
                        <a:pt x="162913" y="5221"/>
                        <a:pt x="162703" y="7294"/>
                      </a:cubicBezTo>
                      <a:close/>
                    </a:path>
                  </a:pathLst>
                </a:custGeom>
                <a:grpFill/>
                <a:ln w="2609" cap="flat">
                  <a:noFill/>
                  <a:prstDash val="solid"/>
                  <a:miter/>
                </a:ln>
              </p:spPr>
              <p:txBody>
                <a:bodyPr rtlCol="0" anchor="ctr"/>
                <a:lstStyle/>
                <a:p>
                  <a:endParaRPr lang="en-US"/>
                </a:p>
              </p:txBody>
            </p:sp>
          </p:grpSp>
        </p:grpSp>
        <p:cxnSp>
          <p:nvCxnSpPr>
            <p:cNvPr id="29" name="Straight Connector 28">
              <a:extLst>
                <a:ext uri="{FF2B5EF4-FFF2-40B4-BE49-F238E27FC236}">
                  <a16:creationId xmlns:a16="http://schemas.microsoft.com/office/drawing/2014/main" id="{108C08BA-027A-8EC4-9F3D-A4E802D8835F}"/>
                </a:ext>
              </a:extLst>
            </p:cNvPr>
            <p:cNvCxnSpPr>
              <a:cxnSpLocks/>
            </p:cNvCxnSpPr>
            <p:nvPr/>
          </p:nvCxnSpPr>
          <p:spPr>
            <a:xfrm flipH="1">
              <a:off x="5701681" y="3777655"/>
              <a:ext cx="1147059" cy="0"/>
            </a:xfrm>
            <a:prstGeom prst="line">
              <a:avLst/>
            </a:prstGeom>
            <a:grpFill/>
            <a:ln w="9525">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63" name="TextBox 62">
            <a:extLst>
              <a:ext uri="{FF2B5EF4-FFF2-40B4-BE49-F238E27FC236}">
                <a16:creationId xmlns:a16="http://schemas.microsoft.com/office/drawing/2014/main" id="{18A7BD8C-0AD8-6606-5468-844FE7AA27B1}"/>
              </a:ext>
            </a:extLst>
          </p:cNvPr>
          <p:cNvSpPr txBox="1"/>
          <p:nvPr/>
        </p:nvSpPr>
        <p:spPr>
          <a:xfrm>
            <a:off x="455173" y="576358"/>
            <a:ext cx="1248298" cy="276999"/>
          </a:xfrm>
          <a:prstGeom prst="rect">
            <a:avLst/>
          </a:prstGeom>
          <a:noFill/>
          <a:ln>
            <a:noFill/>
          </a:ln>
        </p:spPr>
        <p:txBody>
          <a:bodyPr wrap="square" rtlCol="0">
            <a:spAutoFit/>
          </a:bodyPr>
          <a:lstStyle/>
          <a:p>
            <a:r>
              <a:rPr lang="fa-IR" sz="1200" dirty="0">
                <a:solidFill>
                  <a:schemeClr val="bg1"/>
                </a:solidFill>
                <a:latin typeface="IranNastaliq" panose="02020505000000020003" pitchFamily="18" charset="0"/>
                <a:cs typeface="IranNastaliq" panose="02020505000000020003" pitchFamily="18" charset="0"/>
              </a:rPr>
              <a:t>دانشجوی کارشناسی ارشد دانشگاه فردوسی مشهد</a:t>
            </a:r>
            <a:endParaRPr lang="en-US" sz="1200" dirty="0">
              <a:solidFill>
                <a:schemeClr val="bg1"/>
              </a:solidFill>
              <a:latin typeface="IranNastaliq" panose="02020505000000020003" pitchFamily="18" charset="0"/>
              <a:cs typeface="IranNastaliq" panose="02020505000000020003" pitchFamily="18" charset="0"/>
            </a:endParaRPr>
          </a:p>
        </p:txBody>
      </p:sp>
      <p:sp>
        <p:nvSpPr>
          <p:cNvPr id="64" name="TextBox 63">
            <a:extLst>
              <a:ext uri="{FF2B5EF4-FFF2-40B4-BE49-F238E27FC236}">
                <a16:creationId xmlns:a16="http://schemas.microsoft.com/office/drawing/2014/main" id="{30AFF371-29A3-21E9-6DF5-5B60E7F2DC15}"/>
              </a:ext>
            </a:extLst>
          </p:cNvPr>
          <p:cNvSpPr txBox="1"/>
          <p:nvPr/>
        </p:nvSpPr>
        <p:spPr>
          <a:xfrm>
            <a:off x="9493500" y="2007620"/>
            <a:ext cx="2468644" cy="307777"/>
          </a:xfrm>
          <a:prstGeom prst="rect">
            <a:avLst/>
          </a:prstGeom>
          <a:noFill/>
          <a:ln>
            <a:noFill/>
          </a:ln>
        </p:spPr>
        <p:txBody>
          <a:bodyPr wrap="square" rtlCol="0">
            <a:spAutoFit/>
          </a:bodyPr>
          <a:lstStyle/>
          <a:p>
            <a:r>
              <a:rPr lang="fa-IR" sz="1400" dirty="0">
                <a:solidFill>
                  <a:srgbClr val="013D9D"/>
                </a:solidFill>
                <a:cs typeface="B Titr" panose="00000700000000000000" pitchFamily="2" charset="-78"/>
              </a:rPr>
              <a:t>زیر عنـوان اصلــی را وارد کـنید</a:t>
            </a:r>
            <a:endParaRPr lang="en-US" sz="1400" dirty="0">
              <a:solidFill>
                <a:srgbClr val="013D9D"/>
              </a:solidFill>
              <a:cs typeface="B Titr" panose="00000700000000000000" pitchFamily="2" charset="-78"/>
            </a:endParaRPr>
          </a:p>
        </p:txBody>
      </p:sp>
      <p:sp>
        <p:nvSpPr>
          <p:cNvPr id="65" name="TextBox 64">
            <a:extLst>
              <a:ext uri="{FF2B5EF4-FFF2-40B4-BE49-F238E27FC236}">
                <a16:creationId xmlns:a16="http://schemas.microsoft.com/office/drawing/2014/main" id="{F8A1BB70-5657-4E65-8616-5C2C7BECA0BC}"/>
              </a:ext>
            </a:extLst>
          </p:cNvPr>
          <p:cNvSpPr txBox="1"/>
          <p:nvPr/>
        </p:nvSpPr>
        <p:spPr>
          <a:xfrm>
            <a:off x="10236641" y="1618092"/>
            <a:ext cx="1725503" cy="369332"/>
          </a:xfrm>
          <a:prstGeom prst="rect">
            <a:avLst/>
          </a:prstGeom>
          <a:noFill/>
        </p:spPr>
        <p:txBody>
          <a:bodyPr wrap="square" rtlCol="0">
            <a:spAutoFit/>
          </a:bodyPr>
          <a:lstStyle/>
          <a:p>
            <a:pPr algn="ctr" rtl="1"/>
            <a:r>
              <a:rPr lang="fa-IR" dirty="0">
                <a:cs typeface="B Titr" panose="00000700000000000000" pitchFamily="2" charset="-78"/>
              </a:rPr>
              <a:t>تیتر عنوان موضوع</a:t>
            </a:r>
            <a:endParaRPr lang="en-US" dirty="0">
              <a:cs typeface="B Titr" panose="00000700000000000000" pitchFamily="2" charset="-78"/>
            </a:endParaRPr>
          </a:p>
        </p:txBody>
      </p:sp>
      <p:sp>
        <p:nvSpPr>
          <p:cNvPr id="66" name="TextBox 65">
            <a:extLst>
              <a:ext uri="{FF2B5EF4-FFF2-40B4-BE49-F238E27FC236}">
                <a16:creationId xmlns:a16="http://schemas.microsoft.com/office/drawing/2014/main" id="{16337902-9597-3808-5B16-6DA2AE569B0E}"/>
              </a:ext>
            </a:extLst>
          </p:cNvPr>
          <p:cNvSpPr txBox="1"/>
          <p:nvPr/>
        </p:nvSpPr>
        <p:spPr>
          <a:xfrm>
            <a:off x="326998" y="2315397"/>
            <a:ext cx="11635146" cy="1331134"/>
          </a:xfrm>
          <a:prstGeom prst="rect">
            <a:avLst/>
          </a:prstGeom>
          <a:noFill/>
        </p:spPr>
        <p:txBody>
          <a:bodyPr wrap="square">
            <a:spAutoFit/>
          </a:bodyPr>
          <a:lstStyle/>
          <a:p>
            <a:pPr algn="justLow" rtl="1">
              <a:lnSpc>
                <a:spcPct val="200000"/>
              </a:lnSpc>
            </a:pPr>
            <a:r>
              <a:rPr lang="fa-IR" sz="14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a:t>
            </a:r>
            <a:endParaRPr lang="en-US" sz="1400" dirty="0"/>
          </a:p>
        </p:txBody>
      </p:sp>
      <p:sp>
        <p:nvSpPr>
          <p:cNvPr id="67" name="Rectangle: Rounded Corners 66">
            <a:extLst>
              <a:ext uri="{FF2B5EF4-FFF2-40B4-BE49-F238E27FC236}">
                <a16:creationId xmlns:a16="http://schemas.microsoft.com/office/drawing/2014/main" id="{318D588B-7A18-6686-0F7B-22E10FE13F8F}"/>
              </a:ext>
            </a:extLst>
          </p:cNvPr>
          <p:cNvSpPr/>
          <p:nvPr/>
        </p:nvSpPr>
        <p:spPr>
          <a:xfrm>
            <a:off x="11194861" y="4088953"/>
            <a:ext cx="551868" cy="551868"/>
          </a:xfrm>
          <a:prstGeom prst="roundRect">
            <a:avLst/>
          </a:prstGeom>
          <a:solidFill>
            <a:srgbClr val="2967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a:cs typeface="B Titr" panose="00000700000000000000" pitchFamily="2" charset="-78"/>
              </a:rPr>
              <a:t>01</a:t>
            </a:r>
            <a:endParaRPr lang="en-US" dirty="0">
              <a:cs typeface="B Titr" panose="00000700000000000000" pitchFamily="2" charset="-78"/>
            </a:endParaRPr>
          </a:p>
        </p:txBody>
      </p:sp>
      <p:sp>
        <p:nvSpPr>
          <p:cNvPr id="68" name="Rectangle: Rounded Corners 67">
            <a:extLst>
              <a:ext uri="{FF2B5EF4-FFF2-40B4-BE49-F238E27FC236}">
                <a16:creationId xmlns:a16="http://schemas.microsoft.com/office/drawing/2014/main" id="{AB0CD584-321C-69F2-4965-FAA57BD2114F}"/>
              </a:ext>
            </a:extLst>
          </p:cNvPr>
          <p:cNvSpPr/>
          <p:nvPr/>
        </p:nvSpPr>
        <p:spPr>
          <a:xfrm>
            <a:off x="11194861" y="5573766"/>
            <a:ext cx="551868" cy="551868"/>
          </a:xfrm>
          <a:prstGeom prst="roundRect">
            <a:avLst/>
          </a:prstGeom>
          <a:solidFill>
            <a:srgbClr val="2967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a:cs typeface="B Titr" panose="00000700000000000000" pitchFamily="2" charset="-78"/>
              </a:rPr>
              <a:t>03</a:t>
            </a:r>
            <a:endParaRPr lang="en-US" dirty="0">
              <a:cs typeface="B Titr" panose="00000700000000000000" pitchFamily="2" charset="-78"/>
            </a:endParaRPr>
          </a:p>
        </p:txBody>
      </p:sp>
      <p:sp>
        <p:nvSpPr>
          <p:cNvPr id="69" name="Rectangle: Rounded Corners 68">
            <a:extLst>
              <a:ext uri="{FF2B5EF4-FFF2-40B4-BE49-F238E27FC236}">
                <a16:creationId xmlns:a16="http://schemas.microsoft.com/office/drawing/2014/main" id="{D3CD4DFA-62E9-B6C5-F58E-F1C1E6ECEAA8}"/>
              </a:ext>
            </a:extLst>
          </p:cNvPr>
          <p:cNvSpPr/>
          <p:nvPr/>
        </p:nvSpPr>
        <p:spPr>
          <a:xfrm>
            <a:off x="5161640" y="4088953"/>
            <a:ext cx="551868" cy="551868"/>
          </a:xfrm>
          <a:prstGeom prst="roundRect">
            <a:avLst/>
          </a:prstGeom>
          <a:solidFill>
            <a:srgbClr val="2967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a:cs typeface="B Titr" panose="00000700000000000000" pitchFamily="2" charset="-78"/>
              </a:rPr>
              <a:t>02</a:t>
            </a:r>
            <a:endParaRPr lang="en-US" dirty="0">
              <a:cs typeface="B Titr" panose="00000700000000000000" pitchFamily="2" charset="-78"/>
            </a:endParaRPr>
          </a:p>
        </p:txBody>
      </p:sp>
      <p:sp>
        <p:nvSpPr>
          <p:cNvPr id="70" name="Rectangle: Rounded Corners 69">
            <a:extLst>
              <a:ext uri="{FF2B5EF4-FFF2-40B4-BE49-F238E27FC236}">
                <a16:creationId xmlns:a16="http://schemas.microsoft.com/office/drawing/2014/main" id="{1BCCAECC-6F58-B530-4226-63A2483CA4D4}"/>
              </a:ext>
            </a:extLst>
          </p:cNvPr>
          <p:cNvSpPr/>
          <p:nvPr/>
        </p:nvSpPr>
        <p:spPr>
          <a:xfrm>
            <a:off x="5161640" y="5573766"/>
            <a:ext cx="551868" cy="551868"/>
          </a:xfrm>
          <a:prstGeom prst="roundRect">
            <a:avLst/>
          </a:prstGeom>
          <a:solidFill>
            <a:srgbClr val="2967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a:cs typeface="B Titr" panose="00000700000000000000" pitchFamily="2" charset="-78"/>
              </a:rPr>
              <a:t>04</a:t>
            </a:r>
            <a:endParaRPr lang="en-US" dirty="0">
              <a:cs typeface="B Titr" panose="00000700000000000000" pitchFamily="2" charset="-78"/>
            </a:endParaRPr>
          </a:p>
        </p:txBody>
      </p:sp>
      <p:sp>
        <p:nvSpPr>
          <p:cNvPr id="71" name="TextBox 70">
            <a:extLst>
              <a:ext uri="{FF2B5EF4-FFF2-40B4-BE49-F238E27FC236}">
                <a16:creationId xmlns:a16="http://schemas.microsoft.com/office/drawing/2014/main" id="{72A4508A-4459-2CAC-176F-CD74DEE57563}"/>
              </a:ext>
            </a:extLst>
          </p:cNvPr>
          <p:cNvSpPr txBox="1"/>
          <p:nvPr/>
        </p:nvSpPr>
        <p:spPr>
          <a:xfrm>
            <a:off x="6276788" y="3784489"/>
            <a:ext cx="4808514" cy="1223412"/>
          </a:xfrm>
          <a:prstGeom prst="rect">
            <a:avLst/>
          </a:prstGeom>
          <a:noFill/>
        </p:spPr>
        <p:txBody>
          <a:bodyPr wrap="square">
            <a:spAutoFit/>
          </a:bodyPr>
          <a:lstStyle/>
          <a:p>
            <a:pPr algn="justLow" rtl="1">
              <a:lnSpc>
                <a:spcPct val="150000"/>
              </a:lnSpc>
            </a:pPr>
            <a:r>
              <a:rPr lang="fa-IR" sz="1400" b="1" dirty="0">
                <a:latin typeface="Kalameh" pitchFamily="2" charset="-78"/>
                <a:cs typeface="B Titr" panose="00000700000000000000" pitchFamily="2" charset="-78"/>
              </a:rPr>
              <a:t>تیتر عنوان را وارد نمایید</a:t>
            </a:r>
          </a:p>
          <a:p>
            <a:pPr algn="justLow" rtl="1">
              <a:lnSpc>
                <a:spcPct val="150000"/>
              </a:lnSpc>
            </a:pPr>
            <a:r>
              <a:rPr lang="fa-IR" sz="12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200" b="1" dirty="0">
                <a:latin typeface="Kalameh" pitchFamily="2" charset="-78"/>
                <a:cs typeface="B Nazanin" panose="00000400000000000000" pitchFamily="2" charset="-78"/>
              </a:rPr>
              <a:t> </a:t>
            </a:r>
            <a:r>
              <a:rPr lang="fa-IR" sz="12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a:t>
            </a:r>
            <a:endParaRPr lang="en-US" sz="1200" dirty="0"/>
          </a:p>
        </p:txBody>
      </p:sp>
      <p:sp>
        <p:nvSpPr>
          <p:cNvPr id="72" name="TextBox 71">
            <a:extLst>
              <a:ext uri="{FF2B5EF4-FFF2-40B4-BE49-F238E27FC236}">
                <a16:creationId xmlns:a16="http://schemas.microsoft.com/office/drawing/2014/main" id="{557D652F-6C38-D534-7C2E-F7DC933BDBE8}"/>
              </a:ext>
            </a:extLst>
          </p:cNvPr>
          <p:cNvSpPr txBox="1"/>
          <p:nvPr/>
        </p:nvSpPr>
        <p:spPr>
          <a:xfrm>
            <a:off x="6276788" y="5187441"/>
            <a:ext cx="4808514" cy="1223412"/>
          </a:xfrm>
          <a:prstGeom prst="rect">
            <a:avLst/>
          </a:prstGeom>
          <a:noFill/>
        </p:spPr>
        <p:txBody>
          <a:bodyPr wrap="square">
            <a:spAutoFit/>
          </a:bodyPr>
          <a:lstStyle/>
          <a:p>
            <a:pPr algn="justLow" rtl="1">
              <a:lnSpc>
                <a:spcPct val="150000"/>
              </a:lnSpc>
            </a:pPr>
            <a:r>
              <a:rPr lang="fa-IR" sz="1400" b="1" dirty="0">
                <a:latin typeface="Kalameh" pitchFamily="2" charset="-78"/>
                <a:cs typeface="B Titr" panose="00000700000000000000" pitchFamily="2" charset="-78"/>
              </a:rPr>
              <a:t>تیتر عنوان را وارد نمایید</a:t>
            </a:r>
          </a:p>
          <a:p>
            <a:pPr algn="justLow" rtl="1">
              <a:lnSpc>
                <a:spcPct val="150000"/>
              </a:lnSpc>
            </a:pPr>
            <a:r>
              <a:rPr lang="fa-IR" sz="12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200" b="1" dirty="0">
                <a:latin typeface="Kalameh" pitchFamily="2" charset="-78"/>
                <a:cs typeface="B Nazanin" panose="00000400000000000000" pitchFamily="2" charset="-78"/>
              </a:rPr>
              <a:t> </a:t>
            </a:r>
            <a:r>
              <a:rPr lang="fa-IR" sz="12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a:t>
            </a:r>
            <a:endParaRPr lang="en-US" sz="1200" dirty="0"/>
          </a:p>
        </p:txBody>
      </p:sp>
      <p:sp>
        <p:nvSpPr>
          <p:cNvPr id="73" name="TextBox 72">
            <a:extLst>
              <a:ext uri="{FF2B5EF4-FFF2-40B4-BE49-F238E27FC236}">
                <a16:creationId xmlns:a16="http://schemas.microsoft.com/office/drawing/2014/main" id="{9825D4B8-6759-28CD-48E1-308D5E000B7A}"/>
              </a:ext>
            </a:extLst>
          </p:cNvPr>
          <p:cNvSpPr txBox="1"/>
          <p:nvPr/>
        </p:nvSpPr>
        <p:spPr>
          <a:xfrm>
            <a:off x="326998" y="3824692"/>
            <a:ext cx="4808514" cy="1223412"/>
          </a:xfrm>
          <a:prstGeom prst="rect">
            <a:avLst/>
          </a:prstGeom>
          <a:noFill/>
        </p:spPr>
        <p:txBody>
          <a:bodyPr wrap="square">
            <a:spAutoFit/>
          </a:bodyPr>
          <a:lstStyle/>
          <a:p>
            <a:pPr algn="justLow" rtl="1">
              <a:lnSpc>
                <a:spcPct val="150000"/>
              </a:lnSpc>
            </a:pPr>
            <a:r>
              <a:rPr lang="fa-IR" sz="1400" b="1" dirty="0">
                <a:latin typeface="Kalameh" pitchFamily="2" charset="-78"/>
                <a:cs typeface="B Titr" panose="00000700000000000000" pitchFamily="2" charset="-78"/>
              </a:rPr>
              <a:t>تیتر عنوان را وارد نمایید</a:t>
            </a:r>
          </a:p>
          <a:p>
            <a:pPr algn="justLow" rtl="1">
              <a:lnSpc>
                <a:spcPct val="150000"/>
              </a:lnSpc>
            </a:pPr>
            <a:r>
              <a:rPr lang="fa-IR" sz="12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200" b="1" dirty="0">
                <a:latin typeface="Kalameh" pitchFamily="2" charset="-78"/>
                <a:cs typeface="B Nazanin" panose="00000400000000000000" pitchFamily="2" charset="-78"/>
              </a:rPr>
              <a:t> </a:t>
            </a:r>
            <a:r>
              <a:rPr lang="fa-IR" sz="12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a:t>
            </a:r>
            <a:endParaRPr lang="en-US" sz="1200" dirty="0"/>
          </a:p>
        </p:txBody>
      </p:sp>
      <p:sp>
        <p:nvSpPr>
          <p:cNvPr id="74" name="TextBox 73">
            <a:extLst>
              <a:ext uri="{FF2B5EF4-FFF2-40B4-BE49-F238E27FC236}">
                <a16:creationId xmlns:a16="http://schemas.microsoft.com/office/drawing/2014/main" id="{3091A865-A7D1-B9C7-3B6B-B5CE8C97B817}"/>
              </a:ext>
            </a:extLst>
          </p:cNvPr>
          <p:cNvSpPr txBox="1"/>
          <p:nvPr/>
        </p:nvSpPr>
        <p:spPr>
          <a:xfrm>
            <a:off x="326998" y="5227644"/>
            <a:ext cx="4808514" cy="1223412"/>
          </a:xfrm>
          <a:prstGeom prst="rect">
            <a:avLst/>
          </a:prstGeom>
          <a:noFill/>
        </p:spPr>
        <p:txBody>
          <a:bodyPr wrap="square">
            <a:spAutoFit/>
          </a:bodyPr>
          <a:lstStyle/>
          <a:p>
            <a:pPr algn="justLow" rtl="1">
              <a:lnSpc>
                <a:spcPct val="150000"/>
              </a:lnSpc>
            </a:pPr>
            <a:r>
              <a:rPr lang="fa-IR" sz="1400" b="1" dirty="0">
                <a:latin typeface="Kalameh" pitchFamily="2" charset="-78"/>
                <a:cs typeface="B Titr" panose="00000700000000000000" pitchFamily="2" charset="-78"/>
              </a:rPr>
              <a:t>تیتر عنوان را وارد نمایید</a:t>
            </a:r>
          </a:p>
          <a:p>
            <a:pPr algn="justLow" rtl="1">
              <a:lnSpc>
                <a:spcPct val="150000"/>
              </a:lnSpc>
            </a:pPr>
            <a:r>
              <a:rPr lang="fa-IR" sz="12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200" b="1" dirty="0">
                <a:latin typeface="Kalameh" pitchFamily="2" charset="-78"/>
                <a:cs typeface="B Nazanin" panose="00000400000000000000" pitchFamily="2" charset="-78"/>
              </a:rPr>
              <a:t> </a:t>
            </a:r>
            <a:r>
              <a:rPr lang="fa-IR" sz="12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a:t>
            </a:r>
            <a:endParaRPr lang="en-US" sz="1200" dirty="0"/>
          </a:p>
        </p:txBody>
      </p:sp>
    </p:spTree>
    <p:extLst>
      <p:ext uri="{BB962C8B-B14F-4D97-AF65-F5344CB8AC3E}">
        <p14:creationId xmlns:p14="http://schemas.microsoft.com/office/powerpoint/2010/main" val="2564949556"/>
      </p:ext>
    </p:extLst>
  </p:cSld>
  <p:clrMapOvr>
    <a:masterClrMapping/>
  </p:clrMapOvr>
  <mc:AlternateContent xmlns:mc="http://schemas.openxmlformats.org/markup-compatibility/2006" xmlns:p159="http://schemas.microsoft.com/office/powerpoint/2015/09/main">
    <mc:Choice Requires="p159">
      <p:transition spd="slow">
        <p159:morph option="byWo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5"/>
                                        </p:tgtEl>
                                        <p:attrNameLst>
                                          <p:attrName>style.visibility</p:attrName>
                                        </p:attrNameLst>
                                      </p:cBhvr>
                                      <p:to>
                                        <p:strVal val="visible"/>
                                      </p:to>
                                    </p:set>
                                    <p:animEffect transition="in" filter="wipe(down)">
                                      <p:cBhvr>
                                        <p:cTn id="7" dur="500"/>
                                        <p:tgtEl>
                                          <p:spTgt spid="65"/>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64"/>
                                        </p:tgtEl>
                                        <p:attrNameLst>
                                          <p:attrName>style.visibility</p:attrName>
                                        </p:attrNameLst>
                                      </p:cBhvr>
                                      <p:to>
                                        <p:strVal val="visible"/>
                                      </p:to>
                                    </p:set>
                                    <p:animEffect transition="in" filter="wipe(down)">
                                      <p:cBhvr>
                                        <p:cTn id="10" dur="500"/>
                                        <p:tgtEl>
                                          <p:spTgt spid="64"/>
                                        </p:tgtEl>
                                      </p:cBhvr>
                                    </p:animEffect>
                                  </p:childTnLst>
                                </p:cTn>
                              </p:par>
                            </p:childTnLst>
                          </p:cTn>
                        </p:par>
                      </p:childTnLst>
                    </p:cTn>
                  </p:par>
                  <p:par>
                    <p:cTn id="11" fill="hold">
                      <p:stCondLst>
                        <p:cond delay="indefinite"/>
                      </p:stCondLst>
                      <p:childTnLst>
                        <p:par>
                          <p:cTn id="12" fill="hold">
                            <p:stCondLst>
                              <p:cond delay="0"/>
                            </p:stCondLst>
                            <p:childTnLst>
                              <p:par>
                                <p:cTn id="13" presetID="16" presetClass="entr" presetSubtype="42" fill="hold" grpId="0" nodeType="clickEffect">
                                  <p:stCondLst>
                                    <p:cond delay="0"/>
                                  </p:stCondLst>
                                  <p:childTnLst>
                                    <p:set>
                                      <p:cBhvr>
                                        <p:cTn id="14" dur="1" fill="hold">
                                          <p:stCondLst>
                                            <p:cond delay="0"/>
                                          </p:stCondLst>
                                        </p:cTn>
                                        <p:tgtEl>
                                          <p:spTgt spid="66"/>
                                        </p:tgtEl>
                                        <p:attrNameLst>
                                          <p:attrName>style.visibility</p:attrName>
                                        </p:attrNameLst>
                                      </p:cBhvr>
                                      <p:to>
                                        <p:strVal val="visible"/>
                                      </p:to>
                                    </p:set>
                                    <p:animEffect transition="in" filter="barn(outHorizontal)">
                                      <p:cBhvr>
                                        <p:cTn id="15" dur="500"/>
                                        <p:tgtEl>
                                          <p:spTgt spid="66"/>
                                        </p:tgtEl>
                                      </p:cBhvr>
                                    </p:animEffect>
                                  </p:childTnLst>
                                </p:cTn>
                              </p:par>
                            </p:childTnLst>
                          </p:cTn>
                        </p:par>
                      </p:childTnLst>
                    </p:cTn>
                  </p:par>
                  <p:par>
                    <p:cTn id="16" fill="hold">
                      <p:stCondLst>
                        <p:cond delay="indefinite"/>
                      </p:stCondLst>
                      <p:childTnLst>
                        <p:par>
                          <p:cTn id="17" fill="hold">
                            <p:stCondLst>
                              <p:cond delay="0"/>
                            </p:stCondLst>
                            <p:childTnLst>
                              <p:par>
                                <p:cTn id="18" presetID="53" presetClass="entr" presetSubtype="16" fill="hold" grpId="0" nodeType="clickEffect">
                                  <p:stCondLst>
                                    <p:cond delay="0"/>
                                  </p:stCondLst>
                                  <p:childTnLst>
                                    <p:set>
                                      <p:cBhvr>
                                        <p:cTn id="19" dur="1" fill="hold">
                                          <p:stCondLst>
                                            <p:cond delay="0"/>
                                          </p:stCondLst>
                                        </p:cTn>
                                        <p:tgtEl>
                                          <p:spTgt spid="67"/>
                                        </p:tgtEl>
                                        <p:attrNameLst>
                                          <p:attrName>style.visibility</p:attrName>
                                        </p:attrNameLst>
                                      </p:cBhvr>
                                      <p:to>
                                        <p:strVal val="visible"/>
                                      </p:to>
                                    </p:set>
                                    <p:anim calcmode="lin" valueType="num">
                                      <p:cBhvr>
                                        <p:cTn id="20" dur="500" fill="hold"/>
                                        <p:tgtEl>
                                          <p:spTgt spid="67"/>
                                        </p:tgtEl>
                                        <p:attrNameLst>
                                          <p:attrName>ppt_w</p:attrName>
                                        </p:attrNameLst>
                                      </p:cBhvr>
                                      <p:tavLst>
                                        <p:tav tm="0">
                                          <p:val>
                                            <p:fltVal val="0"/>
                                          </p:val>
                                        </p:tav>
                                        <p:tav tm="100000">
                                          <p:val>
                                            <p:strVal val="#ppt_w"/>
                                          </p:val>
                                        </p:tav>
                                      </p:tavLst>
                                    </p:anim>
                                    <p:anim calcmode="lin" valueType="num">
                                      <p:cBhvr>
                                        <p:cTn id="21" dur="500" fill="hold"/>
                                        <p:tgtEl>
                                          <p:spTgt spid="67"/>
                                        </p:tgtEl>
                                        <p:attrNameLst>
                                          <p:attrName>ppt_h</p:attrName>
                                        </p:attrNameLst>
                                      </p:cBhvr>
                                      <p:tavLst>
                                        <p:tav tm="0">
                                          <p:val>
                                            <p:fltVal val="0"/>
                                          </p:val>
                                        </p:tav>
                                        <p:tav tm="100000">
                                          <p:val>
                                            <p:strVal val="#ppt_h"/>
                                          </p:val>
                                        </p:tav>
                                      </p:tavLst>
                                    </p:anim>
                                    <p:animEffect transition="in" filter="fade">
                                      <p:cBhvr>
                                        <p:cTn id="22" dur="500"/>
                                        <p:tgtEl>
                                          <p:spTgt spid="67"/>
                                        </p:tgtEl>
                                      </p:cBhvr>
                                    </p:animEffect>
                                  </p:childTnLst>
                                </p:cTn>
                              </p:par>
                            </p:childTnLst>
                          </p:cTn>
                        </p:par>
                      </p:childTnLst>
                    </p:cTn>
                  </p:par>
                  <p:par>
                    <p:cTn id="23" fill="hold">
                      <p:stCondLst>
                        <p:cond delay="indefinite"/>
                      </p:stCondLst>
                      <p:childTnLst>
                        <p:par>
                          <p:cTn id="24" fill="hold">
                            <p:stCondLst>
                              <p:cond delay="0"/>
                            </p:stCondLst>
                            <p:childTnLst>
                              <p:par>
                                <p:cTn id="25" presetID="53" presetClass="entr" presetSubtype="16" fill="hold" grpId="0" nodeType="clickEffect">
                                  <p:stCondLst>
                                    <p:cond delay="0"/>
                                  </p:stCondLst>
                                  <p:childTnLst>
                                    <p:set>
                                      <p:cBhvr>
                                        <p:cTn id="26" dur="1" fill="hold">
                                          <p:stCondLst>
                                            <p:cond delay="0"/>
                                          </p:stCondLst>
                                        </p:cTn>
                                        <p:tgtEl>
                                          <p:spTgt spid="69"/>
                                        </p:tgtEl>
                                        <p:attrNameLst>
                                          <p:attrName>style.visibility</p:attrName>
                                        </p:attrNameLst>
                                      </p:cBhvr>
                                      <p:to>
                                        <p:strVal val="visible"/>
                                      </p:to>
                                    </p:set>
                                    <p:anim calcmode="lin" valueType="num">
                                      <p:cBhvr>
                                        <p:cTn id="27" dur="500" fill="hold"/>
                                        <p:tgtEl>
                                          <p:spTgt spid="69"/>
                                        </p:tgtEl>
                                        <p:attrNameLst>
                                          <p:attrName>ppt_w</p:attrName>
                                        </p:attrNameLst>
                                      </p:cBhvr>
                                      <p:tavLst>
                                        <p:tav tm="0">
                                          <p:val>
                                            <p:fltVal val="0"/>
                                          </p:val>
                                        </p:tav>
                                        <p:tav tm="100000">
                                          <p:val>
                                            <p:strVal val="#ppt_w"/>
                                          </p:val>
                                        </p:tav>
                                      </p:tavLst>
                                    </p:anim>
                                    <p:anim calcmode="lin" valueType="num">
                                      <p:cBhvr>
                                        <p:cTn id="28" dur="500" fill="hold"/>
                                        <p:tgtEl>
                                          <p:spTgt spid="69"/>
                                        </p:tgtEl>
                                        <p:attrNameLst>
                                          <p:attrName>ppt_h</p:attrName>
                                        </p:attrNameLst>
                                      </p:cBhvr>
                                      <p:tavLst>
                                        <p:tav tm="0">
                                          <p:val>
                                            <p:fltVal val="0"/>
                                          </p:val>
                                        </p:tav>
                                        <p:tav tm="100000">
                                          <p:val>
                                            <p:strVal val="#ppt_h"/>
                                          </p:val>
                                        </p:tav>
                                      </p:tavLst>
                                    </p:anim>
                                    <p:animEffect transition="in" filter="fade">
                                      <p:cBhvr>
                                        <p:cTn id="29" dur="500"/>
                                        <p:tgtEl>
                                          <p:spTgt spid="69"/>
                                        </p:tgtEl>
                                      </p:cBhvr>
                                    </p:animEffect>
                                  </p:childTnLst>
                                </p:cTn>
                              </p:par>
                            </p:childTnLst>
                          </p:cTn>
                        </p:par>
                      </p:childTnLst>
                    </p:cTn>
                  </p:par>
                  <p:par>
                    <p:cTn id="30" fill="hold">
                      <p:stCondLst>
                        <p:cond delay="indefinite"/>
                      </p:stCondLst>
                      <p:childTnLst>
                        <p:par>
                          <p:cTn id="31" fill="hold">
                            <p:stCondLst>
                              <p:cond delay="0"/>
                            </p:stCondLst>
                            <p:childTnLst>
                              <p:par>
                                <p:cTn id="32" presetID="53" presetClass="entr" presetSubtype="16" fill="hold" grpId="0" nodeType="clickEffect">
                                  <p:stCondLst>
                                    <p:cond delay="0"/>
                                  </p:stCondLst>
                                  <p:childTnLst>
                                    <p:set>
                                      <p:cBhvr>
                                        <p:cTn id="33" dur="1" fill="hold">
                                          <p:stCondLst>
                                            <p:cond delay="0"/>
                                          </p:stCondLst>
                                        </p:cTn>
                                        <p:tgtEl>
                                          <p:spTgt spid="68"/>
                                        </p:tgtEl>
                                        <p:attrNameLst>
                                          <p:attrName>style.visibility</p:attrName>
                                        </p:attrNameLst>
                                      </p:cBhvr>
                                      <p:to>
                                        <p:strVal val="visible"/>
                                      </p:to>
                                    </p:set>
                                    <p:anim calcmode="lin" valueType="num">
                                      <p:cBhvr>
                                        <p:cTn id="34" dur="500" fill="hold"/>
                                        <p:tgtEl>
                                          <p:spTgt spid="68"/>
                                        </p:tgtEl>
                                        <p:attrNameLst>
                                          <p:attrName>ppt_w</p:attrName>
                                        </p:attrNameLst>
                                      </p:cBhvr>
                                      <p:tavLst>
                                        <p:tav tm="0">
                                          <p:val>
                                            <p:fltVal val="0"/>
                                          </p:val>
                                        </p:tav>
                                        <p:tav tm="100000">
                                          <p:val>
                                            <p:strVal val="#ppt_w"/>
                                          </p:val>
                                        </p:tav>
                                      </p:tavLst>
                                    </p:anim>
                                    <p:anim calcmode="lin" valueType="num">
                                      <p:cBhvr>
                                        <p:cTn id="35" dur="500" fill="hold"/>
                                        <p:tgtEl>
                                          <p:spTgt spid="68"/>
                                        </p:tgtEl>
                                        <p:attrNameLst>
                                          <p:attrName>ppt_h</p:attrName>
                                        </p:attrNameLst>
                                      </p:cBhvr>
                                      <p:tavLst>
                                        <p:tav tm="0">
                                          <p:val>
                                            <p:fltVal val="0"/>
                                          </p:val>
                                        </p:tav>
                                        <p:tav tm="100000">
                                          <p:val>
                                            <p:strVal val="#ppt_h"/>
                                          </p:val>
                                        </p:tav>
                                      </p:tavLst>
                                    </p:anim>
                                    <p:animEffect transition="in" filter="fade">
                                      <p:cBhvr>
                                        <p:cTn id="36" dur="500"/>
                                        <p:tgtEl>
                                          <p:spTgt spid="68"/>
                                        </p:tgtEl>
                                      </p:cBhvr>
                                    </p:animEffect>
                                  </p:childTnLst>
                                </p:cTn>
                              </p:par>
                            </p:childTnLst>
                          </p:cTn>
                        </p:par>
                      </p:childTnLst>
                    </p:cTn>
                  </p:par>
                  <p:par>
                    <p:cTn id="37" fill="hold">
                      <p:stCondLst>
                        <p:cond delay="indefinite"/>
                      </p:stCondLst>
                      <p:childTnLst>
                        <p:par>
                          <p:cTn id="38" fill="hold">
                            <p:stCondLst>
                              <p:cond delay="0"/>
                            </p:stCondLst>
                            <p:childTnLst>
                              <p:par>
                                <p:cTn id="39" presetID="53" presetClass="entr" presetSubtype="16" fill="hold" grpId="0" nodeType="clickEffect">
                                  <p:stCondLst>
                                    <p:cond delay="0"/>
                                  </p:stCondLst>
                                  <p:childTnLst>
                                    <p:set>
                                      <p:cBhvr>
                                        <p:cTn id="40" dur="1" fill="hold">
                                          <p:stCondLst>
                                            <p:cond delay="0"/>
                                          </p:stCondLst>
                                        </p:cTn>
                                        <p:tgtEl>
                                          <p:spTgt spid="70"/>
                                        </p:tgtEl>
                                        <p:attrNameLst>
                                          <p:attrName>style.visibility</p:attrName>
                                        </p:attrNameLst>
                                      </p:cBhvr>
                                      <p:to>
                                        <p:strVal val="visible"/>
                                      </p:to>
                                    </p:set>
                                    <p:anim calcmode="lin" valueType="num">
                                      <p:cBhvr>
                                        <p:cTn id="41" dur="500" fill="hold"/>
                                        <p:tgtEl>
                                          <p:spTgt spid="70"/>
                                        </p:tgtEl>
                                        <p:attrNameLst>
                                          <p:attrName>ppt_w</p:attrName>
                                        </p:attrNameLst>
                                      </p:cBhvr>
                                      <p:tavLst>
                                        <p:tav tm="0">
                                          <p:val>
                                            <p:fltVal val="0"/>
                                          </p:val>
                                        </p:tav>
                                        <p:tav tm="100000">
                                          <p:val>
                                            <p:strVal val="#ppt_w"/>
                                          </p:val>
                                        </p:tav>
                                      </p:tavLst>
                                    </p:anim>
                                    <p:anim calcmode="lin" valueType="num">
                                      <p:cBhvr>
                                        <p:cTn id="42" dur="500" fill="hold"/>
                                        <p:tgtEl>
                                          <p:spTgt spid="70"/>
                                        </p:tgtEl>
                                        <p:attrNameLst>
                                          <p:attrName>ppt_h</p:attrName>
                                        </p:attrNameLst>
                                      </p:cBhvr>
                                      <p:tavLst>
                                        <p:tav tm="0">
                                          <p:val>
                                            <p:fltVal val="0"/>
                                          </p:val>
                                        </p:tav>
                                        <p:tav tm="100000">
                                          <p:val>
                                            <p:strVal val="#ppt_h"/>
                                          </p:val>
                                        </p:tav>
                                      </p:tavLst>
                                    </p:anim>
                                    <p:animEffect transition="in" filter="fade">
                                      <p:cBhvr>
                                        <p:cTn id="43" dur="500"/>
                                        <p:tgtEl>
                                          <p:spTgt spid="70"/>
                                        </p:tgtEl>
                                      </p:cBhvr>
                                    </p:animEffect>
                                  </p:childTnLst>
                                </p:cTn>
                              </p:par>
                            </p:childTnLst>
                          </p:cTn>
                        </p:par>
                      </p:childTnLst>
                    </p:cTn>
                  </p:par>
                  <p:par>
                    <p:cTn id="44" fill="hold">
                      <p:stCondLst>
                        <p:cond delay="indefinite"/>
                      </p:stCondLst>
                      <p:childTnLst>
                        <p:par>
                          <p:cTn id="45" fill="hold">
                            <p:stCondLst>
                              <p:cond delay="0"/>
                            </p:stCondLst>
                            <p:childTnLst>
                              <p:par>
                                <p:cTn id="46" presetID="22" presetClass="entr" presetSubtype="2" fill="hold" grpId="0" nodeType="clickEffect">
                                  <p:stCondLst>
                                    <p:cond delay="0"/>
                                  </p:stCondLst>
                                  <p:childTnLst>
                                    <p:set>
                                      <p:cBhvr>
                                        <p:cTn id="47" dur="1" fill="hold">
                                          <p:stCondLst>
                                            <p:cond delay="0"/>
                                          </p:stCondLst>
                                        </p:cTn>
                                        <p:tgtEl>
                                          <p:spTgt spid="71"/>
                                        </p:tgtEl>
                                        <p:attrNameLst>
                                          <p:attrName>style.visibility</p:attrName>
                                        </p:attrNameLst>
                                      </p:cBhvr>
                                      <p:to>
                                        <p:strVal val="visible"/>
                                      </p:to>
                                    </p:set>
                                    <p:animEffect transition="in" filter="wipe(right)">
                                      <p:cBhvr>
                                        <p:cTn id="48" dur="500"/>
                                        <p:tgtEl>
                                          <p:spTgt spid="71"/>
                                        </p:tgtEl>
                                      </p:cBhvr>
                                    </p:animEffect>
                                  </p:childTnLst>
                                </p:cTn>
                              </p:par>
                            </p:childTnLst>
                          </p:cTn>
                        </p:par>
                      </p:childTnLst>
                    </p:cTn>
                  </p:par>
                  <p:par>
                    <p:cTn id="49" fill="hold">
                      <p:stCondLst>
                        <p:cond delay="indefinite"/>
                      </p:stCondLst>
                      <p:childTnLst>
                        <p:par>
                          <p:cTn id="50" fill="hold">
                            <p:stCondLst>
                              <p:cond delay="0"/>
                            </p:stCondLst>
                            <p:childTnLst>
                              <p:par>
                                <p:cTn id="51" presetID="22" presetClass="entr" presetSubtype="2" fill="hold" grpId="0" nodeType="clickEffect">
                                  <p:stCondLst>
                                    <p:cond delay="0"/>
                                  </p:stCondLst>
                                  <p:childTnLst>
                                    <p:set>
                                      <p:cBhvr>
                                        <p:cTn id="52" dur="1" fill="hold">
                                          <p:stCondLst>
                                            <p:cond delay="0"/>
                                          </p:stCondLst>
                                        </p:cTn>
                                        <p:tgtEl>
                                          <p:spTgt spid="73"/>
                                        </p:tgtEl>
                                        <p:attrNameLst>
                                          <p:attrName>style.visibility</p:attrName>
                                        </p:attrNameLst>
                                      </p:cBhvr>
                                      <p:to>
                                        <p:strVal val="visible"/>
                                      </p:to>
                                    </p:set>
                                    <p:animEffect transition="in" filter="wipe(right)">
                                      <p:cBhvr>
                                        <p:cTn id="53" dur="500"/>
                                        <p:tgtEl>
                                          <p:spTgt spid="73"/>
                                        </p:tgtEl>
                                      </p:cBhvr>
                                    </p:animEffect>
                                  </p:childTnLst>
                                </p:cTn>
                              </p:par>
                            </p:childTnLst>
                          </p:cTn>
                        </p:par>
                      </p:childTnLst>
                    </p:cTn>
                  </p:par>
                  <p:par>
                    <p:cTn id="54" fill="hold">
                      <p:stCondLst>
                        <p:cond delay="indefinite"/>
                      </p:stCondLst>
                      <p:childTnLst>
                        <p:par>
                          <p:cTn id="55" fill="hold">
                            <p:stCondLst>
                              <p:cond delay="0"/>
                            </p:stCondLst>
                            <p:childTnLst>
                              <p:par>
                                <p:cTn id="56" presetID="22" presetClass="entr" presetSubtype="2" fill="hold" grpId="0" nodeType="clickEffect">
                                  <p:stCondLst>
                                    <p:cond delay="0"/>
                                  </p:stCondLst>
                                  <p:childTnLst>
                                    <p:set>
                                      <p:cBhvr>
                                        <p:cTn id="57" dur="1" fill="hold">
                                          <p:stCondLst>
                                            <p:cond delay="0"/>
                                          </p:stCondLst>
                                        </p:cTn>
                                        <p:tgtEl>
                                          <p:spTgt spid="72"/>
                                        </p:tgtEl>
                                        <p:attrNameLst>
                                          <p:attrName>style.visibility</p:attrName>
                                        </p:attrNameLst>
                                      </p:cBhvr>
                                      <p:to>
                                        <p:strVal val="visible"/>
                                      </p:to>
                                    </p:set>
                                    <p:animEffect transition="in" filter="wipe(right)">
                                      <p:cBhvr>
                                        <p:cTn id="58" dur="500"/>
                                        <p:tgtEl>
                                          <p:spTgt spid="72"/>
                                        </p:tgtEl>
                                      </p:cBhvr>
                                    </p:animEffect>
                                  </p:childTnLst>
                                </p:cTn>
                              </p:par>
                            </p:childTnLst>
                          </p:cTn>
                        </p:par>
                      </p:childTnLst>
                    </p:cTn>
                  </p:par>
                  <p:par>
                    <p:cTn id="59" fill="hold">
                      <p:stCondLst>
                        <p:cond delay="indefinite"/>
                      </p:stCondLst>
                      <p:childTnLst>
                        <p:par>
                          <p:cTn id="60" fill="hold">
                            <p:stCondLst>
                              <p:cond delay="0"/>
                            </p:stCondLst>
                            <p:childTnLst>
                              <p:par>
                                <p:cTn id="61" presetID="22" presetClass="entr" presetSubtype="2" fill="hold" grpId="0" nodeType="clickEffect">
                                  <p:stCondLst>
                                    <p:cond delay="0"/>
                                  </p:stCondLst>
                                  <p:childTnLst>
                                    <p:set>
                                      <p:cBhvr>
                                        <p:cTn id="62" dur="1" fill="hold">
                                          <p:stCondLst>
                                            <p:cond delay="0"/>
                                          </p:stCondLst>
                                        </p:cTn>
                                        <p:tgtEl>
                                          <p:spTgt spid="74"/>
                                        </p:tgtEl>
                                        <p:attrNameLst>
                                          <p:attrName>style.visibility</p:attrName>
                                        </p:attrNameLst>
                                      </p:cBhvr>
                                      <p:to>
                                        <p:strVal val="visible"/>
                                      </p:to>
                                    </p:set>
                                    <p:animEffect transition="in" filter="wipe(right)">
                                      <p:cBhvr>
                                        <p:cTn id="63" dur="5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p:bldP spid="65" grpId="0"/>
      <p:bldP spid="66" grpId="0"/>
      <p:bldP spid="67" grpId="0" animBg="1"/>
      <p:bldP spid="68" grpId="0" animBg="1"/>
      <p:bldP spid="69" grpId="0" animBg="1"/>
      <p:bldP spid="70" grpId="0" animBg="1"/>
      <p:bldP spid="71" grpId="0"/>
      <p:bldP spid="72" grpId="0"/>
      <p:bldP spid="73" grpId="0"/>
      <p:bldP spid="7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E08ABB0-54A3-673D-DF9F-929C1C04A824}"/>
              </a:ext>
            </a:extLst>
          </p:cNvPr>
          <p:cNvSpPr/>
          <p:nvPr/>
        </p:nvSpPr>
        <p:spPr>
          <a:xfrm>
            <a:off x="0" y="0"/>
            <a:ext cx="12192000" cy="832757"/>
          </a:xfrm>
          <a:prstGeom prst="rect">
            <a:avLst/>
          </a:prstGeom>
          <a:solidFill>
            <a:srgbClr val="2967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47FC5918-9EFC-7A74-B4C9-9A8045BDA82A}"/>
              </a:ext>
            </a:extLst>
          </p:cNvPr>
          <p:cNvSpPr/>
          <p:nvPr/>
        </p:nvSpPr>
        <p:spPr>
          <a:xfrm>
            <a:off x="-1" y="832758"/>
            <a:ext cx="12192001" cy="449036"/>
          </a:xfrm>
          <a:prstGeom prst="rect">
            <a:avLst/>
          </a:prstGeom>
          <a:solidFill>
            <a:srgbClr val="013D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a:extLst>
              <a:ext uri="{FF2B5EF4-FFF2-40B4-BE49-F238E27FC236}">
                <a16:creationId xmlns:a16="http://schemas.microsoft.com/office/drawing/2014/main" id="{0636A9E3-E82E-512A-8B3D-C1B40274FA8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198422" y="16893"/>
            <a:ext cx="790378" cy="798969"/>
          </a:xfrm>
          <a:prstGeom prst="rect">
            <a:avLst/>
          </a:prstGeom>
        </p:spPr>
      </p:pic>
      <p:pic>
        <p:nvPicPr>
          <p:cNvPr id="2" name="Picture 1">
            <a:extLst>
              <a:ext uri="{FF2B5EF4-FFF2-40B4-BE49-F238E27FC236}">
                <a16:creationId xmlns:a16="http://schemas.microsoft.com/office/drawing/2014/main" id="{59846309-5265-D940-EE37-2340ECA17ED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44028" y="895019"/>
            <a:ext cx="252448" cy="252448"/>
          </a:xfrm>
          <a:prstGeom prst="rect">
            <a:avLst/>
          </a:prstGeom>
        </p:spPr>
      </p:pic>
      <p:pic>
        <p:nvPicPr>
          <p:cNvPr id="3" name="Picture 2">
            <a:extLst>
              <a:ext uri="{FF2B5EF4-FFF2-40B4-BE49-F238E27FC236}">
                <a16:creationId xmlns:a16="http://schemas.microsoft.com/office/drawing/2014/main" id="{08756B0A-434A-7AD4-F9DA-9207E1FE73BA}"/>
              </a:ext>
            </a:extLst>
          </p:cNvPr>
          <p:cNvPicPr>
            <a:picLocks noChangeAspect="1"/>
          </p:cNvPicPr>
          <p:nvPr/>
        </p:nvPicPr>
        <p:blipFill>
          <a:blip r:embed="rId4">
            <a:lum bright="70000" contrast="-70000"/>
            <a:extLst>
              <a:ext uri="{28A0092B-C50C-407E-A947-70E740481C1C}">
                <a14:useLocalDpi xmlns:a14="http://schemas.microsoft.com/office/drawing/2010/main" val="0"/>
              </a:ext>
            </a:extLst>
          </a:blip>
          <a:stretch>
            <a:fillRect/>
          </a:stretch>
        </p:blipFill>
        <p:spPr>
          <a:xfrm>
            <a:off x="11693181" y="849853"/>
            <a:ext cx="317903" cy="317903"/>
          </a:xfrm>
          <a:prstGeom prst="rect">
            <a:avLst/>
          </a:prstGeom>
        </p:spPr>
      </p:pic>
      <p:pic>
        <p:nvPicPr>
          <p:cNvPr id="6" name="Picture 5">
            <a:extLst>
              <a:ext uri="{FF2B5EF4-FFF2-40B4-BE49-F238E27FC236}">
                <a16:creationId xmlns:a16="http://schemas.microsoft.com/office/drawing/2014/main" id="{D6565EF9-1761-A696-DFE5-B88FC4B9613D}"/>
              </a:ext>
            </a:extLst>
          </p:cNvPr>
          <p:cNvPicPr>
            <a:picLocks noChangeAspect="1"/>
          </p:cNvPicPr>
          <p:nvPr/>
        </p:nvPicPr>
        <p:blipFill>
          <a:blip r:embed="rId5">
            <a:duotone>
              <a:prstClr val="black"/>
              <a:schemeClr val="accent4">
                <a:tint val="45000"/>
                <a:satMod val="400000"/>
              </a:schemeClr>
            </a:duotone>
            <a:extLst>
              <a:ext uri="{28A0092B-C50C-407E-A947-70E740481C1C}">
                <a14:useLocalDpi xmlns:a14="http://schemas.microsoft.com/office/drawing/2010/main" val="0"/>
              </a:ext>
            </a:extLst>
          </a:blip>
          <a:stretch>
            <a:fillRect/>
          </a:stretch>
        </p:blipFill>
        <p:spPr>
          <a:xfrm>
            <a:off x="10284014" y="899567"/>
            <a:ext cx="243353" cy="243353"/>
          </a:xfrm>
          <a:prstGeom prst="rect">
            <a:avLst/>
          </a:prstGeom>
        </p:spPr>
      </p:pic>
      <p:sp>
        <p:nvSpPr>
          <p:cNvPr id="7" name="TextBox 6">
            <a:extLst>
              <a:ext uri="{FF2B5EF4-FFF2-40B4-BE49-F238E27FC236}">
                <a16:creationId xmlns:a16="http://schemas.microsoft.com/office/drawing/2014/main" id="{FED5AB52-38CC-BEE9-DDBC-D07D0E200F45}"/>
              </a:ext>
            </a:extLst>
          </p:cNvPr>
          <p:cNvSpPr txBox="1"/>
          <p:nvPr/>
        </p:nvSpPr>
        <p:spPr>
          <a:xfrm>
            <a:off x="10622688" y="891158"/>
            <a:ext cx="1166771" cy="307777"/>
          </a:xfrm>
          <a:prstGeom prst="rect">
            <a:avLst/>
          </a:prstGeom>
          <a:noFill/>
        </p:spPr>
        <p:txBody>
          <a:bodyPr wrap="square" rtlCol="0">
            <a:spAutoFit/>
          </a:bodyPr>
          <a:lstStyle/>
          <a:p>
            <a:r>
              <a:rPr lang="fa-IR" sz="1400" dirty="0">
                <a:solidFill>
                  <a:schemeClr val="bg1"/>
                </a:solidFill>
                <a:cs typeface="B Yekan" panose="00000400000000000000" pitchFamily="2" charset="-78"/>
              </a:rPr>
              <a:t>کلیات پژوهش</a:t>
            </a:r>
            <a:endParaRPr lang="en-US" sz="1400" dirty="0">
              <a:solidFill>
                <a:schemeClr val="bg1"/>
              </a:solidFill>
              <a:cs typeface="B Yekan" panose="00000400000000000000" pitchFamily="2" charset="-78"/>
            </a:endParaRPr>
          </a:p>
        </p:txBody>
      </p:sp>
      <p:sp>
        <p:nvSpPr>
          <p:cNvPr id="8" name="TextBox 7">
            <a:extLst>
              <a:ext uri="{FF2B5EF4-FFF2-40B4-BE49-F238E27FC236}">
                <a16:creationId xmlns:a16="http://schemas.microsoft.com/office/drawing/2014/main" id="{9C1F95C8-8BC1-0BC4-0D25-70B4A7742D62}"/>
              </a:ext>
            </a:extLst>
          </p:cNvPr>
          <p:cNvSpPr txBox="1"/>
          <p:nvPr/>
        </p:nvSpPr>
        <p:spPr>
          <a:xfrm>
            <a:off x="8890030" y="891158"/>
            <a:ext cx="1476583" cy="307777"/>
          </a:xfrm>
          <a:prstGeom prst="rect">
            <a:avLst/>
          </a:prstGeom>
          <a:noFill/>
        </p:spPr>
        <p:txBody>
          <a:bodyPr wrap="square" rtlCol="0">
            <a:spAutoFit/>
          </a:bodyPr>
          <a:lstStyle/>
          <a:p>
            <a:r>
              <a:rPr lang="fa-IR" sz="1400" dirty="0">
                <a:solidFill>
                  <a:srgbClr val="FFF26B"/>
                </a:solidFill>
                <a:cs typeface="B Yekan" panose="00000400000000000000" pitchFamily="2" charset="-78"/>
              </a:rPr>
              <a:t>مبانی نظری پژوهش</a:t>
            </a:r>
            <a:endParaRPr lang="en-US" sz="1400" dirty="0">
              <a:solidFill>
                <a:srgbClr val="FFF26B"/>
              </a:solidFill>
              <a:cs typeface="B Yekan" panose="00000400000000000000" pitchFamily="2" charset="-78"/>
            </a:endParaRPr>
          </a:p>
        </p:txBody>
      </p:sp>
      <p:sp>
        <p:nvSpPr>
          <p:cNvPr id="9" name="TextBox 8">
            <a:extLst>
              <a:ext uri="{FF2B5EF4-FFF2-40B4-BE49-F238E27FC236}">
                <a16:creationId xmlns:a16="http://schemas.microsoft.com/office/drawing/2014/main" id="{19CEFF59-8811-9980-0F5D-EFB97A6498F6}"/>
              </a:ext>
            </a:extLst>
          </p:cNvPr>
          <p:cNvSpPr txBox="1"/>
          <p:nvPr/>
        </p:nvSpPr>
        <p:spPr>
          <a:xfrm>
            <a:off x="7631141" y="891158"/>
            <a:ext cx="1002814"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روش تحقیق</a:t>
            </a:r>
            <a:endParaRPr lang="en-US" sz="1400" dirty="0">
              <a:solidFill>
                <a:srgbClr val="F5F5F5"/>
              </a:solidFill>
              <a:cs typeface="B Yekan" panose="00000400000000000000" pitchFamily="2" charset="-78"/>
            </a:endParaRPr>
          </a:p>
        </p:txBody>
      </p:sp>
      <p:pic>
        <p:nvPicPr>
          <p:cNvPr id="10" name="Picture 9">
            <a:extLst>
              <a:ext uri="{FF2B5EF4-FFF2-40B4-BE49-F238E27FC236}">
                <a16:creationId xmlns:a16="http://schemas.microsoft.com/office/drawing/2014/main" id="{74A961A5-16C6-82CC-8DEB-6E81D7E4C0F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566949" y="900973"/>
            <a:ext cx="240540" cy="240540"/>
          </a:xfrm>
          <a:prstGeom prst="rect">
            <a:avLst/>
          </a:prstGeom>
        </p:spPr>
      </p:pic>
      <p:sp>
        <p:nvSpPr>
          <p:cNvPr id="11" name="TextBox 10">
            <a:extLst>
              <a:ext uri="{FF2B5EF4-FFF2-40B4-BE49-F238E27FC236}">
                <a16:creationId xmlns:a16="http://schemas.microsoft.com/office/drawing/2014/main" id="{8E5EF2EF-DD3B-726C-FA36-5064D5424A23}"/>
              </a:ext>
            </a:extLst>
          </p:cNvPr>
          <p:cNvSpPr txBox="1"/>
          <p:nvPr/>
        </p:nvSpPr>
        <p:spPr>
          <a:xfrm>
            <a:off x="5701489" y="891158"/>
            <a:ext cx="1658421"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تجزیه و تحلیل داده ها</a:t>
            </a:r>
            <a:endParaRPr lang="en-US" sz="1400" dirty="0">
              <a:solidFill>
                <a:srgbClr val="F5F5F5"/>
              </a:solidFill>
              <a:cs typeface="B Yekan" panose="00000400000000000000" pitchFamily="2" charset="-78"/>
            </a:endParaRPr>
          </a:p>
        </p:txBody>
      </p:sp>
      <p:pic>
        <p:nvPicPr>
          <p:cNvPr id="12" name="Picture 11">
            <a:extLst>
              <a:ext uri="{FF2B5EF4-FFF2-40B4-BE49-F238E27FC236}">
                <a16:creationId xmlns:a16="http://schemas.microsoft.com/office/drawing/2014/main" id="{2F76F4F6-3FF3-B96A-9A30-2F57458FE67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302418" y="898082"/>
            <a:ext cx="246323" cy="246323"/>
          </a:xfrm>
          <a:prstGeom prst="rect">
            <a:avLst/>
          </a:prstGeom>
        </p:spPr>
      </p:pic>
      <p:sp>
        <p:nvSpPr>
          <p:cNvPr id="13" name="TextBox 12">
            <a:extLst>
              <a:ext uri="{FF2B5EF4-FFF2-40B4-BE49-F238E27FC236}">
                <a16:creationId xmlns:a16="http://schemas.microsoft.com/office/drawing/2014/main" id="{8775110A-09DF-3508-1C56-7E46BC9D05BE}"/>
              </a:ext>
            </a:extLst>
          </p:cNvPr>
          <p:cNvSpPr txBox="1"/>
          <p:nvPr/>
        </p:nvSpPr>
        <p:spPr>
          <a:xfrm>
            <a:off x="4003657" y="891158"/>
            <a:ext cx="1384061"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بحث و نتیجه گیری</a:t>
            </a:r>
            <a:endParaRPr lang="en-US" sz="1400" dirty="0">
              <a:solidFill>
                <a:srgbClr val="F5F5F5"/>
              </a:solidFill>
              <a:cs typeface="B Yekan" panose="00000400000000000000" pitchFamily="2" charset="-78"/>
            </a:endParaRPr>
          </a:p>
        </p:txBody>
      </p:sp>
      <p:sp>
        <p:nvSpPr>
          <p:cNvPr id="14" name="TextBox 13">
            <a:extLst>
              <a:ext uri="{FF2B5EF4-FFF2-40B4-BE49-F238E27FC236}">
                <a16:creationId xmlns:a16="http://schemas.microsoft.com/office/drawing/2014/main" id="{D2504C63-9709-17AC-26CE-3E4B28E10DA3}"/>
              </a:ext>
            </a:extLst>
          </p:cNvPr>
          <p:cNvSpPr txBox="1"/>
          <p:nvPr/>
        </p:nvSpPr>
        <p:spPr>
          <a:xfrm>
            <a:off x="3200336" y="891158"/>
            <a:ext cx="575107"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منابع</a:t>
            </a:r>
            <a:endParaRPr lang="en-US" sz="1400" dirty="0">
              <a:solidFill>
                <a:srgbClr val="F5F5F5"/>
              </a:solidFill>
              <a:cs typeface="B Yekan" panose="00000400000000000000" pitchFamily="2" charset="-78"/>
            </a:endParaRPr>
          </a:p>
        </p:txBody>
      </p:sp>
      <p:pic>
        <p:nvPicPr>
          <p:cNvPr id="15" name="Picture 14">
            <a:extLst>
              <a:ext uri="{FF2B5EF4-FFF2-40B4-BE49-F238E27FC236}">
                <a16:creationId xmlns:a16="http://schemas.microsoft.com/office/drawing/2014/main" id="{EB30BC1E-E656-398C-7A70-B606FC152C5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713928" y="918227"/>
            <a:ext cx="206033" cy="206033"/>
          </a:xfrm>
          <a:prstGeom prst="rect">
            <a:avLst/>
          </a:prstGeom>
        </p:spPr>
      </p:pic>
      <p:sp>
        <p:nvSpPr>
          <p:cNvPr id="22" name="Isosceles Triangle 21">
            <a:extLst>
              <a:ext uri="{FF2B5EF4-FFF2-40B4-BE49-F238E27FC236}">
                <a16:creationId xmlns:a16="http://schemas.microsoft.com/office/drawing/2014/main" id="{11420558-1902-86A5-4E60-6CD7DA4827C4}"/>
              </a:ext>
            </a:extLst>
          </p:cNvPr>
          <p:cNvSpPr/>
          <p:nvPr/>
        </p:nvSpPr>
        <p:spPr>
          <a:xfrm>
            <a:off x="9484886" y="1198681"/>
            <a:ext cx="286870" cy="24730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Rounded Corners 20">
            <a:extLst>
              <a:ext uri="{FF2B5EF4-FFF2-40B4-BE49-F238E27FC236}">
                <a16:creationId xmlns:a16="http://schemas.microsoft.com/office/drawing/2014/main" id="{F6E231EB-47BA-4FA8-FDA6-E0CA611B8F60}"/>
              </a:ext>
            </a:extLst>
          </p:cNvPr>
          <p:cNvSpPr/>
          <p:nvPr/>
        </p:nvSpPr>
        <p:spPr>
          <a:xfrm>
            <a:off x="2613991" y="361090"/>
            <a:ext cx="6515567" cy="37253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a:extLst>
              <a:ext uri="{FF2B5EF4-FFF2-40B4-BE49-F238E27FC236}">
                <a16:creationId xmlns:a16="http://schemas.microsoft.com/office/drawing/2014/main" id="{6CD13022-C992-910E-B6A5-21B208FA3C75}"/>
              </a:ext>
            </a:extLst>
          </p:cNvPr>
          <p:cNvSpPr txBox="1"/>
          <p:nvPr/>
        </p:nvSpPr>
        <p:spPr>
          <a:xfrm>
            <a:off x="3282094" y="380765"/>
            <a:ext cx="5264978" cy="338554"/>
          </a:xfrm>
          <a:prstGeom prst="rect">
            <a:avLst/>
          </a:prstGeom>
          <a:noFill/>
        </p:spPr>
        <p:txBody>
          <a:bodyPr wrap="square" rtlCol="0">
            <a:spAutoFit/>
          </a:bodyPr>
          <a:lstStyle/>
          <a:p>
            <a:r>
              <a:rPr lang="fa-IR" sz="1600" dirty="0">
                <a:solidFill>
                  <a:srgbClr val="2967CA"/>
                </a:solidFill>
                <a:cs typeface="B Yekan" panose="00000400000000000000" pitchFamily="2" charset="-78"/>
              </a:rPr>
              <a:t>قالب پاورپوینت جلسه دفاع پایان نامه کارشناسی ارشد | طرح ایسنا </a:t>
            </a:r>
            <a:endParaRPr lang="en-US" sz="1600" dirty="0">
              <a:solidFill>
                <a:srgbClr val="2967CA"/>
              </a:solidFill>
              <a:cs typeface="B Yekan" panose="00000400000000000000" pitchFamily="2" charset="-78"/>
            </a:endParaRPr>
          </a:p>
        </p:txBody>
      </p:sp>
      <p:sp>
        <p:nvSpPr>
          <p:cNvPr id="17" name="Rectangle: Rounded Corners 16">
            <a:extLst>
              <a:ext uri="{FF2B5EF4-FFF2-40B4-BE49-F238E27FC236}">
                <a16:creationId xmlns:a16="http://schemas.microsoft.com/office/drawing/2014/main" id="{9B17DE2F-78B7-AD66-B0A7-127FF9F44F73}"/>
              </a:ext>
            </a:extLst>
          </p:cNvPr>
          <p:cNvSpPr/>
          <p:nvPr/>
        </p:nvSpPr>
        <p:spPr>
          <a:xfrm>
            <a:off x="201448" y="915232"/>
            <a:ext cx="266330" cy="26633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8D7BFC04-C585-16D1-58C0-3BEEC24B0EEB}"/>
              </a:ext>
            </a:extLst>
          </p:cNvPr>
          <p:cNvSpPr txBox="1"/>
          <p:nvPr/>
        </p:nvSpPr>
        <p:spPr>
          <a:xfrm>
            <a:off x="185500" y="887633"/>
            <a:ext cx="1658421" cy="307777"/>
          </a:xfrm>
          <a:prstGeom prst="rect">
            <a:avLst/>
          </a:prstGeom>
          <a:noFill/>
        </p:spPr>
        <p:txBody>
          <a:bodyPr wrap="square" rtlCol="0">
            <a:spAutoFit/>
          </a:bodyPr>
          <a:lstStyle/>
          <a:p>
            <a:r>
              <a:rPr lang="fa-IR" sz="1400" dirty="0">
                <a:solidFill>
                  <a:schemeClr val="bg1"/>
                </a:solidFill>
                <a:cs typeface="B Yekan" panose="00000400000000000000" pitchFamily="2" charset="-78"/>
              </a:rPr>
              <a:t>9    8    7    6    </a:t>
            </a:r>
            <a:r>
              <a:rPr lang="fa-IR" sz="1400" dirty="0">
                <a:solidFill>
                  <a:srgbClr val="013D9D"/>
                </a:solidFill>
                <a:cs typeface="B Yekan" panose="00000400000000000000" pitchFamily="2" charset="-78"/>
              </a:rPr>
              <a:t>5</a:t>
            </a:r>
            <a:endParaRPr lang="en-US" sz="1400" dirty="0">
              <a:solidFill>
                <a:srgbClr val="013D9D"/>
              </a:solidFill>
              <a:cs typeface="B Yekan" panose="00000400000000000000" pitchFamily="2" charset="-78"/>
            </a:endParaRPr>
          </a:p>
        </p:txBody>
      </p:sp>
      <p:pic>
        <p:nvPicPr>
          <p:cNvPr id="25" name="Picture 24">
            <a:extLst>
              <a:ext uri="{FF2B5EF4-FFF2-40B4-BE49-F238E27FC236}">
                <a16:creationId xmlns:a16="http://schemas.microsoft.com/office/drawing/2014/main" id="{96960F31-3F3B-0BDA-BCE3-711F3A985131}"/>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9319232" y="235414"/>
            <a:ext cx="1698471" cy="465429"/>
          </a:xfrm>
          <a:prstGeom prst="rect">
            <a:avLst/>
          </a:prstGeom>
        </p:spPr>
      </p:pic>
      <p:grpSp>
        <p:nvGrpSpPr>
          <p:cNvPr id="26" name="Group 25">
            <a:extLst>
              <a:ext uri="{FF2B5EF4-FFF2-40B4-BE49-F238E27FC236}">
                <a16:creationId xmlns:a16="http://schemas.microsoft.com/office/drawing/2014/main" id="{82EE0A67-9EAD-DC5A-F309-441EDC951FE1}"/>
              </a:ext>
            </a:extLst>
          </p:cNvPr>
          <p:cNvGrpSpPr/>
          <p:nvPr/>
        </p:nvGrpSpPr>
        <p:grpSpPr>
          <a:xfrm>
            <a:off x="501360" y="43374"/>
            <a:ext cx="1625409" cy="736955"/>
            <a:chOff x="5490990" y="3115423"/>
            <a:chExt cx="2058137" cy="933153"/>
          </a:xfrm>
          <a:solidFill>
            <a:schemeClr val="bg1"/>
          </a:solidFill>
        </p:grpSpPr>
        <p:grpSp>
          <p:nvGrpSpPr>
            <p:cNvPr id="27" name="Group 26">
              <a:extLst>
                <a:ext uri="{FF2B5EF4-FFF2-40B4-BE49-F238E27FC236}">
                  <a16:creationId xmlns:a16="http://schemas.microsoft.com/office/drawing/2014/main" id="{E006E81C-9288-5EEE-B6CE-7779B98F6199}"/>
                </a:ext>
              </a:extLst>
            </p:cNvPr>
            <p:cNvGrpSpPr/>
            <p:nvPr/>
          </p:nvGrpSpPr>
          <p:grpSpPr>
            <a:xfrm>
              <a:off x="6877455" y="3115423"/>
              <a:ext cx="671672" cy="933153"/>
              <a:chOff x="6292682" y="1918248"/>
              <a:chExt cx="734800" cy="1020856"/>
            </a:xfrm>
            <a:grpFill/>
          </p:grpSpPr>
          <p:sp>
            <p:nvSpPr>
              <p:cNvPr id="52" name="Freeform: Shape 51">
                <a:extLst>
                  <a:ext uri="{FF2B5EF4-FFF2-40B4-BE49-F238E27FC236}">
                    <a16:creationId xmlns:a16="http://schemas.microsoft.com/office/drawing/2014/main" id="{D8B58C42-EF90-E8BB-607A-B76F487B049F}"/>
                  </a:ext>
                </a:extLst>
              </p:cNvPr>
              <p:cNvSpPr/>
              <p:nvPr/>
            </p:nvSpPr>
            <p:spPr>
              <a:xfrm>
                <a:off x="6336526" y="1918248"/>
                <a:ext cx="223891" cy="305653"/>
              </a:xfrm>
              <a:custGeom>
                <a:avLst/>
                <a:gdLst>
                  <a:gd name="connsiteX0" fmla="*/ 97869 w 223891"/>
                  <a:gd name="connsiteY0" fmla="*/ 161 h 305653"/>
                  <a:gd name="connsiteX1" fmla="*/ 125996 w 223891"/>
                  <a:gd name="connsiteY1" fmla="*/ 135 h 305653"/>
                  <a:gd name="connsiteX2" fmla="*/ 149925 w 223891"/>
                  <a:gd name="connsiteY2" fmla="*/ 106426 h 305653"/>
                  <a:gd name="connsiteX3" fmla="*/ 154045 w 223891"/>
                  <a:gd name="connsiteY3" fmla="*/ 115714 h 305653"/>
                  <a:gd name="connsiteX4" fmla="*/ 223891 w 223891"/>
                  <a:gd name="connsiteY4" fmla="*/ 233708 h 305653"/>
                  <a:gd name="connsiteX5" fmla="*/ 174957 w 223891"/>
                  <a:gd name="connsiteY5" fmla="*/ 282170 h 305653"/>
                  <a:gd name="connsiteX6" fmla="*/ 175167 w 223891"/>
                  <a:gd name="connsiteY6" fmla="*/ 305653 h 305653"/>
                  <a:gd name="connsiteX7" fmla="*/ 55074 w 223891"/>
                  <a:gd name="connsiteY7" fmla="*/ 305417 h 305653"/>
                  <a:gd name="connsiteX8" fmla="*/ 52660 w 223891"/>
                  <a:gd name="connsiteY8" fmla="*/ 303265 h 305653"/>
                  <a:gd name="connsiteX9" fmla="*/ 52660 w 223891"/>
                  <a:gd name="connsiteY9" fmla="*/ 286001 h 305653"/>
                  <a:gd name="connsiteX10" fmla="*/ 0 w 223891"/>
                  <a:gd name="connsiteY10" fmla="*/ 234364 h 305653"/>
                  <a:gd name="connsiteX11" fmla="*/ 66094 w 223891"/>
                  <a:gd name="connsiteY11" fmla="*/ 121802 h 305653"/>
                  <a:gd name="connsiteX12" fmla="*/ 73887 w 223891"/>
                  <a:gd name="connsiteY12" fmla="*/ 106426 h 305653"/>
                  <a:gd name="connsiteX13" fmla="*/ 97869 w 223891"/>
                  <a:gd name="connsiteY13" fmla="*/ 161 h 305653"/>
                  <a:gd name="connsiteX14" fmla="*/ 104664 w 223891"/>
                  <a:gd name="connsiteY14" fmla="*/ 13910 h 305653"/>
                  <a:gd name="connsiteX15" fmla="*/ 83149 w 223891"/>
                  <a:gd name="connsiteY15" fmla="*/ 110781 h 305653"/>
                  <a:gd name="connsiteX16" fmla="*/ 76039 w 223891"/>
                  <a:gd name="connsiteY16" fmla="*/ 125291 h 305653"/>
                  <a:gd name="connsiteX17" fmla="*/ 12594 w 223891"/>
                  <a:gd name="connsiteY17" fmla="*/ 232842 h 305653"/>
                  <a:gd name="connsiteX18" fmla="*/ 58092 w 223891"/>
                  <a:gd name="connsiteY18" fmla="*/ 277604 h 305653"/>
                  <a:gd name="connsiteX19" fmla="*/ 165747 w 223891"/>
                  <a:gd name="connsiteY19" fmla="*/ 277552 h 305653"/>
                  <a:gd name="connsiteX20" fmla="*/ 211166 w 223891"/>
                  <a:gd name="connsiteY20" fmla="*/ 232868 h 305653"/>
                  <a:gd name="connsiteX21" fmla="*/ 145806 w 223891"/>
                  <a:gd name="connsiteY21" fmla="*/ 122169 h 305653"/>
                  <a:gd name="connsiteX22" fmla="*/ 140244 w 223891"/>
                  <a:gd name="connsiteY22" fmla="*/ 109417 h 305653"/>
                  <a:gd name="connsiteX23" fmla="*/ 118256 w 223891"/>
                  <a:gd name="connsiteY23" fmla="*/ 8400 h 305653"/>
                  <a:gd name="connsiteX24" fmla="*/ 116445 w 223891"/>
                  <a:gd name="connsiteY24" fmla="*/ 8688 h 305653"/>
                  <a:gd name="connsiteX25" fmla="*/ 116655 w 223891"/>
                  <a:gd name="connsiteY25" fmla="*/ 90709 h 305653"/>
                  <a:gd name="connsiteX26" fmla="*/ 116813 w 223891"/>
                  <a:gd name="connsiteY26" fmla="*/ 179736 h 305653"/>
                  <a:gd name="connsiteX27" fmla="*/ 139351 w 223891"/>
                  <a:gd name="connsiteY27" fmla="*/ 197788 h 305653"/>
                  <a:gd name="connsiteX28" fmla="*/ 134891 w 223891"/>
                  <a:gd name="connsiteY28" fmla="*/ 224761 h 305653"/>
                  <a:gd name="connsiteX29" fmla="*/ 111880 w 223891"/>
                  <a:gd name="connsiteY29" fmla="*/ 235151 h 305653"/>
                  <a:gd name="connsiteX30" fmla="*/ 87505 w 223891"/>
                  <a:gd name="connsiteY30" fmla="*/ 219801 h 305653"/>
                  <a:gd name="connsiteX31" fmla="*/ 85484 w 223891"/>
                  <a:gd name="connsiteY31" fmla="*/ 200910 h 305653"/>
                  <a:gd name="connsiteX32" fmla="*/ 108154 w 223891"/>
                  <a:gd name="connsiteY32" fmla="*/ 179657 h 305653"/>
                  <a:gd name="connsiteX33" fmla="*/ 108023 w 223891"/>
                  <a:gd name="connsiteY33" fmla="*/ 29784 h 305653"/>
                  <a:gd name="connsiteX34" fmla="*/ 107472 w 223891"/>
                  <a:gd name="connsiteY34" fmla="*/ 7822 h 305653"/>
                  <a:gd name="connsiteX35" fmla="*/ 104664 w 223891"/>
                  <a:gd name="connsiteY35" fmla="*/ 13910 h 305653"/>
                  <a:gd name="connsiteX36" fmla="*/ 106081 w 223891"/>
                  <a:gd name="connsiteY36" fmla="*/ 188499 h 305653"/>
                  <a:gd name="connsiteX37" fmla="*/ 94222 w 223891"/>
                  <a:gd name="connsiteY37" fmla="*/ 200070 h 305653"/>
                  <a:gd name="connsiteX38" fmla="*/ 107315 w 223891"/>
                  <a:gd name="connsiteY38" fmla="*/ 226492 h 305653"/>
                  <a:gd name="connsiteX39" fmla="*/ 131952 w 223891"/>
                  <a:gd name="connsiteY39" fmla="*/ 201513 h 305653"/>
                  <a:gd name="connsiteX40" fmla="*/ 106081 w 223891"/>
                  <a:gd name="connsiteY40" fmla="*/ 188499 h 305653"/>
                  <a:gd name="connsiteX41" fmla="*/ 61791 w 223891"/>
                  <a:gd name="connsiteY41" fmla="*/ 287864 h 305653"/>
                  <a:gd name="connsiteX42" fmla="*/ 61817 w 223891"/>
                  <a:gd name="connsiteY42" fmla="*/ 298018 h 305653"/>
                  <a:gd name="connsiteX43" fmla="*/ 165773 w 223891"/>
                  <a:gd name="connsiteY43" fmla="*/ 297965 h 305653"/>
                  <a:gd name="connsiteX44" fmla="*/ 165747 w 223891"/>
                  <a:gd name="connsiteY44" fmla="*/ 287864 h 305653"/>
                  <a:gd name="connsiteX45" fmla="*/ 61791 w 223891"/>
                  <a:gd name="connsiteY45" fmla="*/ 287864 h 3056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223891" h="305653">
                    <a:moveTo>
                      <a:pt x="97869" y="161"/>
                    </a:moveTo>
                    <a:cubicBezTo>
                      <a:pt x="107236" y="-75"/>
                      <a:pt x="116603" y="-23"/>
                      <a:pt x="125996" y="135"/>
                    </a:cubicBezTo>
                    <a:cubicBezTo>
                      <a:pt x="133710" y="35609"/>
                      <a:pt x="142002" y="70978"/>
                      <a:pt x="149925" y="106426"/>
                    </a:cubicBezTo>
                    <a:cubicBezTo>
                      <a:pt x="150398" y="109863"/>
                      <a:pt x="152313" y="112776"/>
                      <a:pt x="154045" y="115714"/>
                    </a:cubicBezTo>
                    <a:cubicBezTo>
                      <a:pt x="177449" y="154967"/>
                      <a:pt x="200277" y="194587"/>
                      <a:pt x="223891" y="233708"/>
                    </a:cubicBezTo>
                    <a:cubicBezTo>
                      <a:pt x="207938" y="250212"/>
                      <a:pt x="191303" y="266060"/>
                      <a:pt x="174957" y="282170"/>
                    </a:cubicBezTo>
                    <a:cubicBezTo>
                      <a:pt x="174747" y="289989"/>
                      <a:pt x="174852" y="297834"/>
                      <a:pt x="175167" y="305653"/>
                    </a:cubicBezTo>
                    <a:cubicBezTo>
                      <a:pt x="135127" y="305076"/>
                      <a:pt x="95114" y="305522"/>
                      <a:pt x="55074" y="305417"/>
                    </a:cubicBezTo>
                    <a:cubicBezTo>
                      <a:pt x="54471" y="304892"/>
                      <a:pt x="53264" y="303790"/>
                      <a:pt x="52660" y="303265"/>
                    </a:cubicBezTo>
                    <a:cubicBezTo>
                      <a:pt x="52686" y="297519"/>
                      <a:pt x="52660" y="291773"/>
                      <a:pt x="52660" y="286001"/>
                    </a:cubicBezTo>
                    <a:cubicBezTo>
                      <a:pt x="35002" y="268893"/>
                      <a:pt x="17790" y="251314"/>
                      <a:pt x="0" y="234364"/>
                    </a:cubicBezTo>
                    <a:cubicBezTo>
                      <a:pt x="21673" y="196633"/>
                      <a:pt x="44159" y="159375"/>
                      <a:pt x="66094" y="121802"/>
                    </a:cubicBezTo>
                    <a:cubicBezTo>
                      <a:pt x="68823" y="116764"/>
                      <a:pt x="72732" y="112146"/>
                      <a:pt x="73887" y="106426"/>
                    </a:cubicBezTo>
                    <a:cubicBezTo>
                      <a:pt x="81863" y="71004"/>
                      <a:pt x="90076" y="35609"/>
                      <a:pt x="97869" y="161"/>
                    </a:cubicBezTo>
                    <a:close/>
                    <a:moveTo>
                      <a:pt x="104664" y="13910"/>
                    </a:moveTo>
                    <a:cubicBezTo>
                      <a:pt x="97685" y="46235"/>
                      <a:pt x="90233" y="78482"/>
                      <a:pt x="83149" y="110781"/>
                    </a:cubicBezTo>
                    <a:cubicBezTo>
                      <a:pt x="82231" y="116239"/>
                      <a:pt x="78689" y="120621"/>
                      <a:pt x="76039" y="125291"/>
                    </a:cubicBezTo>
                    <a:cubicBezTo>
                      <a:pt x="54917" y="161159"/>
                      <a:pt x="33847" y="197027"/>
                      <a:pt x="12594" y="232842"/>
                    </a:cubicBezTo>
                    <a:cubicBezTo>
                      <a:pt x="27865" y="247640"/>
                      <a:pt x="42926" y="262675"/>
                      <a:pt x="58092" y="277604"/>
                    </a:cubicBezTo>
                    <a:cubicBezTo>
                      <a:pt x="93985" y="277552"/>
                      <a:pt x="129879" y="277709"/>
                      <a:pt x="165747" y="277552"/>
                    </a:cubicBezTo>
                    <a:cubicBezTo>
                      <a:pt x="180808" y="262570"/>
                      <a:pt x="195921" y="247667"/>
                      <a:pt x="211166" y="232868"/>
                    </a:cubicBezTo>
                    <a:cubicBezTo>
                      <a:pt x="189257" y="196056"/>
                      <a:pt x="167636" y="159060"/>
                      <a:pt x="145806" y="122169"/>
                    </a:cubicBezTo>
                    <a:cubicBezTo>
                      <a:pt x="143340" y="118233"/>
                      <a:pt x="140873" y="114114"/>
                      <a:pt x="140244" y="109417"/>
                    </a:cubicBezTo>
                    <a:cubicBezTo>
                      <a:pt x="132949" y="75753"/>
                      <a:pt x="124422" y="42300"/>
                      <a:pt x="118256" y="8400"/>
                    </a:cubicBezTo>
                    <a:lnTo>
                      <a:pt x="116445" y="8688"/>
                    </a:lnTo>
                    <a:cubicBezTo>
                      <a:pt x="117338" y="36002"/>
                      <a:pt x="116393" y="63369"/>
                      <a:pt x="116655" y="90709"/>
                    </a:cubicBezTo>
                    <a:cubicBezTo>
                      <a:pt x="116813" y="120385"/>
                      <a:pt x="116472" y="150060"/>
                      <a:pt x="116813" y="179736"/>
                    </a:cubicBezTo>
                    <a:cubicBezTo>
                      <a:pt x="127072" y="180418"/>
                      <a:pt x="135731" y="188473"/>
                      <a:pt x="139351" y="197788"/>
                    </a:cubicBezTo>
                    <a:cubicBezTo>
                      <a:pt x="141923" y="206735"/>
                      <a:pt x="141214" y="217440"/>
                      <a:pt x="134891" y="224761"/>
                    </a:cubicBezTo>
                    <a:cubicBezTo>
                      <a:pt x="129486" y="231740"/>
                      <a:pt x="120749" y="235938"/>
                      <a:pt x="111880" y="235151"/>
                    </a:cubicBezTo>
                    <a:cubicBezTo>
                      <a:pt x="101490" y="235676"/>
                      <a:pt x="92201" y="228670"/>
                      <a:pt x="87505" y="219801"/>
                    </a:cubicBezTo>
                    <a:cubicBezTo>
                      <a:pt x="84592" y="213977"/>
                      <a:pt x="84592" y="207207"/>
                      <a:pt x="85484" y="200910"/>
                    </a:cubicBezTo>
                    <a:cubicBezTo>
                      <a:pt x="87793" y="190178"/>
                      <a:pt x="97213" y="181152"/>
                      <a:pt x="108154" y="179657"/>
                    </a:cubicBezTo>
                    <a:cubicBezTo>
                      <a:pt x="108259" y="129699"/>
                      <a:pt x="108338" y="79742"/>
                      <a:pt x="108023" y="29784"/>
                    </a:cubicBezTo>
                    <a:cubicBezTo>
                      <a:pt x="107708" y="22463"/>
                      <a:pt x="109099" y="15038"/>
                      <a:pt x="107472" y="7822"/>
                    </a:cubicBezTo>
                    <a:cubicBezTo>
                      <a:pt x="105845" y="9475"/>
                      <a:pt x="104979" y="11627"/>
                      <a:pt x="104664" y="13910"/>
                    </a:cubicBezTo>
                    <a:close/>
                    <a:moveTo>
                      <a:pt x="106081" y="188499"/>
                    </a:moveTo>
                    <a:cubicBezTo>
                      <a:pt x="100650" y="190415"/>
                      <a:pt x="96242" y="194665"/>
                      <a:pt x="94222" y="200070"/>
                    </a:cubicBezTo>
                    <a:cubicBezTo>
                      <a:pt x="89263" y="210408"/>
                      <a:pt x="96557" y="223606"/>
                      <a:pt x="107315" y="226492"/>
                    </a:cubicBezTo>
                    <a:cubicBezTo>
                      <a:pt x="121457" y="231635"/>
                      <a:pt x="137331" y="215603"/>
                      <a:pt x="131952" y="201513"/>
                    </a:cubicBezTo>
                    <a:cubicBezTo>
                      <a:pt x="129014" y="191044"/>
                      <a:pt x="116314" y="184065"/>
                      <a:pt x="106081" y="188499"/>
                    </a:cubicBezTo>
                    <a:close/>
                    <a:moveTo>
                      <a:pt x="61791" y="287864"/>
                    </a:moveTo>
                    <a:cubicBezTo>
                      <a:pt x="61817" y="291248"/>
                      <a:pt x="61817" y="294633"/>
                      <a:pt x="61817" y="298018"/>
                    </a:cubicBezTo>
                    <a:cubicBezTo>
                      <a:pt x="96478" y="297965"/>
                      <a:pt x="131113" y="298044"/>
                      <a:pt x="165773" y="297965"/>
                    </a:cubicBezTo>
                    <a:cubicBezTo>
                      <a:pt x="165747" y="294607"/>
                      <a:pt x="165747" y="291222"/>
                      <a:pt x="165747" y="287864"/>
                    </a:cubicBezTo>
                    <a:cubicBezTo>
                      <a:pt x="131086" y="287864"/>
                      <a:pt x="96452" y="287864"/>
                      <a:pt x="61791" y="287864"/>
                    </a:cubicBezTo>
                    <a:close/>
                  </a:path>
                </a:pathLst>
              </a:custGeom>
              <a:grpFill/>
              <a:ln w="2609"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E4070FB8-18D6-C16A-999B-9543AE53B78B}"/>
                  </a:ext>
                </a:extLst>
              </p:cNvPr>
              <p:cNvSpPr/>
              <p:nvPr/>
            </p:nvSpPr>
            <p:spPr>
              <a:xfrm>
                <a:off x="6556061" y="2094566"/>
                <a:ext cx="471421" cy="614421"/>
              </a:xfrm>
              <a:custGeom>
                <a:avLst/>
                <a:gdLst>
                  <a:gd name="connsiteX0" fmla="*/ 76511 w 471421"/>
                  <a:gd name="connsiteY0" fmla="*/ 925 h 614421"/>
                  <a:gd name="connsiteX1" fmla="*/ 82782 w 471421"/>
                  <a:gd name="connsiteY1" fmla="*/ 558 h 614421"/>
                  <a:gd name="connsiteX2" fmla="*/ 206469 w 471421"/>
                  <a:gd name="connsiteY2" fmla="*/ 65681 h 614421"/>
                  <a:gd name="connsiteX3" fmla="*/ 357785 w 471421"/>
                  <a:gd name="connsiteY3" fmla="*/ 191704 h 614421"/>
                  <a:gd name="connsiteX4" fmla="*/ 411574 w 471421"/>
                  <a:gd name="connsiteY4" fmla="*/ 259687 h 614421"/>
                  <a:gd name="connsiteX5" fmla="*/ 432433 w 471421"/>
                  <a:gd name="connsiteY5" fmla="*/ 296421 h 614421"/>
                  <a:gd name="connsiteX6" fmla="*/ 467435 w 471421"/>
                  <a:gd name="connsiteY6" fmla="*/ 378599 h 614421"/>
                  <a:gd name="connsiteX7" fmla="*/ 465992 w 471421"/>
                  <a:gd name="connsiteY7" fmla="*/ 467704 h 614421"/>
                  <a:gd name="connsiteX8" fmla="*/ 436133 w 471421"/>
                  <a:gd name="connsiteY8" fmla="*/ 539230 h 614421"/>
                  <a:gd name="connsiteX9" fmla="*/ 388746 w 471421"/>
                  <a:gd name="connsiteY9" fmla="*/ 587534 h 614421"/>
                  <a:gd name="connsiteX10" fmla="*/ 370511 w 471421"/>
                  <a:gd name="connsiteY10" fmla="*/ 600496 h 614421"/>
                  <a:gd name="connsiteX11" fmla="*/ 363794 w 471421"/>
                  <a:gd name="connsiteY11" fmla="*/ 614035 h 614421"/>
                  <a:gd name="connsiteX12" fmla="*/ 357050 w 471421"/>
                  <a:gd name="connsiteY12" fmla="*/ 612723 h 614421"/>
                  <a:gd name="connsiteX13" fmla="*/ 362167 w 471421"/>
                  <a:gd name="connsiteY13" fmla="*/ 577564 h 614421"/>
                  <a:gd name="connsiteX14" fmla="*/ 375653 w 471421"/>
                  <a:gd name="connsiteY14" fmla="*/ 563343 h 614421"/>
                  <a:gd name="connsiteX15" fmla="*/ 424325 w 471421"/>
                  <a:gd name="connsiteY15" fmla="*/ 484129 h 614421"/>
                  <a:gd name="connsiteX16" fmla="*/ 431751 w 471421"/>
                  <a:gd name="connsiteY16" fmla="*/ 390511 h 614421"/>
                  <a:gd name="connsiteX17" fmla="*/ 403335 w 471421"/>
                  <a:gd name="connsiteY17" fmla="*/ 309487 h 614421"/>
                  <a:gd name="connsiteX18" fmla="*/ 354531 w 471421"/>
                  <a:gd name="connsiteY18" fmla="*/ 231979 h 614421"/>
                  <a:gd name="connsiteX19" fmla="*/ 300481 w 471421"/>
                  <a:gd name="connsiteY19" fmla="*/ 170451 h 614421"/>
                  <a:gd name="connsiteX20" fmla="*/ 231474 w 471421"/>
                  <a:gd name="connsiteY20" fmla="*/ 111388 h 614421"/>
                  <a:gd name="connsiteX21" fmla="*/ 150135 w 471421"/>
                  <a:gd name="connsiteY21" fmla="*/ 59594 h 614421"/>
                  <a:gd name="connsiteX22" fmla="*/ 76458 w 471421"/>
                  <a:gd name="connsiteY22" fmla="*/ 15487 h 614421"/>
                  <a:gd name="connsiteX23" fmla="*/ 22040 w 471421"/>
                  <a:gd name="connsiteY23" fmla="*/ 40991 h 614421"/>
                  <a:gd name="connsiteX24" fmla="*/ 7084 w 471421"/>
                  <a:gd name="connsiteY24" fmla="*/ 52746 h 614421"/>
                  <a:gd name="connsiteX25" fmla="*/ 0 w 471421"/>
                  <a:gd name="connsiteY25" fmla="*/ 42670 h 614421"/>
                  <a:gd name="connsiteX26" fmla="*/ 23641 w 471421"/>
                  <a:gd name="connsiteY26" fmla="*/ 25510 h 614421"/>
                  <a:gd name="connsiteX27" fmla="*/ 76511 w 471421"/>
                  <a:gd name="connsiteY27" fmla="*/ 925 h 6144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71421" h="614421">
                    <a:moveTo>
                      <a:pt x="76511" y="925"/>
                    </a:moveTo>
                    <a:cubicBezTo>
                      <a:pt x="78505" y="400"/>
                      <a:pt x="80788" y="-649"/>
                      <a:pt x="82782" y="558"/>
                    </a:cubicBezTo>
                    <a:cubicBezTo>
                      <a:pt x="125708" y="18872"/>
                      <a:pt x="166324" y="42067"/>
                      <a:pt x="206469" y="65681"/>
                    </a:cubicBezTo>
                    <a:cubicBezTo>
                      <a:pt x="263301" y="99240"/>
                      <a:pt x="312944" y="143609"/>
                      <a:pt x="357785" y="191704"/>
                    </a:cubicBezTo>
                    <a:cubicBezTo>
                      <a:pt x="377333" y="212983"/>
                      <a:pt x="395883" y="235364"/>
                      <a:pt x="411574" y="259687"/>
                    </a:cubicBezTo>
                    <a:cubicBezTo>
                      <a:pt x="419261" y="271494"/>
                      <a:pt x="425559" y="284141"/>
                      <a:pt x="432433" y="296421"/>
                    </a:cubicBezTo>
                    <a:cubicBezTo>
                      <a:pt x="446707" y="322580"/>
                      <a:pt x="461111" y="349265"/>
                      <a:pt x="467435" y="378599"/>
                    </a:cubicBezTo>
                    <a:cubicBezTo>
                      <a:pt x="473994" y="407933"/>
                      <a:pt x="471712" y="438448"/>
                      <a:pt x="465992" y="467704"/>
                    </a:cubicBezTo>
                    <a:cubicBezTo>
                      <a:pt x="460849" y="493182"/>
                      <a:pt x="451115" y="517898"/>
                      <a:pt x="436133" y="539230"/>
                    </a:cubicBezTo>
                    <a:cubicBezTo>
                      <a:pt x="423171" y="557833"/>
                      <a:pt x="406746" y="573838"/>
                      <a:pt x="388746" y="587534"/>
                    </a:cubicBezTo>
                    <a:cubicBezTo>
                      <a:pt x="382397" y="591444"/>
                      <a:pt x="376178" y="595616"/>
                      <a:pt x="370511" y="600496"/>
                    </a:cubicBezTo>
                    <a:cubicBezTo>
                      <a:pt x="367388" y="604511"/>
                      <a:pt x="366890" y="609994"/>
                      <a:pt x="363794" y="614035"/>
                    </a:cubicBezTo>
                    <a:cubicBezTo>
                      <a:pt x="361485" y="615216"/>
                      <a:pt x="359202" y="613379"/>
                      <a:pt x="357050" y="612723"/>
                    </a:cubicBezTo>
                    <a:cubicBezTo>
                      <a:pt x="352275" y="601100"/>
                      <a:pt x="355214" y="587613"/>
                      <a:pt x="362167" y="577564"/>
                    </a:cubicBezTo>
                    <a:cubicBezTo>
                      <a:pt x="365945" y="572185"/>
                      <a:pt x="371167" y="568092"/>
                      <a:pt x="375653" y="563343"/>
                    </a:cubicBezTo>
                    <a:cubicBezTo>
                      <a:pt x="397877" y="541329"/>
                      <a:pt x="415509" y="514277"/>
                      <a:pt x="424325" y="484129"/>
                    </a:cubicBezTo>
                    <a:cubicBezTo>
                      <a:pt x="433141" y="453877"/>
                      <a:pt x="434794" y="421787"/>
                      <a:pt x="431751" y="390511"/>
                    </a:cubicBezTo>
                    <a:cubicBezTo>
                      <a:pt x="428838" y="361649"/>
                      <a:pt x="417293" y="334597"/>
                      <a:pt x="403335" y="309487"/>
                    </a:cubicBezTo>
                    <a:cubicBezTo>
                      <a:pt x="388615" y="282698"/>
                      <a:pt x="372846" y="256460"/>
                      <a:pt x="354531" y="231979"/>
                    </a:cubicBezTo>
                    <a:cubicBezTo>
                      <a:pt x="338185" y="210070"/>
                      <a:pt x="319871" y="189710"/>
                      <a:pt x="300481" y="170451"/>
                    </a:cubicBezTo>
                    <a:cubicBezTo>
                      <a:pt x="279123" y="148962"/>
                      <a:pt x="256295" y="128837"/>
                      <a:pt x="231474" y="111388"/>
                    </a:cubicBezTo>
                    <a:cubicBezTo>
                      <a:pt x="205236" y="92812"/>
                      <a:pt x="177344" y="76728"/>
                      <a:pt x="150135" y="59594"/>
                    </a:cubicBezTo>
                    <a:cubicBezTo>
                      <a:pt x="125970" y="44245"/>
                      <a:pt x="101490" y="29420"/>
                      <a:pt x="76458" y="15487"/>
                    </a:cubicBezTo>
                    <a:cubicBezTo>
                      <a:pt x="57068" y="20788"/>
                      <a:pt x="38072" y="28685"/>
                      <a:pt x="22040" y="40991"/>
                    </a:cubicBezTo>
                    <a:cubicBezTo>
                      <a:pt x="16924" y="44717"/>
                      <a:pt x="12175" y="48968"/>
                      <a:pt x="7084" y="52746"/>
                    </a:cubicBezTo>
                    <a:cubicBezTo>
                      <a:pt x="4749" y="49361"/>
                      <a:pt x="2361" y="46029"/>
                      <a:pt x="0" y="42670"/>
                    </a:cubicBezTo>
                    <a:cubicBezTo>
                      <a:pt x="7084" y="35901"/>
                      <a:pt x="15638" y="31047"/>
                      <a:pt x="23641" y="25510"/>
                    </a:cubicBezTo>
                    <a:cubicBezTo>
                      <a:pt x="39410" y="13861"/>
                      <a:pt x="58301" y="7642"/>
                      <a:pt x="76511" y="925"/>
                    </a:cubicBezTo>
                    <a:close/>
                  </a:path>
                </a:pathLst>
              </a:custGeom>
              <a:grpFill/>
              <a:ln w="2609"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9171E29B-D006-6817-8BA4-03FF9F3DFC57}"/>
                  </a:ext>
                </a:extLst>
              </p:cNvPr>
              <p:cNvSpPr/>
              <p:nvPr/>
            </p:nvSpPr>
            <p:spPr>
              <a:xfrm>
                <a:off x="6570545" y="2119602"/>
                <a:ext cx="66343" cy="39044"/>
              </a:xfrm>
              <a:custGeom>
                <a:avLst/>
                <a:gdLst>
                  <a:gd name="connsiteX0" fmla="*/ 0 w 66343"/>
                  <a:gd name="connsiteY0" fmla="*/ 32459 h 39044"/>
                  <a:gd name="connsiteX1" fmla="*/ 60610 w 66343"/>
                  <a:gd name="connsiteY1" fmla="*/ 212 h 39044"/>
                  <a:gd name="connsiteX2" fmla="*/ 63444 w 66343"/>
                  <a:gd name="connsiteY2" fmla="*/ 9291 h 39044"/>
                  <a:gd name="connsiteX3" fmla="*/ 29833 w 66343"/>
                  <a:gd name="connsiteY3" fmla="*/ 22410 h 39044"/>
                  <a:gd name="connsiteX4" fmla="*/ 6743 w 66343"/>
                  <a:gd name="connsiteY4" fmla="*/ 39045 h 39044"/>
                  <a:gd name="connsiteX5" fmla="*/ 0 w 66343"/>
                  <a:gd name="connsiteY5" fmla="*/ 32459 h 39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343" h="39044">
                    <a:moveTo>
                      <a:pt x="0" y="32459"/>
                    </a:moveTo>
                    <a:cubicBezTo>
                      <a:pt x="16032" y="15457"/>
                      <a:pt x="38465" y="6247"/>
                      <a:pt x="60610" y="212"/>
                    </a:cubicBezTo>
                    <a:cubicBezTo>
                      <a:pt x="66042" y="-1493"/>
                      <a:pt x="68823" y="7585"/>
                      <a:pt x="63444" y="9291"/>
                    </a:cubicBezTo>
                    <a:cubicBezTo>
                      <a:pt x="52004" y="13017"/>
                      <a:pt x="40486" y="16716"/>
                      <a:pt x="29833" y="22410"/>
                    </a:cubicBezTo>
                    <a:cubicBezTo>
                      <a:pt x="21096" y="26398"/>
                      <a:pt x="14274" y="33299"/>
                      <a:pt x="6743" y="39045"/>
                    </a:cubicBezTo>
                    <a:cubicBezTo>
                      <a:pt x="4513" y="36815"/>
                      <a:pt x="2256" y="34637"/>
                      <a:pt x="0" y="32459"/>
                    </a:cubicBezTo>
                    <a:close/>
                  </a:path>
                </a:pathLst>
              </a:custGeom>
              <a:grpFill/>
              <a:ln w="2609"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60959975-5DE5-3A32-15B9-986991D5277D}"/>
                  </a:ext>
                </a:extLst>
              </p:cNvPr>
              <p:cNvSpPr/>
              <p:nvPr/>
            </p:nvSpPr>
            <p:spPr>
              <a:xfrm>
                <a:off x="6516311" y="2157545"/>
                <a:ext cx="54627" cy="66356"/>
              </a:xfrm>
              <a:custGeom>
                <a:avLst/>
                <a:gdLst>
                  <a:gd name="connsiteX0" fmla="*/ 236 w 54627"/>
                  <a:gd name="connsiteY0" fmla="*/ 47491 h 66356"/>
                  <a:gd name="connsiteX1" fmla="*/ 48278 w 54627"/>
                  <a:gd name="connsiteY1" fmla="*/ 0 h 66356"/>
                  <a:gd name="connsiteX2" fmla="*/ 54627 w 54627"/>
                  <a:gd name="connsiteY2" fmla="*/ 7478 h 66356"/>
                  <a:gd name="connsiteX3" fmla="*/ 9865 w 54627"/>
                  <a:gd name="connsiteY3" fmla="*/ 51716 h 66356"/>
                  <a:gd name="connsiteX4" fmla="*/ 9839 w 54627"/>
                  <a:gd name="connsiteY4" fmla="*/ 66330 h 66356"/>
                  <a:gd name="connsiteX5" fmla="*/ 26 w 54627"/>
                  <a:gd name="connsiteY5" fmla="*/ 66357 h 66356"/>
                  <a:gd name="connsiteX6" fmla="*/ 236 w 54627"/>
                  <a:gd name="connsiteY6" fmla="*/ 47491 h 663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627" h="66356">
                    <a:moveTo>
                      <a:pt x="236" y="47491"/>
                    </a:moveTo>
                    <a:cubicBezTo>
                      <a:pt x="16110" y="31538"/>
                      <a:pt x="32351" y="15927"/>
                      <a:pt x="48278" y="0"/>
                    </a:cubicBezTo>
                    <a:cubicBezTo>
                      <a:pt x="50403" y="2493"/>
                      <a:pt x="52502" y="4985"/>
                      <a:pt x="54627" y="7478"/>
                    </a:cubicBezTo>
                    <a:cubicBezTo>
                      <a:pt x="39908" y="22434"/>
                      <a:pt x="24742" y="36917"/>
                      <a:pt x="9865" y="51716"/>
                    </a:cubicBezTo>
                    <a:cubicBezTo>
                      <a:pt x="9839" y="56570"/>
                      <a:pt x="9839" y="61450"/>
                      <a:pt x="9839" y="66330"/>
                    </a:cubicBezTo>
                    <a:cubicBezTo>
                      <a:pt x="6559" y="66330"/>
                      <a:pt x="3279" y="66330"/>
                      <a:pt x="26" y="66357"/>
                    </a:cubicBezTo>
                    <a:cubicBezTo>
                      <a:pt x="-106" y="60033"/>
                      <a:pt x="314" y="53762"/>
                      <a:pt x="236" y="47491"/>
                    </a:cubicBezTo>
                    <a:close/>
                  </a:path>
                </a:pathLst>
              </a:custGeom>
              <a:grpFill/>
              <a:ln w="2609"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85E9C130-EF03-31D1-8A72-392D3A32AB1F}"/>
                  </a:ext>
                </a:extLst>
              </p:cNvPr>
              <p:cNvSpPr/>
              <p:nvPr/>
            </p:nvSpPr>
            <p:spPr>
              <a:xfrm>
                <a:off x="6698063" y="2188296"/>
                <a:ext cx="258892" cy="400467"/>
              </a:xfrm>
              <a:custGeom>
                <a:avLst/>
                <a:gdLst>
                  <a:gd name="connsiteX0" fmla="*/ 0 w 258892"/>
                  <a:gd name="connsiteY0" fmla="*/ 2493 h 400467"/>
                  <a:gd name="connsiteX1" fmla="*/ 1915 w 258892"/>
                  <a:gd name="connsiteY1" fmla="*/ 0 h 400467"/>
                  <a:gd name="connsiteX2" fmla="*/ 110253 w 258892"/>
                  <a:gd name="connsiteY2" fmla="*/ 71945 h 400467"/>
                  <a:gd name="connsiteX3" fmla="*/ 169394 w 258892"/>
                  <a:gd name="connsiteY3" fmla="*/ 126993 h 400467"/>
                  <a:gd name="connsiteX4" fmla="*/ 217436 w 258892"/>
                  <a:gd name="connsiteY4" fmla="*/ 192904 h 400467"/>
                  <a:gd name="connsiteX5" fmla="*/ 252963 w 258892"/>
                  <a:gd name="connsiteY5" fmla="*/ 270149 h 400467"/>
                  <a:gd name="connsiteX6" fmla="*/ 258893 w 258892"/>
                  <a:gd name="connsiteY6" fmla="*/ 303813 h 400467"/>
                  <a:gd name="connsiteX7" fmla="*/ 239188 w 258892"/>
                  <a:gd name="connsiteY7" fmla="*/ 387513 h 400467"/>
                  <a:gd name="connsiteX8" fmla="*/ 228299 w 258892"/>
                  <a:gd name="connsiteY8" fmla="*/ 396355 h 400467"/>
                  <a:gd name="connsiteX9" fmla="*/ 188260 w 258892"/>
                  <a:gd name="connsiteY9" fmla="*/ 398428 h 400467"/>
                  <a:gd name="connsiteX10" fmla="*/ 197758 w 258892"/>
                  <a:gd name="connsiteY10" fmla="*/ 378854 h 400467"/>
                  <a:gd name="connsiteX11" fmla="*/ 209880 w 258892"/>
                  <a:gd name="connsiteY11" fmla="*/ 267709 h 400467"/>
                  <a:gd name="connsiteX12" fmla="*/ 184770 w 258892"/>
                  <a:gd name="connsiteY12" fmla="*/ 197417 h 400467"/>
                  <a:gd name="connsiteX13" fmla="*/ 81391 w 258892"/>
                  <a:gd name="connsiteY13" fmla="*/ 63339 h 400467"/>
                  <a:gd name="connsiteX14" fmla="*/ 7583 w 258892"/>
                  <a:gd name="connsiteY14" fmla="*/ 5510 h 400467"/>
                  <a:gd name="connsiteX15" fmla="*/ 0 w 258892"/>
                  <a:gd name="connsiteY15" fmla="*/ 2493 h 400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58892" h="400467">
                    <a:moveTo>
                      <a:pt x="0" y="2493"/>
                    </a:moveTo>
                    <a:cubicBezTo>
                      <a:pt x="472" y="1863"/>
                      <a:pt x="1417" y="630"/>
                      <a:pt x="1915" y="0"/>
                    </a:cubicBezTo>
                    <a:cubicBezTo>
                      <a:pt x="39751" y="21227"/>
                      <a:pt x="76668" y="44395"/>
                      <a:pt x="110253" y="71945"/>
                    </a:cubicBezTo>
                    <a:cubicBezTo>
                      <a:pt x="131165" y="88974"/>
                      <a:pt x="150686" y="107577"/>
                      <a:pt x="169394" y="126993"/>
                    </a:cubicBezTo>
                    <a:cubicBezTo>
                      <a:pt x="187945" y="146961"/>
                      <a:pt x="203635" y="169447"/>
                      <a:pt x="217436" y="192904"/>
                    </a:cubicBezTo>
                    <a:cubicBezTo>
                      <a:pt x="231710" y="217437"/>
                      <a:pt x="243885" y="243229"/>
                      <a:pt x="252963" y="270149"/>
                    </a:cubicBezTo>
                    <a:cubicBezTo>
                      <a:pt x="256873" y="280959"/>
                      <a:pt x="257240" y="292557"/>
                      <a:pt x="258893" y="303813"/>
                    </a:cubicBezTo>
                    <a:cubicBezTo>
                      <a:pt x="258893" y="332596"/>
                      <a:pt x="254485" y="362587"/>
                      <a:pt x="239188" y="387513"/>
                    </a:cubicBezTo>
                    <a:cubicBezTo>
                      <a:pt x="235961" y="390898"/>
                      <a:pt x="232104" y="393679"/>
                      <a:pt x="228299" y="396355"/>
                    </a:cubicBezTo>
                    <a:cubicBezTo>
                      <a:pt x="215547" y="401078"/>
                      <a:pt x="201457" y="401682"/>
                      <a:pt x="188260" y="398428"/>
                    </a:cubicBezTo>
                    <a:cubicBezTo>
                      <a:pt x="191172" y="391790"/>
                      <a:pt x="194924" y="385519"/>
                      <a:pt x="197758" y="378854"/>
                    </a:cubicBezTo>
                    <a:cubicBezTo>
                      <a:pt x="212661" y="344063"/>
                      <a:pt x="216387" y="304889"/>
                      <a:pt x="209880" y="267709"/>
                    </a:cubicBezTo>
                    <a:cubicBezTo>
                      <a:pt x="204475" y="243334"/>
                      <a:pt x="195737" y="219798"/>
                      <a:pt x="184770" y="197417"/>
                    </a:cubicBezTo>
                    <a:cubicBezTo>
                      <a:pt x="159555" y="146462"/>
                      <a:pt x="122979" y="101805"/>
                      <a:pt x="81391" y="63339"/>
                    </a:cubicBezTo>
                    <a:cubicBezTo>
                      <a:pt x="58328" y="42217"/>
                      <a:pt x="33690" y="22749"/>
                      <a:pt x="7583" y="5510"/>
                    </a:cubicBezTo>
                    <a:cubicBezTo>
                      <a:pt x="5221" y="4067"/>
                      <a:pt x="2912" y="2204"/>
                      <a:pt x="0" y="2493"/>
                    </a:cubicBezTo>
                    <a:close/>
                  </a:path>
                </a:pathLst>
              </a:custGeom>
              <a:grpFill/>
              <a:ln w="2609"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5E58D438-2D3E-36B1-C6C9-EAE7A3A1C9F7}"/>
                  </a:ext>
                </a:extLst>
              </p:cNvPr>
              <p:cNvSpPr/>
              <p:nvPr/>
            </p:nvSpPr>
            <p:spPr>
              <a:xfrm>
                <a:off x="6360114" y="2231654"/>
                <a:ext cx="74254" cy="552801"/>
              </a:xfrm>
              <a:custGeom>
                <a:avLst/>
                <a:gdLst>
                  <a:gd name="connsiteX0" fmla="*/ 12621 w 74254"/>
                  <a:gd name="connsiteY0" fmla="*/ 13 h 552801"/>
                  <a:gd name="connsiteX1" fmla="*/ 74254 w 74254"/>
                  <a:gd name="connsiteY1" fmla="*/ 92 h 552801"/>
                  <a:gd name="connsiteX2" fmla="*/ 74176 w 74254"/>
                  <a:gd name="connsiteY2" fmla="*/ 427487 h 552801"/>
                  <a:gd name="connsiteX3" fmla="*/ 73887 w 74254"/>
                  <a:gd name="connsiteY3" fmla="*/ 528426 h 552801"/>
                  <a:gd name="connsiteX4" fmla="*/ 49275 w 74254"/>
                  <a:gd name="connsiteY4" fmla="*/ 552801 h 552801"/>
                  <a:gd name="connsiteX5" fmla="*/ 0 w 74254"/>
                  <a:gd name="connsiteY5" fmla="*/ 503736 h 552801"/>
                  <a:gd name="connsiteX6" fmla="*/ 12621 w 74254"/>
                  <a:gd name="connsiteY6" fmla="*/ 491089 h 552801"/>
                  <a:gd name="connsiteX7" fmla="*/ 12621 w 74254"/>
                  <a:gd name="connsiteY7" fmla="*/ 13 h 5528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4254" h="552801">
                    <a:moveTo>
                      <a:pt x="12621" y="13"/>
                    </a:moveTo>
                    <a:cubicBezTo>
                      <a:pt x="33165" y="66"/>
                      <a:pt x="53710" y="-92"/>
                      <a:pt x="74254" y="92"/>
                    </a:cubicBezTo>
                    <a:cubicBezTo>
                      <a:pt x="74071" y="142566"/>
                      <a:pt x="74228" y="285013"/>
                      <a:pt x="74176" y="427487"/>
                    </a:cubicBezTo>
                    <a:cubicBezTo>
                      <a:pt x="73992" y="461151"/>
                      <a:pt x="74543" y="494788"/>
                      <a:pt x="73887" y="528426"/>
                    </a:cubicBezTo>
                    <a:cubicBezTo>
                      <a:pt x="65464" y="536324"/>
                      <a:pt x="57514" y="544720"/>
                      <a:pt x="49275" y="552801"/>
                    </a:cubicBezTo>
                    <a:cubicBezTo>
                      <a:pt x="32719" y="536586"/>
                      <a:pt x="16425" y="520082"/>
                      <a:pt x="0" y="503736"/>
                    </a:cubicBezTo>
                    <a:cubicBezTo>
                      <a:pt x="4198" y="499485"/>
                      <a:pt x="8422" y="495313"/>
                      <a:pt x="12621" y="491089"/>
                    </a:cubicBezTo>
                    <a:cubicBezTo>
                      <a:pt x="12568" y="327414"/>
                      <a:pt x="12621" y="163740"/>
                      <a:pt x="12621" y="13"/>
                    </a:cubicBezTo>
                    <a:close/>
                  </a:path>
                </a:pathLst>
              </a:custGeom>
              <a:grpFill/>
              <a:ln w="2609"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2056FFC7-861D-9A0C-06B2-1998E7A7B661}"/>
                  </a:ext>
                </a:extLst>
              </p:cNvPr>
              <p:cNvSpPr/>
              <p:nvPr/>
            </p:nvSpPr>
            <p:spPr>
              <a:xfrm>
                <a:off x="6411515" y="2231458"/>
                <a:ext cx="32220" cy="559714"/>
              </a:xfrm>
              <a:custGeom>
                <a:avLst/>
                <a:gdLst>
                  <a:gd name="connsiteX0" fmla="*/ 26081 w 32220"/>
                  <a:gd name="connsiteY0" fmla="*/ 0 h 559714"/>
                  <a:gd name="connsiteX1" fmla="*/ 32221 w 32220"/>
                  <a:gd name="connsiteY1" fmla="*/ 367 h 559714"/>
                  <a:gd name="connsiteX2" fmla="*/ 32116 w 32220"/>
                  <a:gd name="connsiteY2" fmla="*/ 531955 h 559714"/>
                  <a:gd name="connsiteX3" fmla="*/ 4303 w 32220"/>
                  <a:gd name="connsiteY3" fmla="*/ 559715 h 559714"/>
                  <a:gd name="connsiteX4" fmla="*/ 0 w 32220"/>
                  <a:gd name="connsiteY4" fmla="*/ 554992 h 559714"/>
                  <a:gd name="connsiteX5" fmla="*/ 25897 w 32220"/>
                  <a:gd name="connsiteY5" fmla="*/ 529305 h 559714"/>
                  <a:gd name="connsiteX6" fmla="*/ 26081 w 32220"/>
                  <a:gd name="connsiteY6" fmla="*/ 0 h 559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220" h="559714">
                    <a:moveTo>
                      <a:pt x="26081" y="0"/>
                    </a:moveTo>
                    <a:cubicBezTo>
                      <a:pt x="28127" y="131"/>
                      <a:pt x="30174" y="236"/>
                      <a:pt x="32221" y="367"/>
                    </a:cubicBezTo>
                    <a:cubicBezTo>
                      <a:pt x="32011" y="177554"/>
                      <a:pt x="32247" y="354768"/>
                      <a:pt x="32116" y="531955"/>
                    </a:cubicBezTo>
                    <a:cubicBezTo>
                      <a:pt x="22801" y="541164"/>
                      <a:pt x="13565" y="550479"/>
                      <a:pt x="4303" y="559715"/>
                    </a:cubicBezTo>
                    <a:cubicBezTo>
                      <a:pt x="2860" y="558141"/>
                      <a:pt x="1417" y="556566"/>
                      <a:pt x="0" y="554992"/>
                    </a:cubicBezTo>
                    <a:cubicBezTo>
                      <a:pt x="8842" y="546648"/>
                      <a:pt x="17239" y="537858"/>
                      <a:pt x="25897" y="529305"/>
                    </a:cubicBezTo>
                    <a:cubicBezTo>
                      <a:pt x="26002" y="352905"/>
                      <a:pt x="25661" y="176426"/>
                      <a:pt x="26081" y="0"/>
                    </a:cubicBezTo>
                    <a:close/>
                  </a:path>
                </a:pathLst>
              </a:custGeom>
              <a:grpFill/>
              <a:ln w="2609"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EDEC003B-3B18-43A0-98BD-C7803EF14817}"/>
                  </a:ext>
                </a:extLst>
              </p:cNvPr>
              <p:cNvSpPr/>
              <p:nvPr/>
            </p:nvSpPr>
            <p:spPr>
              <a:xfrm>
                <a:off x="6391784" y="2231694"/>
                <a:ext cx="71499" cy="593089"/>
              </a:xfrm>
              <a:custGeom>
                <a:avLst/>
                <a:gdLst>
                  <a:gd name="connsiteX0" fmla="*/ 65176 w 71499"/>
                  <a:gd name="connsiteY0" fmla="*/ 537150 h 593089"/>
                  <a:gd name="connsiteX1" fmla="*/ 65150 w 71499"/>
                  <a:gd name="connsiteY1" fmla="*/ 0 h 593089"/>
                  <a:gd name="connsiteX2" fmla="*/ 71394 w 71499"/>
                  <a:gd name="connsiteY2" fmla="*/ 0 h 593089"/>
                  <a:gd name="connsiteX3" fmla="*/ 71499 w 71499"/>
                  <a:gd name="connsiteY3" fmla="*/ 539590 h 593089"/>
                  <a:gd name="connsiteX4" fmla="*/ 17999 w 71499"/>
                  <a:gd name="connsiteY4" fmla="*/ 593090 h 593089"/>
                  <a:gd name="connsiteX5" fmla="*/ 0 w 71499"/>
                  <a:gd name="connsiteY5" fmla="*/ 574618 h 593089"/>
                  <a:gd name="connsiteX6" fmla="*/ 14195 w 71499"/>
                  <a:gd name="connsiteY6" fmla="*/ 560528 h 593089"/>
                  <a:gd name="connsiteX7" fmla="*/ 18577 w 71499"/>
                  <a:gd name="connsiteY7" fmla="*/ 564910 h 593089"/>
                  <a:gd name="connsiteX8" fmla="*/ 8659 w 71499"/>
                  <a:gd name="connsiteY8" fmla="*/ 574854 h 593089"/>
                  <a:gd name="connsiteX9" fmla="*/ 18341 w 71499"/>
                  <a:gd name="connsiteY9" fmla="*/ 584116 h 593089"/>
                  <a:gd name="connsiteX10" fmla="*/ 65176 w 71499"/>
                  <a:gd name="connsiteY10" fmla="*/ 537150 h 593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1499" h="593089">
                    <a:moveTo>
                      <a:pt x="65176" y="537150"/>
                    </a:moveTo>
                    <a:cubicBezTo>
                      <a:pt x="65150" y="358100"/>
                      <a:pt x="65150" y="179050"/>
                      <a:pt x="65150" y="0"/>
                    </a:cubicBezTo>
                    <a:cubicBezTo>
                      <a:pt x="66724" y="0"/>
                      <a:pt x="69846" y="0"/>
                      <a:pt x="71394" y="0"/>
                    </a:cubicBezTo>
                    <a:cubicBezTo>
                      <a:pt x="71473" y="179863"/>
                      <a:pt x="71289" y="359727"/>
                      <a:pt x="71499" y="539590"/>
                    </a:cubicBezTo>
                    <a:cubicBezTo>
                      <a:pt x="53815" y="557537"/>
                      <a:pt x="35946" y="575379"/>
                      <a:pt x="17999" y="593090"/>
                    </a:cubicBezTo>
                    <a:cubicBezTo>
                      <a:pt x="12148" y="586793"/>
                      <a:pt x="5615" y="581125"/>
                      <a:pt x="0" y="574618"/>
                    </a:cubicBezTo>
                    <a:cubicBezTo>
                      <a:pt x="4854" y="570053"/>
                      <a:pt x="9472" y="565225"/>
                      <a:pt x="14195" y="560528"/>
                    </a:cubicBezTo>
                    <a:cubicBezTo>
                      <a:pt x="15638" y="561971"/>
                      <a:pt x="17107" y="563467"/>
                      <a:pt x="18577" y="564910"/>
                    </a:cubicBezTo>
                    <a:cubicBezTo>
                      <a:pt x="15271" y="568216"/>
                      <a:pt x="11965" y="571522"/>
                      <a:pt x="8659" y="574854"/>
                    </a:cubicBezTo>
                    <a:cubicBezTo>
                      <a:pt x="11781" y="578029"/>
                      <a:pt x="14930" y="581230"/>
                      <a:pt x="18341" y="584116"/>
                    </a:cubicBezTo>
                    <a:cubicBezTo>
                      <a:pt x="33795" y="568321"/>
                      <a:pt x="49590" y="552840"/>
                      <a:pt x="65176" y="537150"/>
                    </a:cubicBezTo>
                    <a:close/>
                  </a:path>
                </a:pathLst>
              </a:custGeom>
              <a:grpFill/>
              <a:ln w="2609"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6D6A339E-DD4A-9BA2-2A73-9A9929CCE25A}"/>
                  </a:ext>
                </a:extLst>
              </p:cNvPr>
              <p:cNvSpPr/>
              <p:nvPr/>
            </p:nvSpPr>
            <p:spPr>
              <a:xfrm>
                <a:off x="6292682" y="2231668"/>
                <a:ext cx="237115" cy="707436"/>
              </a:xfrm>
              <a:custGeom>
                <a:avLst/>
                <a:gdLst>
                  <a:gd name="connsiteX0" fmla="*/ 173829 w 237115"/>
                  <a:gd name="connsiteY0" fmla="*/ 26 h 707436"/>
                  <a:gd name="connsiteX1" fmla="*/ 236144 w 237115"/>
                  <a:gd name="connsiteY1" fmla="*/ 0 h 707436"/>
                  <a:gd name="connsiteX2" fmla="*/ 236144 w 237115"/>
                  <a:gd name="connsiteY2" fmla="*/ 500206 h 707436"/>
                  <a:gd name="connsiteX3" fmla="*/ 218932 w 237115"/>
                  <a:gd name="connsiteY3" fmla="*/ 500233 h 707436"/>
                  <a:gd name="connsiteX4" fmla="*/ 218958 w 237115"/>
                  <a:gd name="connsiteY4" fmla="*/ 585428 h 707436"/>
                  <a:gd name="connsiteX5" fmla="*/ 236932 w 237115"/>
                  <a:gd name="connsiteY5" fmla="*/ 585402 h 707436"/>
                  <a:gd name="connsiteX6" fmla="*/ 237115 w 237115"/>
                  <a:gd name="connsiteY6" fmla="*/ 604871 h 707436"/>
                  <a:gd name="connsiteX7" fmla="*/ 134786 w 237115"/>
                  <a:gd name="connsiteY7" fmla="*/ 707436 h 707436"/>
                  <a:gd name="connsiteX8" fmla="*/ 73257 w 237115"/>
                  <a:gd name="connsiteY8" fmla="*/ 645934 h 707436"/>
                  <a:gd name="connsiteX9" fmla="*/ 0 w 237115"/>
                  <a:gd name="connsiteY9" fmla="*/ 572021 h 707436"/>
                  <a:gd name="connsiteX10" fmla="*/ 62237 w 237115"/>
                  <a:gd name="connsiteY10" fmla="*/ 509679 h 707436"/>
                  <a:gd name="connsiteX11" fmla="*/ 111040 w 237115"/>
                  <a:gd name="connsiteY11" fmla="*/ 558560 h 707436"/>
                  <a:gd name="connsiteX12" fmla="*/ 94117 w 237115"/>
                  <a:gd name="connsiteY12" fmla="*/ 575432 h 707436"/>
                  <a:gd name="connsiteX13" fmla="*/ 116629 w 237115"/>
                  <a:gd name="connsiteY13" fmla="*/ 597918 h 707436"/>
                  <a:gd name="connsiteX14" fmla="*/ 173829 w 237115"/>
                  <a:gd name="connsiteY14" fmla="*/ 541060 h 707436"/>
                  <a:gd name="connsiteX15" fmla="*/ 173829 w 237115"/>
                  <a:gd name="connsiteY15" fmla="*/ 26 h 707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37115" h="707436">
                    <a:moveTo>
                      <a:pt x="173829" y="26"/>
                    </a:moveTo>
                    <a:cubicBezTo>
                      <a:pt x="194609" y="0"/>
                      <a:pt x="215390" y="0"/>
                      <a:pt x="236144" y="0"/>
                    </a:cubicBezTo>
                    <a:cubicBezTo>
                      <a:pt x="236171" y="166744"/>
                      <a:pt x="236171" y="333462"/>
                      <a:pt x="236144" y="500206"/>
                    </a:cubicBezTo>
                    <a:cubicBezTo>
                      <a:pt x="230398" y="500206"/>
                      <a:pt x="224678" y="500180"/>
                      <a:pt x="218932" y="500233"/>
                    </a:cubicBezTo>
                    <a:cubicBezTo>
                      <a:pt x="218985" y="528623"/>
                      <a:pt x="218958" y="557012"/>
                      <a:pt x="218958" y="585428"/>
                    </a:cubicBezTo>
                    <a:cubicBezTo>
                      <a:pt x="224941" y="585402"/>
                      <a:pt x="230923" y="585402"/>
                      <a:pt x="236932" y="585402"/>
                    </a:cubicBezTo>
                    <a:cubicBezTo>
                      <a:pt x="236958" y="591883"/>
                      <a:pt x="236774" y="598390"/>
                      <a:pt x="237115" y="604871"/>
                    </a:cubicBezTo>
                    <a:cubicBezTo>
                      <a:pt x="202848" y="638928"/>
                      <a:pt x="169132" y="673484"/>
                      <a:pt x="134786" y="707436"/>
                    </a:cubicBezTo>
                    <a:cubicBezTo>
                      <a:pt x="113874" y="687312"/>
                      <a:pt x="93854" y="666321"/>
                      <a:pt x="73257" y="645934"/>
                    </a:cubicBezTo>
                    <a:cubicBezTo>
                      <a:pt x="48803" y="621322"/>
                      <a:pt x="23956" y="597104"/>
                      <a:pt x="0" y="572021"/>
                    </a:cubicBezTo>
                    <a:cubicBezTo>
                      <a:pt x="20545" y="551056"/>
                      <a:pt x="41509" y="530459"/>
                      <a:pt x="62237" y="509679"/>
                    </a:cubicBezTo>
                    <a:cubicBezTo>
                      <a:pt x="78531" y="525946"/>
                      <a:pt x="94825" y="542214"/>
                      <a:pt x="111040" y="558560"/>
                    </a:cubicBezTo>
                    <a:cubicBezTo>
                      <a:pt x="105399" y="564175"/>
                      <a:pt x="99784" y="569817"/>
                      <a:pt x="94117" y="575432"/>
                    </a:cubicBezTo>
                    <a:cubicBezTo>
                      <a:pt x="101411" y="583172"/>
                      <a:pt x="109204" y="590361"/>
                      <a:pt x="116629" y="597918"/>
                    </a:cubicBezTo>
                    <a:cubicBezTo>
                      <a:pt x="135809" y="579105"/>
                      <a:pt x="154858" y="560109"/>
                      <a:pt x="173829" y="541060"/>
                    </a:cubicBezTo>
                    <a:cubicBezTo>
                      <a:pt x="173802" y="360724"/>
                      <a:pt x="173855" y="180362"/>
                      <a:pt x="173829" y="26"/>
                    </a:cubicBezTo>
                    <a:close/>
                  </a:path>
                </a:pathLst>
              </a:custGeom>
              <a:grpFill/>
              <a:ln w="2609"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C073C821-E963-453D-0ACF-D9E0887D235A}"/>
                  </a:ext>
                </a:extLst>
              </p:cNvPr>
              <p:cNvSpPr/>
              <p:nvPr/>
            </p:nvSpPr>
            <p:spPr>
              <a:xfrm>
                <a:off x="6534646" y="2231668"/>
                <a:ext cx="10276" cy="473640"/>
              </a:xfrm>
              <a:custGeom>
                <a:avLst/>
                <a:gdLst>
                  <a:gd name="connsiteX0" fmla="*/ 110 w 10276"/>
                  <a:gd name="connsiteY0" fmla="*/ 407166 h 473640"/>
                  <a:gd name="connsiteX1" fmla="*/ 267 w 10276"/>
                  <a:gd name="connsiteY1" fmla="*/ 26 h 473640"/>
                  <a:gd name="connsiteX2" fmla="*/ 10028 w 10276"/>
                  <a:gd name="connsiteY2" fmla="*/ 0 h 473640"/>
                  <a:gd name="connsiteX3" fmla="*/ 10054 w 10276"/>
                  <a:gd name="connsiteY3" fmla="*/ 374499 h 473640"/>
                  <a:gd name="connsiteX4" fmla="*/ 9923 w 10276"/>
                  <a:gd name="connsiteY4" fmla="*/ 469639 h 473640"/>
                  <a:gd name="connsiteX5" fmla="*/ 398 w 10276"/>
                  <a:gd name="connsiteY5" fmla="*/ 469691 h 473640"/>
                  <a:gd name="connsiteX6" fmla="*/ 110 w 10276"/>
                  <a:gd name="connsiteY6" fmla="*/ 407166 h 473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76" h="473640">
                    <a:moveTo>
                      <a:pt x="110" y="407166"/>
                    </a:moveTo>
                    <a:cubicBezTo>
                      <a:pt x="425" y="271461"/>
                      <a:pt x="162" y="135731"/>
                      <a:pt x="267" y="26"/>
                    </a:cubicBezTo>
                    <a:cubicBezTo>
                      <a:pt x="3495" y="26"/>
                      <a:pt x="6774" y="26"/>
                      <a:pt x="10028" y="0"/>
                    </a:cubicBezTo>
                    <a:cubicBezTo>
                      <a:pt x="10054" y="124842"/>
                      <a:pt x="10028" y="249683"/>
                      <a:pt x="10054" y="374499"/>
                    </a:cubicBezTo>
                    <a:cubicBezTo>
                      <a:pt x="10369" y="406195"/>
                      <a:pt x="10369" y="437917"/>
                      <a:pt x="9923" y="469639"/>
                    </a:cubicBezTo>
                    <a:cubicBezTo>
                      <a:pt x="9608" y="474939"/>
                      <a:pt x="713" y="474992"/>
                      <a:pt x="398" y="469691"/>
                    </a:cubicBezTo>
                    <a:cubicBezTo>
                      <a:pt x="241" y="448858"/>
                      <a:pt x="-205" y="427999"/>
                      <a:pt x="110" y="407166"/>
                    </a:cubicBezTo>
                    <a:close/>
                  </a:path>
                </a:pathLst>
              </a:custGeom>
              <a:grpFill/>
              <a:ln w="2609"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577419DC-4E0C-EB1C-DAB6-F71CA1F45F87}"/>
                  </a:ext>
                </a:extLst>
              </p:cNvPr>
              <p:cNvSpPr/>
              <p:nvPr/>
            </p:nvSpPr>
            <p:spPr>
              <a:xfrm>
                <a:off x="6517858" y="2715432"/>
                <a:ext cx="445237" cy="118847"/>
              </a:xfrm>
              <a:custGeom>
                <a:avLst/>
                <a:gdLst>
                  <a:gd name="connsiteX0" fmla="*/ 17239 w 445237"/>
                  <a:gd name="connsiteY0" fmla="*/ 43 h 118847"/>
                  <a:gd name="connsiteX1" fmla="*/ 288359 w 445237"/>
                  <a:gd name="connsiteY1" fmla="*/ 95 h 118847"/>
                  <a:gd name="connsiteX2" fmla="*/ 444319 w 445237"/>
                  <a:gd name="connsiteY2" fmla="*/ 305 h 118847"/>
                  <a:gd name="connsiteX3" fmla="*/ 403282 w 445237"/>
                  <a:gd name="connsiteY3" fmla="*/ 24340 h 118847"/>
                  <a:gd name="connsiteX4" fmla="*/ 386857 w 445237"/>
                  <a:gd name="connsiteY4" fmla="*/ 51549 h 118847"/>
                  <a:gd name="connsiteX5" fmla="*/ 397588 w 445237"/>
                  <a:gd name="connsiteY5" fmla="*/ 87784 h 118847"/>
                  <a:gd name="connsiteX6" fmla="*/ 416349 w 445237"/>
                  <a:gd name="connsiteY6" fmla="*/ 101900 h 118847"/>
                  <a:gd name="connsiteX7" fmla="*/ 445237 w 445237"/>
                  <a:gd name="connsiteY7" fmla="*/ 118666 h 118847"/>
                  <a:gd name="connsiteX8" fmla="*/ 318139 w 445237"/>
                  <a:gd name="connsiteY8" fmla="*/ 118220 h 118847"/>
                  <a:gd name="connsiteX9" fmla="*/ 224363 w 445237"/>
                  <a:gd name="connsiteY9" fmla="*/ 118351 h 118847"/>
                  <a:gd name="connsiteX10" fmla="*/ 41483 w 445237"/>
                  <a:gd name="connsiteY10" fmla="*/ 118430 h 118847"/>
                  <a:gd name="connsiteX11" fmla="*/ 18026 w 445237"/>
                  <a:gd name="connsiteY11" fmla="*/ 118142 h 118847"/>
                  <a:gd name="connsiteX12" fmla="*/ 17265 w 445237"/>
                  <a:gd name="connsiteY12" fmla="*/ 95393 h 118847"/>
                  <a:gd name="connsiteX13" fmla="*/ 0 w 445237"/>
                  <a:gd name="connsiteY13" fmla="*/ 95340 h 118847"/>
                  <a:gd name="connsiteX14" fmla="*/ 26 w 445237"/>
                  <a:gd name="connsiteY14" fmla="*/ 22687 h 118847"/>
                  <a:gd name="connsiteX15" fmla="*/ 17212 w 445237"/>
                  <a:gd name="connsiteY15" fmla="*/ 22713 h 118847"/>
                  <a:gd name="connsiteX16" fmla="*/ 17239 w 445237"/>
                  <a:gd name="connsiteY16" fmla="*/ 43 h 118847"/>
                  <a:gd name="connsiteX17" fmla="*/ 48383 w 445237"/>
                  <a:gd name="connsiteY17" fmla="*/ 19459 h 118847"/>
                  <a:gd name="connsiteX18" fmla="*/ 151841 w 445237"/>
                  <a:gd name="connsiteY18" fmla="*/ 19748 h 118847"/>
                  <a:gd name="connsiteX19" fmla="*/ 153022 w 445237"/>
                  <a:gd name="connsiteY19" fmla="*/ 22372 h 118847"/>
                  <a:gd name="connsiteX20" fmla="*/ 44553 w 445237"/>
                  <a:gd name="connsiteY20" fmla="*/ 22398 h 118847"/>
                  <a:gd name="connsiteX21" fmla="*/ 37678 w 445237"/>
                  <a:gd name="connsiteY21" fmla="*/ 24130 h 118847"/>
                  <a:gd name="connsiteX22" fmla="*/ 160027 w 445237"/>
                  <a:gd name="connsiteY22" fmla="*/ 24340 h 118847"/>
                  <a:gd name="connsiteX23" fmla="*/ 159844 w 445237"/>
                  <a:gd name="connsiteY23" fmla="*/ 27095 h 118847"/>
                  <a:gd name="connsiteX24" fmla="*/ 36602 w 445237"/>
                  <a:gd name="connsiteY24" fmla="*/ 27095 h 118847"/>
                  <a:gd name="connsiteX25" fmla="*/ 31591 w 445237"/>
                  <a:gd name="connsiteY25" fmla="*/ 28774 h 118847"/>
                  <a:gd name="connsiteX26" fmla="*/ 179653 w 445237"/>
                  <a:gd name="connsiteY26" fmla="*/ 29141 h 118847"/>
                  <a:gd name="connsiteX27" fmla="*/ 180572 w 445237"/>
                  <a:gd name="connsiteY27" fmla="*/ 32001 h 118847"/>
                  <a:gd name="connsiteX28" fmla="*/ 32011 w 445237"/>
                  <a:gd name="connsiteY28" fmla="*/ 32027 h 118847"/>
                  <a:gd name="connsiteX29" fmla="*/ 26579 w 445237"/>
                  <a:gd name="connsiteY29" fmla="*/ 33602 h 118847"/>
                  <a:gd name="connsiteX30" fmla="*/ 180572 w 445237"/>
                  <a:gd name="connsiteY30" fmla="*/ 33864 h 118847"/>
                  <a:gd name="connsiteX31" fmla="*/ 180598 w 445237"/>
                  <a:gd name="connsiteY31" fmla="*/ 36645 h 118847"/>
                  <a:gd name="connsiteX32" fmla="*/ 27471 w 445237"/>
                  <a:gd name="connsiteY32" fmla="*/ 36645 h 118847"/>
                  <a:gd name="connsiteX33" fmla="*/ 23378 w 445237"/>
                  <a:gd name="connsiteY33" fmla="*/ 38403 h 118847"/>
                  <a:gd name="connsiteX34" fmla="*/ 186843 w 445237"/>
                  <a:gd name="connsiteY34" fmla="*/ 38587 h 118847"/>
                  <a:gd name="connsiteX35" fmla="*/ 186843 w 445237"/>
                  <a:gd name="connsiteY35" fmla="*/ 41342 h 118847"/>
                  <a:gd name="connsiteX36" fmla="*/ 25766 w 445237"/>
                  <a:gd name="connsiteY36" fmla="*/ 41342 h 118847"/>
                  <a:gd name="connsiteX37" fmla="*/ 20754 w 445237"/>
                  <a:gd name="connsiteY37" fmla="*/ 43179 h 118847"/>
                  <a:gd name="connsiteX38" fmla="*/ 142474 w 445237"/>
                  <a:gd name="connsiteY38" fmla="*/ 43336 h 118847"/>
                  <a:gd name="connsiteX39" fmla="*/ 142553 w 445237"/>
                  <a:gd name="connsiteY39" fmla="*/ 46144 h 118847"/>
                  <a:gd name="connsiteX40" fmla="*/ 22670 w 445237"/>
                  <a:gd name="connsiteY40" fmla="*/ 46222 h 118847"/>
                  <a:gd name="connsiteX41" fmla="*/ 18865 w 445237"/>
                  <a:gd name="connsiteY41" fmla="*/ 47849 h 118847"/>
                  <a:gd name="connsiteX42" fmla="*/ 135494 w 445237"/>
                  <a:gd name="connsiteY42" fmla="*/ 48164 h 118847"/>
                  <a:gd name="connsiteX43" fmla="*/ 138722 w 445237"/>
                  <a:gd name="connsiteY43" fmla="*/ 48846 h 118847"/>
                  <a:gd name="connsiteX44" fmla="*/ 136124 w 445237"/>
                  <a:gd name="connsiteY44" fmla="*/ 50211 h 118847"/>
                  <a:gd name="connsiteX45" fmla="*/ 124579 w 445237"/>
                  <a:gd name="connsiteY45" fmla="*/ 52310 h 118847"/>
                  <a:gd name="connsiteX46" fmla="*/ 206731 w 445237"/>
                  <a:gd name="connsiteY46" fmla="*/ 52834 h 118847"/>
                  <a:gd name="connsiteX47" fmla="*/ 207518 w 445237"/>
                  <a:gd name="connsiteY47" fmla="*/ 55537 h 118847"/>
                  <a:gd name="connsiteX48" fmla="*/ 18183 w 445237"/>
                  <a:gd name="connsiteY48" fmla="*/ 55563 h 118847"/>
                  <a:gd name="connsiteX49" fmla="*/ 18026 w 445237"/>
                  <a:gd name="connsiteY49" fmla="*/ 57452 h 118847"/>
                  <a:gd name="connsiteX50" fmla="*/ 207177 w 445237"/>
                  <a:gd name="connsiteY50" fmla="*/ 57479 h 118847"/>
                  <a:gd name="connsiteX51" fmla="*/ 207177 w 445237"/>
                  <a:gd name="connsiteY51" fmla="*/ 60286 h 118847"/>
                  <a:gd name="connsiteX52" fmla="*/ 18655 w 445237"/>
                  <a:gd name="connsiteY52" fmla="*/ 60443 h 118847"/>
                  <a:gd name="connsiteX53" fmla="*/ 17553 w 445237"/>
                  <a:gd name="connsiteY53" fmla="*/ 62228 h 118847"/>
                  <a:gd name="connsiteX54" fmla="*/ 207230 w 445237"/>
                  <a:gd name="connsiteY54" fmla="*/ 62359 h 118847"/>
                  <a:gd name="connsiteX55" fmla="*/ 207125 w 445237"/>
                  <a:gd name="connsiteY55" fmla="*/ 65166 h 118847"/>
                  <a:gd name="connsiteX56" fmla="*/ 18078 w 445237"/>
                  <a:gd name="connsiteY56" fmla="*/ 65245 h 118847"/>
                  <a:gd name="connsiteX57" fmla="*/ 19180 w 445237"/>
                  <a:gd name="connsiteY57" fmla="*/ 66819 h 118847"/>
                  <a:gd name="connsiteX58" fmla="*/ 201274 w 445237"/>
                  <a:gd name="connsiteY58" fmla="*/ 67082 h 118847"/>
                  <a:gd name="connsiteX59" fmla="*/ 200565 w 445237"/>
                  <a:gd name="connsiteY59" fmla="*/ 69784 h 118847"/>
                  <a:gd name="connsiteX60" fmla="*/ 18839 w 445237"/>
                  <a:gd name="connsiteY60" fmla="*/ 70073 h 118847"/>
                  <a:gd name="connsiteX61" fmla="*/ 25818 w 445237"/>
                  <a:gd name="connsiteY61" fmla="*/ 71831 h 118847"/>
                  <a:gd name="connsiteX62" fmla="*/ 178027 w 445237"/>
                  <a:gd name="connsiteY62" fmla="*/ 71910 h 118847"/>
                  <a:gd name="connsiteX63" fmla="*/ 179024 w 445237"/>
                  <a:gd name="connsiteY63" fmla="*/ 74481 h 118847"/>
                  <a:gd name="connsiteX64" fmla="*/ 20492 w 445237"/>
                  <a:gd name="connsiteY64" fmla="*/ 74980 h 118847"/>
                  <a:gd name="connsiteX65" fmla="*/ 25845 w 445237"/>
                  <a:gd name="connsiteY65" fmla="*/ 76501 h 118847"/>
                  <a:gd name="connsiteX66" fmla="*/ 174353 w 445237"/>
                  <a:gd name="connsiteY66" fmla="*/ 76475 h 118847"/>
                  <a:gd name="connsiteX67" fmla="*/ 174301 w 445237"/>
                  <a:gd name="connsiteY67" fmla="*/ 79440 h 118847"/>
                  <a:gd name="connsiteX68" fmla="*/ 23300 w 445237"/>
                  <a:gd name="connsiteY68" fmla="*/ 79571 h 118847"/>
                  <a:gd name="connsiteX69" fmla="*/ 25923 w 445237"/>
                  <a:gd name="connsiteY69" fmla="*/ 81277 h 118847"/>
                  <a:gd name="connsiteX70" fmla="*/ 167741 w 445237"/>
                  <a:gd name="connsiteY70" fmla="*/ 81539 h 118847"/>
                  <a:gd name="connsiteX71" fmla="*/ 168738 w 445237"/>
                  <a:gd name="connsiteY71" fmla="*/ 84137 h 118847"/>
                  <a:gd name="connsiteX72" fmla="*/ 27314 w 445237"/>
                  <a:gd name="connsiteY72" fmla="*/ 84268 h 118847"/>
                  <a:gd name="connsiteX73" fmla="*/ 28678 w 445237"/>
                  <a:gd name="connsiteY73" fmla="*/ 85868 h 118847"/>
                  <a:gd name="connsiteX74" fmla="*/ 165144 w 445237"/>
                  <a:gd name="connsiteY74" fmla="*/ 86288 h 118847"/>
                  <a:gd name="connsiteX75" fmla="*/ 166456 w 445237"/>
                  <a:gd name="connsiteY75" fmla="*/ 88623 h 118847"/>
                  <a:gd name="connsiteX76" fmla="*/ 32116 w 445237"/>
                  <a:gd name="connsiteY76" fmla="*/ 88912 h 118847"/>
                  <a:gd name="connsiteX77" fmla="*/ 36707 w 445237"/>
                  <a:gd name="connsiteY77" fmla="*/ 90985 h 118847"/>
                  <a:gd name="connsiteX78" fmla="*/ 198886 w 445237"/>
                  <a:gd name="connsiteY78" fmla="*/ 91064 h 118847"/>
                  <a:gd name="connsiteX79" fmla="*/ 200801 w 445237"/>
                  <a:gd name="connsiteY79" fmla="*/ 93687 h 118847"/>
                  <a:gd name="connsiteX80" fmla="*/ 38150 w 445237"/>
                  <a:gd name="connsiteY80" fmla="*/ 93897 h 118847"/>
                  <a:gd name="connsiteX81" fmla="*/ 44710 w 445237"/>
                  <a:gd name="connsiteY81" fmla="*/ 95682 h 118847"/>
                  <a:gd name="connsiteX82" fmla="*/ 232497 w 445237"/>
                  <a:gd name="connsiteY82" fmla="*/ 95682 h 118847"/>
                  <a:gd name="connsiteX83" fmla="*/ 232340 w 445237"/>
                  <a:gd name="connsiteY83" fmla="*/ 98410 h 118847"/>
                  <a:gd name="connsiteX84" fmla="*/ 65018 w 445237"/>
                  <a:gd name="connsiteY84" fmla="*/ 98437 h 118847"/>
                  <a:gd name="connsiteX85" fmla="*/ 50640 w 445237"/>
                  <a:gd name="connsiteY85" fmla="*/ 99093 h 118847"/>
                  <a:gd name="connsiteX86" fmla="*/ 89997 w 445237"/>
                  <a:gd name="connsiteY86" fmla="*/ 100457 h 118847"/>
                  <a:gd name="connsiteX87" fmla="*/ 197758 w 445237"/>
                  <a:gd name="connsiteY87" fmla="*/ 99958 h 118847"/>
                  <a:gd name="connsiteX88" fmla="*/ 408976 w 445237"/>
                  <a:gd name="connsiteY88" fmla="*/ 100195 h 118847"/>
                  <a:gd name="connsiteX89" fmla="*/ 402626 w 445237"/>
                  <a:gd name="connsiteY89" fmla="*/ 98410 h 118847"/>
                  <a:gd name="connsiteX90" fmla="*/ 311816 w 445237"/>
                  <a:gd name="connsiteY90" fmla="*/ 98305 h 118847"/>
                  <a:gd name="connsiteX91" fmla="*/ 310373 w 445237"/>
                  <a:gd name="connsiteY91" fmla="*/ 96049 h 118847"/>
                  <a:gd name="connsiteX92" fmla="*/ 401498 w 445237"/>
                  <a:gd name="connsiteY92" fmla="*/ 95209 h 118847"/>
                  <a:gd name="connsiteX93" fmla="*/ 390163 w 445237"/>
                  <a:gd name="connsiteY93" fmla="*/ 93714 h 118847"/>
                  <a:gd name="connsiteX94" fmla="*/ 310950 w 445237"/>
                  <a:gd name="connsiteY94" fmla="*/ 93582 h 118847"/>
                  <a:gd name="connsiteX95" fmla="*/ 310005 w 445237"/>
                  <a:gd name="connsiteY95" fmla="*/ 91090 h 118847"/>
                  <a:gd name="connsiteX96" fmla="*/ 380744 w 445237"/>
                  <a:gd name="connsiteY96" fmla="*/ 91011 h 118847"/>
                  <a:gd name="connsiteX97" fmla="*/ 396513 w 445237"/>
                  <a:gd name="connsiteY97" fmla="*/ 90513 h 118847"/>
                  <a:gd name="connsiteX98" fmla="*/ 391790 w 445237"/>
                  <a:gd name="connsiteY98" fmla="*/ 88886 h 118847"/>
                  <a:gd name="connsiteX99" fmla="*/ 311947 w 445237"/>
                  <a:gd name="connsiteY99" fmla="*/ 88807 h 118847"/>
                  <a:gd name="connsiteX100" fmla="*/ 308326 w 445237"/>
                  <a:gd name="connsiteY100" fmla="*/ 87679 h 118847"/>
                  <a:gd name="connsiteX101" fmla="*/ 311684 w 445237"/>
                  <a:gd name="connsiteY101" fmla="*/ 86210 h 118847"/>
                  <a:gd name="connsiteX102" fmla="*/ 391554 w 445237"/>
                  <a:gd name="connsiteY102" fmla="*/ 86026 h 118847"/>
                  <a:gd name="connsiteX103" fmla="*/ 391501 w 445237"/>
                  <a:gd name="connsiteY103" fmla="*/ 84268 h 118847"/>
                  <a:gd name="connsiteX104" fmla="*/ 308824 w 445237"/>
                  <a:gd name="connsiteY104" fmla="*/ 84189 h 118847"/>
                  <a:gd name="connsiteX105" fmla="*/ 308772 w 445237"/>
                  <a:gd name="connsiteY105" fmla="*/ 81434 h 118847"/>
                  <a:gd name="connsiteX106" fmla="*/ 389428 w 445237"/>
                  <a:gd name="connsiteY106" fmla="*/ 81303 h 118847"/>
                  <a:gd name="connsiteX107" fmla="*/ 386857 w 445237"/>
                  <a:gd name="connsiteY107" fmla="*/ 79519 h 118847"/>
                  <a:gd name="connsiteX108" fmla="*/ 301425 w 445237"/>
                  <a:gd name="connsiteY108" fmla="*/ 79283 h 118847"/>
                  <a:gd name="connsiteX109" fmla="*/ 302055 w 445237"/>
                  <a:gd name="connsiteY109" fmla="*/ 76449 h 118847"/>
                  <a:gd name="connsiteX110" fmla="*/ 387434 w 445237"/>
                  <a:gd name="connsiteY110" fmla="*/ 76213 h 118847"/>
                  <a:gd name="connsiteX111" fmla="*/ 380560 w 445237"/>
                  <a:gd name="connsiteY111" fmla="*/ 74717 h 118847"/>
                  <a:gd name="connsiteX112" fmla="*/ 293213 w 445237"/>
                  <a:gd name="connsiteY112" fmla="*/ 74770 h 118847"/>
                  <a:gd name="connsiteX113" fmla="*/ 293239 w 445237"/>
                  <a:gd name="connsiteY113" fmla="*/ 71805 h 118847"/>
                  <a:gd name="connsiteX114" fmla="*/ 385703 w 445237"/>
                  <a:gd name="connsiteY114" fmla="*/ 71569 h 118847"/>
                  <a:gd name="connsiteX115" fmla="*/ 379143 w 445237"/>
                  <a:gd name="connsiteY115" fmla="*/ 69837 h 118847"/>
                  <a:gd name="connsiteX116" fmla="*/ 285446 w 445237"/>
                  <a:gd name="connsiteY116" fmla="*/ 69889 h 118847"/>
                  <a:gd name="connsiteX117" fmla="*/ 285262 w 445237"/>
                  <a:gd name="connsiteY117" fmla="*/ 67056 h 118847"/>
                  <a:gd name="connsiteX118" fmla="*/ 383866 w 445237"/>
                  <a:gd name="connsiteY118" fmla="*/ 67003 h 118847"/>
                  <a:gd name="connsiteX119" fmla="*/ 383918 w 445237"/>
                  <a:gd name="connsiteY119" fmla="*/ 65219 h 118847"/>
                  <a:gd name="connsiteX120" fmla="*/ 280723 w 445237"/>
                  <a:gd name="connsiteY120" fmla="*/ 65193 h 118847"/>
                  <a:gd name="connsiteX121" fmla="*/ 280618 w 445237"/>
                  <a:gd name="connsiteY121" fmla="*/ 62359 h 118847"/>
                  <a:gd name="connsiteX122" fmla="*/ 383367 w 445237"/>
                  <a:gd name="connsiteY122" fmla="*/ 62333 h 118847"/>
                  <a:gd name="connsiteX123" fmla="*/ 383262 w 445237"/>
                  <a:gd name="connsiteY123" fmla="*/ 60312 h 118847"/>
                  <a:gd name="connsiteX124" fmla="*/ 282665 w 445237"/>
                  <a:gd name="connsiteY124" fmla="*/ 60286 h 118847"/>
                  <a:gd name="connsiteX125" fmla="*/ 285053 w 445237"/>
                  <a:gd name="connsiteY125" fmla="*/ 58056 h 118847"/>
                  <a:gd name="connsiteX126" fmla="*/ 335299 w 445237"/>
                  <a:gd name="connsiteY126" fmla="*/ 57452 h 118847"/>
                  <a:gd name="connsiteX127" fmla="*/ 383971 w 445237"/>
                  <a:gd name="connsiteY127" fmla="*/ 57321 h 118847"/>
                  <a:gd name="connsiteX128" fmla="*/ 380744 w 445237"/>
                  <a:gd name="connsiteY128" fmla="*/ 55616 h 118847"/>
                  <a:gd name="connsiteX129" fmla="*/ 329107 w 445237"/>
                  <a:gd name="connsiteY129" fmla="*/ 55616 h 118847"/>
                  <a:gd name="connsiteX130" fmla="*/ 329133 w 445237"/>
                  <a:gd name="connsiteY130" fmla="*/ 52808 h 118847"/>
                  <a:gd name="connsiteX131" fmla="*/ 383840 w 445237"/>
                  <a:gd name="connsiteY131" fmla="*/ 52782 h 118847"/>
                  <a:gd name="connsiteX132" fmla="*/ 383630 w 445237"/>
                  <a:gd name="connsiteY132" fmla="*/ 50919 h 118847"/>
                  <a:gd name="connsiteX133" fmla="*/ 329107 w 445237"/>
                  <a:gd name="connsiteY133" fmla="*/ 50972 h 118847"/>
                  <a:gd name="connsiteX134" fmla="*/ 329133 w 445237"/>
                  <a:gd name="connsiteY134" fmla="*/ 48138 h 118847"/>
                  <a:gd name="connsiteX135" fmla="*/ 384128 w 445237"/>
                  <a:gd name="connsiteY135" fmla="*/ 47902 h 118847"/>
                  <a:gd name="connsiteX136" fmla="*/ 385624 w 445237"/>
                  <a:gd name="connsiteY136" fmla="*/ 46537 h 118847"/>
                  <a:gd name="connsiteX137" fmla="*/ 243465 w 445237"/>
                  <a:gd name="connsiteY137" fmla="*/ 46117 h 118847"/>
                  <a:gd name="connsiteX138" fmla="*/ 251022 w 445237"/>
                  <a:gd name="connsiteY138" fmla="*/ 43651 h 118847"/>
                  <a:gd name="connsiteX139" fmla="*/ 379248 w 445237"/>
                  <a:gd name="connsiteY139" fmla="*/ 43494 h 118847"/>
                  <a:gd name="connsiteX140" fmla="*/ 387618 w 445237"/>
                  <a:gd name="connsiteY140" fmla="*/ 41867 h 118847"/>
                  <a:gd name="connsiteX141" fmla="*/ 372872 w 445237"/>
                  <a:gd name="connsiteY141" fmla="*/ 41447 h 118847"/>
                  <a:gd name="connsiteX142" fmla="*/ 278336 w 445237"/>
                  <a:gd name="connsiteY142" fmla="*/ 41447 h 118847"/>
                  <a:gd name="connsiteX143" fmla="*/ 278362 w 445237"/>
                  <a:gd name="connsiteY143" fmla="*/ 38639 h 118847"/>
                  <a:gd name="connsiteX144" fmla="*/ 385493 w 445237"/>
                  <a:gd name="connsiteY144" fmla="*/ 38639 h 118847"/>
                  <a:gd name="connsiteX145" fmla="*/ 389297 w 445237"/>
                  <a:gd name="connsiteY145" fmla="*/ 36855 h 118847"/>
                  <a:gd name="connsiteX146" fmla="*/ 275974 w 445237"/>
                  <a:gd name="connsiteY146" fmla="*/ 36750 h 118847"/>
                  <a:gd name="connsiteX147" fmla="*/ 276000 w 445237"/>
                  <a:gd name="connsiteY147" fmla="*/ 33995 h 118847"/>
                  <a:gd name="connsiteX148" fmla="*/ 388694 w 445237"/>
                  <a:gd name="connsiteY148" fmla="*/ 33969 h 118847"/>
                  <a:gd name="connsiteX149" fmla="*/ 392157 w 445237"/>
                  <a:gd name="connsiteY149" fmla="*/ 32264 h 118847"/>
                  <a:gd name="connsiteX150" fmla="*/ 288122 w 445237"/>
                  <a:gd name="connsiteY150" fmla="*/ 32027 h 118847"/>
                  <a:gd name="connsiteX151" fmla="*/ 287230 w 445237"/>
                  <a:gd name="connsiteY151" fmla="*/ 29063 h 118847"/>
                  <a:gd name="connsiteX152" fmla="*/ 391790 w 445237"/>
                  <a:gd name="connsiteY152" fmla="*/ 29036 h 118847"/>
                  <a:gd name="connsiteX153" fmla="*/ 396749 w 445237"/>
                  <a:gd name="connsiteY153" fmla="*/ 27436 h 118847"/>
                  <a:gd name="connsiteX154" fmla="*/ 275187 w 445237"/>
                  <a:gd name="connsiteY154" fmla="*/ 27226 h 118847"/>
                  <a:gd name="connsiteX155" fmla="*/ 275187 w 445237"/>
                  <a:gd name="connsiteY155" fmla="*/ 24418 h 118847"/>
                  <a:gd name="connsiteX156" fmla="*/ 396355 w 445237"/>
                  <a:gd name="connsiteY156" fmla="*/ 24445 h 118847"/>
                  <a:gd name="connsiteX157" fmla="*/ 402101 w 445237"/>
                  <a:gd name="connsiteY157" fmla="*/ 22765 h 118847"/>
                  <a:gd name="connsiteX158" fmla="*/ 251756 w 445237"/>
                  <a:gd name="connsiteY158" fmla="*/ 22503 h 118847"/>
                  <a:gd name="connsiteX159" fmla="*/ 251730 w 445237"/>
                  <a:gd name="connsiteY159" fmla="*/ 19722 h 118847"/>
                  <a:gd name="connsiteX160" fmla="*/ 394860 w 445237"/>
                  <a:gd name="connsiteY160" fmla="*/ 19722 h 118847"/>
                  <a:gd name="connsiteX161" fmla="*/ 409553 w 445237"/>
                  <a:gd name="connsiteY161" fmla="*/ 17859 h 118847"/>
                  <a:gd name="connsiteX162" fmla="*/ 260310 w 445237"/>
                  <a:gd name="connsiteY162" fmla="*/ 17675 h 118847"/>
                  <a:gd name="connsiteX163" fmla="*/ 83805 w 445237"/>
                  <a:gd name="connsiteY163" fmla="*/ 17675 h 118847"/>
                  <a:gd name="connsiteX164" fmla="*/ 48383 w 445237"/>
                  <a:gd name="connsiteY164" fmla="*/ 19459 h 118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Lst>
                <a:rect l="l" t="t" r="r" b="b"/>
                <a:pathLst>
                  <a:path w="445237" h="118847">
                    <a:moveTo>
                      <a:pt x="17239" y="43"/>
                    </a:moveTo>
                    <a:cubicBezTo>
                      <a:pt x="107629" y="-36"/>
                      <a:pt x="197994" y="148"/>
                      <a:pt x="288359" y="95"/>
                    </a:cubicBezTo>
                    <a:cubicBezTo>
                      <a:pt x="340337" y="332"/>
                      <a:pt x="392341" y="-377"/>
                      <a:pt x="444319" y="305"/>
                    </a:cubicBezTo>
                    <a:cubicBezTo>
                      <a:pt x="430150" y="7521"/>
                      <a:pt x="417188" y="16731"/>
                      <a:pt x="403282" y="24340"/>
                    </a:cubicBezTo>
                    <a:cubicBezTo>
                      <a:pt x="395148" y="31319"/>
                      <a:pt x="388694" y="40844"/>
                      <a:pt x="386857" y="51549"/>
                    </a:cubicBezTo>
                    <a:cubicBezTo>
                      <a:pt x="384417" y="64432"/>
                      <a:pt x="388615" y="78259"/>
                      <a:pt x="397588" y="87784"/>
                    </a:cubicBezTo>
                    <a:cubicBezTo>
                      <a:pt x="402705" y="93845"/>
                      <a:pt x="409737" y="97728"/>
                      <a:pt x="416349" y="101900"/>
                    </a:cubicBezTo>
                    <a:cubicBezTo>
                      <a:pt x="425768" y="107830"/>
                      <a:pt x="435765" y="112789"/>
                      <a:pt x="445237" y="118666"/>
                    </a:cubicBezTo>
                    <a:cubicBezTo>
                      <a:pt x="402889" y="119034"/>
                      <a:pt x="360514" y="118824"/>
                      <a:pt x="318139" y="118220"/>
                    </a:cubicBezTo>
                    <a:cubicBezTo>
                      <a:pt x="286889" y="118614"/>
                      <a:pt x="255639" y="118220"/>
                      <a:pt x="224363" y="118351"/>
                    </a:cubicBezTo>
                    <a:cubicBezTo>
                      <a:pt x="163412" y="118850"/>
                      <a:pt x="102434" y="117984"/>
                      <a:pt x="41483" y="118430"/>
                    </a:cubicBezTo>
                    <a:cubicBezTo>
                      <a:pt x="33664" y="118430"/>
                      <a:pt x="25845" y="118089"/>
                      <a:pt x="18026" y="118142"/>
                    </a:cubicBezTo>
                    <a:cubicBezTo>
                      <a:pt x="17842" y="110532"/>
                      <a:pt x="18498" y="102923"/>
                      <a:pt x="17265" y="95393"/>
                    </a:cubicBezTo>
                    <a:cubicBezTo>
                      <a:pt x="11519" y="95340"/>
                      <a:pt x="5772" y="95340"/>
                      <a:pt x="0" y="95340"/>
                    </a:cubicBezTo>
                    <a:cubicBezTo>
                      <a:pt x="52" y="71122"/>
                      <a:pt x="-26" y="46905"/>
                      <a:pt x="26" y="22687"/>
                    </a:cubicBezTo>
                    <a:cubicBezTo>
                      <a:pt x="5746" y="22687"/>
                      <a:pt x="11466" y="22687"/>
                      <a:pt x="17212" y="22713"/>
                    </a:cubicBezTo>
                    <a:cubicBezTo>
                      <a:pt x="17239" y="15156"/>
                      <a:pt x="17239" y="7600"/>
                      <a:pt x="17239" y="43"/>
                    </a:cubicBezTo>
                    <a:close/>
                    <a:moveTo>
                      <a:pt x="48383" y="19459"/>
                    </a:moveTo>
                    <a:cubicBezTo>
                      <a:pt x="82860" y="19932"/>
                      <a:pt x="117364" y="19328"/>
                      <a:pt x="151841" y="19748"/>
                    </a:cubicBezTo>
                    <a:lnTo>
                      <a:pt x="153022" y="22372"/>
                    </a:lnTo>
                    <a:cubicBezTo>
                      <a:pt x="116865" y="22477"/>
                      <a:pt x="80709" y="22398"/>
                      <a:pt x="44553" y="22398"/>
                    </a:cubicBezTo>
                    <a:cubicBezTo>
                      <a:pt x="42086" y="22188"/>
                      <a:pt x="39830" y="23106"/>
                      <a:pt x="37678" y="24130"/>
                    </a:cubicBezTo>
                    <a:cubicBezTo>
                      <a:pt x="78452" y="24418"/>
                      <a:pt x="119253" y="24235"/>
                      <a:pt x="160027" y="24340"/>
                    </a:cubicBezTo>
                    <a:lnTo>
                      <a:pt x="159844" y="27095"/>
                    </a:lnTo>
                    <a:cubicBezTo>
                      <a:pt x="118754" y="26990"/>
                      <a:pt x="77692" y="27252"/>
                      <a:pt x="36602" y="27095"/>
                    </a:cubicBezTo>
                    <a:cubicBezTo>
                      <a:pt x="34739" y="26859"/>
                      <a:pt x="33060" y="27698"/>
                      <a:pt x="31591" y="28774"/>
                    </a:cubicBezTo>
                    <a:cubicBezTo>
                      <a:pt x="80945" y="29246"/>
                      <a:pt x="130325" y="28485"/>
                      <a:pt x="179653" y="29141"/>
                    </a:cubicBezTo>
                    <a:lnTo>
                      <a:pt x="180572" y="32001"/>
                    </a:lnTo>
                    <a:cubicBezTo>
                      <a:pt x="131060" y="32080"/>
                      <a:pt x="81522" y="32027"/>
                      <a:pt x="32011" y="32027"/>
                    </a:cubicBezTo>
                    <a:cubicBezTo>
                      <a:pt x="30017" y="31818"/>
                      <a:pt x="28154" y="32395"/>
                      <a:pt x="26579" y="33602"/>
                    </a:cubicBezTo>
                    <a:cubicBezTo>
                      <a:pt x="77901" y="34048"/>
                      <a:pt x="129250" y="33759"/>
                      <a:pt x="180572" y="33864"/>
                    </a:cubicBezTo>
                    <a:lnTo>
                      <a:pt x="180598" y="36645"/>
                    </a:lnTo>
                    <a:cubicBezTo>
                      <a:pt x="129538" y="36593"/>
                      <a:pt x="78505" y="36724"/>
                      <a:pt x="27471" y="36645"/>
                    </a:cubicBezTo>
                    <a:cubicBezTo>
                      <a:pt x="25792" y="36462"/>
                      <a:pt x="24402" y="37065"/>
                      <a:pt x="23378" y="38403"/>
                    </a:cubicBezTo>
                    <a:cubicBezTo>
                      <a:pt x="77875" y="38744"/>
                      <a:pt x="132372" y="38430"/>
                      <a:pt x="186843" y="38587"/>
                    </a:cubicBezTo>
                    <a:lnTo>
                      <a:pt x="186843" y="41342"/>
                    </a:lnTo>
                    <a:cubicBezTo>
                      <a:pt x="133159" y="41368"/>
                      <a:pt x="79476" y="41368"/>
                      <a:pt x="25766" y="41342"/>
                    </a:cubicBezTo>
                    <a:cubicBezTo>
                      <a:pt x="23877" y="41211"/>
                      <a:pt x="21804" y="41316"/>
                      <a:pt x="20754" y="43179"/>
                    </a:cubicBezTo>
                    <a:cubicBezTo>
                      <a:pt x="61319" y="43599"/>
                      <a:pt x="101883" y="43284"/>
                      <a:pt x="142474" y="43336"/>
                    </a:cubicBezTo>
                    <a:cubicBezTo>
                      <a:pt x="142500" y="44045"/>
                      <a:pt x="142526" y="45435"/>
                      <a:pt x="142553" y="46144"/>
                    </a:cubicBezTo>
                    <a:cubicBezTo>
                      <a:pt x="102592" y="46327"/>
                      <a:pt x="62631" y="46170"/>
                      <a:pt x="22670" y="46222"/>
                    </a:cubicBezTo>
                    <a:cubicBezTo>
                      <a:pt x="21122" y="46091"/>
                      <a:pt x="19862" y="46642"/>
                      <a:pt x="18865" y="47849"/>
                    </a:cubicBezTo>
                    <a:cubicBezTo>
                      <a:pt x="57724" y="48426"/>
                      <a:pt x="96609" y="47797"/>
                      <a:pt x="135494" y="48164"/>
                    </a:cubicBezTo>
                    <a:cubicBezTo>
                      <a:pt x="136308" y="48348"/>
                      <a:pt x="137908" y="48689"/>
                      <a:pt x="138722" y="48846"/>
                    </a:cubicBezTo>
                    <a:lnTo>
                      <a:pt x="136124" y="50211"/>
                    </a:lnTo>
                    <a:lnTo>
                      <a:pt x="124579" y="52310"/>
                    </a:lnTo>
                    <a:cubicBezTo>
                      <a:pt x="151946" y="53333"/>
                      <a:pt x="179365" y="52467"/>
                      <a:pt x="206731" y="52834"/>
                    </a:cubicBezTo>
                    <a:cubicBezTo>
                      <a:pt x="206941" y="53517"/>
                      <a:pt x="207309" y="54855"/>
                      <a:pt x="207518" y="55537"/>
                    </a:cubicBezTo>
                    <a:cubicBezTo>
                      <a:pt x="144415" y="55616"/>
                      <a:pt x="81286" y="55589"/>
                      <a:pt x="18183" y="55563"/>
                    </a:cubicBezTo>
                    <a:cubicBezTo>
                      <a:pt x="18131" y="56035"/>
                      <a:pt x="18052" y="56980"/>
                      <a:pt x="18026" y="57452"/>
                    </a:cubicBezTo>
                    <a:cubicBezTo>
                      <a:pt x="81076" y="57505"/>
                      <a:pt x="144101" y="57452"/>
                      <a:pt x="207177" y="57479"/>
                    </a:cubicBezTo>
                    <a:lnTo>
                      <a:pt x="207177" y="60286"/>
                    </a:lnTo>
                    <a:cubicBezTo>
                      <a:pt x="144337" y="60391"/>
                      <a:pt x="81470" y="60102"/>
                      <a:pt x="18655" y="60443"/>
                    </a:cubicBezTo>
                    <a:cubicBezTo>
                      <a:pt x="18367" y="60890"/>
                      <a:pt x="17816" y="61782"/>
                      <a:pt x="17553" y="62228"/>
                    </a:cubicBezTo>
                    <a:cubicBezTo>
                      <a:pt x="80788" y="62490"/>
                      <a:pt x="143996" y="62280"/>
                      <a:pt x="207230" y="62359"/>
                    </a:cubicBezTo>
                    <a:cubicBezTo>
                      <a:pt x="207204" y="63067"/>
                      <a:pt x="207177" y="64458"/>
                      <a:pt x="207125" y="65166"/>
                    </a:cubicBezTo>
                    <a:cubicBezTo>
                      <a:pt x="144101" y="65166"/>
                      <a:pt x="81103" y="65035"/>
                      <a:pt x="18078" y="65245"/>
                    </a:cubicBezTo>
                    <a:lnTo>
                      <a:pt x="19180" y="66819"/>
                    </a:lnTo>
                    <a:cubicBezTo>
                      <a:pt x="79869" y="67318"/>
                      <a:pt x="140585" y="66846"/>
                      <a:pt x="201274" y="67082"/>
                    </a:cubicBezTo>
                    <a:cubicBezTo>
                      <a:pt x="201090" y="67764"/>
                      <a:pt x="200749" y="69102"/>
                      <a:pt x="200565" y="69784"/>
                    </a:cubicBezTo>
                    <a:cubicBezTo>
                      <a:pt x="139981" y="70073"/>
                      <a:pt x="79397" y="69522"/>
                      <a:pt x="18839" y="70073"/>
                    </a:cubicBezTo>
                    <a:cubicBezTo>
                      <a:pt x="20492" y="72382"/>
                      <a:pt x="23405" y="71674"/>
                      <a:pt x="25818" y="71831"/>
                    </a:cubicBezTo>
                    <a:cubicBezTo>
                      <a:pt x="76537" y="71831"/>
                      <a:pt x="127308" y="71647"/>
                      <a:pt x="178027" y="71910"/>
                    </a:cubicBezTo>
                    <a:cubicBezTo>
                      <a:pt x="179942" y="71385"/>
                      <a:pt x="181175" y="74376"/>
                      <a:pt x="179024" y="74481"/>
                    </a:cubicBezTo>
                    <a:cubicBezTo>
                      <a:pt x="126180" y="75189"/>
                      <a:pt x="73310" y="74192"/>
                      <a:pt x="20492" y="74980"/>
                    </a:cubicBezTo>
                    <a:cubicBezTo>
                      <a:pt x="22093" y="76134"/>
                      <a:pt x="23877" y="76633"/>
                      <a:pt x="25845" y="76501"/>
                    </a:cubicBezTo>
                    <a:cubicBezTo>
                      <a:pt x="75356" y="76449"/>
                      <a:pt x="124842" y="76501"/>
                      <a:pt x="174353" y="76475"/>
                    </a:cubicBezTo>
                    <a:cubicBezTo>
                      <a:pt x="174327" y="77236"/>
                      <a:pt x="174301" y="78705"/>
                      <a:pt x="174301" y="79440"/>
                    </a:cubicBezTo>
                    <a:cubicBezTo>
                      <a:pt x="123976" y="79493"/>
                      <a:pt x="73625" y="79204"/>
                      <a:pt x="23300" y="79571"/>
                    </a:cubicBezTo>
                    <a:cubicBezTo>
                      <a:pt x="23956" y="79991"/>
                      <a:pt x="25267" y="80857"/>
                      <a:pt x="25923" y="81277"/>
                    </a:cubicBezTo>
                    <a:cubicBezTo>
                      <a:pt x="73205" y="81618"/>
                      <a:pt x="120486" y="81251"/>
                      <a:pt x="167741" y="81539"/>
                    </a:cubicBezTo>
                    <a:cubicBezTo>
                      <a:pt x="167977" y="82195"/>
                      <a:pt x="168476" y="83507"/>
                      <a:pt x="168738" y="84137"/>
                    </a:cubicBezTo>
                    <a:cubicBezTo>
                      <a:pt x="121588" y="84163"/>
                      <a:pt x="74438" y="84242"/>
                      <a:pt x="27314" y="84268"/>
                    </a:cubicBezTo>
                    <a:lnTo>
                      <a:pt x="28678" y="85868"/>
                    </a:lnTo>
                    <a:cubicBezTo>
                      <a:pt x="74123" y="86577"/>
                      <a:pt x="119673" y="85763"/>
                      <a:pt x="165144" y="86288"/>
                    </a:cubicBezTo>
                    <a:cubicBezTo>
                      <a:pt x="165485" y="86892"/>
                      <a:pt x="166141" y="88046"/>
                      <a:pt x="166456" y="88623"/>
                    </a:cubicBezTo>
                    <a:cubicBezTo>
                      <a:pt x="121693" y="89227"/>
                      <a:pt x="76878" y="88650"/>
                      <a:pt x="32116" y="88912"/>
                    </a:cubicBezTo>
                    <a:cubicBezTo>
                      <a:pt x="32982" y="90644"/>
                      <a:pt x="34871" y="91116"/>
                      <a:pt x="36707" y="90985"/>
                    </a:cubicBezTo>
                    <a:cubicBezTo>
                      <a:pt x="90758" y="90959"/>
                      <a:pt x="144835" y="90985"/>
                      <a:pt x="198886" y="91064"/>
                    </a:cubicBezTo>
                    <a:cubicBezTo>
                      <a:pt x="199385" y="91720"/>
                      <a:pt x="200329" y="93031"/>
                      <a:pt x="200801" y="93687"/>
                    </a:cubicBezTo>
                    <a:cubicBezTo>
                      <a:pt x="146593" y="93819"/>
                      <a:pt x="92359" y="93556"/>
                      <a:pt x="38150" y="93897"/>
                    </a:cubicBezTo>
                    <a:cubicBezTo>
                      <a:pt x="40171" y="95078"/>
                      <a:pt x="42375" y="95655"/>
                      <a:pt x="44710" y="95682"/>
                    </a:cubicBezTo>
                    <a:cubicBezTo>
                      <a:pt x="107315" y="95708"/>
                      <a:pt x="169893" y="95655"/>
                      <a:pt x="232497" y="95682"/>
                    </a:cubicBezTo>
                    <a:cubicBezTo>
                      <a:pt x="232471" y="96364"/>
                      <a:pt x="232366" y="97728"/>
                      <a:pt x="232340" y="98410"/>
                    </a:cubicBezTo>
                    <a:cubicBezTo>
                      <a:pt x="176557" y="98515"/>
                      <a:pt x="120775" y="98358"/>
                      <a:pt x="65018" y="98437"/>
                    </a:cubicBezTo>
                    <a:cubicBezTo>
                      <a:pt x="60217" y="98542"/>
                      <a:pt x="55337" y="97938"/>
                      <a:pt x="50640" y="99093"/>
                    </a:cubicBezTo>
                    <a:cubicBezTo>
                      <a:pt x="63602" y="101638"/>
                      <a:pt x="76878" y="99880"/>
                      <a:pt x="89997" y="100457"/>
                    </a:cubicBezTo>
                    <a:cubicBezTo>
                      <a:pt x="125891" y="98620"/>
                      <a:pt x="161864" y="100982"/>
                      <a:pt x="197758" y="99958"/>
                    </a:cubicBezTo>
                    <a:cubicBezTo>
                      <a:pt x="268155" y="100667"/>
                      <a:pt x="338579" y="100431"/>
                      <a:pt x="408976" y="100195"/>
                    </a:cubicBezTo>
                    <a:cubicBezTo>
                      <a:pt x="407034" y="98935"/>
                      <a:pt x="404909" y="98332"/>
                      <a:pt x="402626" y="98410"/>
                    </a:cubicBezTo>
                    <a:cubicBezTo>
                      <a:pt x="372374" y="98305"/>
                      <a:pt x="342095" y="98594"/>
                      <a:pt x="311816" y="98305"/>
                    </a:cubicBezTo>
                    <a:cubicBezTo>
                      <a:pt x="311448" y="97728"/>
                      <a:pt x="310740" y="96600"/>
                      <a:pt x="310373" y="96049"/>
                    </a:cubicBezTo>
                    <a:cubicBezTo>
                      <a:pt x="340704" y="94921"/>
                      <a:pt x="371167" y="96574"/>
                      <a:pt x="401498" y="95209"/>
                    </a:cubicBezTo>
                    <a:cubicBezTo>
                      <a:pt x="398192" y="92874"/>
                      <a:pt x="393941" y="93924"/>
                      <a:pt x="390163" y="93714"/>
                    </a:cubicBezTo>
                    <a:cubicBezTo>
                      <a:pt x="363741" y="93635"/>
                      <a:pt x="337345" y="93976"/>
                      <a:pt x="310950" y="93582"/>
                    </a:cubicBezTo>
                    <a:cubicBezTo>
                      <a:pt x="310714" y="92953"/>
                      <a:pt x="310241" y="91720"/>
                      <a:pt x="310005" y="91090"/>
                    </a:cubicBezTo>
                    <a:cubicBezTo>
                      <a:pt x="333593" y="90880"/>
                      <a:pt x="357155" y="91090"/>
                      <a:pt x="380744" y="91011"/>
                    </a:cubicBezTo>
                    <a:cubicBezTo>
                      <a:pt x="385991" y="90906"/>
                      <a:pt x="391291" y="91378"/>
                      <a:pt x="396513" y="90513"/>
                    </a:cubicBezTo>
                    <a:cubicBezTo>
                      <a:pt x="395122" y="89384"/>
                      <a:pt x="393522" y="88860"/>
                      <a:pt x="391790" y="88886"/>
                    </a:cubicBezTo>
                    <a:cubicBezTo>
                      <a:pt x="365184" y="88807"/>
                      <a:pt x="338552" y="88991"/>
                      <a:pt x="311947" y="88807"/>
                    </a:cubicBezTo>
                    <a:cubicBezTo>
                      <a:pt x="311055" y="88518"/>
                      <a:pt x="309218" y="87941"/>
                      <a:pt x="308326" y="87679"/>
                    </a:cubicBezTo>
                    <a:cubicBezTo>
                      <a:pt x="309166" y="87312"/>
                      <a:pt x="310845" y="86577"/>
                      <a:pt x="311684" y="86210"/>
                    </a:cubicBezTo>
                    <a:cubicBezTo>
                      <a:pt x="338290" y="85973"/>
                      <a:pt x="364922" y="86314"/>
                      <a:pt x="391554" y="86026"/>
                    </a:cubicBezTo>
                    <a:lnTo>
                      <a:pt x="391501" y="84268"/>
                    </a:lnTo>
                    <a:cubicBezTo>
                      <a:pt x="363951" y="84058"/>
                      <a:pt x="336375" y="84242"/>
                      <a:pt x="308824" y="84189"/>
                    </a:cubicBezTo>
                    <a:cubicBezTo>
                      <a:pt x="308798" y="83507"/>
                      <a:pt x="308772" y="82116"/>
                      <a:pt x="308772" y="81434"/>
                    </a:cubicBezTo>
                    <a:cubicBezTo>
                      <a:pt x="335666" y="81329"/>
                      <a:pt x="362534" y="81618"/>
                      <a:pt x="389428" y="81303"/>
                    </a:cubicBezTo>
                    <a:cubicBezTo>
                      <a:pt x="388799" y="80857"/>
                      <a:pt x="387487" y="79965"/>
                      <a:pt x="386857" y="79519"/>
                    </a:cubicBezTo>
                    <a:cubicBezTo>
                      <a:pt x="358389" y="79151"/>
                      <a:pt x="329894" y="79676"/>
                      <a:pt x="301425" y="79283"/>
                    </a:cubicBezTo>
                    <a:cubicBezTo>
                      <a:pt x="301609" y="78574"/>
                      <a:pt x="301898" y="77157"/>
                      <a:pt x="302055" y="76449"/>
                    </a:cubicBezTo>
                    <a:cubicBezTo>
                      <a:pt x="330497" y="76344"/>
                      <a:pt x="358992" y="76842"/>
                      <a:pt x="387434" y="76213"/>
                    </a:cubicBezTo>
                    <a:cubicBezTo>
                      <a:pt x="385571" y="74402"/>
                      <a:pt x="382895" y="74717"/>
                      <a:pt x="380560" y="74717"/>
                    </a:cubicBezTo>
                    <a:cubicBezTo>
                      <a:pt x="351462" y="74822"/>
                      <a:pt x="322337" y="74717"/>
                      <a:pt x="293213" y="74770"/>
                    </a:cubicBezTo>
                    <a:cubicBezTo>
                      <a:pt x="293213" y="74009"/>
                      <a:pt x="293239" y="72566"/>
                      <a:pt x="293239" y="71805"/>
                    </a:cubicBezTo>
                    <a:cubicBezTo>
                      <a:pt x="324069" y="71621"/>
                      <a:pt x="354899" y="72146"/>
                      <a:pt x="385703" y="71569"/>
                    </a:cubicBezTo>
                    <a:cubicBezTo>
                      <a:pt x="384181" y="69391"/>
                      <a:pt x="381426" y="69916"/>
                      <a:pt x="379143" y="69837"/>
                    </a:cubicBezTo>
                    <a:cubicBezTo>
                      <a:pt x="347919" y="69942"/>
                      <a:pt x="316670" y="69811"/>
                      <a:pt x="285446" y="69889"/>
                    </a:cubicBezTo>
                    <a:cubicBezTo>
                      <a:pt x="285394" y="69181"/>
                      <a:pt x="285315" y="67764"/>
                      <a:pt x="285262" y="67056"/>
                    </a:cubicBezTo>
                    <a:cubicBezTo>
                      <a:pt x="318139" y="67003"/>
                      <a:pt x="350989" y="67108"/>
                      <a:pt x="383866" y="67003"/>
                    </a:cubicBezTo>
                    <a:lnTo>
                      <a:pt x="383918" y="65219"/>
                    </a:lnTo>
                    <a:cubicBezTo>
                      <a:pt x="349520" y="65114"/>
                      <a:pt x="315122" y="65166"/>
                      <a:pt x="280723" y="65193"/>
                    </a:cubicBezTo>
                    <a:cubicBezTo>
                      <a:pt x="280697" y="64484"/>
                      <a:pt x="280645" y="63067"/>
                      <a:pt x="280618" y="62359"/>
                    </a:cubicBezTo>
                    <a:cubicBezTo>
                      <a:pt x="314859" y="62333"/>
                      <a:pt x="349126" y="62359"/>
                      <a:pt x="383367" y="62333"/>
                    </a:cubicBezTo>
                    <a:lnTo>
                      <a:pt x="383262" y="60312"/>
                    </a:lnTo>
                    <a:cubicBezTo>
                      <a:pt x="349730" y="60286"/>
                      <a:pt x="316197" y="60365"/>
                      <a:pt x="282665" y="60286"/>
                    </a:cubicBezTo>
                    <a:cubicBezTo>
                      <a:pt x="282560" y="58502"/>
                      <a:pt x="283347" y="57741"/>
                      <a:pt x="285053" y="58056"/>
                    </a:cubicBezTo>
                    <a:cubicBezTo>
                      <a:pt x="301819" y="57689"/>
                      <a:pt x="318716" y="59893"/>
                      <a:pt x="335299" y="57452"/>
                    </a:cubicBezTo>
                    <a:cubicBezTo>
                      <a:pt x="351514" y="57479"/>
                      <a:pt x="367756" y="57741"/>
                      <a:pt x="383971" y="57321"/>
                    </a:cubicBezTo>
                    <a:cubicBezTo>
                      <a:pt x="383341" y="55904"/>
                      <a:pt x="382265" y="55353"/>
                      <a:pt x="380744" y="55616"/>
                    </a:cubicBezTo>
                    <a:cubicBezTo>
                      <a:pt x="363531" y="55616"/>
                      <a:pt x="346319" y="55616"/>
                      <a:pt x="329107" y="55616"/>
                    </a:cubicBezTo>
                    <a:lnTo>
                      <a:pt x="329133" y="52808"/>
                    </a:lnTo>
                    <a:cubicBezTo>
                      <a:pt x="347368" y="52782"/>
                      <a:pt x="365604" y="52861"/>
                      <a:pt x="383840" y="52782"/>
                    </a:cubicBezTo>
                    <a:cubicBezTo>
                      <a:pt x="383787" y="52310"/>
                      <a:pt x="383682" y="51365"/>
                      <a:pt x="383630" y="50919"/>
                    </a:cubicBezTo>
                    <a:cubicBezTo>
                      <a:pt x="365447" y="50998"/>
                      <a:pt x="347264" y="50945"/>
                      <a:pt x="329107" y="50972"/>
                    </a:cubicBezTo>
                    <a:lnTo>
                      <a:pt x="329133" y="48138"/>
                    </a:lnTo>
                    <a:cubicBezTo>
                      <a:pt x="347473" y="47928"/>
                      <a:pt x="365840" y="48505"/>
                      <a:pt x="384128" y="47902"/>
                    </a:cubicBezTo>
                    <a:lnTo>
                      <a:pt x="385624" y="46537"/>
                    </a:lnTo>
                    <a:cubicBezTo>
                      <a:pt x="338238" y="45881"/>
                      <a:pt x="290825" y="46695"/>
                      <a:pt x="243465" y="46117"/>
                    </a:cubicBezTo>
                    <a:cubicBezTo>
                      <a:pt x="243937" y="42339"/>
                      <a:pt x="248529" y="44360"/>
                      <a:pt x="251022" y="43651"/>
                    </a:cubicBezTo>
                    <a:cubicBezTo>
                      <a:pt x="293764" y="43231"/>
                      <a:pt x="336506" y="43520"/>
                      <a:pt x="379248" y="43494"/>
                    </a:cubicBezTo>
                    <a:cubicBezTo>
                      <a:pt x="382029" y="43284"/>
                      <a:pt x="385361" y="44150"/>
                      <a:pt x="387618" y="41867"/>
                    </a:cubicBezTo>
                    <a:cubicBezTo>
                      <a:pt x="382711" y="41237"/>
                      <a:pt x="377779" y="41447"/>
                      <a:pt x="372872" y="41447"/>
                    </a:cubicBezTo>
                    <a:cubicBezTo>
                      <a:pt x="341360" y="41447"/>
                      <a:pt x="309848" y="41473"/>
                      <a:pt x="278336" y="41447"/>
                    </a:cubicBezTo>
                    <a:cubicBezTo>
                      <a:pt x="278336" y="40739"/>
                      <a:pt x="278336" y="39348"/>
                      <a:pt x="278362" y="38639"/>
                    </a:cubicBezTo>
                    <a:cubicBezTo>
                      <a:pt x="314072" y="38639"/>
                      <a:pt x="349756" y="38639"/>
                      <a:pt x="385493" y="38639"/>
                    </a:cubicBezTo>
                    <a:cubicBezTo>
                      <a:pt x="387146" y="38876"/>
                      <a:pt x="388431" y="38272"/>
                      <a:pt x="389297" y="36855"/>
                    </a:cubicBezTo>
                    <a:cubicBezTo>
                      <a:pt x="351540" y="36593"/>
                      <a:pt x="313757" y="36829"/>
                      <a:pt x="275974" y="36750"/>
                    </a:cubicBezTo>
                    <a:lnTo>
                      <a:pt x="276000" y="33995"/>
                    </a:lnTo>
                    <a:cubicBezTo>
                      <a:pt x="313574" y="33917"/>
                      <a:pt x="351147" y="33995"/>
                      <a:pt x="388694" y="33969"/>
                    </a:cubicBezTo>
                    <a:cubicBezTo>
                      <a:pt x="390216" y="34153"/>
                      <a:pt x="391370" y="33576"/>
                      <a:pt x="392157" y="32264"/>
                    </a:cubicBezTo>
                    <a:cubicBezTo>
                      <a:pt x="357470" y="31923"/>
                      <a:pt x="322783" y="32421"/>
                      <a:pt x="288122" y="32027"/>
                    </a:cubicBezTo>
                    <a:lnTo>
                      <a:pt x="287230" y="29063"/>
                    </a:lnTo>
                    <a:cubicBezTo>
                      <a:pt x="322075" y="28931"/>
                      <a:pt x="356919" y="29010"/>
                      <a:pt x="391790" y="29036"/>
                    </a:cubicBezTo>
                    <a:cubicBezTo>
                      <a:pt x="393626" y="29246"/>
                      <a:pt x="395227" y="28354"/>
                      <a:pt x="396749" y="27436"/>
                    </a:cubicBezTo>
                    <a:cubicBezTo>
                      <a:pt x="356237" y="26911"/>
                      <a:pt x="315725" y="27383"/>
                      <a:pt x="275187" y="27226"/>
                    </a:cubicBezTo>
                    <a:lnTo>
                      <a:pt x="275187" y="24418"/>
                    </a:lnTo>
                    <a:cubicBezTo>
                      <a:pt x="315568" y="24418"/>
                      <a:pt x="355948" y="24392"/>
                      <a:pt x="396355" y="24445"/>
                    </a:cubicBezTo>
                    <a:cubicBezTo>
                      <a:pt x="398428" y="24655"/>
                      <a:pt x="400291" y="23684"/>
                      <a:pt x="402101" y="22765"/>
                    </a:cubicBezTo>
                    <a:cubicBezTo>
                      <a:pt x="351986" y="22188"/>
                      <a:pt x="301871" y="22687"/>
                      <a:pt x="251756" y="22503"/>
                    </a:cubicBezTo>
                    <a:lnTo>
                      <a:pt x="251730" y="19722"/>
                    </a:lnTo>
                    <a:cubicBezTo>
                      <a:pt x="299431" y="19722"/>
                      <a:pt x="347132" y="19722"/>
                      <a:pt x="394860" y="19722"/>
                    </a:cubicBezTo>
                    <a:cubicBezTo>
                      <a:pt x="399793" y="19591"/>
                      <a:pt x="405093" y="20561"/>
                      <a:pt x="409553" y="17859"/>
                    </a:cubicBezTo>
                    <a:cubicBezTo>
                      <a:pt x="359805" y="17413"/>
                      <a:pt x="310058" y="17780"/>
                      <a:pt x="260310" y="17675"/>
                    </a:cubicBezTo>
                    <a:cubicBezTo>
                      <a:pt x="201484" y="17203"/>
                      <a:pt x="142631" y="18725"/>
                      <a:pt x="83805" y="17675"/>
                    </a:cubicBezTo>
                    <a:cubicBezTo>
                      <a:pt x="71972" y="18121"/>
                      <a:pt x="59902" y="16206"/>
                      <a:pt x="48383" y="19459"/>
                    </a:cubicBezTo>
                    <a:close/>
                  </a:path>
                </a:pathLst>
              </a:custGeom>
              <a:grpFill/>
              <a:ln w="2609" cap="flat">
                <a:noFill/>
                <a:prstDash val="solid"/>
                <a:miter/>
              </a:ln>
            </p:spPr>
            <p:txBody>
              <a:bodyPr rtlCol="0" anchor="ctr"/>
              <a:lstStyle/>
              <a:p>
                <a:endParaRPr lang="en-US"/>
              </a:p>
            </p:txBody>
          </p:sp>
        </p:grpSp>
        <p:grpSp>
          <p:nvGrpSpPr>
            <p:cNvPr id="28" name="Group 27">
              <a:extLst>
                <a:ext uri="{FF2B5EF4-FFF2-40B4-BE49-F238E27FC236}">
                  <a16:creationId xmlns:a16="http://schemas.microsoft.com/office/drawing/2014/main" id="{60C23FDB-FE56-F314-B52D-023284E1DFDF}"/>
                </a:ext>
              </a:extLst>
            </p:cNvPr>
            <p:cNvGrpSpPr/>
            <p:nvPr/>
          </p:nvGrpSpPr>
          <p:grpSpPr>
            <a:xfrm>
              <a:off x="5490990" y="3329298"/>
              <a:ext cx="1330050" cy="419800"/>
              <a:chOff x="6149965" y="2877077"/>
              <a:chExt cx="961402" cy="303445"/>
            </a:xfrm>
            <a:grpFill/>
          </p:grpSpPr>
          <p:sp>
            <p:nvSpPr>
              <p:cNvPr id="30" name="Freeform: Shape 29">
                <a:extLst>
                  <a:ext uri="{FF2B5EF4-FFF2-40B4-BE49-F238E27FC236}">
                    <a16:creationId xmlns:a16="http://schemas.microsoft.com/office/drawing/2014/main" id="{CF2817E0-3DD0-C531-EE17-B51C8D8B8876}"/>
                  </a:ext>
                </a:extLst>
              </p:cNvPr>
              <p:cNvSpPr/>
              <p:nvPr/>
            </p:nvSpPr>
            <p:spPr>
              <a:xfrm>
                <a:off x="6486740" y="2888307"/>
                <a:ext cx="62333" cy="77061"/>
              </a:xfrm>
              <a:custGeom>
                <a:avLst/>
                <a:gdLst>
                  <a:gd name="connsiteX0" fmla="*/ 30463 w 62333"/>
                  <a:gd name="connsiteY0" fmla="*/ 53579 h 77061"/>
                  <a:gd name="connsiteX1" fmla="*/ 26763 w 62333"/>
                  <a:gd name="connsiteY1" fmla="*/ 67039 h 77061"/>
                  <a:gd name="connsiteX2" fmla="*/ 16294 w 62333"/>
                  <a:gd name="connsiteY2" fmla="*/ 77062 h 77061"/>
                  <a:gd name="connsiteX3" fmla="*/ 6455 w 62333"/>
                  <a:gd name="connsiteY3" fmla="*/ 69899 h 77061"/>
                  <a:gd name="connsiteX4" fmla="*/ 0 w 62333"/>
                  <a:gd name="connsiteY4" fmla="*/ 63602 h 77061"/>
                  <a:gd name="connsiteX5" fmla="*/ 630 w 62333"/>
                  <a:gd name="connsiteY5" fmla="*/ 62447 h 77061"/>
                  <a:gd name="connsiteX6" fmla="*/ 7399 w 62333"/>
                  <a:gd name="connsiteY6" fmla="*/ 48698 h 77061"/>
                  <a:gd name="connsiteX7" fmla="*/ 13565 w 62333"/>
                  <a:gd name="connsiteY7" fmla="*/ 38675 h 77061"/>
                  <a:gd name="connsiteX8" fmla="*/ 14798 w 62333"/>
                  <a:gd name="connsiteY8" fmla="*/ 37232 h 77061"/>
                  <a:gd name="connsiteX9" fmla="*/ 19101 w 62333"/>
                  <a:gd name="connsiteY9" fmla="*/ 40092 h 77061"/>
                  <a:gd name="connsiteX10" fmla="*/ 26186 w 62333"/>
                  <a:gd name="connsiteY10" fmla="*/ 45812 h 77061"/>
                  <a:gd name="connsiteX11" fmla="*/ 30463 w 62333"/>
                  <a:gd name="connsiteY11" fmla="*/ 53579 h 77061"/>
                  <a:gd name="connsiteX12" fmla="*/ 46153 w 62333"/>
                  <a:gd name="connsiteY12" fmla="*/ 16320 h 77061"/>
                  <a:gd name="connsiteX13" fmla="*/ 42454 w 62333"/>
                  <a:gd name="connsiteY13" fmla="*/ 29780 h 77061"/>
                  <a:gd name="connsiteX14" fmla="*/ 31984 w 62333"/>
                  <a:gd name="connsiteY14" fmla="*/ 39803 h 77061"/>
                  <a:gd name="connsiteX15" fmla="*/ 22119 w 62333"/>
                  <a:gd name="connsiteY15" fmla="*/ 32929 h 77061"/>
                  <a:gd name="connsiteX16" fmla="*/ 15664 w 62333"/>
                  <a:gd name="connsiteY16" fmla="*/ 26343 h 77061"/>
                  <a:gd name="connsiteX17" fmla="*/ 16268 w 62333"/>
                  <a:gd name="connsiteY17" fmla="*/ 25215 h 77061"/>
                  <a:gd name="connsiteX18" fmla="*/ 23037 w 62333"/>
                  <a:gd name="connsiteY18" fmla="*/ 11466 h 77061"/>
                  <a:gd name="connsiteX19" fmla="*/ 29203 w 62333"/>
                  <a:gd name="connsiteY19" fmla="*/ 1443 h 77061"/>
                  <a:gd name="connsiteX20" fmla="*/ 30436 w 62333"/>
                  <a:gd name="connsiteY20" fmla="*/ 0 h 77061"/>
                  <a:gd name="connsiteX21" fmla="*/ 34739 w 62333"/>
                  <a:gd name="connsiteY21" fmla="*/ 2860 h 77061"/>
                  <a:gd name="connsiteX22" fmla="*/ 41824 w 62333"/>
                  <a:gd name="connsiteY22" fmla="*/ 8580 h 77061"/>
                  <a:gd name="connsiteX23" fmla="*/ 46153 w 62333"/>
                  <a:gd name="connsiteY23" fmla="*/ 16320 h 77061"/>
                  <a:gd name="connsiteX24" fmla="*/ 62185 w 62333"/>
                  <a:gd name="connsiteY24" fmla="*/ 51847 h 77061"/>
                  <a:gd name="connsiteX25" fmla="*/ 58485 w 62333"/>
                  <a:gd name="connsiteY25" fmla="*/ 65307 h 77061"/>
                  <a:gd name="connsiteX26" fmla="*/ 48016 w 62333"/>
                  <a:gd name="connsiteY26" fmla="*/ 75330 h 77061"/>
                  <a:gd name="connsiteX27" fmla="*/ 38150 w 62333"/>
                  <a:gd name="connsiteY27" fmla="*/ 68167 h 77061"/>
                  <a:gd name="connsiteX28" fmla="*/ 31696 w 62333"/>
                  <a:gd name="connsiteY28" fmla="*/ 61870 h 77061"/>
                  <a:gd name="connsiteX29" fmla="*/ 32299 w 62333"/>
                  <a:gd name="connsiteY29" fmla="*/ 60715 h 77061"/>
                  <a:gd name="connsiteX30" fmla="*/ 39069 w 62333"/>
                  <a:gd name="connsiteY30" fmla="*/ 46966 h 77061"/>
                  <a:gd name="connsiteX31" fmla="*/ 45235 w 62333"/>
                  <a:gd name="connsiteY31" fmla="*/ 36944 h 77061"/>
                  <a:gd name="connsiteX32" fmla="*/ 46468 w 62333"/>
                  <a:gd name="connsiteY32" fmla="*/ 35500 h 77061"/>
                  <a:gd name="connsiteX33" fmla="*/ 50771 w 62333"/>
                  <a:gd name="connsiteY33" fmla="*/ 38360 h 77061"/>
                  <a:gd name="connsiteX34" fmla="*/ 57855 w 62333"/>
                  <a:gd name="connsiteY34" fmla="*/ 44107 h 77061"/>
                  <a:gd name="connsiteX35" fmla="*/ 62185 w 62333"/>
                  <a:gd name="connsiteY35" fmla="*/ 51847 h 77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62333" h="77061">
                    <a:moveTo>
                      <a:pt x="30463" y="53579"/>
                    </a:moveTo>
                    <a:cubicBezTo>
                      <a:pt x="31066" y="56832"/>
                      <a:pt x="29859" y="61319"/>
                      <a:pt x="26763" y="67039"/>
                    </a:cubicBezTo>
                    <a:cubicBezTo>
                      <a:pt x="23063" y="73730"/>
                      <a:pt x="19574" y="77062"/>
                      <a:pt x="16294" y="77062"/>
                    </a:cubicBezTo>
                    <a:cubicBezTo>
                      <a:pt x="14037" y="75330"/>
                      <a:pt x="10758" y="72942"/>
                      <a:pt x="6455" y="69899"/>
                    </a:cubicBezTo>
                    <a:cubicBezTo>
                      <a:pt x="2152" y="66829"/>
                      <a:pt x="0" y="64730"/>
                      <a:pt x="0" y="63602"/>
                    </a:cubicBezTo>
                    <a:lnTo>
                      <a:pt x="630" y="62447"/>
                    </a:lnTo>
                    <a:cubicBezTo>
                      <a:pt x="1863" y="59954"/>
                      <a:pt x="4119" y="55389"/>
                      <a:pt x="7399" y="48698"/>
                    </a:cubicBezTo>
                    <a:cubicBezTo>
                      <a:pt x="8213" y="47176"/>
                      <a:pt x="10259" y="43818"/>
                      <a:pt x="13565" y="38675"/>
                    </a:cubicBezTo>
                    <a:lnTo>
                      <a:pt x="14798" y="37232"/>
                    </a:lnTo>
                    <a:cubicBezTo>
                      <a:pt x="15612" y="37993"/>
                      <a:pt x="17055" y="38964"/>
                      <a:pt x="19101" y="40092"/>
                    </a:cubicBezTo>
                    <a:cubicBezTo>
                      <a:pt x="23011" y="42768"/>
                      <a:pt x="25372" y="44684"/>
                      <a:pt x="26186" y="45812"/>
                    </a:cubicBezTo>
                    <a:cubicBezTo>
                      <a:pt x="28390" y="48515"/>
                      <a:pt x="29833" y="51086"/>
                      <a:pt x="30463" y="53579"/>
                    </a:cubicBezTo>
                    <a:close/>
                    <a:moveTo>
                      <a:pt x="46153" y="16320"/>
                    </a:moveTo>
                    <a:cubicBezTo>
                      <a:pt x="46757" y="19574"/>
                      <a:pt x="45523" y="24061"/>
                      <a:pt x="42454" y="29780"/>
                    </a:cubicBezTo>
                    <a:cubicBezTo>
                      <a:pt x="38754" y="36471"/>
                      <a:pt x="35264" y="39803"/>
                      <a:pt x="31984" y="39803"/>
                    </a:cubicBezTo>
                    <a:cubicBezTo>
                      <a:pt x="31381" y="39803"/>
                      <a:pt x="28075" y="37521"/>
                      <a:pt x="22119" y="32929"/>
                    </a:cubicBezTo>
                    <a:cubicBezTo>
                      <a:pt x="17816" y="29675"/>
                      <a:pt x="15664" y="27471"/>
                      <a:pt x="15664" y="26343"/>
                    </a:cubicBezTo>
                    <a:lnTo>
                      <a:pt x="16268" y="25215"/>
                    </a:lnTo>
                    <a:cubicBezTo>
                      <a:pt x="17501" y="22722"/>
                      <a:pt x="19757" y="18157"/>
                      <a:pt x="23037" y="11466"/>
                    </a:cubicBezTo>
                    <a:cubicBezTo>
                      <a:pt x="23851" y="9944"/>
                      <a:pt x="25923" y="6586"/>
                      <a:pt x="29203" y="1443"/>
                    </a:cubicBezTo>
                    <a:lnTo>
                      <a:pt x="30436" y="0"/>
                    </a:lnTo>
                    <a:cubicBezTo>
                      <a:pt x="31250" y="761"/>
                      <a:pt x="32693" y="1732"/>
                      <a:pt x="34739" y="2860"/>
                    </a:cubicBezTo>
                    <a:cubicBezTo>
                      <a:pt x="38649" y="5536"/>
                      <a:pt x="41010" y="7452"/>
                      <a:pt x="41824" y="8580"/>
                    </a:cubicBezTo>
                    <a:cubicBezTo>
                      <a:pt x="44107" y="11256"/>
                      <a:pt x="45550" y="13828"/>
                      <a:pt x="46153" y="16320"/>
                    </a:cubicBezTo>
                    <a:close/>
                    <a:moveTo>
                      <a:pt x="62185" y="51847"/>
                    </a:moveTo>
                    <a:cubicBezTo>
                      <a:pt x="62788" y="55100"/>
                      <a:pt x="61555" y="59587"/>
                      <a:pt x="58485" y="65307"/>
                    </a:cubicBezTo>
                    <a:cubicBezTo>
                      <a:pt x="54786" y="71998"/>
                      <a:pt x="51296" y="75330"/>
                      <a:pt x="48016" y="75330"/>
                    </a:cubicBezTo>
                    <a:cubicBezTo>
                      <a:pt x="45760" y="73625"/>
                      <a:pt x="42480" y="71211"/>
                      <a:pt x="38150" y="68167"/>
                    </a:cubicBezTo>
                    <a:cubicBezTo>
                      <a:pt x="33847" y="65123"/>
                      <a:pt x="31696" y="62998"/>
                      <a:pt x="31696" y="61870"/>
                    </a:cubicBezTo>
                    <a:lnTo>
                      <a:pt x="32299" y="60715"/>
                    </a:lnTo>
                    <a:cubicBezTo>
                      <a:pt x="33533" y="58223"/>
                      <a:pt x="35789" y="53657"/>
                      <a:pt x="39069" y="46966"/>
                    </a:cubicBezTo>
                    <a:cubicBezTo>
                      <a:pt x="39882" y="45445"/>
                      <a:pt x="41955" y="42112"/>
                      <a:pt x="45235" y="36944"/>
                    </a:cubicBezTo>
                    <a:lnTo>
                      <a:pt x="46468" y="35500"/>
                    </a:lnTo>
                    <a:cubicBezTo>
                      <a:pt x="47281" y="36261"/>
                      <a:pt x="48724" y="37206"/>
                      <a:pt x="50771" y="38360"/>
                    </a:cubicBezTo>
                    <a:cubicBezTo>
                      <a:pt x="54654" y="41037"/>
                      <a:pt x="57042" y="42952"/>
                      <a:pt x="57855" y="44107"/>
                    </a:cubicBezTo>
                    <a:cubicBezTo>
                      <a:pt x="60112" y="46783"/>
                      <a:pt x="61555" y="49380"/>
                      <a:pt x="62185" y="51847"/>
                    </a:cubicBezTo>
                    <a:close/>
                  </a:path>
                </a:pathLst>
              </a:custGeom>
              <a:grpFill/>
              <a:ln w="2609"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D61FF1C2-1CC6-83AD-D203-57385D1A84B5}"/>
                  </a:ext>
                </a:extLst>
              </p:cNvPr>
              <p:cNvSpPr/>
              <p:nvPr/>
            </p:nvSpPr>
            <p:spPr>
              <a:xfrm>
                <a:off x="7049708" y="2913364"/>
                <a:ext cx="28429" cy="39698"/>
              </a:xfrm>
              <a:custGeom>
                <a:avLst/>
                <a:gdLst>
                  <a:gd name="connsiteX0" fmla="*/ 28285 w 28429"/>
                  <a:gd name="connsiteY0" fmla="*/ 16268 h 39698"/>
                  <a:gd name="connsiteX1" fmla="*/ 24848 w 28429"/>
                  <a:gd name="connsiteY1" fmla="*/ 29702 h 39698"/>
                  <a:gd name="connsiteX2" fmla="*/ 15139 w 28429"/>
                  <a:gd name="connsiteY2" fmla="*/ 39699 h 39698"/>
                  <a:gd name="connsiteX3" fmla="*/ 6009 w 28429"/>
                  <a:gd name="connsiteY3" fmla="*/ 32562 h 39698"/>
                  <a:gd name="connsiteX4" fmla="*/ 0 w 28429"/>
                  <a:gd name="connsiteY4" fmla="*/ 26264 h 39698"/>
                  <a:gd name="connsiteX5" fmla="*/ 577 w 28429"/>
                  <a:gd name="connsiteY5" fmla="*/ 25136 h 39698"/>
                  <a:gd name="connsiteX6" fmla="*/ 6848 w 28429"/>
                  <a:gd name="connsiteY6" fmla="*/ 11414 h 39698"/>
                  <a:gd name="connsiteX7" fmla="*/ 12568 w 28429"/>
                  <a:gd name="connsiteY7" fmla="*/ 1417 h 39698"/>
                  <a:gd name="connsiteX8" fmla="*/ 13723 w 28429"/>
                  <a:gd name="connsiteY8" fmla="*/ 0 h 39698"/>
                  <a:gd name="connsiteX9" fmla="*/ 17711 w 28429"/>
                  <a:gd name="connsiteY9" fmla="*/ 2860 h 39698"/>
                  <a:gd name="connsiteX10" fmla="*/ 24270 w 28429"/>
                  <a:gd name="connsiteY10" fmla="*/ 8580 h 39698"/>
                  <a:gd name="connsiteX11" fmla="*/ 28285 w 28429"/>
                  <a:gd name="connsiteY11" fmla="*/ 16268 h 39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8429" h="39698">
                    <a:moveTo>
                      <a:pt x="28285" y="16268"/>
                    </a:moveTo>
                    <a:cubicBezTo>
                      <a:pt x="28862" y="19495"/>
                      <a:pt x="27708" y="23982"/>
                      <a:pt x="24848" y="29702"/>
                    </a:cubicBezTo>
                    <a:cubicBezTo>
                      <a:pt x="21410" y="36366"/>
                      <a:pt x="18183" y="39699"/>
                      <a:pt x="15139" y="39699"/>
                    </a:cubicBezTo>
                    <a:cubicBezTo>
                      <a:pt x="13040" y="37993"/>
                      <a:pt x="9997" y="35605"/>
                      <a:pt x="6009" y="32562"/>
                    </a:cubicBezTo>
                    <a:cubicBezTo>
                      <a:pt x="2020" y="29518"/>
                      <a:pt x="0" y="27419"/>
                      <a:pt x="0" y="26264"/>
                    </a:cubicBezTo>
                    <a:lnTo>
                      <a:pt x="577" y="25136"/>
                    </a:lnTo>
                    <a:cubicBezTo>
                      <a:pt x="1732" y="22670"/>
                      <a:pt x="3805" y="18104"/>
                      <a:pt x="6848" y="11414"/>
                    </a:cubicBezTo>
                    <a:cubicBezTo>
                      <a:pt x="7609" y="9892"/>
                      <a:pt x="9524" y="6560"/>
                      <a:pt x="12568" y="1417"/>
                    </a:cubicBezTo>
                    <a:lnTo>
                      <a:pt x="13723" y="0"/>
                    </a:lnTo>
                    <a:cubicBezTo>
                      <a:pt x="14483" y="761"/>
                      <a:pt x="15822" y="1705"/>
                      <a:pt x="17711" y="2860"/>
                    </a:cubicBezTo>
                    <a:cubicBezTo>
                      <a:pt x="21332" y="5536"/>
                      <a:pt x="23509" y="7425"/>
                      <a:pt x="24270" y="8580"/>
                    </a:cubicBezTo>
                    <a:cubicBezTo>
                      <a:pt x="26369" y="11230"/>
                      <a:pt x="27708" y="13801"/>
                      <a:pt x="28285" y="16268"/>
                    </a:cubicBezTo>
                    <a:close/>
                  </a:path>
                </a:pathLst>
              </a:custGeom>
              <a:grpFill/>
              <a:ln w="2609"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CB4C0EEF-CBC1-4FFD-58F5-F2C5DFB1C415}"/>
                  </a:ext>
                </a:extLst>
              </p:cNvPr>
              <p:cNvSpPr/>
              <p:nvPr/>
            </p:nvSpPr>
            <p:spPr>
              <a:xfrm>
                <a:off x="6948061" y="2877077"/>
                <a:ext cx="50711" cy="67379"/>
              </a:xfrm>
              <a:custGeom>
                <a:avLst/>
                <a:gdLst>
                  <a:gd name="connsiteX0" fmla="*/ 24795 w 50711"/>
                  <a:gd name="connsiteY0" fmla="*/ 46835 h 67379"/>
                  <a:gd name="connsiteX1" fmla="*/ 21778 w 50711"/>
                  <a:gd name="connsiteY1" fmla="*/ 58616 h 67379"/>
                  <a:gd name="connsiteX2" fmla="*/ 13250 w 50711"/>
                  <a:gd name="connsiteY2" fmla="*/ 67380 h 67379"/>
                  <a:gd name="connsiteX3" fmla="*/ 5248 w 50711"/>
                  <a:gd name="connsiteY3" fmla="*/ 61109 h 67379"/>
                  <a:gd name="connsiteX4" fmla="*/ 0 w 50711"/>
                  <a:gd name="connsiteY4" fmla="*/ 55599 h 67379"/>
                  <a:gd name="connsiteX5" fmla="*/ 499 w 50711"/>
                  <a:gd name="connsiteY5" fmla="*/ 54602 h 67379"/>
                  <a:gd name="connsiteX6" fmla="*/ 6009 w 50711"/>
                  <a:gd name="connsiteY6" fmla="*/ 42585 h 67379"/>
                  <a:gd name="connsiteX7" fmla="*/ 11020 w 50711"/>
                  <a:gd name="connsiteY7" fmla="*/ 33821 h 67379"/>
                  <a:gd name="connsiteX8" fmla="*/ 12017 w 50711"/>
                  <a:gd name="connsiteY8" fmla="*/ 32562 h 67379"/>
                  <a:gd name="connsiteX9" fmla="*/ 15533 w 50711"/>
                  <a:gd name="connsiteY9" fmla="*/ 35054 h 67379"/>
                  <a:gd name="connsiteX10" fmla="*/ 21305 w 50711"/>
                  <a:gd name="connsiteY10" fmla="*/ 40066 h 67379"/>
                  <a:gd name="connsiteX11" fmla="*/ 24795 w 50711"/>
                  <a:gd name="connsiteY11" fmla="*/ 46835 h 67379"/>
                  <a:gd name="connsiteX12" fmla="*/ 37547 w 50711"/>
                  <a:gd name="connsiteY12" fmla="*/ 14274 h 67379"/>
                  <a:gd name="connsiteX13" fmla="*/ 34556 w 50711"/>
                  <a:gd name="connsiteY13" fmla="*/ 26055 h 67379"/>
                  <a:gd name="connsiteX14" fmla="*/ 26028 w 50711"/>
                  <a:gd name="connsiteY14" fmla="*/ 34818 h 67379"/>
                  <a:gd name="connsiteX15" fmla="*/ 17999 w 50711"/>
                  <a:gd name="connsiteY15" fmla="*/ 28810 h 67379"/>
                  <a:gd name="connsiteX16" fmla="*/ 12752 w 50711"/>
                  <a:gd name="connsiteY16" fmla="*/ 23037 h 67379"/>
                  <a:gd name="connsiteX17" fmla="*/ 13250 w 50711"/>
                  <a:gd name="connsiteY17" fmla="*/ 22040 h 67379"/>
                  <a:gd name="connsiteX18" fmla="*/ 18760 w 50711"/>
                  <a:gd name="connsiteY18" fmla="*/ 10023 h 67379"/>
                  <a:gd name="connsiteX19" fmla="*/ 23772 w 50711"/>
                  <a:gd name="connsiteY19" fmla="*/ 1259 h 67379"/>
                  <a:gd name="connsiteX20" fmla="*/ 24769 w 50711"/>
                  <a:gd name="connsiteY20" fmla="*/ 0 h 67379"/>
                  <a:gd name="connsiteX21" fmla="*/ 28285 w 50711"/>
                  <a:gd name="connsiteY21" fmla="*/ 2493 h 67379"/>
                  <a:gd name="connsiteX22" fmla="*/ 34057 w 50711"/>
                  <a:gd name="connsiteY22" fmla="*/ 7504 h 67379"/>
                  <a:gd name="connsiteX23" fmla="*/ 37547 w 50711"/>
                  <a:gd name="connsiteY23" fmla="*/ 14274 h 67379"/>
                  <a:gd name="connsiteX24" fmla="*/ 50587 w 50711"/>
                  <a:gd name="connsiteY24" fmla="*/ 45340 h 67379"/>
                  <a:gd name="connsiteX25" fmla="*/ 47570 w 50711"/>
                  <a:gd name="connsiteY25" fmla="*/ 57121 h 67379"/>
                  <a:gd name="connsiteX26" fmla="*/ 39069 w 50711"/>
                  <a:gd name="connsiteY26" fmla="*/ 65884 h 67379"/>
                  <a:gd name="connsiteX27" fmla="*/ 31066 w 50711"/>
                  <a:gd name="connsiteY27" fmla="*/ 59613 h 67379"/>
                  <a:gd name="connsiteX28" fmla="*/ 25818 w 50711"/>
                  <a:gd name="connsiteY28" fmla="*/ 54103 h 67379"/>
                  <a:gd name="connsiteX29" fmla="*/ 26317 w 50711"/>
                  <a:gd name="connsiteY29" fmla="*/ 53106 h 67379"/>
                  <a:gd name="connsiteX30" fmla="*/ 31827 w 50711"/>
                  <a:gd name="connsiteY30" fmla="*/ 41089 h 67379"/>
                  <a:gd name="connsiteX31" fmla="*/ 36839 w 50711"/>
                  <a:gd name="connsiteY31" fmla="*/ 32326 h 67379"/>
                  <a:gd name="connsiteX32" fmla="*/ 37836 w 50711"/>
                  <a:gd name="connsiteY32" fmla="*/ 31066 h 67379"/>
                  <a:gd name="connsiteX33" fmla="*/ 41352 w 50711"/>
                  <a:gd name="connsiteY33" fmla="*/ 33585 h 67379"/>
                  <a:gd name="connsiteX34" fmla="*/ 47124 w 50711"/>
                  <a:gd name="connsiteY34" fmla="*/ 38597 h 67379"/>
                  <a:gd name="connsiteX35" fmla="*/ 50587 w 50711"/>
                  <a:gd name="connsiteY35" fmla="*/ 45340 h 67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0711" h="67379">
                    <a:moveTo>
                      <a:pt x="24795" y="46835"/>
                    </a:moveTo>
                    <a:cubicBezTo>
                      <a:pt x="25294" y="49669"/>
                      <a:pt x="24297" y="53605"/>
                      <a:pt x="21778" y="58616"/>
                    </a:cubicBezTo>
                    <a:cubicBezTo>
                      <a:pt x="18787" y="64467"/>
                      <a:pt x="15927" y="67380"/>
                      <a:pt x="13250" y="67380"/>
                    </a:cubicBezTo>
                    <a:cubicBezTo>
                      <a:pt x="11414" y="65884"/>
                      <a:pt x="8737" y="63785"/>
                      <a:pt x="5248" y="61109"/>
                    </a:cubicBezTo>
                    <a:cubicBezTo>
                      <a:pt x="1732" y="58433"/>
                      <a:pt x="0" y="56596"/>
                      <a:pt x="0" y="55599"/>
                    </a:cubicBezTo>
                    <a:lnTo>
                      <a:pt x="499" y="54602"/>
                    </a:lnTo>
                    <a:cubicBezTo>
                      <a:pt x="1496" y="52424"/>
                      <a:pt x="3332" y="48436"/>
                      <a:pt x="6009" y="42585"/>
                    </a:cubicBezTo>
                    <a:cubicBezTo>
                      <a:pt x="6665" y="41247"/>
                      <a:pt x="8344" y="38334"/>
                      <a:pt x="11020" y="33821"/>
                    </a:cubicBezTo>
                    <a:lnTo>
                      <a:pt x="12017" y="32562"/>
                    </a:lnTo>
                    <a:cubicBezTo>
                      <a:pt x="12673" y="33218"/>
                      <a:pt x="13854" y="34057"/>
                      <a:pt x="15533" y="35054"/>
                    </a:cubicBezTo>
                    <a:cubicBezTo>
                      <a:pt x="18708" y="37390"/>
                      <a:pt x="20623" y="39069"/>
                      <a:pt x="21305" y="40066"/>
                    </a:cubicBezTo>
                    <a:cubicBezTo>
                      <a:pt x="23116" y="42401"/>
                      <a:pt x="24270" y="44658"/>
                      <a:pt x="24795" y="46835"/>
                    </a:cubicBezTo>
                    <a:close/>
                    <a:moveTo>
                      <a:pt x="37547" y="14274"/>
                    </a:moveTo>
                    <a:cubicBezTo>
                      <a:pt x="38045" y="17107"/>
                      <a:pt x="37048" y="21043"/>
                      <a:pt x="34556" y="26055"/>
                    </a:cubicBezTo>
                    <a:cubicBezTo>
                      <a:pt x="31538" y="31906"/>
                      <a:pt x="28705" y="34818"/>
                      <a:pt x="26028" y="34818"/>
                    </a:cubicBezTo>
                    <a:cubicBezTo>
                      <a:pt x="25530" y="34818"/>
                      <a:pt x="22854" y="32824"/>
                      <a:pt x="17999" y="28810"/>
                    </a:cubicBezTo>
                    <a:cubicBezTo>
                      <a:pt x="14484" y="25976"/>
                      <a:pt x="12752" y="24061"/>
                      <a:pt x="12752" y="23037"/>
                    </a:cubicBezTo>
                    <a:lnTo>
                      <a:pt x="13250" y="22040"/>
                    </a:lnTo>
                    <a:cubicBezTo>
                      <a:pt x="14247" y="19862"/>
                      <a:pt x="16084" y="15874"/>
                      <a:pt x="18760" y="10023"/>
                    </a:cubicBezTo>
                    <a:cubicBezTo>
                      <a:pt x="19416" y="8685"/>
                      <a:pt x="21096" y="5772"/>
                      <a:pt x="23772" y="1259"/>
                    </a:cubicBezTo>
                    <a:lnTo>
                      <a:pt x="24769" y="0"/>
                    </a:lnTo>
                    <a:cubicBezTo>
                      <a:pt x="25425" y="656"/>
                      <a:pt x="26606" y="1496"/>
                      <a:pt x="28285" y="2493"/>
                    </a:cubicBezTo>
                    <a:cubicBezTo>
                      <a:pt x="31460" y="4828"/>
                      <a:pt x="33375" y="6507"/>
                      <a:pt x="34057" y="7504"/>
                    </a:cubicBezTo>
                    <a:cubicBezTo>
                      <a:pt x="35894" y="9866"/>
                      <a:pt x="37048" y="12122"/>
                      <a:pt x="37547" y="14274"/>
                    </a:cubicBezTo>
                    <a:close/>
                    <a:moveTo>
                      <a:pt x="50587" y="45340"/>
                    </a:moveTo>
                    <a:cubicBezTo>
                      <a:pt x="51086" y="48174"/>
                      <a:pt x="50089" y="52109"/>
                      <a:pt x="47570" y="57121"/>
                    </a:cubicBezTo>
                    <a:cubicBezTo>
                      <a:pt x="44579" y="62972"/>
                      <a:pt x="41719" y="65884"/>
                      <a:pt x="39069" y="65884"/>
                    </a:cubicBezTo>
                    <a:cubicBezTo>
                      <a:pt x="37232" y="64389"/>
                      <a:pt x="34556" y="62290"/>
                      <a:pt x="31066" y="59613"/>
                    </a:cubicBezTo>
                    <a:cubicBezTo>
                      <a:pt x="27550" y="56937"/>
                      <a:pt x="25818" y="55100"/>
                      <a:pt x="25818" y="54103"/>
                    </a:cubicBezTo>
                    <a:lnTo>
                      <a:pt x="26317" y="53106"/>
                    </a:lnTo>
                    <a:cubicBezTo>
                      <a:pt x="27314" y="50929"/>
                      <a:pt x="29151" y="46940"/>
                      <a:pt x="31827" y="41089"/>
                    </a:cubicBezTo>
                    <a:cubicBezTo>
                      <a:pt x="32483" y="39751"/>
                      <a:pt x="34162" y="36839"/>
                      <a:pt x="36839" y="32326"/>
                    </a:cubicBezTo>
                    <a:lnTo>
                      <a:pt x="37836" y="31066"/>
                    </a:lnTo>
                    <a:cubicBezTo>
                      <a:pt x="38492" y="31748"/>
                      <a:pt x="39672" y="32562"/>
                      <a:pt x="41352" y="33585"/>
                    </a:cubicBezTo>
                    <a:cubicBezTo>
                      <a:pt x="44526" y="35920"/>
                      <a:pt x="46442" y="37599"/>
                      <a:pt x="47124" y="38597"/>
                    </a:cubicBezTo>
                    <a:cubicBezTo>
                      <a:pt x="48908" y="40905"/>
                      <a:pt x="50089" y="43162"/>
                      <a:pt x="50587" y="45340"/>
                    </a:cubicBezTo>
                    <a:close/>
                  </a:path>
                </a:pathLst>
              </a:custGeom>
              <a:grpFill/>
              <a:ln w="2609" cap="flat">
                <a:noFill/>
                <a:prstDash val="solid"/>
                <a:miter/>
              </a:ln>
            </p:spPr>
            <p:txBody>
              <a:bodyPr rtlCol="0" anchor="ctr"/>
              <a:lstStyle/>
              <a:p>
                <a:endParaRPr lang="en-US"/>
              </a:p>
            </p:txBody>
          </p:sp>
          <p:grpSp>
            <p:nvGrpSpPr>
              <p:cNvPr id="33" name="Group 32">
                <a:extLst>
                  <a:ext uri="{FF2B5EF4-FFF2-40B4-BE49-F238E27FC236}">
                    <a16:creationId xmlns:a16="http://schemas.microsoft.com/office/drawing/2014/main" id="{EDADFDC7-0874-B48C-D63B-12B54B17D1B2}"/>
                  </a:ext>
                </a:extLst>
              </p:cNvPr>
              <p:cNvGrpSpPr/>
              <p:nvPr/>
            </p:nvGrpSpPr>
            <p:grpSpPr>
              <a:xfrm>
                <a:off x="6149965" y="2919189"/>
                <a:ext cx="961402" cy="261333"/>
                <a:chOff x="6149965" y="2919189"/>
                <a:chExt cx="961402" cy="261333"/>
              </a:xfrm>
              <a:grpFill/>
            </p:grpSpPr>
            <p:sp>
              <p:nvSpPr>
                <p:cNvPr id="34" name="Freeform: Shape 33">
                  <a:extLst>
                    <a:ext uri="{FF2B5EF4-FFF2-40B4-BE49-F238E27FC236}">
                      <a16:creationId xmlns:a16="http://schemas.microsoft.com/office/drawing/2014/main" id="{BFD72E0E-CF5D-86BF-85DB-93576E0BB3CC}"/>
                    </a:ext>
                  </a:extLst>
                </p:cNvPr>
                <p:cNvSpPr/>
                <p:nvPr/>
              </p:nvSpPr>
              <p:spPr>
                <a:xfrm>
                  <a:off x="6722569" y="2983263"/>
                  <a:ext cx="25312" cy="38319"/>
                </a:xfrm>
                <a:custGeom>
                  <a:avLst/>
                  <a:gdLst>
                    <a:gd name="connsiteX0" fmla="*/ 10312 w 25312"/>
                    <a:gd name="connsiteY0" fmla="*/ 15166 h 38319"/>
                    <a:gd name="connsiteX1" fmla="*/ 19731 w 25312"/>
                    <a:gd name="connsiteY1" fmla="*/ 0 h 38319"/>
                    <a:gd name="connsiteX2" fmla="*/ 24375 w 25312"/>
                    <a:gd name="connsiteY2" fmla="*/ 16635 h 38319"/>
                    <a:gd name="connsiteX3" fmla="*/ 10443 w 25312"/>
                    <a:gd name="connsiteY3" fmla="*/ 35789 h 38319"/>
                    <a:gd name="connsiteX4" fmla="*/ 0 w 25312"/>
                    <a:gd name="connsiteY4" fmla="*/ 37048 h 38319"/>
                    <a:gd name="connsiteX5" fmla="*/ 17711 w 25312"/>
                    <a:gd name="connsiteY5" fmla="*/ 21988 h 38319"/>
                    <a:gd name="connsiteX6" fmla="*/ 10312 w 25312"/>
                    <a:gd name="connsiteY6" fmla="*/ 15166 h 383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312" h="38319">
                      <a:moveTo>
                        <a:pt x="10312" y="15166"/>
                      </a:moveTo>
                      <a:cubicBezTo>
                        <a:pt x="12621" y="9761"/>
                        <a:pt x="13250" y="1942"/>
                        <a:pt x="19731" y="0"/>
                      </a:cubicBezTo>
                      <a:cubicBezTo>
                        <a:pt x="25162" y="3621"/>
                        <a:pt x="26448" y="10758"/>
                        <a:pt x="24375" y="16635"/>
                      </a:cubicBezTo>
                      <a:cubicBezTo>
                        <a:pt x="21568" y="24061"/>
                        <a:pt x="17134" y="31276"/>
                        <a:pt x="10443" y="35789"/>
                      </a:cubicBezTo>
                      <a:cubicBezTo>
                        <a:pt x="7320" y="37573"/>
                        <a:pt x="3332" y="39751"/>
                        <a:pt x="0" y="37048"/>
                      </a:cubicBezTo>
                      <a:cubicBezTo>
                        <a:pt x="6350" y="32614"/>
                        <a:pt x="14090" y="29334"/>
                        <a:pt x="17711" y="21988"/>
                      </a:cubicBezTo>
                      <a:cubicBezTo>
                        <a:pt x="14247" y="21410"/>
                        <a:pt x="8265" y="20125"/>
                        <a:pt x="10312" y="15166"/>
                      </a:cubicBezTo>
                      <a:close/>
                    </a:path>
                  </a:pathLst>
                </a:custGeom>
                <a:grpFill/>
                <a:ln w="2609"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81B81E74-A3AF-97E3-D30D-3498260342D0}"/>
                    </a:ext>
                  </a:extLst>
                </p:cNvPr>
                <p:cNvSpPr/>
                <p:nvPr/>
              </p:nvSpPr>
              <p:spPr>
                <a:xfrm>
                  <a:off x="6583507" y="2929379"/>
                  <a:ext cx="41246" cy="52362"/>
                </a:xfrm>
                <a:custGeom>
                  <a:avLst/>
                  <a:gdLst>
                    <a:gd name="connsiteX0" fmla="*/ 0 w 41246"/>
                    <a:gd name="connsiteY0" fmla="*/ 40608 h 52362"/>
                    <a:gd name="connsiteX1" fmla="*/ 5221 w 41246"/>
                    <a:gd name="connsiteY1" fmla="*/ 36016 h 52362"/>
                    <a:gd name="connsiteX2" fmla="*/ 12621 w 41246"/>
                    <a:gd name="connsiteY2" fmla="*/ 22844 h 52362"/>
                    <a:gd name="connsiteX3" fmla="*/ 21227 w 41246"/>
                    <a:gd name="connsiteY3" fmla="*/ 12821 h 52362"/>
                    <a:gd name="connsiteX4" fmla="*/ 28626 w 41246"/>
                    <a:gd name="connsiteY4" fmla="*/ 201 h 52362"/>
                    <a:gd name="connsiteX5" fmla="*/ 36471 w 41246"/>
                    <a:gd name="connsiteY5" fmla="*/ 7364 h 52362"/>
                    <a:gd name="connsiteX6" fmla="*/ 41247 w 41246"/>
                    <a:gd name="connsiteY6" fmla="*/ 19696 h 52362"/>
                    <a:gd name="connsiteX7" fmla="*/ 36943 w 41246"/>
                    <a:gd name="connsiteY7" fmla="*/ 29876 h 52362"/>
                    <a:gd name="connsiteX8" fmla="*/ 27104 w 41246"/>
                    <a:gd name="connsiteY8" fmla="*/ 34599 h 52362"/>
                    <a:gd name="connsiteX9" fmla="*/ 20650 w 41246"/>
                    <a:gd name="connsiteY9" fmla="*/ 33733 h 52362"/>
                    <a:gd name="connsiteX10" fmla="*/ 10784 w 41246"/>
                    <a:gd name="connsiteY10" fmla="*/ 39480 h 52362"/>
                    <a:gd name="connsiteX11" fmla="*/ 6796 w 41246"/>
                    <a:gd name="connsiteY11" fmla="*/ 45199 h 52362"/>
                    <a:gd name="connsiteX12" fmla="*/ 26 w 41246"/>
                    <a:gd name="connsiteY12" fmla="*/ 52363 h 52362"/>
                    <a:gd name="connsiteX13" fmla="*/ 26 w 41246"/>
                    <a:gd name="connsiteY13" fmla="*/ 40608 h 52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1246" h="52362">
                      <a:moveTo>
                        <a:pt x="0" y="40608"/>
                      </a:moveTo>
                      <a:cubicBezTo>
                        <a:pt x="2886" y="38325"/>
                        <a:pt x="4618" y="36777"/>
                        <a:pt x="5221" y="36016"/>
                      </a:cubicBezTo>
                      <a:lnTo>
                        <a:pt x="12621" y="22844"/>
                      </a:lnTo>
                      <a:cubicBezTo>
                        <a:pt x="15900" y="18463"/>
                        <a:pt x="18787" y="15104"/>
                        <a:pt x="21227" y="12821"/>
                      </a:cubicBezTo>
                      <a:cubicBezTo>
                        <a:pt x="24716" y="7285"/>
                        <a:pt x="27183" y="3087"/>
                        <a:pt x="28626" y="201"/>
                      </a:cubicBezTo>
                      <a:cubicBezTo>
                        <a:pt x="30673" y="-744"/>
                        <a:pt x="33296" y="1644"/>
                        <a:pt x="36471" y="7364"/>
                      </a:cubicBezTo>
                      <a:cubicBezTo>
                        <a:pt x="39646" y="13084"/>
                        <a:pt x="41247" y="17203"/>
                        <a:pt x="41247" y="19696"/>
                      </a:cubicBezTo>
                      <a:cubicBezTo>
                        <a:pt x="41247" y="23343"/>
                        <a:pt x="39803" y="26728"/>
                        <a:pt x="36943" y="29876"/>
                      </a:cubicBezTo>
                      <a:cubicBezTo>
                        <a:pt x="34057" y="33025"/>
                        <a:pt x="30777" y="34599"/>
                        <a:pt x="27104" y="34599"/>
                      </a:cubicBezTo>
                      <a:cubicBezTo>
                        <a:pt x="25267" y="34416"/>
                        <a:pt x="23116" y="34127"/>
                        <a:pt x="20650" y="33733"/>
                      </a:cubicBezTo>
                      <a:cubicBezTo>
                        <a:pt x="16950" y="33156"/>
                        <a:pt x="13670" y="35072"/>
                        <a:pt x="10784" y="39480"/>
                      </a:cubicBezTo>
                      <a:cubicBezTo>
                        <a:pt x="8737" y="42523"/>
                        <a:pt x="7399" y="44439"/>
                        <a:pt x="6796" y="45199"/>
                      </a:cubicBezTo>
                      <a:lnTo>
                        <a:pt x="26" y="52363"/>
                      </a:lnTo>
                      <a:lnTo>
                        <a:pt x="26" y="40608"/>
                      </a:lnTo>
                      <a:close/>
                    </a:path>
                  </a:pathLst>
                </a:custGeom>
                <a:grpFill/>
                <a:ln w="2609"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1EA05D09-A30A-4FA4-DF29-F28161AC0B4B}"/>
                    </a:ext>
                  </a:extLst>
                </p:cNvPr>
                <p:cNvSpPr/>
                <p:nvPr/>
              </p:nvSpPr>
              <p:spPr>
                <a:xfrm>
                  <a:off x="6487238" y="2969986"/>
                  <a:ext cx="98909" cy="54444"/>
                </a:xfrm>
                <a:custGeom>
                  <a:avLst/>
                  <a:gdLst>
                    <a:gd name="connsiteX0" fmla="*/ 96347 w 98909"/>
                    <a:gd name="connsiteY0" fmla="*/ 11729 h 54444"/>
                    <a:gd name="connsiteX1" fmla="*/ 90811 w 98909"/>
                    <a:gd name="connsiteY1" fmla="*/ 15743 h 54444"/>
                    <a:gd name="connsiteX2" fmla="*/ 86193 w 98909"/>
                    <a:gd name="connsiteY2" fmla="*/ 17737 h 54444"/>
                    <a:gd name="connsiteX3" fmla="*/ 71106 w 98909"/>
                    <a:gd name="connsiteY3" fmla="*/ 27471 h 54444"/>
                    <a:gd name="connsiteX4" fmla="*/ 68639 w 98909"/>
                    <a:gd name="connsiteY4" fmla="*/ 28049 h 54444"/>
                    <a:gd name="connsiteX5" fmla="*/ 50482 w 98909"/>
                    <a:gd name="connsiteY5" fmla="*/ 36944 h 54444"/>
                    <a:gd name="connsiteX6" fmla="*/ 40013 w 98909"/>
                    <a:gd name="connsiteY6" fmla="*/ 34949 h 54444"/>
                    <a:gd name="connsiteX7" fmla="*/ 23090 w 98909"/>
                    <a:gd name="connsiteY7" fmla="*/ 39830 h 54444"/>
                    <a:gd name="connsiteX8" fmla="*/ 10469 w 98909"/>
                    <a:gd name="connsiteY8" fmla="*/ 51007 h 54444"/>
                    <a:gd name="connsiteX9" fmla="*/ 6481 w 98909"/>
                    <a:gd name="connsiteY9" fmla="*/ 54444 h 54444"/>
                    <a:gd name="connsiteX10" fmla="*/ 0 w 98909"/>
                    <a:gd name="connsiteY10" fmla="*/ 53579 h 54444"/>
                    <a:gd name="connsiteX11" fmla="*/ 3700 w 98909"/>
                    <a:gd name="connsiteY11" fmla="*/ 47859 h 54444"/>
                    <a:gd name="connsiteX12" fmla="*/ 11387 w 98909"/>
                    <a:gd name="connsiteY12" fmla="*/ 38964 h 54444"/>
                    <a:gd name="connsiteX13" fmla="*/ 23693 w 98909"/>
                    <a:gd name="connsiteY13" fmla="*/ 27498 h 54444"/>
                    <a:gd name="connsiteX14" fmla="*/ 50168 w 98909"/>
                    <a:gd name="connsiteY14" fmla="*/ 16032 h 54444"/>
                    <a:gd name="connsiteX15" fmla="*/ 56019 w 98909"/>
                    <a:gd name="connsiteY15" fmla="*/ 17475 h 54444"/>
                    <a:gd name="connsiteX16" fmla="*/ 60637 w 98909"/>
                    <a:gd name="connsiteY16" fmla="*/ 18918 h 54444"/>
                    <a:gd name="connsiteX17" fmla="*/ 65858 w 98909"/>
                    <a:gd name="connsiteY17" fmla="*/ 16609 h 54444"/>
                    <a:gd name="connsiteX18" fmla="*/ 69873 w 98909"/>
                    <a:gd name="connsiteY18" fmla="*/ 12594 h 54444"/>
                    <a:gd name="connsiteX19" fmla="*/ 72339 w 98909"/>
                    <a:gd name="connsiteY19" fmla="*/ 10023 h 54444"/>
                    <a:gd name="connsiteX20" fmla="*/ 73572 w 98909"/>
                    <a:gd name="connsiteY20" fmla="*/ 8869 h 54444"/>
                    <a:gd name="connsiteX21" fmla="*/ 76957 w 98909"/>
                    <a:gd name="connsiteY21" fmla="*/ 10023 h 54444"/>
                    <a:gd name="connsiteX22" fmla="*/ 84960 w 98909"/>
                    <a:gd name="connsiteY22" fmla="*/ 4014 h 54444"/>
                    <a:gd name="connsiteX23" fmla="*/ 88029 w 98909"/>
                    <a:gd name="connsiteY23" fmla="*/ 289 h 54444"/>
                    <a:gd name="connsiteX24" fmla="*/ 91414 w 98909"/>
                    <a:gd name="connsiteY24" fmla="*/ 1154 h 54444"/>
                    <a:gd name="connsiteX25" fmla="*/ 96347 w 98909"/>
                    <a:gd name="connsiteY25" fmla="*/ 0 h 54444"/>
                    <a:gd name="connsiteX26" fmla="*/ 97265 w 98909"/>
                    <a:gd name="connsiteY26" fmla="*/ 1417 h 54444"/>
                    <a:gd name="connsiteX27" fmla="*/ 98813 w 98909"/>
                    <a:gd name="connsiteY27" fmla="*/ 4277 h 54444"/>
                    <a:gd name="connsiteX28" fmla="*/ 96347 w 98909"/>
                    <a:gd name="connsiteY28" fmla="*/ 11729 h 54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98909" h="54444">
                      <a:moveTo>
                        <a:pt x="96347" y="11729"/>
                      </a:moveTo>
                      <a:cubicBezTo>
                        <a:pt x="94510" y="13644"/>
                        <a:pt x="92647" y="14982"/>
                        <a:pt x="90811" y="15743"/>
                      </a:cubicBezTo>
                      <a:lnTo>
                        <a:pt x="86193" y="17737"/>
                      </a:lnTo>
                      <a:cubicBezTo>
                        <a:pt x="82913" y="20020"/>
                        <a:pt x="77875" y="23273"/>
                        <a:pt x="71106" y="27471"/>
                      </a:cubicBezTo>
                      <a:lnTo>
                        <a:pt x="68639" y="28049"/>
                      </a:lnTo>
                      <a:cubicBezTo>
                        <a:pt x="61240" y="33979"/>
                        <a:pt x="55205" y="36944"/>
                        <a:pt x="50482" y="36944"/>
                      </a:cubicBezTo>
                      <a:cubicBezTo>
                        <a:pt x="47203" y="35605"/>
                        <a:pt x="43713" y="34949"/>
                        <a:pt x="40013" y="34949"/>
                      </a:cubicBezTo>
                      <a:cubicBezTo>
                        <a:pt x="34871" y="34949"/>
                        <a:pt x="29229" y="36576"/>
                        <a:pt x="23090" y="39830"/>
                      </a:cubicBezTo>
                      <a:cubicBezTo>
                        <a:pt x="16924" y="43083"/>
                        <a:pt x="12726" y="46809"/>
                        <a:pt x="10469" y="51007"/>
                      </a:cubicBezTo>
                      <a:cubicBezTo>
                        <a:pt x="9236" y="52739"/>
                        <a:pt x="7898" y="53867"/>
                        <a:pt x="6481" y="54444"/>
                      </a:cubicBezTo>
                      <a:cubicBezTo>
                        <a:pt x="4014" y="54444"/>
                        <a:pt x="1863" y="54156"/>
                        <a:pt x="0" y="53579"/>
                      </a:cubicBezTo>
                      <a:lnTo>
                        <a:pt x="3700" y="47859"/>
                      </a:lnTo>
                      <a:lnTo>
                        <a:pt x="11387" y="38964"/>
                      </a:lnTo>
                      <a:cubicBezTo>
                        <a:pt x="14457" y="35527"/>
                        <a:pt x="18577" y="31696"/>
                        <a:pt x="23693" y="27498"/>
                      </a:cubicBezTo>
                      <a:cubicBezTo>
                        <a:pt x="33139" y="19862"/>
                        <a:pt x="41955" y="16032"/>
                        <a:pt x="50168" y="16032"/>
                      </a:cubicBezTo>
                      <a:cubicBezTo>
                        <a:pt x="51611" y="16032"/>
                        <a:pt x="53552" y="16504"/>
                        <a:pt x="56019" y="17475"/>
                      </a:cubicBezTo>
                      <a:cubicBezTo>
                        <a:pt x="58485" y="18419"/>
                        <a:pt x="60007" y="18918"/>
                        <a:pt x="60637" y="18918"/>
                      </a:cubicBezTo>
                      <a:cubicBezTo>
                        <a:pt x="62290" y="18918"/>
                        <a:pt x="64021" y="18157"/>
                        <a:pt x="65858" y="16609"/>
                      </a:cubicBezTo>
                      <a:lnTo>
                        <a:pt x="69873" y="12594"/>
                      </a:lnTo>
                      <a:cubicBezTo>
                        <a:pt x="70476" y="11833"/>
                        <a:pt x="71316" y="10968"/>
                        <a:pt x="72339" y="10023"/>
                      </a:cubicBezTo>
                      <a:lnTo>
                        <a:pt x="73572" y="8869"/>
                      </a:lnTo>
                      <a:cubicBezTo>
                        <a:pt x="74595" y="9629"/>
                        <a:pt x="75724" y="10023"/>
                        <a:pt x="76957" y="10023"/>
                      </a:cubicBezTo>
                      <a:cubicBezTo>
                        <a:pt x="79607" y="10023"/>
                        <a:pt x="82283" y="8029"/>
                        <a:pt x="84960" y="4014"/>
                      </a:cubicBezTo>
                      <a:lnTo>
                        <a:pt x="88029" y="289"/>
                      </a:lnTo>
                      <a:cubicBezTo>
                        <a:pt x="88843" y="866"/>
                        <a:pt x="89971" y="1154"/>
                        <a:pt x="91414" y="1154"/>
                      </a:cubicBezTo>
                      <a:cubicBezTo>
                        <a:pt x="94090" y="761"/>
                        <a:pt x="95717" y="394"/>
                        <a:pt x="96347" y="0"/>
                      </a:cubicBezTo>
                      <a:cubicBezTo>
                        <a:pt x="96767" y="761"/>
                        <a:pt x="97055" y="1233"/>
                        <a:pt x="97265" y="1417"/>
                      </a:cubicBezTo>
                      <a:cubicBezTo>
                        <a:pt x="98289" y="2755"/>
                        <a:pt x="98813" y="3700"/>
                        <a:pt x="98813" y="4277"/>
                      </a:cubicBezTo>
                      <a:cubicBezTo>
                        <a:pt x="99207" y="6560"/>
                        <a:pt x="98394" y="9052"/>
                        <a:pt x="96347" y="11729"/>
                      </a:cubicBezTo>
                      <a:close/>
                    </a:path>
                  </a:pathLst>
                </a:custGeom>
                <a:grpFill/>
                <a:ln w="2609"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B649BE83-BDF8-2AE0-DF90-00B50CA5249B}"/>
                    </a:ext>
                  </a:extLst>
                </p:cNvPr>
                <p:cNvSpPr/>
                <p:nvPr/>
              </p:nvSpPr>
              <p:spPr>
                <a:xfrm>
                  <a:off x="6240940" y="3014460"/>
                  <a:ext cx="277390" cy="118334"/>
                </a:xfrm>
                <a:custGeom>
                  <a:avLst/>
                  <a:gdLst>
                    <a:gd name="connsiteX0" fmla="*/ 252465 w 277390"/>
                    <a:gd name="connsiteY0" fmla="*/ 7425 h 118334"/>
                    <a:gd name="connsiteX1" fmla="*/ 258001 w 277390"/>
                    <a:gd name="connsiteY1" fmla="*/ 4565 h 118334"/>
                    <a:gd name="connsiteX2" fmla="*/ 259549 w 277390"/>
                    <a:gd name="connsiteY2" fmla="*/ 4565 h 118334"/>
                    <a:gd name="connsiteX3" fmla="*/ 265085 w 277390"/>
                    <a:gd name="connsiteY3" fmla="*/ 3411 h 118334"/>
                    <a:gd name="connsiteX4" fmla="*/ 277391 w 277390"/>
                    <a:gd name="connsiteY4" fmla="*/ 12017 h 118334"/>
                    <a:gd name="connsiteX5" fmla="*/ 269388 w 277390"/>
                    <a:gd name="connsiteY5" fmla="*/ 28652 h 118334"/>
                    <a:gd name="connsiteX6" fmla="*/ 257056 w 277390"/>
                    <a:gd name="connsiteY6" fmla="*/ 40407 h 118334"/>
                    <a:gd name="connsiteX7" fmla="*/ 245984 w 277390"/>
                    <a:gd name="connsiteY7" fmla="*/ 42978 h 118334"/>
                    <a:gd name="connsiteX8" fmla="*/ 222579 w 277390"/>
                    <a:gd name="connsiteY8" fmla="*/ 48987 h 118334"/>
                    <a:gd name="connsiteX9" fmla="*/ 190254 w 277390"/>
                    <a:gd name="connsiteY9" fmla="*/ 68482 h 118334"/>
                    <a:gd name="connsiteX10" fmla="*/ 157010 w 277390"/>
                    <a:gd name="connsiteY10" fmla="*/ 86534 h 118334"/>
                    <a:gd name="connsiteX11" fmla="*/ 26160 w 277390"/>
                    <a:gd name="connsiteY11" fmla="*/ 118335 h 118334"/>
                    <a:gd name="connsiteX12" fmla="*/ 0 w 277390"/>
                    <a:gd name="connsiteY12" fmla="*/ 116052 h 118334"/>
                    <a:gd name="connsiteX13" fmla="*/ 0 w 277390"/>
                    <a:gd name="connsiteY13" fmla="*/ 82519 h 118334"/>
                    <a:gd name="connsiteX14" fmla="*/ 40643 w 277390"/>
                    <a:gd name="connsiteY14" fmla="*/ 87977 h 118334"/>
                    <a:gd name="connsiteX15" fmla="*/ 47727 w 277390"/>
                    <a:gd name="connsiteY15" fmla="*/ 87977 h 118334"/>
                    <a:gd name="connsiteX16" fmla="*/ 82834 w 277390"/>
                    <a:gd name="connsiteY16" fmla="*/ 85117 h 118334"/>
                    <a:gd name="connsiteX17" fmla="*/ 148115 w 277390"/>
                    <a:gd name="connsiteY17" fmla="*/ 67354 h 118334"/>
                    <a:gd name="connsiteX18" fmla="*/ 196157 w 277390"/>
                    <a:gd name="connsiteY18" fmla="*/ 46153 h 118334"/>
                    <a:gd name="connsiteX19" fmla="*/ 200460 w 277390"/>
                    <a:gd name="connsiteY19" fmla="*/ 40722 h 118334"/>
                    <a:gd name="connsiteX20" fmla="*/ 215233 w 277390"/>
                    <a:gd name="connsiteY20" fmla="*/ 16058 h 118334"/>
                    <a:gd name="connsiteX21" fmla="*/ 237089 w 277390"/>
                    <a:gd name="connsiteY21" fmla="*/ 0 h 118334"/>
                    <a:gd name="connsiteX22" fmla="*/ 248791 w 277390"/>
                    <a:gd name="connsiteY22" fmla="*/ 6297 h 118334"/>
                    <a:gd name="connsiteX23" fmla="*/ 252465 w 277390"/>
                    <a:gd name="connsiteY23" fmla="*/ 7425 h 118334"/>
                    <a:gd name="connsiteX24" fmla="*/ 239844 w 277390"/>
                    <a:gd name="connsiteY24" fmla="*/ 18603 h 118334"/>
                    <a:gd name="connsiteX25" fmla="*/ 230923 w 277390"/>
                    <a:gd name="connsiteY25" fmla="*/ 13723 h 118334"/>
                    <a:gd name="connsiteX26" fmla="*/ 215836 w 277390"/>
                    <a:gd name="connsiteY26" fmla="*/ 24612 h 118334"/>
                    <a:gd name="connsiteX27" fmla="*/ 209067 w 277390"/>
                    <a:gd name="connsiteY27" fmla="*/ 35212 h 118334"/>
                    <a:gd name="connsiteX28" fmla="*/ 205078 w 277390"/>
                    <a:gd name="connsiteY28" fmla="*/ 42375 h 118334"/>
                    <a:gd name="connsiteX29" fmla="*/ 239844 w 277390"/>
                    <a:gd name="connsiteY29" fmla="*/ 18603 h 118334"/>
                    <a:gd name="connsiteX30" fmla="*/ 267867 w 277390"/>
                    <a:gd name="connsiteY30" fmla="*/ 19443 h 118334"/>
                    <a:gd name="connsiteX31" fmla="*/ 260152 w 277390"/>
                    <a:gd name="connsiteY31" fmla="*/ 15428 h 118334"/>
                    <a:gd name="connsiteX32" fmla="*/ 232445 w 277390"/>
                    <a:gd name="connsiteY32" fmla="*/ 40354 h 118334"/>
                    <a:gd name="connsiteX33" fmla="*/ 252465 w 277390"/>
                    <a:gd name="connsiteY33" fmla="*/ 31748 h 118334"/>
                    <a:gd name="connsiteX34" fmla="*/ 267867 w 277390"/>
                    <a:gd name="connsiteY34" fmla="*/ 19443 h 1183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77390" h="118334">
                      <a:moveTo>
                        <a:pt x="252465" y="7425"/>
                      </a:moveTo>
                      <a:lnTo>
                        <a:pt x="258001" y="4565"/>
                      </a:lnTo>
                      <a:cubicBezTo>
                        <a:pt x="258421" y="4775"/>
                        <a:pt x="258919" y="4775"/>
                        <a:pt x="259549" y="4565"/>
                      </a:cubicBezTo>
                      <a:cubicBezTo>
                        <a:pt x="262435" y="3805"/>
                        <a:pt x="264272" y="3411"/>
                        <a:pt x="265085" y="3411"/>
                      </a:cubicBezTo>
                      <a:cubicBezTo>
                        <a:pt x="273298" y="3411"/>
                        <a:pt x="277391" y="6271"/>
                        <a:pt x="277391" y="12017"/>
                      </a:cubicBezTo>
                      <a:cubicBezTo>
                        <a:pt x="277391" y="16032"/>
                        <a:pt x="274715" y="21568"/>
                        <a:pt x="269388" y="28652"/>
                      </a:cubicBezTo>
                      <a:cubicBezTo>
                        <a:pt x="265479" y="33821"/>
                        <a:pt x="261386" y="37731"/>
                        <a:pt x="257056" y="40407"/>
                      </a:cubicBezTo>
                      <a:lnTo>
                        <a:pt x="245984" y="42978"/>
                      </a:lnTo>
                      <a:cubicBezTo>
                        <a:pt x="241864" y="43949"/>
                        <a:pt x="234072" y="45943"/>
                        <a:pt x="222579" y="48987"/>
                      </a:cubicBezTo>
                      <a:lnTo>
                        <a:pt x="190254" y="68482"/>
                      </a:lnTo>
                      <a:cubicBezTo>
                        <a:pt x="176898" y="76511"/>
                        <a:pt x="165826" y="82519"/>
                        <a:pt x="157010" y="86534"/>
                      </a:cubicBezTo>
                      <a:cubicBezTo>
                        <a:pt x="109991" y="107734"/>
                        <a:pt x="66383" y="118335"/>
                        <a:pt x="26160" y="118335"/>
                      </a:cubicBezTo>
                      <a:cubicBezTo>
                        <a:pt x="16504" y="118335"/>
                        <a:pt x="7793" y="117574"/>
                        <a:pt x="0" y="116052"/>
                      </a:cubicBezTo>
                      <a:lnTo>
                        <a:pt x="0" y="82519"/>
                      </a:lnTo>
                      <a:cubicBezTo>
                        <a:pt x="12726" y="86140"/>
                        <a:pt x="26265" y="87977"/>
                        <a:pt x="40643" y="87977"/>
                      </a:cubicBezTo>
                      <a:lnTo>
                        <a:pt x="47727" y="87977"/>
                      </a:lnTo>
                      <a:cubicBezTo>
                        <a:pt x="60243" y="87977"/>
                        <a:pt x="71945" y="87032"/>
                        <a:pt x="82834" y="85117"/>
                      </a:cubicBezTo>
                      <a:cubicBezTo>
                        <a:pt x="100283" y="82073"/>
                        <a:pt x="122034" y="76143"/>
                        <a:pt x="148115" y="67354"/>
                      </a:cubicBezTo>
                      <a:cubicBezTo>
                        <a:pt x="169053" y="60296"/>
                        <a:pt x="185059" y="53211"/>
                        <a:pt x="196157" y="46153"/>
                      </a:cubicBezTo>
                      <a:cubicBezTo>
                        <a:pt x="197391" y="45392"/>
                        <a:pt x="198834" y="43582"/>
                        <a:pt x="200460" y="40722"/>
                      </a:cubicBezTo>
                      <a:cubicBezTo>
                        <a:pt x="208463" y="26763"/>
                        <a:pt x="213396" y="18550"/>
                        <a:pt x="215233" y="16058"/>
                      </a:cubicBezTo>
                      <a:cubicBezTo>
                        <a:pt x="222815" y="5379"/>
                        <a:pt x="230110" y="0"/>
                        <a:pt x="237089" y="0"/>
                      </a:cubicBezTo>
                      <a:cubicBezTo>
                        <a:pt x="242022" y="0"/>
                        <a:pt x="245905" y="2099"/>
                        <a:pt x="248791" y="6297"/>
                      </a:cubicBezTo>
                      <a:cubicBezTo>
                        <a:pt x="249185" y="7032"/>
                        <a:pt x="250418" y="7425"/>
                        <a:pt x="252465" y="7425"/>
                      </a:cubicBezTo>
                      <a:close/>
                      <a:moveTo>
                        <a:pt x="239844" y="18603"/>
                      </a:moveTo>
                      <a:cubicBezTo>
                        <a:pt x="239844" y="15349"/>
                        <a:pt x="236879" y="13723"/>
                        <a:pt x="230923" y="13723"/>
                      </a:cubicBezTo>
                      <a:cubicBezTo>
                        <a:pt x="225990" y="13723"/>
                        <a:pt x="220979" y="17343"/>
                        <a:pt x="215836" y="24612"/>
                      </a:cubicBezTo>
                      <a:cubicBezTo>
                        <a:pt x="213160" y="28442"/>
                        <a:pt x="210903" y="31958"/>
                        <a:pt x="209067" y="35212"/>
                      </a:cubicBezTo>
                      <a:lnTo>
                        <a:pt x="205078" y="42375"/>
                      </a:lnTo>
                      <a:cubicBezTo>
                        <a:pt x="228247" y="33218"/>
                        <a:pt x="239844" y="25294"/>
                        <a:pt x="239844" y="18603"/>
                      </a:cubicBezTo>
                      <a:close/>
                      <a:moveTo>
                        <a:pt x="267867" y="19443"/>
                      </a:moveTo>
                      <a:cubicBezTo>
                        <a:pt x="267867" y="16766"/>
                        <a:pt x="265295" y="15428"/>
                        <a:pt x="260152" y="15428"/>
                      </a:cubicBezTo>
                      <a:cubicBezTo>
                        <a:pt x="251336" y="15428"/>
                        <a:pt x="242100" y="23746"/>
                        <a:pt x="232445" y="40354"/>
                      </a:cubicBezTo>
                      <a:cubicBezTo>
                        <a:pt x="237771" y="38833"/>
                        <a:pt x="244462" y="35973"/>
                        <a:pt x="252465" y="31748"/>
                      </a:cubicBezTo>
                      <a:cubicBezTo>
                        <a:pt x="262724" y="26422"/>
                        <a:pt x="267867" y="22329"/>
                        <a:pt x="267867" y="19443"/>
                      </a:cubicBezTo>
                      <a:close/>
                    </a:path>
                  </a:pathLst>
                </a:custGeom>
                <a:grpFill/>
                <a:ln w="2609"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90D73F77-2AD4-D4BE-23D4-570E632B5DBE}"/>
                    </a:ext>
                  </a:extLst>
                </p:cNvPr>
                <p:cNvSpPr/>
                <p:nvPr/>
              </p:nvSpPr>
              <p:spPr>
                <a:xfrm>
                  <a:off x="6149965" y="3030938"/>
                  <a:ext cx="95277" cy="99443"/>
                </a:xfrm>
                <a:custGeom>
                  <a:avLst/>
                  <a:gdLst>
                    <a:gd name="connsiteX0" fmla="*/ 90975 w 95277"/>
                    <a:gd name="connsiteY0" fmla="*/ 99443 h 99443"/>
                    <a:gd name="connsiteX1" fmla="*/ 86042 w 95277"/>
                    <a:gd name="connsiteY1" fmla="*/ 98289 h 99443"/>
                    <a:gd name="connsiteX2" fmla="*/ 57101 w 95277"/>
                    <a:gd name="connsiteY2" fmla="*/ 80814 h 99443"/>
                    <a:gd name="connsiteX3" fmla="*/ 49702 w 95277"/>
                    <a:gd name="connsiteY3" fmla="*/ 63628 h 99443"/>
                    <a:gd name="connsiteX4" fmla="*/ 40781 w 95277"/>
                    <a:gd name="connsiteY4" fmla="*/ 80237 h 99443"/>
                    <a:gd name="connsiteX5" fmla="*/ 18006 w 95277"/>
                    <a:gd name="connsiteY5" fmla="*/ 95429 h 99443"/>
                    <a:gd name="connsiteX6" fmla="*/ 453 w 95277"/>
                    <a:gd name="connsiteY6" fmla="*/ 98866 h 99443"/>
                    <a:gd name="connsiteX7" fmla="*/ 2604 w 95277"/>
                    <a:gd name="connsiteY7" fmla="*/ 94851 h 99443"/>
                    <a:gd name="connsiteX8" fmla="*/ 19239 w 95277"/>
                    <a:gd name="connsiteY8" fmla="*/ 82231 h 99443"/>
                    <a:gd name="connsiteX9" fmla="*/ 55579 w 95277"/>
                    <a:gd name="connsiteY9" fmla="*/ 32378 h 99443"/>
                    <a:gd name="connsiteX10" fmla="*/ 61431 w 95277"/>
                    <a:gd name="connsiteY10" fmla="*/ 14903 h 99443"/>
                    <a:gd name="connsiteX11" fmla="*/ 69748 w 95277"/>
                    <a:gd name="connsiteY11" fmla="*/ 0 h 99443"/>
                    <a:gd name="connsiteX12" fmla="*/ 70666 w 95277"/>
                    <a:gd name="connsiteY12" fmla="*/ 1994 h 99443"/>
                    <a:gd name="connsiteX13" fmla="*/ 66652 w 95277"/>
                    <a:gd name="connsiteY13" fmla="*/ 19469 h 99443"/>
                    <a:gd name="connsiteX14" fmla="*/ 64186 w 95277"/>
                    <a:gd name="connsiteY14" fmla="*/ 37232 h 99443"/>
                    <a:gd name="connsiteX15" fmla="*/ 77436 w 95277"/>
                    <a:gd name="connsiteY15" fmla="*/ 60164 h 99443"/>
                    <a:gd name="connsiteX16" fmla="*/ 90975 w 95277"/>
                    <a:gd name="connsiteY16" fmla="*/ 65911 h 99443"/>
                    <a:gd name="connsiteX17" fmla="*/ 95278 w 95277"/>
                    <a:gd name="connsiteY17" fmla="*/ 81391 h 99443"/>
                    <a:gd name="connsiteX18" fmla="*/ 92497 w 95277"/>
                    <a:gd name="connsiteY18" fmla="*/ 95717 h 99443"/>
                    <a:gd name="connsiteX19" fmla="*/ 90975 w 95277"/>
                    <a:gd name="connsiteY19" fmla="*/ 99443 h 994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95277" h="99443">
                      <a:moveTo>
                        <a:pt x="90975" y="99443"/>
                      </a:moveTo>
                      <a:lnTo>
                        <a:pt x="86042" y="98289"/>
                      </a:lnTo>
                      <a:cubicBezTo>
                        <a:pt x="73107" y="95245"/>
                        <a:pt x="63451" y="89394"/>
                        <a:pt x="57101" y="80814"/>
                      </a:cubicBezTo>
                      <a:cubicBezTo>
                        <a:pt x="54215" y="76983"/>
                        <a:pt x="51749" y="71263"/>
                        <a:pt x="49702" y="63628"/>
                      </a:cubicBezTo>
                      <a:cubicBezTo>
                        <a:pt x="47839" y="66698"/>
                        <a:pt x="44874" y="72234"/>
                        <a:pt x="40781" y="80237"/>
                      </a:cubicBezTo>
                      <a:cubicBezTo>
                        <a:pt x="37501" y="86717"/>
                        <a:pt x="29892" y="91808"/>
                        <a:pt x="18006" y="95429"/>
                      </a:cubicBezTo>
                      <a:cubicBezTo>
                        <a:pt x="13703" y="96767"/>
                        <a:pt x="7852" y="97921"/>
                        <a:pt x="453" y="98866"/>
                      </a:cubicBezTo>
                      <a:cubicBezTo>
                        <a:pt x="-570" y="98105"/>
                        <a:pt x="138" y="96767"/>
                        <a:pt x="2604" y="94851"/>
                      </a:cubicBezTo>
                      <a:lnTo>
                        <a:pt x="19239" y="82231"/>
                      </a:lnTo>
                      <a:cubicBezTo>
                        <a:pt x="36898" y="68849"/>
                        <a:pt x="48994" y="52240"/>
                        <a:pt x="55579" y="32378"/>
                      </a:cubicBezTo>
                      <a:lnTo>
                        <a:pt x="61431" y="14903"/>
                      </a:lnTo>
                      <a:cubicBezTo>
                        <a:pt x="64710" y="4985"/>
                        <a:pt x="67492" y="0"/>
                        <a:pt x="69748" y="0"/>
                      </a:cubicBezTo>
                      <a:cubicBezTo>
                        <a:pt x="70561" y="0"/>
                        <a:pt x="70876" y="682"/>
                        <a:pt x="70666" y="1994"/>
                      </a:cubicBezTo>
                      <a:cubicBezTo>
                        <a:pt x="70457" y="3332"/>
                        <a:pt x="69118" y="9157"/>
                        <a:pt x="66652" y="19469"/>
                      </a:cubicBezTo>
                      <a:cubicBezTo>
                        <a:pt x="64999" y="26343"/>
                        <a:pt x="64186" y="32273"/>
                        <a:pt x="64186" y="37232"/>
                      </a:cubicBezTo>
                      <a:cubicBezTo>
                        <a:pt x="64186" y="46416"/>
                        <a:pt x="68594" y="54051"/>
                        <a:pt x="77436" y="60164"/>
                      </a:cubicBezTo>
                      <a:cubicBezTo>
                        <a:pt x="79902" y="61896"/>
                        <a:pt x="84415" y="63812"/>
                        <a:pt x="90975" y="65911"/>
                      </a:cubicBezTo>
                      <a:cubicBezTo>
                        <a:pt x="93835" y="72024"/>
                        <a:pt x="95278" y="77193"/>
                        <a:pt x="95278" y="81391"/>
                      </a:cubicBezTo>
                      <a:cubicBezTo>
                        <a:pt x="95278" y="86560"/>
                        <a:pt x="94360" y="91335"/>
                        <a:pt x="92497" y="95717"/>
                      </a:cubicBezTo>
                      <a:cubicBezTo>
                        <a:pt x="92313" y="96688"/>
                        <a:pt x="91788" y="97921"/>
                        <a:pt x="90975" y="99443"/>
                      </a:cubicBezTo>
                      <a:close/>
                    </a:path>
                  </a:pathLst>
                </a:custGeom>
                <a:grpFill/>
                <a:ln w="2609"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5CF48307-7F3E-483C-65E0-CC2915814EA8}"/>
                    </a:ext>
                  </a:extLst>
                </p:cNvPr>
                <p:cNvSpPr/>
                <p:nvPr/>
              </p:nvSpPr>
              <p:spPr>
                <a:xfrm>
                  <a:off x="6302259" y="2970275"/>
                  <a:ext cx="132109" cy="102644"/>
                </a:xfrm>
                <a:custGeom>
                  <a:avLst/>
                  <a:gdLst>
                    <a:gd name="connsiteX0" fmla="*/ 90365 w 132109"/>
                    <a:gd name="connsiteY0" fmla="*/ 18236 h 102644"/>
                    <a:gd name="connsiteX1" fmla="*/ 132110 w 132109"/>
                    <a:gd name="connsiteY1" fmla="*/ 0 h 102644"/>
                    <a:gd name="connsiteX2" fmla="*/ 128909 w 132109"/>
                    <a:gd name="connsiteY2" fmla="*/ 5667 h 102644"/>
                    <a:gd name="connsiteX3" fmla="*/ 129145 w 132109"/>
                    <a:gd name="connsiteY3" fmla="*/ 8029 h 102644"/>
                    <a:gd name="connsiteX4" fmla="*/ 127754 w 132109"/>
                    <a:gd name="connsiteY4" fmla="*/ 8265 h 102644"/>
                    <a:gd name="connsiteX5" fmla="*/ 118098 w 132109"/>
                    <a:gd name="connsiteY5" fmla="*/ 18944 h 102644"/>
                    <a:gd name="connsiteX6" fmla="*/ 91965 w 132109"/>
                    <a:gd name="connsiteY6" fmla="*/ 30489 h 102644"/>
                    <a:gd name="connsiteX7" fmla="*/ 87819 w 132109"/>
                    <a:gd name="connsiteY7" fmla="*/ 32824 h 102644"/>
                    <a:gd name="connsiteX8" fmla="*/ 29229 w 132109"/>
                    <a:gd name="connsiteY8" fmla="*/ 57094 h 102644"/>
                    <a:gd name="connsiteX9" fmla="*/ 22145 w 132109"/>
                    <a:gd name="connsiteY9" fmla="*/ 62211 h 102644"/>
                    <a:gd name="connsiteX10" fmla="*/ 22539 w 132109"/>
                    <a:gd name="connsiteY10" fmla="*/ 79869 h 102644"/>
                    <a:gd name="connsiteX11" fmla="*/ 10312 w 132109"/>
                    <a:gd name="connsiteY11" fmla="*/ 95822 h 102644"/>
                    <a:gd name="connsiteX12" fmla="*/ 0 w 132109"/>
                    <a:gd name="connsiteY12" fmla="*/ 102644 h 102644"/>
                    <a:gd name="connsiteX13" fmla="*/ 13434 w 132109"/>
                    <a:gd name="connsiteY13" fmla="*/ 83910 h 102644"/>
                    <a:gd name="connsiteX14" fmla="*/ 10653 w 132109"/>
                    <a:gd name="connsiteY14" fmla="*/ 68351 h 102644"/>
                    <a:gd name="connsiteX15" fmla="*/ 20964 w 132109"/>
                    <a:gd name="connsiteY15" fmla="*/ 51873 h 102644"/>
                    <a:gd name="connsiteX16" fmla="*/ 90365 w 132109"/>
                    <a:gd name="connsiteY16" fmla="*/ 18236 h 102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2109" h="102644">
                      <a:moveTo>
                        <a:pt x="90365" y="18236"/>
                      </a:moveTo>
                      <a:cubicBezTo>
                        <a:pt x="104769" y="13355"/>
                        <a:pt x="117994" y="5589"/>
                        <a:pt x="132110" y="0"/>
                      </a:cubicBezTo>
                      <a:cubicBezTo>
                        <a:pt x="131139" y="1942"/>
                        <a:pt x="130457" y="4067"/>
                        <a:pt x="128909" y="5667"/>
                      </a:cubicBezTo>
                      <a:cubicBezTo>
                        <a:pt x="128961" y="6271"/>
                        <a:pt x="129066" y="7425"/>
                        <a:pt x="129145" y="8029"/>
                      </a:cubicBezTo>
                      <a:lnTo>
                        <a:pt x="127754" y="8265"/>
                      </a:lnTo>
                      <a:cubicBezTo>
                        <a:pt x="125052" y="12227"/>
                        <a:pt x="122664" y="16819"/>
                        <a:pt x="118098" y="18944"/>
                      </a:cubicBezTo>
                      <a:cubicBezTo>
                        <a:pt x="109335" y="22670"/>
                        <a:pt x="101096" y="27655"/>
                        <a:pt x="91965" y="30489"/>
                      </a:cubicBezTo>
                      <a:cubicBezTo>
                        <a:pt x="90601" y="31250"/>
                        <a:pt x="89210" y="32037"/>
                        <a:pt x="87819" y="32824"/>
                      </a:cubicBezTo>
                      <a:cubicBezTo>
                        <a:pt x="68036" y="40223"/>
                        <a:pt x="48462" y="48331"/>
                        <a:pt x="29229" y="57094"/>
                      </a:cubicBezTo>
                      <a:cubicBezTo>
                        <a:pt x="26684" y="58459"/>
                        <a:pt x="23562" y="59456"/>
                        <a:pt x="22145" y="62211"/>
                      </a:cubicBezTo>
                      <a:cubicBezTo>
                        <a:pt x="22119" y="68062"/>
                        <a:pt x="24402" y="74097"/>
                        <a:pt x="22539" y="79869"/>
                      </a:cubicBezTo>
                      <a:cubicBezTo>
                        <a:pt x="19784" y="86062"/>
                        <a:pt x="14982" y="91047"/>
                        <a:pt x="10312" y="95822"/>
                      </a:cubicBezTo>
                      <a:cubicBezTo>
                        <a:pt x="7294" y="98630"/>
                        <a:pt x="4303" y="102041"/>
                        <a:pt x="0" y="102644"/>
                      </a:cubicBezTo>
                      <a:cubicBezTo>
                        <a:pt x="1522" y="94773"/>
                        <a:pt x="11965" y="91939"/>
                        <a:pt x="13434" y="83910"/>
                      </a:cubicBezTo>
                      <a:cubicBezTo>
                        <a:pt x="13277" y="78584"/>
                        <a:pt x="8869" y="73756"/>
                        <a:pt x="10653" y="68351"/>
                      </a:cubicBezTo>
                      <a:cubicBezTo>
                        <a:pt x="13014" y="62316"/>
                        <a:pt x="16320" y="56465"/>
                        <a:pt x="20964" y="51873"/>
                      </a:cubicBezTo>
                      <a:cubicBezTo>
                        <a:pt x="41509" y="35946"/>
                        <a:pt x="66566" y="27917"/>
                        <a:pt x="90365" y="18236"/>
                      </a:cubicBezTo>
                      <a:close/>
                    </a:path>
                  </a:pathLst>
                </a:custGeom>
                <a:grpFill/>
                <a:ln w="2609"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BF088538-86A1-CB2E-1245-560433D74CBA}"/>
                    </a:ext>
                  </a:extLst>
                </p:cNvPr>
                <p:cNvSpPr/>
                <p:nvPr/>
              </p:nvSpPr>
              <p:spPr>
                <a:xfrm>
                  <a:off x="7065687" y="3049725"/>
                  <a:ext cx="45680" cy="84246"/>
                </a:xfrm>
                <a:custGeom>
                  <a:avLst/>
                  <a:gdLst>
                    <a:gd name="connsiteX0" fmla="*/ 45681 w 45680"/>
                    <a:gd name="connsiteY0" fmla="*/ 29151 h 84246"/>
                    <a:gd name="connsiteX1" fmla="*/ 34556 w 45680"/>
                    <a:gd name="connsiteY1" fmla="*/ 64861 h 84246"/>
                    <a:gd name="connsiteX2" fmla="*/ 10285 w 45680"/>
                    <a:gd name="connsiteY2" fmla="*/ 81417 h 84246"/>
                    <a:gd name="connsiteX3" fmla="*/ 2860 w 45680"/>
                    <a:gd name="connsiteY3" fmla="*/ 83989 h 84246"/>
                    <a:gd name="connsiteX4" fmla="*/ 0 w 45680"/>
                    <a:gd name="connsiteY4" fmla="*/ 82834 h 84246"/>
                    <a:gd name="connsiteX5" fmla="*/ 289 w 45680"/>
                    <a:gd name="connsiteY5" fmla="*/ 81706 h 84246"/>
                    <a:gd name="connsiteX6" fmla="*/ 6297 w 45680"/>
                    <a:gd name="connsiteY6" fmla="*/ 75697 h 84246"/>
                    <a:gd name="connsiteX7" fmla="*/ 15428 w 45680"/>
                    <a:gd name="connsiteY7" fmla="*/ 67983 h 84246"/>
                    <a:gd name="connsiteX8" fmla="*/ 29990 w 45680"/>
                    <a:gd name="connsiteY8" fmla="*/ 51427 h 84246"/>
                    <a:gd name="connsiteX9" fmla="*/ 17711 w 45680"/>
                    <a:gd name="connsiteY9" fmla="*/ 32299 h 84246"/>
                    <a:gd name="connsiteX10" fmla="*/ 14274 w 45680"/>
                    <a:gd name="connsiteY10" fmla="*/ 28862 h 84246"/>
                    <a:gd name="connsiteX11" fmla="*/ 19128 w 45680"/>
                    <a:gd name="connsiteY11" fmla="*/ 17448 h 84246"/>
                    <a:gd name="connsiteX12" fmla="*/ 25399 w 45680"/>
                    <a:gd name="connsiteY12" fmla="*/ 3437 h 84246"/>
                    <a:gd name="connsiteX13" fmla="*/ 27681 w 45680"/>
                    <a:gd name="connsiteY13" fmla="*/ 577 h 84246"/>
                    <a:gd name="connsiteX14" fmla="*/ 27970 w 45680"/>
                    <a:gd name="connsiteY14" fmla="*/ 0 h 84246"/>
                    <a:gd name="connsiteX15" fmla="*/ 33979 w 45680"/>
                    <a:gd name="connsiteY15" fmla="*/ 5431 h 84246"/>
                    <a:gd name="connsiteX16" fmla="*/ 41981 w 45680"/>
                    <a:gd name="connsiteY16" fmla="*/ 14562 h 84246"/>
                    <a:gd name="connsiteX17" fmla="*/ 45681 w 45680"/>
                    <a:gd name="connsiteY17" fmla="*/ 29151 h 84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5680" h="84246">
                      <a:moveTo>
                        <a:pt x="45681" y="29151"/>
                      </a:moveTo>
                      <a:cubicBezTo>
                        <a:pt x="45681" y="39436"/>
                        <a:pt x="41981" y="51322"/>
                        <a:pt x="34556" y="64861"/>
                      </a:cubicBezTo>
                      <a:cubicBezTo>
                        <a:pt x="30935" y="71525"/>
                        <a:pt x="22854" y="77036"/>
                        <a:pt x="10285" y="81417"/>
                      </a:cubicBezTo>
                      <a:lnTo>
                        <a:pt x="2860" y="83989"/>
                      </a:lnTo>
                      <a:cubicBezTo>
                        <a:pt x="971" y="84566"/>
                        <a:pt x="0" y="84172"/>
                        <a:pt x="0" y="82834"/>
                      </a:cubicBezTo>
                      <a:cubicBezTo>
                        <a:pt x="0" y="82467"/>
                        <a:pt x="105" y="82073"/>
                        <a:pt x="289" y="81706"/>
                      </a:cubicBezTo>
                      <a:cubicBezTo>
                        <a:pt x="1627" y="80000"/>
                        <a:pt x="3621" y="77980"/>
                        <a:pt x="6297" y="75697"/>
                      </a:cubicBezTo>
                      <a:lnTo>
                        <a:pt x="15428" y="67983"/>
                      </a:lnTo>
                      <a:cubicBezTo>
                        <a:pt x="25136" y="59797"/>
                        <a:pt x="29990" y="54287"/>
                        <a:pt x="29990" y="51427"/>
                      </a:cubicBezTo>
                      <a:cubicBezTo>
                        <a:pt x="29990" y="44946"/>
                        <a:pt x="25897" y="38570"/>
                        <a:pt x="17711" y="32299"/>
                      </a:cubicBezTo>
                      <a:cubicBezTo>
                        <a:pt x="15428" y="30594"/>
                        <a:pt x="14274" y="29439"/>
                        <a:pt x="14274" y="28862"/>
                      </a:cubicBezTo>
                      <a:lnTo>
                        <a:pt x="19128" y="17448"/>
                      </a:lnTo>
                      <a:lnTo>
                        <a:pt x="25399" y="3437"/>
                      </a:lnTo>
                      <a:cubicBezTo>
                        <a:pt x="25976" y="2283"/>
                        <a:pt x="26737" y="1338"/>
                        <a:pt x="27681" y="577"/>
                      </a:cubicBezTo>
                      <a:cubicBezTo>
                        <a:pt x="27681" y="394"/>
                        <a:pt x="27786" y="210"/>
                        <a:pt x="27970" y="0"/>
                      </a:cubicBezTo>
                      <a:lnTo>
                        <a:pt x="33979" y="5431"/>
                      </a:lnTo>
                      <a:cubicBezTo>
                        <a:pt x="37967" y="9052"/>
                        <a:pt x="40643" y="12096"/>
                        <a:pt x="41981" y="14562"/>
                      </a:cubicBezTo>
                      <a:cubicBezTo>
                        <a:pt x="44448" y="19128"/>
                        <a:pt x="45681" y="23982"/>
                        <a:pt x="45681" y="29151"/>
                      </a:cubicBezTo>
                      <a:close/>
                    </a:path>
                  </a:pathLst>
                </a:custGeom>
                <a:grpFill/>
                <a:ln w="2609"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983655FA-A667-8104-E81F-9528A1DCCF36}"/>
                    </a:ext>
                  </a:extLst>
                </p:cNvPr>
                <p:cNvSpPr/>
                <p:nvPr/>
              </p:nvSpPr>
              <p:spPr>
                <a:xfrm>
                  <a:off x="7040472" y="3015064"/>
                  <a:ext cx="29964" cy="105399"/>
                </a:xfrm>
                <a:custGeom>
                  <a:avLst/>
                  <a:gdLst>
                    <a:gd name="connsiteX0" fmla="*/ 25084 w 29964"/>
                    <a:gd name="connsiteY0" fmla="*/ 5982 h 105399"/>
                    <a:gd name="connsiteX1" fmla="*/ 27655 w 29964"/>
                    <a:gd name="connsiteY1" fmla="*/ 1706 h 105399"/>
                    <a:gd name="connsiteX2" fmla="*/ 29098 w 29964"/>
                    <a:gd name="connsiteY2" fmla="*/ 0 h 105399"/>
                    <a:gd name="connsiteX3" fmla="*/ 29964 w 29964"/>
                    <a:gd name="connsiteY3" fmla="*/ 2283 h 105399"/>
                    <a:gd name="connsiteX4" fmla="*/ 28547 w 29964"/>
                    <a:gd name="connsiteY4" fmla="*/ 11991 h 105399"/>
                    <a:gd name="connsiteX5" fmla="*/ 26842 w 29964"/>
                    <a:gd name="connsiteY5" fmla="*/ 27996 h 105399"/>
                    <a:gd name="connsiteX6" fmla="*/ 23693 w 29964"/>
                    <a:gd name="connsiteY6" fmla="*/ 53421 h 105399"/>
                    <a:gd name="connsiteX7" fmla="*/ 16845 w 29964"/>
                    <a:gd name="connsiteY7" fmla="*/ 79423 h 105399"/>
                    <a:gd name="connsiteX8" fmla="*/ 10285 w 29964"/>
                    <a:gd name="connsiteY8" fmla="*/ 93120 h 105399"/>
                    <a:gd name="connsiteX9" fmla="*/ 866 w 29964"/>
                    <a:gd name="connsiteY9" fmla="*/ 105399 h 105399"/>
                    <a:gd name="connsiteX10" fmla="*/ 0 w 29964"/>
                    <a:gd name="connsiteY10" fmla="*/ 103405 h 105399"/>
                    <a:gd name="connsiteX11" fmla="*/ 11125 w 29964"/>
                    <a:gd name="connsiteY11" fmla="*/ 53710 h 105399"/>
                    <a:gd name="connsiteX12" fmla="*/ 13119 w 29964"/>
                    <a:gd name="connsiteY12" fmla="*/ 35710 h 105399"/>
                    <a:gd name="connsiteX13" fmla="*/ 16268 w 29964"/>
                    <a:gd name="connsiteY13" fmla="*/ 26842 h 105399"/>
                    <a:gd name="connsiteX14" fmla="*/ 25084 w 29964"/>
                    <a:gd name="connsiteY14" fmla="*/ 5982 h 105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9964" h="105399">
                      <a:moveTo>
                        <a:pt x="25084" y="5982"/>
                      </a:moveTo>
                      <a:cubicBezTo>
                        <a:pt x="25451" y="5221"/>
                        <a:pt x="26317" y="3805"/>
                        <a:pt x="27655" y="1706"/>
                      </a:cubicBezTo>
                      <a:cubicBezTo>
                        <a:pt x="27839" y="1312"/>
                        <a:pt x="28311" y="761"/>
                        <a:pt x="29098" y="0"/>
                      </a:cubicBezTo>
                      <a:cubicBezTo>
                        <a:pt x="29675" y="971"/>
                        <a:pt x="29964" y="1706"/>
                        <a:pt x="29964" y="2283"/>
                      </a:cubicBezTo>
                      <a:lnTo>
                        <a:pt x="28547" y="11991"/>
                      </a:lnTo>
                      <a:lnTo>
                        <a:pt x="26842" y="27996"/>
                      </a:lnTo>
                      <a:lnTo>
                        <a:pt x="23693" y="53421"/>
                      </a:lnTo>
                      <a:cubicBezTo>
                        <a:pt x="22355" y="63890"/>
                        <a:pt x="20072" y="72549"/>
                        <a:pt x="16845" y="79423"/>
                      </a:cubicBezTo>
                      <a:lnTo>
                        <a:pt x="10285" y="93120"/>
                      </a:lnTo>
                      <a:cubicBezTo>
                        <a:pt x="6297" y="101306"/>
                        <a:pt x="3149" y="105399"/>
                        <a:pt x="866" y="105399"/>
                      </a:cubicBezTo>
                      <a:lnTo>
                        <a:pt x="0" y="103405"/>
                      </a:lnTo>
                      <a:cubicBezTo>
                        <a:pt x="5904" y="83228"/>
                        <a:pt x="9603" y="66671"/>
                        <a:pt x="11125" y="53710"/>
                      </a:cubicBezTo>
                      <a:lnTo>
                        <a:pt x="13119" y="35710"/>
                      </a:lnTo>
                      <a:lnTo>
                        <a:pt x="16268" y="26842"/>
                      </a:lnTo>
                      <a:lnTo>
                        <a:pt x="25084" y="5982"/>
                      </a:lnTo>
                      <a:close/>
                    </a:path>
                  </a:pathLst>
                </a:custGeom>
                <a:grpFill/>
                <a:ln w="2609"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DC86A042-6AE2-4340-657B-E4F674030A02}"/>
                    </a:ext>
                  </a:extLst>
                </p:cNvPr>
                <p:cNvSpPr/>
                <p:nvPr/>
              </p:nvSpPr>
              <p:spPr>
                <a:xfrm>
                  <a:off x="7019245" y="3008189"/>
                  <a:ext cx="17133" cy="55415"/>
                </a:xfrm>
                <a:custGeom>
                  <a:avLst/>
                  <a:gdLst>
                    <a:gd name="connsiteX0" fmla="*/ 26 w 17133"/>
                    <a:gd name="connsiteY0" fmla="*/ 43713 h 55415"/>
                    <a:gd name="connsiteX1" fmla="*/ 4014 w 17133"/>
                    <a:gd name="connsiteY1" fmla="*/ 36288 h 55415"/>
                    <a:gd name="connsiteX2" fmla="*/ 4014 w 17133"/>
                    <a:gd name="connsiteY2" fmla="*/ 33139 h 55415"/>
                    <a:gd name="connsiteX3" fmla="*/ 3726 w 17133"/>
                    <a:gd name="connsiteY3" fmla="*/ 29151 h 55415"/>
                    <a:gd name="connsiteX4" fmla="*/ 3726 w 17133"/>
                    <a:gd name="connsiteY4" fmla="*/ 23719 h 55415"/>
                    <a:gd name="connsiteX5" fmla="*/ 10285 w 17133"/>
                    <a:gd name="connsiteY5" fmla="*/ 9997 h 55415"/>
                    <a:gd name="connsiteX6" fmla="*/ 15140 w 17133"/>
                    <a:gd name="connsiteY6" fmla="*/ 1417 h 55415"/>
                    <a:gd name="connsiteX7" fmla="*/ 16556 w 17133"/>
                    <a:gd name="connsiteY7" fmla="*/ 0 h 55415"/>
                    <a:gd name="connsiteX8" fmla="*/ 17134 w 17133"/>
                    <a:gd name="connsiteY8" fmla="*/ 5431 h 55415"/>
                    <a:gd name="connsiteX9" fmla="*/ 17134 w 17133"/>
                    <a:gd name="connsiteY9" fmla="*/ 12279 h 55415"/>
                    <a:gd name="connsiteX10" fmla="*/ 16425 w 17133"/>
                    <a:gd name="connsiteY10" fmla="*/ 23431 h 55415"/>
                    <a:gd name="connsiteX11" fmla="*/ 10705 w 17133"/>
                    <a:gd name="connsiteY11" fmla="*/ 40564 h 55415"/>
                    <a:gd name="connsiteX12" fmla="*/ 0 w 17133"/>
                    <a:gd name="connsiteY12" fmla="*/ 55415 h 55415"/>
                    <a:gd name="connsiteX13" fmla="*/ 0 w 17133"/>
                    <a:gd name="connsiteY13" fmla="*/ 43713 h 55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133" h="55415">
                      <a:moveTo>
                        <a:pt x="26" y="43713"/>
                      </a:moveTo>
                      <a:cubicBezTo>
                        <a:pt x="2676" y="42008"/>
                        <a:pt x="4014" y="39541"/>
                        <a:pt x="4014" y="36288"/>
                      </a:cubicBezTo>
                      <a:lnTo>
                        <a:pt x="4014" y="33139"/>
                      </a:lnTo>
                      <a:cubicBezTo>
                        <a:pt x="3831" y="31617"/>
                        <a:pt x="3726" y="30279"/>
                        <a:pt x="3726" y="29151"/>
                      </a:cubicBezTo>
                      <a:lnTo>
                        <a:pt x="3726" y="23719"/>
                      </a:lnTo>
                      <a:cubicBezTo>
                        <a:pt x="5248" y="19705"/>
                        <a:pt x="7452" y="15140"/>
                        <a:pt x="10285" y="9997"/>
                      </a:cubicBezTo>
                      <a:lnTo>
                        <a:pt x="15140" y="1417"/>
                      </a:lnTo>
                      <a:cubicBezTo>
                        <a:pt x="15323" y="1050"/>
                        <a:pt x="15795" y="551"/>
                        <a:pt x="16556" y="0"/>
                      </a:cubicBezTo>
                      <a:cubicBezTo>
                        <a:pt x="16950" y="0"/>
                        <a:pt x="17134" y="1810"/>
                        <a:pt x="17134" y="5431"/>
                      </a:cubicBezTo>
                      <a:lnTo>
                        <a:pt x="17134" y="12279"/>
                      </a:lnTo>
                      <a:cubicBezTo>
                        <a:pt x="17134" y="14746"/>
                        <a:pt x="16897" y="18472"/>
                        <a:pt x="16425" y="23431"/>
                      </a:cubicBezTo>
                      <a:cubicBezTo>
                        <a:pt x="15953" y="28390"/>
                        <a:pt x="14037" y="34110"/>
                        <a:pt x="10705" y="40564"/>
                      </a:cubicBezTo>
                      <a:cubicBezTo>
                        <a:pt x="7373" y="47045"/>
                        <a:pt x="3805" y="51978"/>
                        <a:pt x="0" y="55415"/>
                      </a:cubicBezTo>
                      <a:lnTo>
                        <a:pt x="0" y="43713"/>
                      </a:lnTo>
                      <a:close/>
                    </a:path>
                  </a:pathLst>
                </a:custGeom>
                <a:grpFill/>
                <a:ln w="2609"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21766AAA-167E-5630-FBAA-F84F49E8EE4D}"/>
                    </a:ext>
                  </a:extLst>
                </p:cNvPr>
                <p:cNvSpPr/>
                <p:nvPr/>
              </p:nvSpPr>
              <p:spPr>
                <a:xfrm>
                  <a:off x="6926729" y="3051378"/>
                  <a:ext cx="92542" cy="48829"/>
                </a:xfrm>
                <a:custGeom>
                  <a:avLst/>
                  <a:gdLst>
                    <a:gd name="connsiteX0" fmla="*/ 83674 w 92542"/>
                    <a:gd name="connsiteY0" fmla="*/ 18577 h 48829"/>
                    <a:gd name="connsiteX1" fmla="*/ 74832 w 92542"/>
                    <a:gd name="connsiteY1" fmla="*/ 24848 h 48829"/>
                    <a:gd name="connsiteX2" fmla="*/ 69978 w 92542"/>
                    <a:gd name="connsiteY2" fmla="*/ 26842 h 48829"/>
                    <a:gd name="connsiteX3" fmla="*/ 64258 w 92542"/>
                    <a:gd name="connsiteY3" fmla="*/ 31407 h 48829"/>
                    <a:gd name="connsiteX4" fmla="*/ 55704 w 92542"/>
                    <a:gd name="connsiteY4" fmla="*/ 36261 h 48829"/>
                    <a:gd name="connsiteX5" fmla="*/ 49984 w 92542"/>
                    <a:gd name="connsiteY5" fmla="*/ 41693 h 48829"/>
                    <a:gd name="connsiteX6" fmla="*/ 38570 w 92542"/>
                    <a:gd name="connsiteY6" fmla="*/ 48829 h 48829"/>
                    <a:gd name="connsiteX7" fmla="*/ 32299 w 92542"/>
                    <a:gd name="connsiteY7" fmla="*/ 46258 h 48829"/>
                    <a:gd name="connsiteX8" fmla="*/ 28285 w 92542"/>
                    <a:gd name="connsiteY8" fmla="*/ 45392 h 48829"/>
                    <a:gd name="connsiteX9" fmla="*/ 0 w 92542"/>
                    <a:gd name="connsiteY9" fmla="*/ 23405 h 48829"/>
                    <a:gd name="connsiteX10" fmla="*/ 21699 w 92542"/>
                    <a:gd name="connsiteY10" fmla="*/ 27970 h 48829"/>
                    <a:gd name="connsiteX11" fmla="*/ 29990 w 92542"/>
                    <a:gd name="connsiteY11" fmla="*/ 30253 h 48829"/>
                    <a:gd name="connsiteX12" fmla="*/ 42270 w 92542"/>
                    <a:gd name="connsiteY12" fmla="*/ 32824 h 48829"/>
                    <a:gd name="connsiteX13" fmla="*/ 52267 w 92542"/>
                    <a:gd name="connsiteY13" fmla="*/ 24821 h 48829"/>
                    <a:gd name="connsiteX14" fmla="*/ 57698 w 92542"/>
                    <a:gd name="connsiteY14" fmla="*/ 17973 h 48829"/>
                    <a:gd name="connsiteX15" fmla="*/ 60269 w 92542"/>
                    <a:gd name="connsiteY15" fmla="*/ 17685 h 48829"/>
                    <a:gd name="connsiteX16" fmla="*/ 62263 w 92542"/>
                    <a:gd name="connsiteY16" fmla="*/ 18262 h 48829"/>
                    <a:gd name="connsiteX17" fmla="*/ 64546 w 92542"/>
                    <a:gd name="connsiteY17" fmla="*/ 17973 h 48829"/>
                    <a:gd name="connsiteX18" fmla="*/ 67983 w 92542"/>
                    <a:gd name="connsiteY18" fmla="*/ 15691 h 48829"/>
                    <a:gd name="connsiteX19" fmla="*/ 74254 w 92542"/>
                    <a:gd name="connsiteY19" fmla="*/ 8265 h 48829"/>
                    <a:gd name="connsiteX20" fmla="*/ 79108 w 92542"/>
                    <a:gd name="connsiteY20" fmla="*/ 9420 h 48829"/>
                    <a:gd name="connsiteX21" fmla="*/ 84251 w 92542"/>
                    <a:gd name="connsiteY21" fmla="*/ 4277 h 48829"/>
                    <a:gd name="connsiteX22" fmla="*/ 87400 w 92542"/>
                    <a:gd name="connsiteY22" fmla="*/ 0 h 48829"/>
                    <a:gd name="connsiteX23" fmla="*/ 91126 w 92542"/>
                    <a:gd name="connsiteY23" fmla="*/ 1154 h 48829"/>
                    <a:gd name="connsiteX24" fmla="*/ 92542 w 92542"/>
                    <a:gd name="connsiteY24" fmla="*/ 577 h 48829"/>
                    <a:gd name="connsiteX25" fmla="*/ 92542 w 92542"/>
                    <a:gd name="connsiteY25" fmla="*/ 12280 h 48829"/>
                    <a:gd name="connsiteX26" fmla="*/ 83674 w 92542"/>
                    <a:gd name="connsiteY26" fmla="*/ 18577 h 48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92542" h="48829">
                      <a:moveTo>
                        <a:pt x="83674" y="18577"/>
                      </a:moveTo>
                      <a:cubicBezTo>
                        <a:pt x="79869" y="21253"/>
                        <a:pt x="76904" y="23326"/>
                        <a:pt x="74832" y="24848"/>
                      </a:cubicBezTo>
                      <a:lnTo>
                        <a:pt x="69978" y="26842"/>
                      </a:lnTo>
                      <a:lnTo>
                        <a:pt x="64258" y="31407"/>
                      </a:lnTo>
                      <a:lnTo>
                        <a:pt x="55704" y="36261"/>
                      </a:lnTo>
                      <a:cubicBezTo>
                        <a:pt x="54733" y="36839"/>
                        <a:pt x="52844" y="38649"/>
                        <a:pt x="49984" y="41693"/>
                      </a:cubicBezTo>
                      <a:cubicBezTo>
                        <a:pt x="45602" y="46442"/>
                        <a:pt x="41798" y="48829"/>
                        <a:pt x="38570" y="48829"/>
                      </a:cubicBezTo>
                      <a:cubicBezTo>
                        <a:pt x="38177" y="48829"/>
                        <a:pt x="36104" y="47964"/>
                        <a:pt x="32299" y="46258"/>
                      </a:cubicBezTo>
                      <a:cubicBezTo>
                        <a:pt x="30961" y="45681"/>
                        <a:pt x="29623" y="45392"/>
                        <a:pt x="28285" y="45392"/>
                      </a:cubicBezTo>
                      <a:lnTo>
                        <a:pt x="0" y="23405"/>
                      </a:lnTo>
                      <a:lnTo>
                        <a:pt x="21699" y="27970"/>
                      </a:lnTo>
                      <a:cubicBezTo>
                        <a:pt x="25504" y="28731"/>
                        <a:pt x="28259" y="29492"/>
                        <a:pt x="29990" y="30253"/>
                      </a:cubicBezTo>
                      <a:cubicBezTo>
                        <a:pt x="35500" y="31958"/>
                        <a:pt x="39594" y="32824"/>
                        <a:pt x="42270" y="32824"/>
                      </a:cubicBezTo>
                      <a:cubicBezTo>
                        <a:pt x="44553" y="32824"/>
                        <a:pt x="47885" y="30174"/>
                        <a:pt x="52267" y="24821"/>
                      </a:cubicBezTo>
                      <a:cubicBezTo>
                        <a:pt x="54943" y="21594"/>
                        <a:pt x="56753" y="19311"/>
                        <a:pt x="57698" y="17973"/>
                      </a:cubicBezTo>
                      <a:cubicBezTo>
                        <a:pt x="58275" y="17606"/>
                        <a:pt x="59115" y="17501"/>
                        <a:pt x="60269" y="17685"/>
                      </a:cubicBezTo>
                      <a:cubicBezTo>
                        <a:pt x="61214" y="18078"/>
                        <a:pt x="61896" y="18262"/>
                        <a:pt x="62263" y="18262"/>
                      </a:cubicBezTo>
                      <a:lnTo>
                        <a:pt x="64546" y="17973"/>
                      </a:lnTo>
                      <a:cubicBezTo>
                        <a:pt x="65884" y="17606"/>
                        <a:pt x="67013" y="16845"/>
                        <a:pt x="67983" y="15691"/>
                      </a:cubicBezTo>
                      <a:cubicBezTo>
                        <a:pt x="71421" y="10941"/>
                        <a:pt x="73493" y="8449"/>
                        <a:pt x="74254" y="8265"/>
                      </a:cubicBezTo>
                      <a:cubicBezTo>
                        <a:pt x="75776" y="8659"/>
                        <a:pt x="77403" y="9026"/>
                        <a:pt x="79108" y="9420"/>
                      </a:cubicBezTo>
                      <a:cubicBezTo>
                        <a:pt x="80053" y="9236"/>
                        <a:pt x="81785" y="7530"/>
                        <a:pt x="84251" y="4277"/>
                      </a:cubicBezTo>
                      <a:lnTo>
                        <a:pt x="87400" y="0"/>
                      </a:lnTo>
                      <a:cubicBezTo>
                        <a:pt x="88344" y="0"/>
                        <a:pt x="89577" y="394"/>
                        <a:pt x="91126" y="1154"/>
                      </a:cubicBezTo>
                      <a:lnTo>
                        <a:pt x="92542" y="577"/>
                      </a:lnTo>
                      <a:lnTo>
                        <a:pt x="92542" y="12280"/>
                      </a:lnTo>
                      <a:cubicBezTo>
                        <a:pt x="88712" y="15349"/>
                        <a:pt x="85747" y="17449"/>
                        <a:pt x="83674" y="18577"/>
                      </a:cubicBezTo>
                      <a:close/>
                    </a:path>
                  </a:pathLst>
                </a:custGeom>
                <a:grpFill/>
                <a:ln w="2609"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8C31F612-1B82-5F61-2EBE-D91450BB61B6}"/>
                    </a:ext>
                  </a:extLst>
                </p:cNvPr>
                <p:cNvSpPr/>
                <p:nvPr/>
              </p:nvSpPr>
              <p:spPr>
                <a:xfrm>
                  <a:off x="6895821" y="2919189"/>
                  <a:ext cx="147642" cy="230240"/>
                </a:xfrm>
                <a:custGeom>
                  <a:avLst/>
                  <a:gdLst>
                    <a:gd name="connsiteX0" fmla="*/ 59403 w 147642"/>
                    <a:gd name="connsiteY0" fmla="*/ 177686 h 230240"/>
                    <a:gd name="connsiteX1" fmla="*/ 56544 w 147642"/>
                    <a:gd name="connsiteY1" fmla="*/ 184245 h 230240"/>
                    <a:gd name="connsiteX2" fmla="*/ 53972 w 147642"/>
                    <a:gd name="connsiteY2" fmla="*/ 192825 h 230240"/>
                    <a:gd name="connsiteX3" fmla="*/ 44264 w 147642"/>
                    <a:gd name="connsiteY3" fmla="*/ 215390 h 230240"/>
                    <a:gd name="connsiteX4" fmla="*/ 20282 w 147642"/>
                    <a:gd name="connsiteY4" fmla="*/ 230241 h 230240"/>
                    <a:gd name="connsiteX5" fmla="*/ 0 w 147642"/>
                    <a:gd name="connsiteY5" fmla="*/ 192825 h 230240"/>
                    <a:gd name="connsiteX6" fmla="*/ 7714 w 147642"/>
                    <a:gd name="connsiteY6" fmla="*/ 135704 h 230240"/>
                    <a:gd name="connsiteX7" fmla="*/ 11991 w 147642"/>
                    <a:gd name="connsiteY7" fmla="*/ 112274 h 230240"/>
                    <a:gd name="connsiteX8" fmla="*/ 15979 w 147642"/>
                    <a:gd name="connsiteY8" fmla="*/ 96557 h 230240"/>
                    <a:gd name="connsiteX9" fmla="*/ 25399 w 147642"/>
                    <a:gd name="connsiteY9" fmla="*/ 76852 h 230240"/>
                    <a:gd name="connsiteX10" fmla="*/ 26816 w 147642"/>
                    <a:gd name="connsiteY10" fmla="*/ 76275 h 230240"/>
                    <a:gd name="connsiteX11" fmla="*/ 27104 w 147642"/>
                    <a:gd name="connsiteY11" fmla="*/ 78557 h 230240"/>
                    <a:gd name="connsiteX12" fmla="*/ 25950 w 147642"/>
                    <a:gd name="connsiteY12" fmla="*/ 85983 h 230240"/>
                    <a:gd name="connsiteX13" fmla="*/ 19941 w 147642"/>
                    <a:gd name="connsiteY13" fmla="*/ 127098 h 230240"/>
                    <a:gd name="connsiteX14" fmla="*/ 15953 w 147642"/>
                    <a:gd name="connsiteY14" fmla="*/ 155094 h 230240"/>
                    <a:gd name="connsiteX15" fmla="*/ 41955 w 147642"/>
                    <a:gd name="connsiteY15" fmla="*/ 127387 h 230240"/>
                    <a:gd name="connsiteX16" fmla="*/ 92516 w 147642"/>
                    <a:gd name="connsiteY16" fmla="*/ 69400 h 230240"/>
                    <a:gd name="connsiteX17" fmla="*/ 113087 w 147642"/>
                    <a:gd name="connsiteY17" fmla="*/ 45969 h 230240"/>
                    <a:gd name="connsiteX18" fmla="*/ 144494 w 147642"/>
                    <a:gd name="connsiteY18" fmla="*/ 3700 h 230240"/>
                    <a:gd name="connsiteX19" fmla="*/ 147066 w 147642"/>
                    <a:gd name="connsiteY19" fmla="*/ 0 h 230240"/>
                    <a:gd name="connsiteX20" fmla="*/ 147643 w 147642"/>
                    <a:gd name="connsiteY20" fmla="*/ 2283 h 230240"/>
                    <a:gd name="connsiteX21" fmla="*/ 145071 w 147642"/>
                    <a:gd name="connsiteY21" fmla="*/ 11702 h 230240"/>
                    <a:gd name="connsiteX22" fmla="*/ 98813 w 147642"/>
                    <a:gd name="connsiteY22" fmla="*/ 78242 h 230240"/>
                    <a:gd name="connsiteX23" fmla="*/ 83385 w 147642"/>
                    <a:gd name="connsiteY23" fmla="*/ 95376 h 230240"/>
                    <a:gd name="connsiteX24" fmla="*/ 63969 w 147642"/>
                    <a:gd name="connsiteY24" fmla="*/ 117941 h 230240"/>
                    <a:gd name="connsiteX25" fmla="*/ 46835 w 147642"/>
                    <a:gd name="connsiteY25" fmla="*/ 137935 h 230240"/>
                    <a:gd name="connsiteX26" fmla="*/ 31119 w 147642"/>
                    <a:gd name="connsiteY26" fmla="*/ 155645 h 230240"/>
                    <a:gd name="connsiteX27" fmla="*/ 57383 w 147642"/>
                    <a:gd name="connsiteY27" fmla="*/ 174222 h 230240"/>
                    <a:gd name="connsiteX28" fmla="*/ 59403 w 147642"/>
                    <a:gd name="connsiteY28" fmla="*/ 177686 h 230240"/>
                    <a:gd name="connsiteX29" fmla="*/ 49695 w 147642"/>
                    <a:gd name="connsiteY29" fmla="*/ 179417 h 230240"/>
                    <a:gd name="connsiteX30" fmla="*/ 26553 w 147642"/>
                    <a:gd name="connsiteY30" fmla="*/ 168843 h 230240"/>
                    <a:gd name="connsiteX31" fmla="*/ 19416 w 147642"/>
                    <a:gd name="connsiteY31" fmla="*/ 169709 h 230240"/>
                    <a:gd name="connsiteX32" fmla="*/ 13696 w 147642"/>
                    <a:gd name="connsiteY32" fmla="*/ 181123 h 230240"/>
                    <a:gd name="connsiteX33" fmla="*/ 28259 w 147642"/>
                    <a:gd name="connsiteY33" fmla="*/ 198545 h 230240"/>
                    <a:gd name="connsiteX34" fmla="*/ 43110 w 147642"/>
                    <a:gd name="connsiteY34" fmla="*/ 192982 h 230240"/>
                    <a:gd name="connsiteX35" fmla="*/ 49695 w 147642"/>
                    <a:gd name="connsiteY35" fmla="*/ 179417 h 230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47642" h="230240">
                      <a:moveTo>
                        <a:pt x="59403" y="177686"/>
                      </a:moveTo>
                      <a:cubicBezTo>
                        <a:pt x="58826" y="177686"/>
                        <a:pt x="57882" y="179890"/>
                        <a:pt x="56544" y="184245"/>
                      </a:cubicBezTo>
                      <a:cubicBezTo>
                        <a:pt x="56150" y="185767"/>
                        <a:pt x="55310" y="188627"/>
                        <a:pt x="53972" y="192825"/>
                      </a:cubicBezTo>
                      <a:cubicBezTo>
                        <a:pt x="49774" y="204239"/>
                        <a:pt x="46547" y="211769"/>
                        <a:pt x="44264" y="215390"/>
                      </a:cubicBezTo>
                      <a:cubicBezTo>
                        <a:pt x="37993" y="225282"/>
                        <a:pt x="29990" y="230241"/>
                        <a:pt x="20282" y="230241"/>
                      </a:cubicBezTo>
                      <a:cubicBezTo>
                        <a:pt x="6770" y="230241"/>
                        <a:pt x="0" y="217778"/>
                        <a:pt x="0" y="192825"/>
                      </a:cubicBezTo>
                      <a:cubicBezTo>
                        <a:pt x="0" y="182933"/>
                        <a:pt x="2571" y="163884"/>
                        <a:pt x="7714" y="135704"/>
                      </a:cubicBezTo>
                      <a:lnTo>
                        <a:pt x="11991" y="112274"/>
                      </a:lnTo>
                      <a:cubicBezTo>
                        <a:pt x="13513" y="104271"/>
                        <a:pt x="14851" y="99049"/>
                        <a:pt x="15979" y="96557"/>
                      </a:cubicBezTo>
                      <a:lnTo>
                        <a:pt x="25399" y="76852"/>
                      </a:lnTo>
                      <a:cubicBezTo>
                        <a:pt x="26160" y="76275"/>
                        <a:pt x="26632" y="76091"/>
                        <a:pt x="26816" y="76275"/>
                      </a:cubicBezTo>
                      <a:cubicBezTo>
                        <a:pt x="26999" y="76668"/>
                        <a:pt x="27104" y="77403"/>
                        <a:pt x="27104" y="78557"/>
                      </a:cubicBezTo>
                      <a:cubicBezTo>
                        <a:pt x="27104" y="81234"/>
                        <a:pt x="26737" y="83700"/>
                        <a:pt x="25950" y="85983"/>
                      </a:cubicBezTo>
                      <a:cubicBezTo>
                        <a:pt x="25950" y="87137"/>
                        <a:pt x="23956" y="100834"/>
                        <a:pt x="19941" y="127098"/>
                      </a:cubicBezTo>
                      <a:cubicBezTo>
                        <a:pt x="17658" y="141582"/>
                        <a:pt x="16320" y="150896"/>
                        <a:pt x="15953" y="155094"/>
                      </a:cubicBezTo>
                      <a:cubicBezTo>
                        <a:pt x="17107" y="155094"/>
                        <a:pt x="25766" y="145859"/>
                        <a:pt x="41955" y="127387"/>
                      </a:cubicBezTo>
                      <a:lnTo>
                        <a:pt x="92516" y="69400"/>
                      </a:lnTo>
                      <a:cubicBezTo>
                        <a:pt x="96504" y="64835"/>
                        <a:pt x="103379" y="57016"/>
                        <a:pt x="113087" y="45969"/>
                      </a:cubicBezTo>
                      <a:cubicBezTo>
                        <a:pt x="125655" y="31302"/>
                        <a:pt x="136124" y="17212"/>
                        <a:pt x="144494" y="3700"/>
                      </a:cubicBezTo>
                      <a:cubicBezTo>
                        <a:pt x="145649" y="1233"/>
                        <a:pt x="146488" y="0"/>
                        <a:pt x="147066" y="0"/>
                      </a:cubicBezTo>
                      <a:lnTo>
                        <a:pt x="147643" y="2283"/>
                      </a:lnTo>
                      <a:cubicBezTo>
                        <a:pt x="146488" y="6664"/>
                        <a:pt x="145649" y="9813"/>
                        <a:pt x="145071" y="11702"/>
                      </a:cubicBezTo>
                      <a:cubicBezTo>
                        <a:pt x="139535" y="27130"/>
                        <a:pt x="124133" y="49302"/>
                        <a:pt x="98813" y="78242"/>
                      </a:cubicBezTo>
                      <a:cubicBezTo>
                        <a:pt x="96347" y="80919"/>
                        <a:pt x="91204" y="86612"/>
                        <a:pt x="83385" y="95376"/>
                      </a:cubicBezTo>
                      <a:cubicBezTo>
                        <a:pt x="81863" y="96898"/>
                        <a:pt x="75383" y="104428"/>
                        <a:pt x="63969" y="117941"/>
                      </a:cubicBezTo>
                      <a:lnTo>
                        <a:pt x="46835" y="137935"/>
                      </a:lnTo>
                      <a:lnTo>
                        <a:pt x="31119" y="155645"/>
                      </a:lnTo>
                      <a:cubicBezTo>
                        <a:pt x="42532" y="158899"/>
                        <a:pt x="51296" y="165065"/>
                        <a:pt x="57383" y="174222"/>
                      </a:cubicBezTo>
                      <a:cubicBezTo>
                        <a:pt x="57777" y="175036"/>
                        <a:pt x="58459" y="176190"/>
                        <a:pt x="59403" y="177686"/>
                      </a:cubicBezTo>
                      <a:close/>
                      <a:moveTo>
                        <a:pt x="49695" y="179417"/>
                      </a:moveTo>
                      <a:cubicBezTo>
                        <a:pt x="49695" y="172385"/>
                        <a:pt x="41981" y="168843"/>
                        <a:pt x="26553" y="168843"/>
                      </a:cubicBezTo>
                      <a:cubicBezTo>
                        <a:pt x="22932" y="168843"/>
                        <a:pt x="20545" y="169132"/>
                        <a:pt x="19416" y="169709"/>
                      </a:cubicBezTo>
                      <a:cubicBezTo>
                        <a:pt x="15612" y="171415"/>
                        <a:pt x="13696" y="175219"/>
                        <a:pt x="13696" y="181123"/>
                      </a:cubicBezTo>
                      <a:cubicBezTo>
                        <a:pt x="13696" y="192746"/>
                        <a:pt x="18550" y="198545"/>
                        <a:pt x="28259" y="198545"/>
                      </a:cubicBezTo>
                      <a:cubicBezTo>
                        <a:pt x="33769" y="198545"/>
                        <a:pt x="38728" y="196682"/>
                        <a:pt x="43110" y="192982"/>
                      </a:cubicBezTo>
                      <a:cubicBezTo>
                        <a:pt x="47518" y="189257"/>
                        <a:pt x="49695" y="184744"/>
                        <a:pt x="49695" y="179417"/>
                      </a:cubicBezTo>
                      <a:close/>
                    </a:path>
                  </a:pathLst>
                </a:custGeom>
                <a:grpFill/>
                <a:ln w="2609"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A7437569-E8D7-9BFE-A638-2B17D4D56F0C}"/>
                    </a:ext>
                  </a:extLst>
                </p:cNvPr>
                <p:cNvSpPr/>
                <p:nvPr/>
              </p:nvSpPr>
              <p:spPr>
                <a:xfrm>
                  <a:off x="6980570" y="2941282"/>
                  <a:ext cx="34009" cy="44290"/>
                </a:xfrm>
                <a:custGeom>
                  <a:avLst/>
                  <a:gdLst>
                    <a:gd name="connsiteX0" fmla="*/ 23693 w 34009"/>
                    <a:gd name="connsiteY0" fmla="*/ 15743 h 44290"/>
                    <a:gd name="connsiteX1" fmla="*/ 12279 w 34009"/>
                    <a:gd name="connsiteY1" fmla="*/ 32299 h 44290"/>
                    <a:gd name="connsiteX2" fmla="*/ 0 w 34009"/>
                    <a:gd name="connsiteY2" fmla="*/ 44290 h 44290"/>
                    <a:gd name="connsiteX3" fmla="*/ 7714 w 34009"/>
                    <a:gd name="connsiteY3" fmla="*/ 30856 h 44290"/>
                    <a:gd name="connsiteX4" fmla="*/ 34005 w 34009"/>
                    <a:gd name="connsiteY4" fmla="*/ 0 h 44290"/>
                    <a:gd name="connsiteX5" fmla="*/ 23693 w 34009"/>
                    <a:gd name="connsiteY5" fmla="*/ 15743 h 44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009" h="44290">
                      <a:moveTo>
                        <a:pt x="23693" y="15743"/>
                      </a:moveTo>
                      <a:cubicBezTo>
                        <a:pt x="16635" y="26212"/>
                        <a:pt x="12830" y="31748"/>
                        <a:pt x="12279" y="32299"/>
                      </a:cubicBezTo>
                      <a:cubicBezTo>
                        <a:pt x="7530" y="37048"/>
                        <a:pt x="3411" y="41063"/>
                        <a:pt x="0" y="44290"/>
                      </a:cubicBezTo>
                      <a:cubicBezTo>
                        <a:pt x="1889" y="38964"/>
                        <a:pt x="4460" y="34477"/>
                        <a:pt x="7714" y="30856"/>
                      </a:cubicBezTo>
                      <a:cubicBezTo>
                        <a:pt x="21804" y="15061"/>
                        <a:pt x="30568" y="4775"/>
                        <a:pt x="34005" y="0"/>
                      </a:cubicBezTo>
                      <a:cubicBezTo>
                        <a:pt x="34162" y="26"/>
                        <a:pt x="30725" y="5274"/>
                        <a:pt x="23693" y="15743"/>
                      </a:cubicBezTo>
                      <a:close/>
                    </a:path>
                  </a:pathLst>
                </a:custGeom>
                <a:grpFill/>
                <a:ln w="2609"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6C61D1CB-EB87-7132-D0EF-1CAFD803BA81}"/>
                    </a:ext>
                  </a:extLst>
                </p:cNvPr>
                <p:cNvSpPr/>
                <p:nvPr/>
              </p:nvSpPr>
              <p:spPr>
                <a:xfrm>
                  <a:off x="6835263" y="3064602"/>
                  <a:ext cx="39698" cy="71709"/>
                </a:xfrm>
                <a:custGeom>
                  <a:avLst/>
                  <a:gdLst>
                    <a:gd name="connsiteX0" fmla="*/ 39699 w 39698"/>
                    <a:gd name="connsiteY0" fmla="*/ 25162 h 71709"/>
                    <a:gd name="connsiteX1" fmla="*/ 32562 w 39698"/>
                    <a:gd name="connsiteY1" fmla="*/ 52004 h 71709"/>
                    <a:gd name="connsiteX2" fmla="*/ 10285 w 39698"/>
                    <a:gd name="connsiteY2" fmla="*/ 71709 h 71709"/>
                    <a:gd name="connsiteX3" fmla="*/ 0 w 39698"/>
                    <a:gd name="connsiteY3" fmla="*/ 59141 h 71709"/>
                    <a:gd name="connsiteX4" fmla="*/ 1417 w 39698"/>
                    <a:gd name="connsiteY4" fmla="*/ 50010 h 71709"/>
                    <a:gd name="connsiteX5" fmla="*/ 5982 w 39698"/>
                    <a:gd name="connsiteY5" fmla="*/ 40302 h 71709"/>
                    <a:gd name="connsiteX6" fmla="*/ 10259 w 39698"/>
                    <a:gd name="connsiteY6" fmla="*/ 32877 h 71709"/>
                    <a:gd name="connsiteX7" fmla="*/ 8265 w 39698"/>
                    <a:gd name="connsiteY7" fmla="*/ 32011 h 71709"/>
                    <a:gd name="connsiteX8" fmla="*/ 7399 w 39698"/>
                    <a:gd name="connsiteY8" fmla="*/ 32011 h 71709"/>
                    <a:gd name="connsiteX9" fmla="*/ 9105 w 39698"/>
                    <a:gd name="connsiteY9" fmla="*/ 26291 h 71709"/>
                    <a:gd name="connsiteX10" fmla="*/ 19101 w 39698"/>
                    <a:gd name="connsiteY10" fmla="*/ 3437 h 71709"/>
                    <a:gd name="connsiteX11" fmla="*/ 22250 w 39698"/>
                    <a:gd name="connsiteY11" fmla="*/ 0 h 71709"/>
                    <a:gd name="connsiteX12" fmla="*/ 31381 w 39698"/>
                    <a:gd name="connsiteY12" fmla="*/ 4854 h 71709"/>
                    <a:gd name="connsiteX13" fmla="*/ 39699 w 39698"/>
                    <a:gd name="connsiteY13" fmla="*/ 25162 h 71709"/>
                    <a:gd name="connsiteX14" fmla="*/ 26291 w 39698"/>
                    <a:gd name="connsiteY14" fmla="*/ 47150 h 71709"/>
                    <a:gd name="connsiteX15" fmla="*/ 19443 w 39698"/>
                    <a:gd name="connsiteY15" fmla="*/ 37442 h 71709"/>
                    <a:gd name="connsiteX16" fmla="*/ 15166 w 39698"/>
                    <a:gd name="connsiteY16" fmla="*/ 36025 h 71709"/>
                    <a:gd name="connsiteX17" fmla="*/ 10600 w 39698"/>
                    <a:gd name="connsiteY17" fmla="*/ 41299 h 71709"/>
                    <a:gd name="connsiteX18" fmla="*/ 7740 w 39698"/>
                    <a:gd name="connsiteY18" fmla="*/ 48856 h 71709"/>
                    <a:gd name="connsiteX19" fmla="*/ 15166 w 39698"/>
                    <a:gd name="connsiteY19" fmla="*/ 55153 h 71709"/>
                    <a:gd name="connsiteX20" fmla="*/ 22460 w 39698"/>
                    <a:gd name="connsiteY20" fmla="*/ 52713 h 71709"/>
                    <a:gd name="connsiteX21" fmla="*/ 26291 w 39698"/>
                    <a:gd name="connsiteY21" fmla="*/ 47150 h 717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9698" h="71709">
                      <a:moveTo>
                        <a:pt x="39699" y="25162"/>
                      </a:moveTo>
                      <a:cubicBezTo>
                        <a:pt x="39699" y="33926"/>
                        <a:pt x="37311" y="42873"/>
                        <a:pt x="32562" y="52004"/>
                      </a:cubicBezTo>
                      <a:cubicBezTo>
                        <a:pt x="25713" y="65150"/>
                        <a:pt x="18288" y="71709"/>
                        <a:pt x="10285" y="71709"/>
                      </a:cubicBezTo>
                      <a:cubicBezTo>
                        <a:pt x="3437" y="71709"/>
                        <a:pt x="0" y="67511"/>
                        <a:pt x="0" y="59141"/>
                      </a:cubicBezTo>
                      <a:cubicBezTo>
                        <a:pt x="0" y="56281"/>
                        <a:pt x="472" y="53237"/>
                        <a:pt x="1417" y="50010"/>
                      </a:cubicBezTo>
                      <a:lnTo>
                        <a:pt x="5982" y="40302"/>
                      </a:lnTo>
                      <a:lnTo>
                        <a:pt x="10259" y="32877"/>
                      </a:lnTo>
                      <a:lnTo>
                        <a:pt x="8265" y="32011"/>
                      </a:lnTo>
                      <a:lnTo>
                        <a:pt x="7399" y="32011"/>
                      </a:lnTo>
                      <a:cubicBezTo>
                        <a:pt x="7216" y="31250"/>
                        <a:pt x="7767" y="29361"/>
                        <a:pt x="9105" y="26291"/>
                      </a:cubicBezTo>
                      <a:lnTo>
                        <a:pt x="19101" y="3437"/>
                      </a:lnTo>
                      <a:cubicBezTo>
                        <a:pt x="20046" y="1154"/>
                        <a:pt x="21096" y="0"/>
                        <a:pt x="22250" y="0"/>
                      </a:cubicBezTo>
                      <a:cubicBezTo>
                        <a:pt x="23772" y="0"/>
                        <a:pt x="26816" y="1627"/>
                        <a:pt x="31381" y="4854"/>
                      </a:cubicBezTo>
                      <a:cubicBezTo>
                        <a:pt x="36943" y="10023"/>
                        <a:pt x="39699" y="16792"/>
                        <a:pt x="39699" y="25162"/>
                      </a:cubicBezTo>
                      <a:close/>
                      <a:moveTo>
                        <a:pt x="26291" y="47150"/>
                      </a:moveTo>
                      <a:cubicBezTo>
                        <a:pt x="26291" y="43529"/>
                        <a:pt x="24008" y="40302"/>
                        <a:pt x="19443" y="37442"/>
                      </a:cubicBezTo>
                      <a:cubicBezTo>
                        <a:pt x="17921" y="36497"/>
                        <a:pt x="16478" y="36025"/>
                        <a:pt x="15166" y="36025"/>
                      </a:cubicBezTo>
                      <a:cubicBezTo>
                        <a:pt x="14037" y="36025"/>
                        <a:pt x="12489" y="37783"/>
                        <a:pt x="10600" y="41299"/>
                      </a:cubicBezTo>
                      <a:cubicBezTo>
                        <a:pt x="8685" y="44815"/>
                        <a:pt x="7740" y="47334"/>
                        <a:pt x="7740" y="48856"/>
                      </a:cubicBezTo>
                      <a:cubicBezTo>
                        <a:pt x="7740" y="53054"/>
                        <a:pt x="10207" y="55153"/>
                        <a:pt x="15166" y="55153"/>
                      </a:cubicBezTo>
                      <a:cubicBezTo>
                        <a:pt x="17448" y="55153"/>
                        <a:pt x="19889" y="54339"/>
                        <a:pt x="22460" y="52713"/>
                      </a:cubicBezTo>
                      <a:cubicBezTo>
                        <a:pt x="25005" y="51112"/>
                        <a:pt x="26291" y="49249"/>
                        <a:pt x="26291" y="47150"/>
                      </a:cubicBezTo>
                      <a:close/>
                    </a:path>
                  </a:pathLst>
                </a:custGeom>
                <a:grpFill/>
                <a:ln w="2609"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7A82157E-6B2E-81BD-178A-35E4BFC9DC8F}"/>
                    </a:ext>
                  </a:extLst>
                </p:cNvPr>
                <p:cNvSpPr/>
                <p:nvPr/>
              </p:nvSpPr>
              <p:spPr>
                <a:xfrm>
                  <a:off x="6739231" y="2984050"/>
                  <a:ext cx="121981" cy="155802"/>
                </a:xfrm>
                <a:custGeom>
                  <a:avLst/>
                  <a:gdLst>
                    <a:gd name="connsiteX0" fmla="*/ 53001 w 121981"/>
                    <a:gd name="connsiteY0" fmla="*/ 99705 h 155802"/>
                    <a:gd name="connsiteX1" fmla="*/ 76511 w 121981"/>
                    <a:gd name="connsiteY1" fmla="*/ 69295 h 155802"/>
                    <a:gd name="connsiteX2" fmla="*/ 97528 w 121981"/>
                    <a:gd name="connsiteY2" fmla="*/ 55494 h 155802"/>
                    <a:gd name="connsiteX3" fmla="*/ 106003 w 121981"/>
                    <a:gd name="connsiteY3" fmla="*/ 47019 h 155802"/>
                    <a:gd name="connsiteX4" fmla="*/ 100676 w 121981"/>
                    <a:gd name="connsiteY4" fmla="*/ 40433 h 155802"/>
                    <a:gd name="connsiteX5" fmla="*/ 94720 w 121981"/>
                    <a:gd name="connsiteY5" fmla="*/ 42007 h 155802"/>
                    <a:gd name="connsiteX6" fmla="*/ 86718 w 121981"/>
                    <a:gd name="connsiteY6" fmla="*/ 38413 h 155802"/>
                    <a:gd name="connsiteX7" fmla="*/ 84041 w 121981"/>
                    <a:gd name="connsiteY7" fmla="*/ 30410 h 155802"/>
                    <a:gd name="connsiteX8" fmla="*/ 92831 w 121981"/>
                    <a:gd name="connsiteY8" fmla="*/ 11282 h 155802"/>
                    <a:gd name="connsiteX9" fmla="*/ 103484 w 121981"/>
                    <a:gd name="connsiteY9" fmla="*/ 0 h 155802"/>
                    <a:gd name="connsiteX10" fmla="*/ 117285 w 121981"/>
                    <a:gd name="connsiteY10" fmla="*/ 10338 h 155802"/>
                    <a:gd name="connsiteX11" fmla="*/ 121982 w 121981"/>
                    <a:gd name="connsiteY11" fmla="*/ 27891 h 155802"/>
                    <a:gd name="connsiteX12" fmla="*/ 116813 w 121981"/>
                    <a:gd name="connsiteY12" fmla="*/ 49984 h 155802"/>
                    <a:gd name="connsiteX13" fmla="*/ 105058 w 121981"/>
                    <a:gd name="connsiteY13" fmla="*/ 69269 h 155802"/>
                    <a:gd name="connsiteX14" fmla="*/ 76852 w 121981"/>
                    <a:gd name="connsiteY14" fmla="*/ 85878 h 155802"/>
                    <a:gd name="connsiteX15" fmla="*/ 67747 w 121981"/>
                    <a:gd name="connsiteY15" fmla="*/ 94641 h 155802"/>
                    <a:gd name="connsiteX16" fmla="*/ 21961 w 121981"/>
                    <a:gd name="connsiteY16" fmla="*/ 146383 h 155802"/>
                    <a:gd name="connsiteX17" fmla="*/ 1889 w 121981"/>
                    <a:gd name="connsiteY17" fmla="*/ 155803 h 155802"/>
                    <a:gd name="connsiteX18" fmla="*/ 0 w 121981"/>
                    <a:gd name="connsiteY18" fmla="*/ 154858 h 155802"/>
                    <a:gd name="connsiteX19" fmla="*/ 53001 w 121981"/>
                    <a:gd name="connsiteY19" fmla="*/ 99705 h 1558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21981" h="155802">
                      <a:moveTo>
                        <a:pt x="53001" y="99705"/>
                      </a:moveTo>
                      <a:cubicBezTo>
                        <a:pt x="60112" y="86534"/>
                        <a:pt x="67957" y="76406"/>
                        <a:pt x="76511" y="69295"/>
                      </a:cubicBezTo>
                      <a:cubicBezTo>
                        <a:pt x="77350" y="68456"/>
                        <a:pt x="84356" y="63864"/>
                        <a:pt x="97528" y="55494"/>
                      </a:cubicBezTo>
                      <a:cubicBezTo>
                        <a:pt x="103169" y="51952"/>
                        <a:pt x="106003" y="49118"/>
                        <a:pt x="106003" y="47019"/>
                      </a:cubicBezTo>
                      <a:cubicBezTo>
                        <a:pt x="106003" y="43897"/>
                        <a:pt x="104218" y="41693"/>
                        <a:pt x="100676" y="40433"/>
                      </a:cubicBezTo>
                      <a:cubicBezTo>
                        <a:pt x="98157" y="41483"/>
                        <a:pt x="96190" y="42007"/>
                        <a:pt x="94720" y="42007"/>
                      </a:cubicBezTo>
                      <a:cubicBezTo>
                        <a:pt x="91781" y="42007"/>
                        <a:pt x="89131" y="40800"/>
                        <a:pt x="86718" y="38413"/>
                      </a:cubicBezTo>
                      <a:cubicBezTo>
                        <a:pt x="84304" y="35999"/>
                        <a:pt x="83438" y="33349"/>
                        <a:pt x="84041" y="30410"/>
                      </a:cubicBezTo>
                      <a:cubicBezTo>
                        <a:pt x="84881" y="26658"/>
                        <a:pt x="87793" y="20282"/>
                        <a:pt x="92831" y="11282"/>
                      </a:cubicBezTo>
                      <a:cubicBezTo>
                        <a:pt x="97003" y="3752"/>
                        <a:pt x="100571" y="0"/>
                        <a:pt x="103484" y="0"/>
                      </a:cubicBezTo>
                      <a:cubicBezTo>
                        <a:pt x="108915" y="0"/>
                        <a:pt x="113507" y="3463"/>
                        <a:pt x="117285" y="10338"/>
                      </a:cubicBezTo>
                      <a:cubicBezTo>
                        <a:pt x="120434" y="15979"/>
                        <a:pt x="121982" y="21830"/>
                        <a:pt x="121982" y="27891"/>
                      </a:cubicBezTo>
                      <a:cubicBezTo>
                        <a:pt x="121982" y="34162"/>
                        <a:pt x="120250" y="41535"/>
                        <a:pt x="116813" y="49984"/>
                      </a:cubicBezTo>
                      <a:cubicBezTo>
                        <a:pt x="113376" y="58459"/>
                        <a:pt x="109440" y="64887"/>
                        <a:pt x="105058" y="69269"/>
                      </a:cubicBezTo>
                      <a:cubicBezTo>
                        <a:pt x="103169" y="71158"/>
                        <a:pt x="93776" y="76694"/>
                        <a:pt x="76852" y="85878"/>
                      </a:cubicBezTo>
                      <a:cubicBezTo>
                        <a:pt x="73100" y="87977"/>
                        <a:pt x="70056" y="90889"/>
                        <a:pt x="67747" y="94641"/>
                      </a:cubicBezTo>
                      <a:cubicBezTo>
                        <a:pt x="52083" y="120145"/>
                        <a:pt x="36812" y="137384"/>
                        <a:pt x="21961" y="146383"/>
                      </a:cubicBezTo>
                      <a:cubicBezTo>
                        <a:pt x="11729" y="152654"/>
                        <a:pt x="5038" y="155803"/>
                        <a:pt x="1889" y="155803"/>
                      </a:cubicBezTo>
                      <a:cubicBezTo>
                        <a:pt x="840" y="155803"/>
                        <a:pt x="210" y="155488"/>
                        <a:pt x="0" y="154858"/>
                      </a:cubicBezTo>
                      <a:cubicBezTo>
                        <a:pt x="22801" y="141293"/>
                        <a:pt x="40459" y="122900"/>
                        <a:pt x="53001" y="99705"/>
                      </a:cubicBezTo>
                      <a:close/>
                    </a:path>
                  </a:pathLst>
                </a:custGeom>
                <a:grpFill/>
                <a:ln w="2609"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BC0569F2-F5ED-DAE2-7314-4AB5CC3FB419}"/>
                    </a:ext>
                  </a:extLst>
                </p:cNvPr>
                <p:cNvSpPr/>
                <p:nvPr/>
              </p:nvSpPr>
              <p:spPr>
                <a:xfrm>
                  <a:off x="6782839" y="2922968"/>
                  <a:ext cx="31171" cy="43607"/>
                </a:xfrm>
                <a:custGeom>
                  <a:avLst/>
                  <a:gdLst>
                    <a:gd name="connsiteX0" fmla="*/ 31014 w 31171"/>
                    <a:gd name="connsiteY0" fmla="*/ 17894 h 43607"/>
                    <a:gd name="connsiteX1" fmla="*/ 27262 w 31171"/>
                    <a:gd name="connsiteY1" fmla="*/ 32640 h 43607"/>
                    <a:gd name="connsiteX2" fmla="*/ 16609 w 31171"/>
                    <a:gd name="connsiteY2" fmla="*/ 43608 h 43607"/>
                    <a:gd name="connsiteX3" fmla="*/ 6586 w 31171"/>
                    <a:gd name="connsiteY3" fmla="*/ 35763 h 43607"/>
                    <a:gd name="connsiteX4" fmla="*/ 0 w 31171"/>
                    <a:gd name="connsiteY4" fmla="*/ 28862 h 43607"/>
                    <a:gd name="connsiteX5" fmla="*/ 630 w 31171"/>
                    <a:gd name="connsiteY5" fmla="*/ 27603 h 43607"/>
                    <a:gd name="connsiteX6" fmla="*/ 7530 w 31171"/>
                    <a:gd name="connsiteY6" fmla="*/ 12542 h 43607"/>
                    <a:gd name="connsiteX7" fmla="*/ 13801 w 31171"/>
                    <a:gd name="connsiteY7" fmla="*/ 1574 h 43607"/>
                    <a:gd name="connsiteX8" fmla="*/ 15061 w 31171"/>
                    <a:gd name="connsiteY8" fmla="*/ 0 h 43607"/>
                    <a:gd name="connsiteX9" fmla="*/ 19443 w 31171"/>
                    <a:gd name="connsiteY9" fmla="*/ 3149 h 43607"/>
                    <a:gd name="connsiteX10" fmla="*/ 26658 w 31171"/>
                    <a:gd name="connsiteY10" fmla="*/ 9420 h 43607"/>
                    <a:gd name="connsiteX11" fmla="*/ 31014 w 31171"/>
                    <a:gd name="connsiteY11" fmla="*/ 17894 h 43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171" h="43607">
                      <a:moveTo>
                        <a:pt x="31014" y="17894"/>
                      </a:moveTo>
                      <a:cubicBezTo>
                        <a:pt x="31643" y="21437"/>
                        <a:pt x="30384" y="26369"/>
                        <a:pt x="27262" y="32640"/>
                      </a:cubicBezTo>
                      <a:cubicBezTo>
                        <a:pt x="23510" y="39961"/>
                        <a:pt x="19941" y="43608"/>
                        <a:pt x="16609" y="43608"/>
                      </a:cubicBezTo>
                      <a:cubicBezTo>
                        <a:pt x="14300" y="41719"/>
                        <a:pt x="10968" y="39121"/>
                        <a:pt x="6586" y="35763"/>
                      </a:cubicBezTo>
                      <a:cubicBezTo>
                        <a:pt x="2204" y="32430"/>
                        <a:pt x="0" y="30121"/>
                        <a:pt x="0" y="28862"/>
                      </a:cubicBezTo>
                      <a:lnTo>
                        <a:pt x="630" y="27603"/>
                      </a:lnTo>
                      <a:cubicBezTo>
                        <a:pt x="1889" y="24874"/>
                        <a:pt x="4172" y="19862"/>
                        <a:pt x="7530" y="12542"/>
                      </a:cubicBezTo>
                      <a:cubicBezTo>
                        <a:pt x="8370" y="10863"/>
                        <a:pt x="10469" y="7216"/>
                        <a:pt x="13801" y="1574"/>
                      </a:cubicBezTo>
                      <a:lnTo>
                        <a:pt x="15061" y="0"/>
                      </a:lnTo>
                      <a:cubicBezTo>
                        <a:pt x="15900" y="840"/>
                        <a:pt x="17370" y="1889"/>
                        <a:pt x="19443" y="3149"/>
                      </a:cubicBezTo>
                      <a:cubicBezTo>
                        <a:pt x="23405" y="6087"/>
                        <a:pt x="25818" y="8160"/>
                        <a:pt x="26658" y="9420"/>
                      </a:cubicBezTo>
                      <a:cubicBezTo>
                        <a:pt x="28915" y="12358"/>
                        <a:pt x="30384" y="15166"/>
                        <a:pt x="31014" y="17894"/>
                      </a:cubicBezTo>
                      <a:close/>
                    </a:path>
                  </a:pathLst>
                </a:custGeom>
                <a:grpFill/>
                <a:ln w="2609"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131384DA-0D1D-75F2-9B5B-B218365391A2}"/>
                    </a:ext>
                  </a:extLst>
                </p:cNvPr>
                <p:cNvSpPr/>
                <p:nvPr/>
              </p:nvSpPr>
              <p:spPr>
                <a:xfrm>
                  <a:off x="6691923" y="3043900"/>
                  <a:ext cx="50193" cy="92484"/>
                </a:xfrm>
                <a:custGeom>
                  <a:avLst/>
                  <a:gdLst>
                    <a:gd name="connsiteX0" fmla="*/ 50194 w 50193"/>
                    <a:gd name="connsiteY0" fmla="*/ 31984 h 92484"/>
                    <a:gd name="connsiteX1" fmla="*/ 37967 w 50193"/>
                    <a:gd name="connsiteY1" fmla="*/ 71184 h 92484"/>
                    <a:gd name="connsiteX2" fmla="*/ 11309 w 50193"/>
                    <a:gd name="connsiteY2" fmla="*/ 89368 h 92484"/>
                    <a:gd name="connsiteX3" fmla="*/ 3149 w 50193"/>
                    <a:gd name="connsiteY3" fmla="*/ 92201 h 92484"/>
                    <a:gd name="connsiteX4" fmla="*/ 0 w 50193"/>
                    <a:gd name="connsiteY4" fmla="*/ 90942 h 92484"/>
                    <a:gd name="connsiteX5" fmla="*/ 315 w 50193"/>
                    <a:gd name="connsiteY5" fmla="*/ 89682 h 92484"/>
                    <a:gd name="connsiteX6" fmla="*/ 6901 w 50193"/>
                    <a:gd name="connsiteY6" fmla="*/ 83097 h 92484"/>
                    <a:gd name="connsiteX7" fmla="*/ 16924 w 50193"/>
                    <a:gd name="connsiteY7" fmla="*/ 74622 h 92484"/>
                    <a:gd name="connsiteX8" fmla="*/ 32903 w 50193"/>
                    <a:gd name="connsiteY8" fmla="*/ 56438 h 92484"/>
                    <a:gd name="connsiteX9" fmla="*/ 19416 w 50193"/>
                    <a:gd name="connsiteY9" fmla="*/ 35422 h 92484"/>
                    <a:gd name="connsiteX10" fmla="*/ 15664 w 50193"/>
                    <a:gd name="connsiteY10" fmla="*/ 31670 h 92484"/>
                    <a:gd name="connsiteX11" fmla="*/ 20991 w 50193"/>
                    <a:gd name="connsiteY11" fmla="*/ 19128 h 92484"/>
                    <a:gd name="connsiteX12" fmla="*/ 27891 w 50193"/>
                    <a:gd name="connsiteY12" fmla="*/ 3752 h 92484"/>
                    <a:gd name="connsiteX13" fmla="*/ 30410 w 50193"/>
                    <a:gd name="connsiteY13" fmla="*/ 630 h 92484"/>
                    <a:gd name="connsiteX14" fmla="*/ 30725 w 50193"/>
                    <a:gd name="connsiteY14" fmla="*/ 0 h 92484"/>
                    <a:gd name="connsiteX15" fmla="*/ 37311 w 50193"/>
                    <a:gd name="connsiteY15" fmla="*/ 5956 h 92484"/>
                    <a:gd name="connsiteX16" fmla="*/ 46101 w 50193"/>
                    <a:gd name="connsiteY16" fmla="*/ 15979 h 92484"/>
                    <a:gd name="connsiteX17" fmla="*/ 50194 w 50193"/>
                    <a:gd name="connsiteY17" fmla="*/ 31984 h 92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0193" h="92484">
                      <a:moveTo>
                        <a:pt x="50194" y="31984"/>
                      </a:moveTo>
                      <a:cubicBezTo>
                        <a:pt x="50194" y="43267"/>
                        <a:pt x="46127" y="56334"/>
                        <a:pt x="37967" y="71184"/>
                      </a:cubicBezTo>
                      <a:cubicBezTo>
                        <a:pt x="34005" y="78505"/>
                        <a:pt x="25110" y="84566"/>
                        <a:pt x="11309" y="89368"/>
                      </a:cubicBezTo>
                      <a:lnTo>
                        <a:pt x="3149" y="92201"/>
                      </a:lnTo>
                      <a:cubicBezTo>
                        <a:pt x="1050" y="92831"/>
                        <a:pt x="0" y="92411"/>
                        <a:pt x="0" y="90942"/>
                      </a:cubicBezTo>
                      <a:cubicBezTo>
                        <a:pt x="0" y="90522"/>
                        <a:pt x="105" y="90102"/>
                        <a:pt x="315" y="89682"/>
                      </a:cubicBezTo>
                      <a:cubicBezTo>
                        <a:pt x="1784" y="87793"/>
                        <a:pt x="3962" y="85616"/>
                        <a:pt x="6901" y="83097"/>
                      </a:cubicBezTo>
                      <a:lnTo>
                        <a:pt x="16924" y="74622"/>
                      </a:lnTo>
                      <a:cubicBezTo>
                        <a:pt x="27576" y="65648"/>
                        <a:pt x="32903" y="59561"/>
                        <a:pt x="32903" y="56438"/>
                      </a:cubicBezTo>
                      <a:cubicBezTo>
                        <a:pt x="32903" y="49328"/>
                        <a:pt x="28416" y="42322"/>
                        <a:pt x="19416" y="35422"/>
                      </a:cubicBezTo>
                      <a:cubicBezTo>
                        <a:pt x="16897" y="33533"/>
                        <a:pt x="15664" y="32273"/>
                        <a:pt x="15664" y="31670"/>
                      </a:cubicBezTo>
                      <a:lnTo>
                        <a:pt x="20991" y="19128"/>
                      </a:lnTo>
                      <a:lnTo>
                        <a:pt x="27891" y="3752"/>
                      </a:lnTo>
                      <a:cubicBezTo>
                        <a:pt x="28521" y="2493"/>
                        <a:pt x="29361" y="1443"/>
                        <a:pt x="30410" y="630"/>
                      </a:cubicBezTo>
                      <a:cubicBezTo>
                        <a:pt x="30410" y="420"/>
                        <a:pt x="30515" y="210"/>
                        <a:pt x="30725" y="0"/>
                      </a:cubicBezTo>
                      <a:lnTo>
                        <a:pt x="37311" y="5956"/>
                      </a:lnTo>
                      <a:cubicBezTo>
                        <a:pt x="41693" y="9918"/>
                        <a:pt x="44631" y="13277"/>
                        <a:pt x="46101" y="15979"/>
                      </a:cubicBezTo>
                      <a:cubicBezTo>
                        <a:pt x="48829" y="20991"/>
                        <a:pt x="50194" y="26343"/>
                        <a:pt x="50194" y="31984"/>
                      </a:cubicBezTo>
                      <a:close/>
                    </a:path>
                  </a:pathLst>
                </a:custGeom>
                <a:grpFill/>
                <a:ln w="2609"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08BBB974-58BE-E36A-0ED1-0222E3369737}"/>
                    </a:ext>
                  </a:extLst>
                </p:cNvPr>
                <p:cNvSpPr/>
                <p:nvPr/>
              </p:nvSpPr>
              <p:spPr>
                <a:xfrm>
                  <a:off x="6634645" y="3047389"/>
                  <a:ext cx="60190" cy="88685"/>
                </a:xfrm>
                <a:custGeom>
                  <a:avLst/>
                  <a:gdLst>
                    <a:gd name="connsiteX0" fmla="*/ 54864 w 60190"/>
                    <a:gd name="connsiteY0" fmla="*/ 45733 h 88685"/>
                    <a:gd name="connsiteX1" fmla="*/ 50482 w 60190"/>
                    <a:gd name="connsiteY1" fmla="*/ 57331 h 88685"/>
                    <a:gd name="connsiteX2" fmla="*/ 37311 w 60190"/>
                    <a:gd name="connsiteY2" fmla="*/ 76143 h 88685"/>
                    <a:gd name="connsiteX3" fmla="*/ 21332 w 60190"/>
                    <a:gd name="connsiteY3" fmla="*/ 83044 h 88685"/>
                    <a:gd name="connsiteX4" fmla="*/ 11309 w 60190"/>
                    <a:gd name="connsiteY4" fmla="*/ 86481 h 88685"/>
                    <a:gd name="connsiteX5" fmla="*/ 1259 w 60190"/>
                    <a:gd name="connsiteY5" fmla="*/ 88685 h 88685"/>
                    <a:gd name="connsiteX6" fmla="*/ 0 w 60190"/>
                    <a:gd name="connsiteY6" fmla="*/ 88056 h 88685"/>
                    <a:gd name="connsiteX7" fmla="*/ 11282 w 60190"/>
                    <a:gd name="connsiteY7" fmla="*/ 78662 h 88685"/>
                    <a:gd name="connsiteX8" fmla="*/ 23510 w 60190"/>
                    <a:gd name="connsiteY8" fmla="*/ 69899 h 88685"/>
                    <a:gd name="connsiteX9" fmla="*/ 44212 w 60190"/>
                    <a:gd name="connsiteY9" fmla="*/ 47019 h 88685"/>
                    <a:gd name="connsiteX10" fmla="*/ 44526 w 60190"/>
                    <a:gd name="connsiteY10" fmla="*/ 45130 h 88685"/>
                    <a:gd name="connsiteX11" fmla="*/ 36366 w 60190"/>
                    <a:gd name="connsiteY11" fmla="*/ 45760 h 88685"/>
                    <a:gd name="connsiteX12" fmla="*/ 27262 w 60190"/>
                    <a:gd name="connsiteY12" fmla="*/ 42480 h 88685"/>
                    <a:gd name="connsiteX13" fmla="*/ 23824 w 60190"/>
                    <a:gd name="connsiteY13" fmla="*/ 34162 h 88685"/>
                    <a:gd name="connsiteX14" fmla="*/ 31040 w 60190"/>
                    <a:gd name="connsiteY14" fmla="*/ 15664 h 88685"/>
                    <a:gd name="connsiteX15" fmla="*/ 44526 w 60190"/>
                    <a:gd name="connsiteY15" fmla="*/ 0 h 88685"/>
                    <a:gd name="connsiteX16" fmla="*/ 55809 w 60190"/>
                    <a:gd name="connsiteY16" fmla="*/ 5484 h 88685"/>
                    <a:gd name="connsiteX17" fmla="*/ 60191 w 60190"/>
                    <a:gd name="connsiteY17" fmla="*/ 18183 h 88685"/>
                    <a:gd name="connsiteX18" fmla="*/ 59561 w 60190"/>
                    <a:gd name="connsiteY18" fmla="*/ 25714 h 88685"/>
                    <a:gd name="connsiteX19" fmla="*/ 58616 w 60190"/>
                    <a:gd name="connsiteY19" fmla="*/ 32299 h 88685"/>
                    <a:gd name="connsiteX20" fmla="*/ 54864 w 60190"/>
                    <a:gd name="connsiteY20" fmla="*/ 45733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60190" h="88685">
                      <a:moveTo>
                        <a:pt x="54864" y="45733"/>
                      </a:moveTo>
                      <a:lnTo>
                        <a:pt x="50482" y="57331"/>
                      </a:lnTo>
                      <a:cubicBezTo>
                        <a:pt x="47124" y="66120"/>
                        <a:pt x="42742" y="72391"/>
                        <a:pt x="37311" y="76143"/>
                      </a:cubicBezTo>
                      <a:cubicBezTo>
                        <a:pt x="34582" y="78033"/>
                        <a:pt x="29256" y="80342"/>
                        <a:pt x="21332" y="83044"/>
                      </a:cubicBezTo>
                      <a:lnTo>
                        <a:pt x="11309" y="86481"/>
                      </a:lnTo>
                      <a:cubicBezTo>
                        <a:pt x="7111" y="87951"/>
                        <a:pt x="3778" y="88685"/>
                        <a:pt x="1259" y="88685"/>
                      </a:cubicBezTo>
                      <a:lnTo>
                        <a:pt x="0" y="88056"/>
                      </a:lnTo>
                      <a:cubicBezTo>
                        <a:pt x="0" y="87216"/>
                        <a:pt x="3752" y="84094"/>
                        <a:pt x="11282" y="78662"/>
                      </a:cubicBezTo>
                      <a:lnTo>
                        <a:pt x="23510" y="69899"/>
                      </a:lnTo>
                      <a:cubicBezTo>
                        <a:pt x="35212" y="61529"/>
                        <a:pt x="42112" y="53920"/>
                        <a:pt x="44212" y="47019"/>
                      </a:cubicBezTo>
                      <a:cubicBezTo>
                        <a:pt x="44212" y="46389"/>
                        <a:pt x="44316" y="45760"/>
                        <a:pt x="44526" y="45130"/>
                      </a:cubicBezTo>
                      <a:lnTo>
                        <a:pt x="36366" y="45760"/>
                      </a:lnTo>
                      <a:cubicBezTo>
                        <a:pt x="33008" y="45969"/>
                        <a:pt x="29990" y="44867"/>
                        <a:pt x="27262" y="42480"/>
                      </a:cubicBezTo>
                      <a:cubicBezTo>
                        <a:pt x="24533" y="40066"/>
                        <a:pt x="23405" y="37311"/>
                        <a:pt x="23824" y="34162"/>
                      </a:cubicBezTo>
                      <a:cubicBezTo>
                        <a:pt x="24244" y="31014"/>
                        <a:pt x="26658" y="24874"/>
                        <a:pt x="31040" y="15664"/>
                      </a:cubicBezTo>
                      <a:cubicBezTo>
                        <a:pt x="36051" y="5221"/>
                        <a:pt x="40538" y="0"/>
                        <a:pt x="44526" y="0"/>
                      </a:cubicBezTo>
                      <a:cubicBezTo>
                        <a:pt x="49118" y="0"/>
                        <a:pt x="52896" y="1837"/>
                        <a:pt x="55809" y="5484"/>
                      </a:cubicBezTo>
                      <a:cubicBezTo>
                        <a:pt x="58721" y="9131"/>
                        <a:pt x="60191" y="13382"/>
                        <a:pt x="60191" y="18183"/>
                      </a:cubicBezTo>
                      <a:cubicBezTo>
                        <a:pt x="60191" y="20282"/>
                        <a:pt x="59981" y="22775"/>
                        <a:pt x="59561" y="25714"/>
                      </a:cubicBezTo>
                      <a:lnTo>
                        <a:pt x="58616" y="32299"/>
                      </a:lnTo>
                      <a:cubicBezTo>
                        <a:pt x="57987" y="35999"/>
                        <a:pt x="56727" y="40512"/>
                        <a:pt x="54864" y="45733"/>
                      </a:cubicBezTo>
                      <a:close/>
                    </a:path>
                  </a:pathLst>
                </a:custGeom>
                <a:grpFill/>
                <a:ln w="2609"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D80BED77-6AB2-9F3E-B6D8-413EBCD17BFC}"/>
                    </a:ext>
                  </a:extLst>
                </p:cNvPr>
                <p:cNvSpPr/>
                <p:nvPr/>
              </p:nvSpPr>
              <p:spPr>
                <a:xfrm>
                  <a:off x="6518567" y="2998639"/>
                  <a:ext cx="163516" cy="181883"/>
                </a:xfrm>
                <a:custGeom>
                  <a:avLst/>
                  <a:gdLst>
                    <a:gd name="connsiteX0" fmla="*/ 162703 w 163516"/>
                    <a:gd name="connsiteY0" fmla="*/ 7294 h 181883"/>
                    <a:gd name="connsiteX1" fmla="*/ 154229 w 163516"/>
                    <a:gd name="connsiteY1" fmla="*/ 24533 h 181883"/>
                    <a:gd name="connsiteX2" fmla="*/ 130719 w 163516"/>
                    <a:gd name="connsiteY2" fmla="*/ 40197 h 181883"/>
                    <a:gd name="connsiteX3" fmla="*/ 123818 w 163516"/>
                    <a:gd name="connsiteY3" fmla="*/ 42401 h 181883"/>
                    <a:gd name="connsiteX4" fmla="*/ 115973 w 163516"/>
                    <a:gd name="connsiteY4" fmla="*/ 41142 h 181883"/>
                    <a:gd name="connsiteX5" fmla="*/ 97475 w 163516"/>
                    <a:gd name="connsiteY5" fmla="*/ 50535 h 181883"/>
                    <a:gd name="connsiteX6" fmla="*/ 89630 w 163516"/>
                    <a:gd name="connsiteY6" fmla="*/ 62447 h 181883"/>
                    <a:gd name="connsiteX7" fmla="*/ 104376 w 163516"/>
                    <a:gd name="connsiteY7" fmla="*/ 73100 h 181883"/>
                    <a:gd name="connsiteX8" fmla="*/ 110647 w 163516"/>
                    <a:gd name="connsiteY8" fmla="*/ 85012 h 181883"/>
                    <a:gd name="connsiteX9" fmla="*/ 110647 w 163516"/>
                    <a:gd name="connsiteY9" fmla="*/ 88764 h 181883"/>
                    <a:gd name="connsiteX10" fmla="*/ 104218 w 163516"/>
                    <a:gd name="connsiteY10" fmla="*/ 120906 h 181883"/>
                    <a:gd name="connsiteX11" fmla="*/ 89341 w 163516"/>
                    <a:gd name="connsiteY11" fmla="*/ 151159 h 181883"/>
                    <a:gd name="connsiteX12" fmla="*/ 35422 w 163516"/>
                    <a:gd name="connsiteY12" fmla="*/ 181884 h 181883"/>
                    <a:gd name="connsiteX13" fmla="*/ 7530 w 163516"/>
                    <a:gd name="connsiteY13" fmla="*/ 165275 h 181883"/>
                    <a:gd name="connsiteX14" fmla="*/ 0 w 163516"/>
                    <a:gd name="connsiteY14" fmla="*/ 132057 h 181883"/>
                    <a:gd name="connsiteX15" fmla="*/ 21017 w 163516"/>
                    <a:gd name="connsiteY15" fmla="*/ 61817 h 181883"/>
                    <a:gd name="connsiteX16" fmla="*/ 31984 w 163516"/>
                    <a:gd name="connsiteY16" fmla="*/ 40171 h 181883"/>
                    <a:gd name="connsiteX17" fmla="*/ 32299 w 163516"/>
                    <a:gd name="connsiteY17" fmla="*/ 46442 h 181883"/>
                    <a:gd name="connsiteX18" fmla="*/ 24769 w 163516"/>
                    <a:gd name="connsiteY18" fmla="*/ 66829 h 181883"/>
                    <a:gd name="connsiteX19" fmla="*/ 14116 w 163516"/>
                    <a:gd name="connsiteY19" fmla="*/ 93802 h 181883"/>
                    <a:gd name="connsiteX20" fmla="*/ 10679 w 163516"/>
                    <a:gd name="connsiteY20" fmla="*/ 113244 h 181883"/>
                    <a:gd name="connsiteX21" fmla="*/ 18524 w 163516"/>
                    <a:gd name="connsiteY21" fmla="*/ 138328 h 181883"/>
                    <a:gd name="connsiteX22" fmla="*/ 42349 w 163516"/>
                    <a:gd name="connsiteY22" fmla="*/ 148666 h 181883"/>
                    <a:gd name="connsiteX23" fmla="*/ 75907 w 163516"/>
                    <a:gd name="connsiteY23" fmla="*/ 140191 h 181883"/>
                    <a:gd name="connsiteX24" fmla="*/ 90653 w 163516"/>
                    <a:gd name="connsiteY24" fmla="*/ 127020 h 181883"/>
                    <a:gd name="connsiteX25" fmla="*/ 98498 w 163516"/>
                    <a:gd name="connsiteY25" fmla="*/ 109466 h 181883"/>
                    <a:gd name="connsiteX26" fmla="*/ 84697 w 163516"/>
                    <a:gd name="connsiteY26" fmla="*/ 99443 h 181883"/>
                    <a:gd name="connsiteX27" fmla="*/ 75592 w 163516"/>
                    <a:gd name="connsiteY27" fmla="*/ 84067 h 181883"/>
                    <a:gd name="connsiteX28" fmla="*/ 85012 w 163516"/>
                    <a:gd name="connsiteY28" fmla="*/ 54917 h 181883"/>
                    <a:gd name="connsiteX29" fmla="*/ 100073 w 163516"/>
                    <a:gd name="connsiteY29" fmla="*/ 37363 h 181883"/>
                    <a:gd name="connsiteX30" fmla="*/ 118256 w 163516"/>
                    <a:gd name="connsiteY30" fmla="*/ 23877 h 181883"/>
                    <a:gd name="connsiteX31" fmla="*/ 125157 w 163516"/>
                    <a:gd name="connsiteY31" fmla="*/ 21988 h 181883"/>
                    <a:gd name="connsiteX32" fmla="*/ 133002 w 163516"/>
                    <a:gd name="connsiteY32" fmla="*/ 24165 h 181883"/>
                    <a:gd name="connsiteX33" fmla="*/ 146803 w 163516"/>
                    <a:gd name="connsiteY33" fmla="*/ 14142 h 181883"/>
                    <a:gd name="connsiteX34" fmla="*/ 149925 w 163516"/>
                    <a:gd name="connsiteY34" fmla="*/ 10390 h 181883"/>
                    <a:gd name="connsiteX35" fmla="*/ 153074 w 163516"/>
                    <a:gd name="connsiteY35" fmla="*/ 10390 h 181883"/>
                    <a:gd name="connsiteX36" fmla="*/ 157771 w 163516"/>
                    <a:gd name="connsiteY36" fmla="*/ 6953 h 181883"/>
                    <a:gd name="connsiteX37" fmla="*/ 160919 w 163516"/>
                    <a:gd name="connsiteY37" fmla="*/ 1312 h 181883"/>
                    <a:gd name="connsiteX38" fmla="*/ 162808 w 163516"/>
                    <a:gd name="connsiteY38" fmla="*/ 52 h 181883"/>
                    <a:gd name="connsiteX39" fmla="*/ 163438 w 163516"/>
                    <a:gd name="connsiteY39" fmla="*/ 2886 h 181883"/>
                    <a:gd name="connsiteX40" fmla="*/ 162703 w 163516"/>
                    <a:gd name="connsiteY40" fmla="*/ 7294 h 181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63516" h="181883">
                      <a:moveTo>
                        <a:pt x="162703" y="7294"/>
                      </a:moveTo>
                      <a:cubicBezTo>
                        <a:pt x="160604" y="15034"/>
                        <a:pt x="157797" y="20781"/>
                        <a:pt x="154229" y="24533"/>
                      </a:cubicBezTo>
                      <a:cubicBezTo>
                        <a:pt x="148377" y="28285"/>
                        <a:pt x="140532" y="33533"/>
                        <a:pt x="130719" y="40197"/>
                      </a:cubicBezTo>
                      <a:cubicBezTo>
                        <a:pt x="128830" y="41666"/>
                        <a:pt x="126547" y="42401"/>
                        <a:pt x="123818" y="42401"/>
                      </a:cubicBezTo>
                      <a:cubicBezTo>
                        <a:pt x="120696" y="41561"/>
                        <a:pt x="118072" y="41142"/>
                        <a:pt x="115973" y="41142"/>
                      </a:cubicBezTo>
                      <a:cubicBezTo>
                        <a:pt x="110752" y="41142"/>
                        <a:pt x="104586" y="44264"/>
                        <a:pt x="97475" y="50535"/>
                      </a:cubicBezTo>
                      <a:cubicBezTo>
                        <a:pt x="92254" y="55127"/>
                        <a:pt x="89630" y="59115"/>
                        <a:pt x="89630" y="62447"/>
                      </a:cubicBezTo>
                      <a:cubicBezTo>
                        <a:pt x="89630" y="64756"/>
                        <a:pt x="94536" y="68298"/>
                        <a:pt x="104376" y="73100"/>
                      </a:cubicBezTo>
                      <a:cubicBezTo>
                        <a:pt x="108548" y="76038"/>
                        <a:pt x="110647" y="80000"/>
                        <a:pt x="110647" y="85012"/>
                      </a:cubicBezTo>
                      <a:lnTo>
                        <a:pt x="110647" y="88764"/>
                      </a:lnTo>
                      <a:cubicBezTo>
                        <a:pt x="110647" y="98157"/>
                        <a:pt x="108495" y="108889"/>
                        <a:pt x="104218" y="120906"/>
                      </a:cubicBezTo>
                      <a:cubicBezTo>
                        <a:pt x="99942" y="132923"/>
                        <a:pt x="94983" y="142999"/>
                        <a:pt x="89341" y="151159"/>
                      </a:cubicBezTo>
                      <a:cubicBezTo>
                        <a:pt x="74910" y="171651"/>
                        <a:pt x="56937" y="181884"/>
                        <a:pt x="35422" y="181884"/>
                      </a:cubicBezTo>
                      <a:cubicBezTo>
                        <a:pt x="23090" y="181884"/>
                        <a:pt x="13801" y="176347"/>
                        <a:pt x="7530" y="165275"/>
                      </a:cubicBezTo>
                      <a:cubicBezTo>
                        <a:pt x="2519" y="156511"/>
                        <a:pt x="0" y="145412"/>
                        <a:pt x="0" y="132057"/>
                      </a:cubicBezTo>
                      <a:cubicBezTo>
                        <a:pt x="0" y="116393"/>
                        <a:pt x="7006" y="92962"/>
                        <a:pt x="21017" y="61817"/>
                      </a:cubicBezTo>
                      <a:cubicBezTo>
                        <a:pt x="23116" y="57016"/>
                        <a:pt x="26763" y="49800"/>
                        <a:pt x="31984" y="40171"/>
                      </a:cubicBezTo>
                      <a:cubicBezTo>
                        <a:pt x="32194" y="42270"/>
                        <a:pt x="32299" y="44343"/>
                        <a:pt x="32299" y="46442"/>
                      </a:cubicBezTo>
                      <a:cubicBezTo>
                        <a:pt x="31040" y="51033"/>
                        <a:pt x="28547" y="57829"/>
                        <a:pt x="24769" y="66829"/>
                      </a:cubicBezTo>
                      <a:cubicBezTo>
                        <a:pt x="18708" y="81260"/>
                        <a:pt x="15166" y="90233"/>
                        <a:pt x="14116" y="93802"/>
                      </a:cubicBezTo>
                      <a:cubicBezTo>
                        <a:pt x="11807" y="101542"/>
                        <a:pt x="10679" y="108023"/>
                        <a:pt x="10679" y="113244"/>
                      </a:cubicBezTo>
                      <a:cubicBezTo>
                        <a:pt x="10679" y="123687"/>
                        <a:pt x="13303" y="132057"/>
                        <a:pt x="18524" y="138328"/>
                      </a:cubicBezTo>
                      <a:cubicBezTo>
                        <a:pt x="24165" y="145229"/>
                        <a:pt x="32116" y="148666"/>
                        <a:pt x="42349" y="148666"/>
                      </a:cubicBezTo>
                      <a:cubicBezTo>
                        <a:pt x="55310" y="148666"/>
                        <a:pt x="66488" y="145832"/>
                        <a:pt x="75907" y="140191"/>
                      </a:cubicBezTo>
                      <a:cubicBezTo>
                        <a:pt x="81339" y="137042"/>
                        <a:pt x="86245" y="132661"/>
                        <a:pt x="90653" y="127020"/>
                      </a:cubicBezTo>
                      <a:cubicBezTo>
                        <a:pt x="95875" y="120539"/>
                        <a:pt x="98498" y="114687"/>
                        <a:pt x="98498" y="109466"/>
                      </a:cubicBezTo>
                      <a:cubicBezTo>
                        <a:pt x="98498" y="107393"/>
                        <a:pt x="93907" y="104035"/>
                        <a:pt x="84697" y="99443"/>
                      </a:cubicBezTo>
                      <a:cubicBezTo>
                        <a:pt x="78636" y="96504"/>
                        <a:pt x="75592" y="91388"/>
                        <a:pt x="75592" y="84067"/>
                      </a:cubicBezTo>
                      <a:cubicBezTo>
                        <a:pt x="75592" y="75278"/>
                        <a:pt x="78741" y="65569"/>
                        <a:pt x="85012" y="54917"/>
                      </a:cubicBezTo>
                      <a:cubicBezTo>
                        <a:pt x="88134" y="49695"/>
                        <a:pt x="93172" y="43844"/>
                        <a:pt x="100073" y="37363"/>
                      </a:cubicBezTo>
                      <a:cubicBezTo>
                        <a:pt x="106973" y="30882"/>
                        <a:pt x="113034" y="26396"/>
                        <a:pt x="118256" y="23877"/>
                      </a:cubicBezTo>
                      <a:cubicBezTo>
                        <a:pt x="120355" y="22617"/>
                        <a:pt x="122638" y="21988"/>
                        <a:pt x="125157" y="21988"/>
                      </a:cubicBezTo>
                      <a:cubicBezTo>
                        <a:pt x="126626" y="21988"/>
                        <a:pt x="129223" y="22722"/>
                        <a:pt x="133002" y="24165"/>
                      </a:cubicBezTo>
                      <a:cubicBezTo>
                        <a:pt x="136544" y="24165"/>
                        <a:pt x="141162" y="20833"/>
                        <a:pt x="146803" y="14142"/>
                      </a:cubicBezTo>
                      <a:lnTo>
                        <a:pt x="149925" y="10390"/>
                      </a:lnTo>
                      <a:lnTo>
                        <a:pt x="153074" y="10390"/>
                      </a:lnTo>
                      <a:cubicBezTo>
                        <a:pt x="154753" y="10810"/>
                        <a:pt x="156301" y="9656"/>
                        <a:pt x="157771" y="6953"/>
                      </a:cubicBezTo>
                      <a:lnTo>
                        <a:pt x="160919" y="1312"/>
                      </a:lnTo>
                      <a:cubicBezTo>
                        <a:pt x="161549" y="262"/>
                        <a:pt x="162179" y="-157"/>
                        <a:pt x="162808" y="52"/>
                      </a:cubicBezTo>
                      <a:cubicBezTo>
                        <a:pt x="163438" y="262"/>
                        <a:pt x="163648" y="1207"/>
                        <a:pt x="163438" y="2886"/>
                      </a:cubicBezTo>
                      <a:cubicBezTo>
                        <a:pt x="163123" y="3752"/>
                        <a:pt x="162913" y="5221"/>
                        <a:pt x="162703" y="7294"/>
                      </a:cubicBezTo>
                      <a:close/>
                    </a:path>
                  </a:pathLst>
                </a:custGeom>
                <a:grpFill/>
                <a:ln w="2609" cap="flat">
                  <a:noFill/>
                  <a:prstDash val="solid"/>
                  <a:miter/>
                </a:ln>
              </p:spPr>
              <p:txBody>
                <a:bodyPr rtlCol="0" anchor="ctr"/>
                <a:lstStyle/>
                <a:p>
                  <a:endParaRPr lang="en-US"/>
                </a:p>
              </p:txBody>
            </p:sp>
          </p:grpSp>
        </p:grpSp>
        <p:cxnSp>
          <p:nvCxnSpPr>
            <p:cNvPr id="29" name="Straight Connector 28">
              <a:extLst>
                <a:ext uri="{FF2B5EF4-FFF2-40B4-BE49-F238E27FC236}">
                  <a16:creationId xmlns:a16="http://schemas.microsoft.com/office/drawing/2014/main" id="{A39C5E16-AD99-0A1A-BFD4-ACDCC0479319}"/>
                </a:ext>
              </a:extLst>
            </p:cNvPr>
            <p:cNvCxnSpPr>
              <a:cxnSpLocks/>
            </p:cNvCxnSpPr>
            <p:nvPr/>
          </p:nvCxnSpPr>
          <p:spPr>
            <a:xfrm flipH="1">
              <a:off x="5701681" y="3777655"/>
              <a:ext cx="1147059" cy="0"/>
            </a:xfrm>
            <a:prstGeom prst="line">
              <a:avLst/>
            </a:prstGeom>
            <a:grpFill/>
            <a:ln w="9525">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63" name="TextBox 62">
            <a:extLst>
              <a:ext uri="{FF2B5EF4-FFF2-40B4-BE49-F238E27FC236}">
                <a16:creationId xmlns:a16="http://schemas.microsoft.com/office/drawing/2014/main" id="{EF290EAF-7D3E-CEB8-9569-6C2B72430793}"/>
              </a:ext>
            </a:extLst>
          </p:cNvPr>
          <p:cNvSpPr txBox="1"/>
          <p:nvPr/>
        </p:nvSpPr>
        <p:spPr>
          <a:xfrm>
            <a:off x="455173" y="576358"/>
            <a:ext cx="1248298" cy="276999"/>
          </a:xfrm>
          <a:prstGeom prst="rect">
            <a:avLst/>
          </a:prstGeom>
          <a:noFill/>
          <a:ln>
            <a:noFill/>
          </a:ln>
        </p:spPr>
        <p:txBody>
          <a:bodyPr wrap="square" rtlCol="0">
            <a:spAutoFit/>
          </a:bodyPr>
          <a:lstStyle/>
          <a:p>
            <a:r>
              <a:rPr lang="fa-IR" sz="1200" dirty="0">
                <a:solidFill>
                  <a:schemeClr val="bg1"/>
                </a:solidFill>
                <a:latin typeface="IranNastaliq" panose="02020505000000020003" pitchFamily="18" charset="0"/>
                <a:cs typeface="IranNastaliq" panose="02020505000000020003" pitchFamily="18" charset="0"/>
              </a:rPr>
              <a:t>دانشجوی کارشناسی ارشد دانشگاه فردوسی مشهد</a:t>
            </a:r>
            <a:endParaRPr lang="en-US" sz="1200" dirty="0">
              <a:solidFill>
                <a:schemeClr val="bg1"/>
              </a:solidFill>
              <a:latin typeface="IranNastaliq" panose="02020505000000020003" pitchFamily="18" charset="0"/>
              <a:cs typeface="IranNastaliq" panose="02020505000000020003" pitchFamily="18" charset="0"/>
            </a:endParaRPr>
          </a:p>
        </p:txBody>
      </p:sp>
      <p:sp>
        <p:nvSpPr>
          <p:cNvPr id="64" name="TextBox 63">
            <a:extLst>
              <a:ext uri="{FF2B5EF4-FFF2-40B4-BE49-F238E27FC236}">
                <a16:creationId xmlns:a16="http://schemas.microsoft.com/office/drawing/2014/main" id="{588D2128-B1B1-A07E-8276-B635FA82B7B7}"/>
              </a:ext>
            </a:extLst>
          </p:cNvPr>
          <p:cNvSpPr txBox="1"/>
          <p:nvPr/>
        </p:nvSpPr>
        <p:spPr>
          <a:xfrm>
            <a:off x="4465913" y="24113"/>
            <a:ext cx="2471152" cy="307777"/>
          </a:xfrm>
          <a:prstGeom prst="rect">
            <a:avLst/>
          </a:prstGeom>
          <a:noFill/>
        </p:spPr>
        <p:txBody>
          <a:bodyPr wrap="square">
            <a:spAutoFit/>
          </a:bodyPr>
          <a:lstStyle/>
          <a:p>
            <a:r>
              <a:rPr lang="fa-IR" sz="1400" dirty="0">
                <a:solidFill>
                  <a:schemeClr val="bg1"/>
                </a:solidFill>
                <a:cs typeface="B Yekan" panose="00000400000000000000" pitchFamily="2" charset="-78"/>
              </a:rPr>
              <a:t>چهارشنبه 09 فروردین ماه 1402</a:t>
            </a:r>
            <a:endParaRPr lang="en-US" sz="1400" dirty="0">
              <a:solidFill>
                <a:schemeClr val="bg1"/>
              </a:solidFill>
            </a:endParaRPr>
          </a:p>
        </p:txBody>
      </p:sp>
      <p:grpSp>
        <p:nvGrpSpPr>
          <p:cNvPr id="133" name="Graphic 25">
            <a:extLst>
              <a:ext uri="{FF2B5EF4-FFF2-40B4-BE49-F238E27FC236}">
                <a16:creationId xmlns:a16="http://schemas.microsoft.com/office/drawing/2014/main" id="{9B618421-4465-DBB6-E77D-F7687F23C667}"/>
              </a:ext>
            </a:extLst>
          </p:cNvPr>
          <p:cNvGrpSpPr/>
          <p:nvPr/>
        </p:nvGrpSpPr>
        <p:grpSpPr>
          <a:xfrm>
            <a:off x="4727711" y="2539189"/>
            <a:ext cx="2440281" cy="1224602"/>
            <a:chOff x="4758132" y="3185134"/>
            <a:chExt cx="1953291" cy="980217"/>
          </a:xfrm>
        </p:grpSpPr>
        <p:grpSp>
          <p:nvGrpSpPr>
            <p:cNvPr id="134" name="Graphic 25">
              <a:extLst>
                <a:ext uri="{FF2B5EF4-FFF2-40B4-BE49-F238E27FC236}">
                  <a16:creationId xmlns:a16="http://schemas.microsoft.com/office/drawing/2014/main" id="{9B8A6BAE-4C92-5FB2-3214-41B90A6C0566}"/>
                </a:ext>
              </a:extLst>
            </p:cNvPr>
            <p:cNvGrpSpPr/>
            <p:nvPr/>
          </p:nvGrpSpPr>
          <p:grpSpPr>
            <a:xfrm>
              <a:off x="4783754" y="3209899"/>
              <a:ext cx="1910905" cy="955452"/>
              <a:chOff x="4783754" y="3209899"/>
              <a:chExt cx="1910905" cy="955452"/>
            </a:xfrm>
            <a:noFill/>
          </p:grpSpPr>
          <p:sp>
            <p:nvSpPr>
              <p:cNvPr id="141" name="Freeform: Shape 140">
                <a:extLst>
                  <a:ext uri="{FF2B5EF4-FFF2-40B4-BE49-F238E27FC236}">
                    <a16:creationId xmlns:a16="http://schemas.microsoft.com/office/drawing/2014/main" id="{B606A18B-B534-6DC9-C8F0-803C13ACA047}"/>
                  </a:ext>
                </a:extLst>
              </p:cNvPr>
              <p:cNvSpPr/>
              <p:nvPr/>
            </p:nvSpPr>
            <p:spPr>
              <a:xfrm>
                <a:off x="4783754" y="3209899"/>
                <a:ext cx="146018" cy="507968"/>
              </a:xfrm>
              <a:custGeom>
                <a:avLst/>
                <a:gdLst>
                  <a:gd name="connsiteX0" fmla="*/ 146018 w 146018"/>
                  <a:gd name="connsiteY0" fmla="*/ 507968 h 507968"/>
                  <a:gd name="connsiteX1" fmla="*/ 0 w 146018"/>
                  <a:gd name="connsiteY1" fmla="*/ 0 h 507968"/>
                </a:gdLst>
                <a:ahLst/>
                <a:cxnLst>
                  <a:cxn ang="0">
                    <a:pos x="connsiteX0" y="connsiteY0"/>
                  </a:cxn>
                  <a:cxn ang="0">
                    <a:pos x="connsiteX1" y="connsiteY1"/>
                  </a:cxn>
                </a:cxnLst>
                <a:rect l="l" t="t" r="r" b="b"/>
                <a:pathLst>
                  <a:path w="146018" h="507968">
                    <a:moveTo>
                      <a:pt x="146018" y="507968"/>
                    </a:moveTo>
                    <a:cubicBezTo>
                      <a:pt x="53530" y="360807"/>
                      <a:pt x="0" y="186690"/>
                      <a:pt x="0" y="0"/>
                    </a:cubicBezTo>
                  </a:path>
                </a:pathLst>
              </a:custGeom>
              <a:noFill/>
              <a:ln w="19050" cap="flat">
                <a:solidFill>
                  <a:srgbClr val="FE9700"/>
                </a:solidFill>
                <a:prstDash val="solid"/>
                <a:miter/>
              </a:ln>
            </p:spPr>
            <p:txBody>
              <a:bodyPr rtlCol="0" anchor="ctr"/>
              <a:lstStyle/>
              <a:p>
                <a:endParaRPr lang="en-US"/>
              </a:p>
            </p:txBody>
          </p:sp>
          <p:sp>
            <p:nvSpPr>
              <p:cNvPr id="142" name="Freeform: Shape 141">
                <a:extLst>
                  <a:ext uri="{FF2B5EF4-FFF2-40B4-BE49-F238E27FC236}">
                    <a16:creationId xmlns:a16="http://schemas.microsoft.com/office/drawing/2014/main" id="{E5B8D9D1-166B-B500-308E-21186BEA925E}"/>
                  </a:ext>
                </a:extLst>
              </p:cNvPr>
              <p:cNvSpPr/>
              <p:nvPr/>
            </p:nvSpPr>
            <p:spPr>
              <a:xfrm>
                <a:off x="4929772" y="3717867"/>
                <a:ext cx="423957" cy="366617"/>
              </a:xfrm>
              <a:custGeom>
                <a:avLst/>
                <a:gdLst>
                  <a:gd name="connsiteX0" fmla="*/ 423958 w 423957"/>
                  <a:gd name="connsiteY0" fmla="*/ 366617 h 366617"/>
                  <a:gd name="connsiteX1" fmla="*/ 0 w 423957"/>
                  <a:gd name="connsiteY1" fmla="*/ 0 h 366617"/>
                </a:gdLst>
                <a:ahLst/>
                <a:cxnLst>
                  <a:cxn ang="0">
                    <a:pos x="connsiteX0" y="connsiteY0"/>
                  </a:cxn>
                  <a:cxn ang="0">
                    <a:pos x="connsiteX1" y="connsiteY1"/>
                  </a:cxn>
                </a:cxnLst>
                <a:rect l="l" t="t" r="r" b="b"/>
                <a:pathLst>
                  <a:path w="423957" h="366617">
                    <a:moveTo>
                      <a:pt x="423958" y="366617"/>
                    </a:moveTo>
                    <a:cubicBezTo>
                      <a:pt x="248698" y="289274"/>
                      <a:pt x="101060" y="160782"/>
                      <a:pt x="0" y="0"/>
                    </a:cubicBezTo>
                  </a:path>
                </a:pathLst>
              </a:custGeom>
              <a:noFill/>
              <a:ln w="28575" cap="flat">
                <a:solidFill>
                  <a:srgbClr val="25C5D9"/>
                </a:solidFill>
                <a:prstDash val="solid"/>
                <a:miter/>
              </a:ln>
            </p:spPr>
            <p:txBody>
              <a:bodyPr rtlCol="0" anchor="ctr"/>
              <a:lstStyle/>
              <a:p>
                <a:endParaRPr lang="en-US"/>
              </a:p>
            </p:txBody>
          </p:sp>
          <p:sp>
            <p:nvSpPr>
              <p:cNvPr id="143" name="Freeform: Shape 142">
                <a:extLst>
                  <a:ext uri="{FF2B5EF4-FFF2-40B4-BE49-F238E27FC236}">
                    <a16:creationId xmlns:a16="http://schemas.microsoft.com/office/drawing/2014/main" id="{FFD21821-6A6B-8D87-1353-3D0AA2DDEA7B}"/>
                  </a:ext>
                </a:extLst>
              </p:cNvPr>
              <p:cNvSpPr/>
              <p:nvPr/>
            </p:nvSpPr>
            <p:spPr>
              <a:xfrm>
                <a:off x="5353730" y="4082103"/>
                <a:ext cx="776192" cy="83248"/>
              </a:xfrm>
              <a:custGeom>
                <a:avLst/>
                <a:gdLst>
                  <a:gd name="connsiteX0" fmla="*/ 776192 w 776192"/>
                  <a:gd name="connsiteY0" fmla="*/ 0 h 83248"/>
                  <a:gd name="connsiteX1" fmla="*/ 385477 w 776192"/>
                  <a:gd name="connsiteY1" fmla="*/ 83248 h 83248"/>
                  <a:gd name="connsiteX2" fmla="*/ 0 w 776192"/>
                  <a:gd name="connsiteY2" fmla="*/ 2286 h 83248"/>
                </a:gdLst>
                <a:ahLst/>
                <a:cxnLst>
                  <a:cxn ang="0">
                    <a:pos x="connsiteX0" y="connsiteY0"/>
                  </a:cxn>
                  <a:cxn ang="0">
                    <a:pos x="connsiteX1" y="connsiteY1"/>
                  </a:cxn>
                  <a:cxn ang="0">
                    <a:pos x="connsiteX2" y="connsiteY2"/>
                  </a:cxn>
                </a:cxnLst>
                <a:rect l="l" t="t" r="r" b="b"/>
                <a:pathLst>
                  <a:path w="776192" h="83248">
                    <a:moveTo>
                      <a:pt x="776192" y="0"/>
                    </a:moveTo>
                    <a:cubicBezTo>
                      <a:pt x="656939" y="53530"/>
                      <a:pt x="524637" y="83248"/>
                      <a:pt x="385477" y="83248"/>
                    </a:cubicBezTo>
                    <a:cubicBezTo>
                      <a:pt x="248317" y="83248"/>
                      <a:pt x="117920" y="54388"/>
                      <a:pt x="0" y="2286"/>
                    </a:cubicBezTo>
                  </a:path>
                </a:pathLst>
              </a:custGeom>
              <a:noFill/>
              <a:ln w="57150" cap="flat">
                <a:solidFill>
                  <a:srgbClr val="013D9D"/>
                </a:solidFill>
                <a:prstDash val="solid"/>
                <a:miter/>
              </a:ln>
            </p:spPr>
            <p:txBody>
              <a:bodyPr rtlCol="0" anchor="ctr"/>
              <a:lstStyle/>
              <a:p>
                <a:endParaRPr lang="en-US"/>
              </a:p>
            </p:txBody>
          </p:sp>
          <p:sp>
            <p:nvSpPr>
              <p:cNvPr id="144" name="Freeform: Shape 143">
                <a:extLst>
                  <a:ext uri="{FF2B5EF4-FFF2-40B4-BE49-F238E27FC236}">
                    <a16:creationId xmlns:a16="http://schemas.microsoft.com/office/drawing/2014/main" id="{81F254D5-00C2-52A0-D455-1C2B5D15020F}"/>
                  </a:ext>
                </a:extLst>
              </p:cNvPr>
              <p:cNvSpPr/>
              <p:nvPr/>
            </p:nvSpPr>
            <p:spPr>
              <a:xfrm>
                <a:off x="6129922" y="3729678"/>
                <a:ext cx="411194" cy="352520"/>
              </a:xfrm>
              <a:custGeom>
                <a:avLst/>
                <a:gdLst>
                  <a:gd name="connsiteX0" fmla="*/ 411194 w 411194"/>
                  <a:gd name="connsiteY0" fmla="*/ 0 h 352520"/>
                  <a:gd name="connsiteX1" fmla="*/ 0 w 411194"/>
                  <a:gd name="connsiteY1" fmla="*/ 352520 h 352520"/>
                </a:gdLst>
                <a:ahLst/>
                <a:cxnLst>
                  <a:cxn ang="0">
                    <a:pos x="connsiteX0" y="connsiteY0"/>
                  </a:cxn>
                  <a:cxn ang="0">
                    <a:pos x="connsiteX1" y="connsiteY1"/>
                  </a:cxn>
                </a:cxnLst>
                <a:rect l="l" t="t" r="r" b="b"/>
                <a:pathLst>
                  <a:path w="411194" h="352520">
                    <a:moveTo>
                      <a:pt x="411194" y="0"/>
                    </a:moveTo>
                    <a:cubicBezTo>
                      <a:pt x="311372" y="153638"/>
                      <a:pt x="168688" y="276797"/>
                      <a:pt x="0" y="352520"/>
                    </a:cubicBezTo>
                  </a:path>
                </a:pathLst>
              </a:custGeom>
              <a:noFill/>
              <a:ln w="47625" cap="flat">
                <a:solidFill>
                  <a:srgbClr val="013D9D"/>
                </a:solidFill>
                <a:prstDash val="solid"/>
                <a:miter/>
              </a:ln>
            </p:spPr>
            <p:txBody>
              <a:bodyPr rtlCol="0" anchor="ctr"/>
              <a:lstStyle/>
              <a:p>
                <a:endParaRPr lang="en-US"/>
              </a:p>
            </p:txBody>
          </p:sp>
          <p:sp>
            <p:nvSpPr>
              <p:cNvPr id="145" name="Freeform: Shape 144">
                <a:extLst>
                  <a:ext uri="{FF2B5EF4-FFF2-40B4-BE49-F238E27FC236}">
                    <a16:creationId xmlns:a16="http://schemas.microsoft.com/office/drawing/2014/main" id="{C922D35F-A161-451C-4DF1-FEB86369B30A}"/>
                  </a:ext>
                </a:extLst>
              </p:cNvPr>
              <p:cNvSpPr/>
              <p:nvPr/>
            </p:nvSpPr>
            <p:spPr>
              <a:xfrm>
                <a:off x="6541116" y="3209899"/>
                <a:ext cx="153542" cy="519683"/>
              </a:xfrm>
              <a:custGeom>
                <a:avLst/>
                <a:gdLst>
                  <a:gd name="connsiteX0" fmla="*/ 153543 w 153542"/>
                  <a:gd name="connsiteY0" fmla="*/ 0 h 519683"/>
                  <a:gd name="connsiteX1" fmla="*/ 0 w 153542"/>
                  <a:gd name="connsiteY1" fmla="*/ 519684 h 519683"/>
                </a:gdLst>
                <a:ahLst/>
                <a:cxnLst>
                  <a:cxn ang="0">
                    <a:pos x="connsiteX0" y="connsiteY0"/>
                  </a:cxn>
                  <a:cxn ang="0">
                    <a:pos x="connsiteX1" y="connsiteY1"/>
                  </a:cxn>
                </a:cxnLst>
                <a:rect l="l" t="t" r="r" b="b"/>
                <a:pathLst>
                  <a:path w="153542" h="519683">
                    <a:moveTo>
                      <a:pt x="153543" y="0"/>
                    </a:moveTo>
                    <a:cubicBezTo>
                      <a:pt x="153543" y="191643"/>
                      <a:pt x="97155" y="370142"/>
                      <a:pt x="0" y="519684"/>
                    </a:cubicBezTo>
                  </a:path>
                </a:pathLst>
              </a:custGeom>
              <a:noFill/>
              <a:ln w="9525" cap="flat">
                <a:solidFill>
                  <a:srgbClr val="673BB6"/>
                </a:solidFill>
                <a:prstDash val="solid"/>
                <a:miter/>
              </a:ln>
            </p:spPr>
            <p:txBody>
              <a:bodyPr rtlCol="0" anchor="ctr"/>
              <a:lstStyle/>
              <a:p>
                <a:endParaRPr lang="en-US"/>
              </a:p>
            </p:txBody>
          </p:sp>
        </p:grpSp>
        <p:sp>
          <p:nvSpPr>
            <p:cNvPr id="135" name="Freeform: Shape 134">
              <a:extLst>
                <a:ext uri="{FF2B5EF4-FFF2-40B4-BE49-F238E27FC236}">
                  <a16:creationId xmlns:a16="http://schemas.microsoft.com/office/drawing/2014/main" id="{8FC95AE5-0577-2048-5330-1CEB78588836}"/>
                </a:ext>
              </a:extLst>
            </p:cNvPr>
            <p:cNvSpPr/>
            <p:nvPr/>
          </p:nvSpPr>
          <p:spPr>
            <a:xfrm>
              <a:off x="6677705" y="3193325"/>
              <a:ext cx="33718" cy="33718"/>
            </a:xfrm>
            <a:custGeom>
              <a:avLst/>
              <a:gdLst>
                <a:gd name="connsiteX0" fmla="*/ 33719 w 33718"/>
                <a:gd name="connsiteY0" fmla="*/ 16859 h 33718"/>
                <a:gd name="connsiteX1" fmla="*/ 16859 w 33718"/>
                <a:gd name="connsiteY1" fmla="*/ 33719 h 33718"/>
                <a:gd name="connsiteX2" fmla="*/ 0 w 33718"/>
                <a:gd name="connsiteY2" fmla="*/ 16859 h 33718"/>
                <a:gd name="connsiteX3" fmla="*/ 16859 w 33718"/>
                <a:gd name="connsiteY3" fmla="*/ 0 h 33718"/>
                <a:gd name="connsiteX4" fmla="*/ 33719 w 33718"/>
                <a:gd name="connsiteY4" fmla="*/ 16859 h 337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718" h="33718">
                  <a:moveTo>
                    <a:pt x="33719" y="16859"/>
                  </a:moveTo>
                  <a:cubicBezTo>
                    <a:pt x="33719" y="26194"/>
                    <a:pt x="26194" y="33719"/>
                    <a:pt x="16859" y="33719"/>
                  </a:cubicBezTo>
                  <a:cubicBezTo>
                    <a:pt x="7525" y="33719"/>
                    <a:pt x="0" y="26194"/>
                    <a:pt x="0" y="16859"/>
                  </a:cubicBezTo>
                  <a:cubicBezTo>
                    <a:pt x="0" y="7525"/>
                    <a:pt x="7525" y="0"/>
                    <a:pt x="16859" y="0"/>
                  </a:cubicBezTo>
                  <a:cubicBezTo>
                    <a:pt x="26194" y="0"/>
                    <a:pt x="33719" y="7525"/>
                    <a:pt x="33719" y="16859"/>
                  </a:cubicBezTo>
                  <a:close/>
                </a:path>
              </a:pathLst>
            </a:custGeom>
            <a:solidFill>
              <a:srgbClr val="FFFFFF"/>
            </a:solidFill>
            <a:ln w="9525" cap="flat">
              <a:solidFill>
                <a:srgbClr val="673BB6"/>
              </a:solidFill>
              <a:prstDash val="solid"/>
              <a:miter/>
            </a:ln>
          </p:spPr>
          <p:txBody>
            <a:bodyPr rtlCol="0" anchor="ctr"/>
            <a:lstStyle/>
            <a:p>
              <a:endParaRPr lang="en-US"/>
            </a:p>
          </p:txBody>
        </p:sp>
        <p:sp>
          <p:nvSpPr>
            <p:cNvPr id="136" name="Freeform: Shape 135">
              <a:extLst>
                <a:ext uri="{FF2B5EF4-FFF2-40B4-BE49-F238E27FC236}">
                  <a16:creationId xmlns:a16="http://schemas.microsoft.com/office/drawing/2014/main" id="{97EF171E-4582-F468-1B45-D9979FF5B1BA}"/>
                </a:ext>
              </a:extLst>
            </p:cNvPr>
            <p:cNvSpPr/>
            <p:nvPr/>
          </p:nvSpPr>
          <p:spPr>
            <a:xfrm>
              <a:off x="4758132" y="3185134"/>
              <a:ext cx="50101" cy="50101"/>
            </a:xfrm>
            <a:custGeom>
              <a:avLst/>
              <a:gdLst>
                <a:gd name="connsiteX0" fmla="*/ 50101 w 50101"/>
                <a:gd name="connsiteY0" fmla="*/ 25051 h 50101"/>
                <a:gd name="connsiteX1" fmla="*/ 25051 w 50101"/>
                <a:gd name="connsiteY1" fmla="*/ 50102 h 50101"/>
                <a:gd name="connsiteX2" fmla="*/ 0 w 50101"/>
                <a:gd name="connsiteY2" fmla="*/ 25051 h 50101"/>
                <a:gd name="connsiteX3" fmla="*/ 25051 w 50101"/>
                <a:gd name="connsiteY3" fmla="*/ 0 h 50101"/>
                <a:gd name="connsiteX4" fmla="*/ 50101 w 50101"/>
                <a:gd name="connsiteY4" fmla="*/ 25051 h 501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101" h="50101">
                  <a:moveTo>
                    <a:pt x="50101" y="25051"/>
                  </a:moveTo>
                  <a:cubicBezTo>
                    <a:pt x="50101" y="38862"/>
                    <a:pt x="38862" y="50102"/>
                    <a:pt x="25051" y="50102"/>
                  </a:cubicBezTo>
                  <a:cubicBezTo>
                    <a:pt x="11239" y="50102"/>
                    <a:pt x="0" y="38862"/>
                    <a:pt x="0" y="25051"/>
                  </a:cubicBezTo>
                  <a:cubicBezTo>
                    <a:pt x="0" y="11240"/>
                    <a:pt x="11239" y="0"/>
                    <a:pt x="25051" y="0"/>
                  </a:cubicBezTo>
                  <a:cubicBezTo>
                    <a:pt x="38862" y="0"/>
                    <a:pt x="50101" y="11144"/>
                    <a:pt x="50101" y="25051"/>
                  </a:cubicBezTo>
                  <a:close/>
                </a:path>
              </a:pathLst>
            </a:custGeom>
            <a:solidFill>
              <a:srgbClr val="FE9700"/>
            </a:solidFill>
            <a:ln w="9525" cap="flat">
              <a:noFill/>
              <a:prstDash val="solid"/>
              <a:miter/>
            </a:ln>
          </p:spPr>
          <p:txBody>
            <a:bodyPr rtlCol="0" anchor="ctr"/>
            <a:lstStyle/>
            <a:p>
              <a:endParaRPr lang="en-US"/>
            </a:p>
          </p:txBody>
        </p:sp>
        <p:sp>
          <p:nvSpPr>
            <p:cNvPr id="137" name="Freeform: Shape 136">
              <a:extLst>
                <a:ext uri="{FF2B5EF4-FFF2-40B4-BE49-F238E27FC236}">
                  <a16:creationId xmlns:a16="http://schemas.microsoft.com/office/drawing/2014/main" id="{27D119E8-5893-F4AF-1BE7-27930560247F}"/>
                </a:ext>
              </a:extLst>
            </p:cNvPr>
            <p:cNvSpPr/>
            <p:nvPr/>
          </p:nvSpPr>
          <p:spPr>
            <a:xfrm>
              <a:off x="6507207" y="3695674"/>
              <a:ext cx="68199" cy="68199"/>
            </a:xfrm>
            <a:custGeom>
              <a:avLst/>
              <a:gdLst>
                <a:gd name="connsiteX0" fmla="*/ 68199 w 68199"/>
                <a:gd name="connsiteY0" fmla="*/ 34100 h 68199"/>
                <a:gd name="connsiteX1" fmla="*/ 34100 w 68199"/>
                <a:gd name="connsiteY1" fmla="*/ 68199 h 68199"/>
                <a:gd name="connsiteX2" fmla="*/ 0 w 68199"/>
                <a:gd name="connsiteY2" fmla="*/ 34100 h 68199"/>
                <a:gd name="connsiteX3" fmla="*/ 34100 w 68199"/>
                <a:gd name="connsiteY3" fmla="*/ 0 h 68199"/>
                <a:gd name="connsiteX4" fmla="*/ 68199 w 68199"/>
                <a:gd name="connsiteY4" fmla="*/ 34100 h 681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199" h="68199">
                  <a:moveTo>
                    <a:pt x="68199" y="34100"/>
                  </a:moveTo>
                  <a:cubicBezTo>
                    <a:pt x="68199" y="52959"/>
                    <a:pt x="52959" y="68199"/>
                    <a:pt x="34100" y="68199"/>
                  </a:cubicBezTo>
                  <a:cubicBezTo>
                    <a:pt x="15240" y="68199"/>
                    <a:pt x="0" y="52959"/>
                    <a:pt x="0" y="34100"/>
                  </a:cubicBezTo>
                  <a:cubicBezTo>
                    <a:pt x="0" y="15240"/>
                    <a:pt x="15240" y="0"/>
                    <a:pt x="34100" y="0"/>
                  </a:cubicBezTo>
                  <a:cubicBezTo>
                    <a:pt x="52959" y="0"/>
                    <a:pt x="68199" y="15240"/>
                    <a:pt x="68199" y="34100"/>
                  </a:cubicBezTo>
                  <a:close/>
                </a:path>
              </a:pathLst>
            </a:custGeom>
            <a:solidFill>
              <a:srgbClr val="FFFFFF"/>
            </a:solidFill>
            <a:ln w="9525" cap="flat">
              <a:solidFill>
                <a:srgbClr val="EB407A"/>
              </a:solidFill>
              <a:prstDash val="solid"/>
              <a:miter/>
            </a:ln>
          </p:spPr>
          <p:txBody>
            <a:bodyPr rtlCol="0" anchor="ctr"/>
            <a:lstStyle/>
            <a:p>
              <a:endParaRPr lang="en-US"/>
            </a:p>
          </p:txBody>
        </p:sp>
        <p:sp>
          <p:nvSpPr>
            <p:cNvPr id="138" name="Freeform: Shape 137">
              <a:extLst>
                <a:ext uri="{FF2B5EF4-FFF2-40B4-BE49-F238E27FC236}">
                  <a16:creationId xmlns:a16="http://schemas.microsoft.com/office/drawing/2014/main" id="{4CF8379A-FC40-2306-E8AA-0D18859D98BB}"/>
                </a:ext>
              </a:extLst>
            </p:cNvPr>
            <p:cNvSpPr/>
            <p:nvPr/>
          </p:nvSpPr>
          <p:spPr>
            <a:xfrm>
              <a:off x="4909675" y="3706055"/>
              <a:ext cx="57150" cy="57150"/>
            </a:xfrm>
            <a:custGeom>
              <a:avLst/>
              <a:gdLst>
                <a:gd name="connsiteX0" fmla="*/ 57150 w 57150"/>
                <a:gd name="connsiteY0" fmla="*/ 28576 h 57150"/>
                <a:gd name="connsiteX1" fmla="*/ 28575 w 57150"/>
                <a:gd name="connsiteY1" fmla="*/ 57151 h 57150"/>
                <a:gd name="connsiteX2" fmla="*/ 0 w 57150"/>
                <a:gd name="connsiteY2" fmla="*/ 28576 h 57150"/>
                <a:gd name="connsiteX3" fmla="*/ 28575 w 57150"/>
                <a:gd name="connsiteY3" fmla="*/ 1 h 57150"/>
                <a:gd name="connsiteX4" fmla="*/ 57150 w 57150"/>
                <a:gd name="connsiteY4" fmla="*/ 28576 h 57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150" h="57150">
                  <a:moveTo>
                    <a:pt x="57150" y="28576"/>
                  </a:moveTo>
                  <a:cubicBezTo>
                    <a:pt x="57150" y="44387"/>
                    <a:pt x="44386" y="57151"/>
                    <a:pt x="28575" y="57151"/>
                  </a:cubicBezTo>
                  <a:cubicBezTo>
                    <a:pt x="12763" y="57151"/>
                    <a:pt x="0" y="44387"/>
                    <a:pt x="0" y="28576"/>
                  </a:cubicBezTo>
                  <a:cubicBezTo>
                    <a:pt x="0" y="12764"/>
                    <a:pt x="12763" y="1"/>
                    <a:pt x="28575" y="1"/>
                  </a:cubicBezTo>
                  <a:cubicBezTo>
                    <a:pt x="44291" y="-95"/>
                    <a:pt x="57150" y="12764"/>
                    <a:pt x="57150" y="28576"/>
                  </a:cubicBezTo>
                  <a:close/>
                </a:path>
              </a:pathLst>
            </a:custGeom>
            <a:solidFill>
              <a:srgbClr val="FFFFFF"/>
            </a:solidFill>
            <a:ln w="14288" cap="flat">
              <a:solidFill>
                <a:srgbClr val="FE9700"/>
              </a:solidFill>
              <a:prstDash val="solid"/>
              <a:miter/>
            </a:ln>
          </p:spPr>
          <p:txBody>
            <a:bodyPr rtlCol="0" anchor="ctr"/>
            <a:lstStyle/>
            <a:p>
              <a:endParaRPr lang="en-US"/>
            </a:p>
          </p:txBody>
        </p:sp>
        <p:sp>
          <p:nvSpPr>
            <p:cNvPr id="139" name="Freeform: Shape 138">
              <a:extLst>
                <a:ext uri="{FF2B5EF4-FFF2-40B4-BE49-F238E27FC236}">
                  <a16:creationId xmlns:a16="http://schemas.microsoft.com/office/drawing/2014/main" id="{A9F7847C-B45A-8263-63EF-28E5E018DCA8}"/>
                </a:ext>
              </a:extLst>
            </p:cNvPr>
            <p:cNvSpPr/>
            <p:nvPr/>
          </p:nvSpPr>
          <p:spPr>
            <a:xfrm>
              <a:off x="6088393" y="4039240"/>
              <a:ext cx="85915" cy="85915"/>
            </a:xfrm>
            <a:custGeom>
              <a:avLst/>
              <a:gdLst>
                <a:gd name="connsiteX0" fmla="*/ 85916 w 85915"/>
                <a:gd name="connsiteY0" fmla="*/ 42958 h 85915"/>
                <a:gd name="connsiteX1" fmla="*/ 42958 w 85915"/>
                <a:gd name="connsiteY1" fmla="*/ 85915 h 85915"/>
                <a:gd name="connsiteX2" fmla="*/ 0 w 85915"/>
                <a:gd name="connsiteY2" fmla="*/ 42958 h 85915"/>
                <a:gd name="connsiteX3" fmla="*/ 42958 w 85915"/>
                <a:gd name="connsiteY3" fmla="*/ 0 h 85915"/>
                <a:gd name="connsiteX4" fmla="*/ 85916 w 85915"/>
                <a:gd name="connsiteY4" fmla="*/ 42958 h 859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915" h="85915">
                  <a:moveTo>
                    <a:pt x="85916" y="42958"/>
                  </a:moveTo>
                  <a:cubicBezTo>
                    <a:pt x="85916" y="66675"/>
                    <a:pt x="66675" y="85915"/>
                    <a:pt x="42958" y="85915"/>
                  </a:cubicBezTo>
                  <a:cubicBezTo>
                    <a:pt x="19241" y="85915"/>
                    <a:pt x="0" y="66675"/>
                    <a:pt x="0" y="42958"/>
                  </a:cubicBezTo>
                  <a:cubicBezTo>
                    <a:pt x="0" y="19240"/>
                    <a:pt x="19241" y="0"/>
                    <a:pt x="42958" y="0"/>
                  </a:cubicBezTo>
                  <a:cubicBezTo>
                    <a:pt x="66770" y="0"/>
                    <a:pt x="85916" y="19240"/>
                    <a:pt x="85916" y="42958"/>
                  </a:cubicBezTo>
                  <a:close/>
                </a:path>
              </a:pathLst>
            </a:custGeom>
            <a:solidFill>
              <a:srgbClr val="FFFFFF"/>
            </a:solidFill>
            <a:ln w="12001" cap="flat">
              <a:solidFill>
                <a:srgbClr val="42A4F5"/>
              </a:solidFill>
              <a:prstDash val="solid"/>
              <a:miter/>
            </a:ln>
          </p:spPr>
          <p:txBody>
            <a:bodyPr rtlCol="0" anchor="ctr"/>
            <a:lstStyle/>
            <a:p>
              <a:endParaRPr lang="en-US"/>
            </a:p>
          </p:txBody>
        </p:sp>
        <p:sp>
          <p:nvSpPr>
            <p:cNvPr id="140" name="Freeform: Shape 139">
              <a:extLst>
                <a:ext uri="{FF2B5EF4-FFF2-40B4-BE49-F238E27FC236}">
                  <a16:creationId xmlns:a16="http://schemas.microsoft.com/office/drawing/2014/main" id="{F1D91031-65E5-35B6-02D9-96C6178F6B5E}"/>
                </a:ext>
              </a:extLst>
            </p:cNvPr>
            <p:cNvSpPr/>
            <p:nvPr/>
          </p:nvSpPr>
          <p:spPr>
            <a:xfrm>
              <a:off x="5319345" y="4047336"/>
              <a:ext cx="69722" cy="69723"/>
            </a:xfrm>
            <a:custGeom>
              <a:avLst/>
              <a:gdLst>
                <a:gd name="connsiteX0" fmla="*/ 69723 w 69722"/>
                <a:gd name="connsiteY0" fmla="*/ 34862 h 69723"/>
                <a:gd name="connsiteX1" fmla="*/ 34862 w 69722"/>
                <a:gd name="connsiteY1" fmla="*/ 69723 h 69723"/>
                <a:gd name="connsiteX2" fmla="*/ 0 w 69722"/>
                <a:gd name="connsiteY2" fmla="*/ 34862 h 69723"/>
                <a:gd name="connsiteX3" fmla="*/ 34862 w 69722"/>
                <a:gd name="connsiteY3" fmla="*/ 0 h 69723"/>
                <a:gd name="connsiteX4" fmla="*/ 69723 w 69722"/>
                <a:gd name="connsiteY4" fmla="*/ 34862 h 697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722" h="69723">
                  <a:moveTo>
                    <a:pt x="69723" y="34862"/>
                  </a:moveTo>
                  <a:cubicBezTo>
                    <a:pt x="69723" y="54102"/>
                    <a:pt x="54102" y="69723"/>
                    <a:pt x="34862" y="69723"/>
                  </a:cubicBezTo>
                  <a:cubicBezTo>
                    <a:pt x="15621" y="69723"/>
                    <a:pt x="0" y="54102"/>
                    <a:pt x="0" y="34862"/>
                  </a:cubicBezTo>
                  <a:cubicBezTo>
                    <a:pt x="0" y="15621"/>
                    <a:pt x="15621" y="0"/>
                    <a:pt x="34862" y="0"/>
                  </a:cubicBezTo>
                  <a:cubicBezTo>
                    <a:pt x="54102" y="0"/>
                    <a:pt x="69723" y="15621"/>
                    <a:pt x="69723" y="34862"/>
                  </a:cubicBezTo>
                  <a:close/>
                </a:path>
              </a:pathLst>
            </a:custGeom>
            <a:solidFill>
              <a:srgbClr val="FFFFFF"/>
            </a:solidFill>
            <a:ln w="15473" cap="flat">
              <a:solidFill>
                <a:srgbClr val="25C5D9"/>
              </a:solidFill>
              <a:prstDash val="solid"/>
              <a:miter/>
            </a:ln>
          </p:spPr>
          <p:txBody>
            <a:bodyPr rtlCol="0" anchor="ctr"/>
            <a:lstStyle/>
            <a:p>
              <a:endParaRPr lang="en-US"/>
            </a:p>
          </p:txBody>
        </p:sp>
      </p:grpSp>
      <p:grpSp>
        <p:nvGrpSpPr>
          <p:cNvPr id="146" name="Graphic 25">
            <a:extLst>
              <a:ext uri="{FF2B5EF4-FFF2-40B4-BE49-F238E27FC236}">
                <a16:creationId xmlns:a16="http://schemas.microsoft.com/office/drawing/2014/main" id="{7E363768-FC18-6BE2-ECCF-B9F22B9544E8}"/>
              </a:ext>
            </a:extLst>
          </p:cNvPr>
          <p:cNvGrpSpPr/>
          <p:nvPr/>
        </p:nvGrpSpPr>
        <p:grpSpPr>
          <a:xfrm>
            <a:off x="3105098" y="2694599"/>
            <a:ext cx="5696576" cy="2772166"/>
            <a:chOff x="3459332" y="3309530"/>
            <a:chExt cx="4559750" cy="2218944"/>
          </a:xfrm>
          <a:solidFill>
            <a:srgbClr val="D8DBE8"/>
          </a:solidFill>
        </p:grpSpPr>
        <p:sp>
          <p:nvSpPr>
            <p:cNvPr id="147" name="Freeform: Shape 146">
              <a:extLst>
                <a:ext uri="{FF2B5EF4-FFF2-40B4-BE49-F238E27FC236}">
                  <a16:creationId xmlns:a16="http://schemas.microsoft.com/office/drawing/2014/main" id="{40E9659D-0199-12A3-FBFD-A27BB1DA76A9}"/>
                </a:ext>
              </a:extLst>
            </p:cNvPr>
            <p:cNvSpPr/>
            <p:nvPr/>
          </p:nvSpPr>
          <p:spPr>
            <a:xfrm>
              <a:off x="5056384" y="4475196"/>
              <a:ext cx="1365513" cy="1053278"/>
            </a:xfrm>
            <a:custGeom>
              <a:avLst/>
              <a:gdLst>
                <a:gd name="connsiteX0" fmla="*/ 682823 w 1365513"/>
                <a:gd name="connsiteY0" fmla="*/ 32865 h 1053278"/>
                <a:gd name="connsiteX1" fmla="*/ 406693 w 1365513"/>
                <a:gd name="connsiteY1" fmla="*/ 2575 h 1053278"/>
                <a:gd name="connsiteX2" fmla="*/ 282011 w 1365513"/>
                <a:gd name="connsiteY2" fmla="*/ 71536 h 1053278"/>
                <a:gd name="connsiteX3" fmla="*/ 6548 w 1365513"/>
                <a:gd name="connsiteY3" fmla="*/ 831346 h 1053278"/>
                <a:gd name="connsiteX4" fmla="*/ 79224 w 1365513"/>
                <a:gd name="connsiteY4" fmla="*/ 972697 h 1053278"/>
                <a:gd name="connsiteX5" fmla="*/ 682728 w 1365513"/>
                <a:gd name="connsiteY5" fmla="*/ 1053278 h 1053278"/>
                <a:gd name="connsiteX6" fmla="*/ 1286232 w 1365513"/>
                <a:gd name="connsiteY6" fmla="*/ 972697 h 1053278"/>
                <a:gd name="connsiteX7" fmla="*/ 1359003 w 1365513"/>
                <a:gd name="connsiteY7" fmla="*/ 831346 h 1053278"/>
                <a:gd name="connsiteX8" fmla="*/ 1083540 w 1365513"/>
                <a:gd name="connsiteY8" fmla="*/ 71536 h 1053278"/>
                <a:gd name="connsiteX9" fmla="*/ 958858 w 1365513"/>
                <a:gd name="connsiteY9" fmla="*/ 2575 h 1053278"/>
                <a:gd name="connsiteX10" fmla="*/ 682823 w 1365513"/>
                <a:gd name="connsiteY10" fmla="*/ 32865 h 1053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65513" h="1053278">
                  <a:moveTo>
                    <a:pt x="682823" y="32865"/>
                  </a:moveTo>
                  <a:cubicBezTo>
                    <a:pt x="587954" y="32865"/>
                    <a:pt x="495562" y="22387"/>
                    <a:pt x="406693" y="2575"/>
                  </a:cubicBezTo>
                  <a:cubicBezTo>
                    <a:pt x="353830" y="-9236"/>
                    <a:pt x="300490" y="20578"/>
                    <a:pt x="282011" y="71536"/>
                  </a:cubicBezTo>
                  <a:lnTo>
                    <a:pt x="6548" y="831346"/>
                  </a:lnTo>
                  <a:cubicBezTo>
                    <a:pt x="-14978" y="890591"/>
                    <a:pt x="18454" y="956028"/>
                    <a:pt x="79224" y="972697"/>
                  </a:cubicBezTo>
                  <a:cubicBezTo>
                    <a:pt x="271534" y="1025179"/>
                    <a:pt x="473845" y="1053278"/>
                    <a:pt x="682728" y="1053278"/>
                  </a:cubicBezTo>
                  <a:cubicBezTo>
                    <a:pt x="891611" y="1053278"/>
                    <a:pt x="1094017" y="1025179"/>
                    <a:pt x="1286232" y="972697"/>
                  </a:cubicBezTo>
                  <a:cubicBezTo>
                    <a:pt x="1347097" y="956123"/>
                    <a:pt x="1380434" y="890686"/>
                    <a:pt x="1359003" y="831346"/>
                  </a:cubicBezTo>
                  <a:lnTo>
                    <a:pt x="1083540" y="71536"/>
                  </a:lnTo>
                  <a:cubicBezTo>
                    <a:pt x="1065061" y="20578"/>
                    <a:pt x="1011721" y="-9236"/>
                    <a:pt x="958858" y="2575"/>
                  </a:cubicBezTo>
                  <a:cubicBezTo>
                    <a:pt x="869990" y="22387"/>
                    <a:pt x="777692" y="32865"/>
                    <a:pt x="682823" y="32865"/>
                  </a:cubicBezTo>
                  <a:close/>
                </a:path>
              </a:pathLst>
            </a:custGeom>
            <a:solidFill>
              <a:srgbClr val="D8DBE8"/>
            </a:solidFill>
            <a:ln w="9525" cap="flat">
              <a:noFill/>
              <a:prstDash val="solid"/>
              <a:miter/>
            </a:ln>
          </p:spPr>
          <p:txBody>
            <a:bodyPr rtlCol="0" anchor="ctr"/>
            <a:lstStyle/>
            <a:p>
              <a:endParaRPr lang="en-US"/>
            </a:p>
          </p:txBody>
        </p:sp>
        <p:sp>
          <p:nvSpPr>
            <p:cNvPr id="148" name="Freeform: Shape 147">
              <a:extLst>
                <a:ext uri="{FF2B5EF4-FFF2-40B4-BE49-F238E27FC236}">
                  <a16:creationId xmlns:a16="http://schemas.microsoft.com/office/drawing/2014/main" id="{EEEE613D-0086-AE8B-A95A-4A4EE62577F2}"/>
                </a:ext>
              </a:extLst>
            </p:cNvPr>
            <p:cNvSpPr/>
            <p:nvPr/>
          </p:nvSpPr>
          <p:spPr>
            <a:xfrm>
              <a:off x="3899341" y="4018679"/>
              <a:ext cx="1317442" cy="1312897"/>
            </a:xfrm>
            <a:custGeom>
              <a:avLst/>
              <a:gdLst>
                <a:gd name="connsiteX0" fmla="*/ 729537 w 1317442"/>
                <a:gd name="connsiteY0" fmla="*/ 17132 h 1312897"/>
                <a:gd name="connsiteX1" fmla="*/ 49833 w 1317442"/>
                <a:gd name="connsiteY1" fmla="*/ 453854 h 1312897"/>
                <a:gd name="connsiteX2" fmla="*/ 22305 w 1317442"/>
                <a:gd name="connsiteY2" fmla="*/ 610921 h 1312897"/>
                <a:gd name="connsiteX3" fmla="*/ 888318 w 1317442"/>
                <a:gd name="connsiteY3" fmla="*/ 1303007 h 1312897"/>
                <a:gd name="connsiteX4" fmla="*/ 1035480 w 1317442"/>
                <a:gd name="connsiteY4" fmla="*/ 1241381 h 1312897"/>
                <a:gd name="connsiteX5" fmla="*/ 1310943 w 1317442"/>
                <a:gd name="connsiteY5" fmla="*/ 481667 h 1312897"/>
                <a:gd name="connsiteX6" fmla="*/ 1258269 w 1317442"/>
                <a:gd name="connsiteY6" fmla="*/ 348221 h 1312897"/>
                <a:gd name="connsiteX7" fmla="*/ 871459 w 1317442"/>
                <a:gd name="connsiteY7" fmla="*/ 39135 h 1312897"/>
                <a:gd name="connsiteX8" fmla="*/ 729537 w 1317442"/>
                <a:gd name="connsiteY8" fmla="*/ 17132 h 13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17442" h="1312897">
                  <a:moveTo>
                    <a:pt x="729537" y="17132"/>
                  </a:moveTo>
                  <a:lnTo>
                    <a:pt x="49833" y="453854"/>
                  </a:lnTo>
                  <a:cubicBezTo>
                    <a:pt x="-3507" y="488144"/>
                    <a:pt x="-16176" y="560629"/>
                    <a:pt x="22305" y="610921"/>
                  </a:cubicBezTo>
                  <a:cubicBezTo>
                    <a:pt x="248715" y="906958"/>
                    <a:pt x="545704" y="1146035"/>
                    <a:pt x="888318" y="1303007"/>
                  </a:cubicBezTo>
                  <a:cubicBezTo>
                    <a:pt x="945945" y="1329392"/>
                    <a:pt x="1013858" y="1301007"/>
                    <a:pt x="1035480" y="1241381"/>
                  </a:cubicBezTo>
                  <a:lnTo>
                    <a:pt x="1310943" y="481667"/>
                  </a:lnTo>
                  <a:cubicBezTo>
                    <a:pt x="1329612" y="430232"/>
                    <a:pt x="1306847" y="373367"/>
                    <a:pt x="1258269" y="348221"/>
                  </a:cubicBezTo>
                  <a:cubicBezTo>
                    <a:pt x="1109775" y="271259"/>
                    <a:pt x="978425" y="165818"/>
                    <a:pt x="871459" y="39135"/>
                  </a:cubicBezTo>
                  <a:cubicBezTo>
                    <a:pt x="836217" y="-2775"/>
                    <a:pt x="775638" y="-12490"/>
                    <a:pt x="729537" y="17132"/>
                  </a:cubicBezTo>
                  <a:close/>
                </a:path>
              </a:pathLst>
            </a:custGeom>
            <a:solidFill>
              <a:srgbClr val="D8DBE8"/>
            </a:solidFill>
            <a:ln w="9525" cap="flat">
              <a:noFill/>
              <a:prstDash val="solid"/>
              <a:miter/>
            </a:ln>
          </p:spPr>
          <p:txBody>
            <a:bodyPr rtlCol="0" anchor="ctr"/>
            <a:lstStyle/>
            <a:p>
              <a:endParaRPr lang="en-US"/>
            </a:p>
          </p:txBody>
        </p:sp>
        <p:sp>
          <p:nvSpPr>
            <p:cNvPr id="149" name="Freeform: Shape 148">
              <a:extLst>
                <a:ext uri="{FF2B5EF4-FFF2-40B4-BE49-F238E27FC236}">
                  <a16:creationId xmlns:a16="http://schemas.microsoft.com/office/drawing/2014/main" id="{895FDBAA-57CE-60D9-1C54-80FC3A47B118}"/>
                </a:ext>
              </a:extLst>
            </p:cNvPr>
            <p:cNvSpPr/>
            <p:nvPr/>
          </p:nvSpPr>
          <p:spPr>
            <a:xfrm>
              <a:off x="6261630" y="4018673"/>
              <a:ext cx="1317442" cy="1312903"/>
            </a:xfrm>
            <a:custGeom>
              <a:avLst/>
              <a:gdLst>
                <a:gd name="connsiteX0" fmla="*/ 6500 w 1317442"/>
                <a:gd name="connsiteY0" fmla="*/ 481672 h 1312903"/>
                <a:gd name="connsiteX1" fmla="*/ 281963 w 1317442"/>
                <a:gd name="connsiteY1" fmla="*/ 1241386 h 1312903"/>
                <a:gd name="connsiteX2" fmla="*/ 429124 w 1317442"/>
                <a:gd name="connsiteY2" fmla="*/ 1303013 h 1312903"/>
                <a:gd name="connsiteX3" fmla="*/ 1295137 w 1317442"/>
                <a:gd name="connsiteY3" fmla="*/ 610927 h 1312903"/>
                <a:gd name="connsiteX4" fmla="*/ 1267610 w 1317442"/>
                <a:gd name="connsiteY4" fmla="*/ 453859 h 1312903"/>
                <a:gd name="connsiteX5" fmla="*/ 587906 w 1317442"/>
                <a:gd name="connsiteY5" fmla="*/ 17138 h 1312903"/>
                <a:gd name="connsiteX6" fmla="*/ 445983 w 1317442"/>
                <a:gd name="connsiteY6" fmla="*/ 39045 h 1312903"/>
                <a:gd name="connsiteX7" fmla="*/ 59173 w 1317442"/>
                <a:gd name="connsiteY7" fmla="*/ 348132 h 1312903"/>
                <a:gd name="connsiteX8" fmla="*/ 6500 w 1317442"/>
                <a:gd name="connsiteY8" fmla="*/ 481672 h 1312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17442" h="1312903">
                  <a:moveTo>
                    <a:pt x="6500" y="481672"/>
                  </a:moveTo>
                  <a:lnTo>
                    <a:pt x="281963" y="1241386"/>
                  </a:lnTo>
                  <a:cubicBezTo>
                    <a:pt x="303585" y="1301013"/>
                    <a:pt x="371498" y="1329397"/>
                    <a:pt x="429124" y="1303013"/>
                  </a:cubicBezTo>
                  <a:cubicBezTo>
                    <a:pt x="771643" y="1146041"/>
                    <a:pt x="1068728" y="906964"/>
                    <a:pt x="1295137" y="610927"/>
                  </a:cubicBezTo>
                  <a:cubicBezTo>
                    <a:pt x="1333618" y="560635"/>
                    <a:pt x="1320950" y="488149"/>
                    <a:pt x="1267610" y="453859"/>
                  </a:cubicBezTo>
                  <a:lnTo>
                    <a:pt x="587906" y="17138"/>
                  </a:lnTo>
                  <a:cubicBezTo>
                    <a:pt x="541900" y="-12485"/>
                    <a:pt x="481321" y="-2769"/>
                    <a:pt x="445983" y="39045"/>
                  </a:cubicBezTo>
                  <a:cubicBezTo>
                    <a:pt x="339018" y="165823"/>
                    <a:pt x="207763" y="271265"/>
                    <a:pt x="59173" y="348132"/>
                  </a:cubicBezTo>
                  <a:cubicBezTo>
                    <a:pt x="10596" y="373373"/>
                    <a:pt x="-12169" y="430237"/>
                    <a:pt x="6500" y="481672"/>
                  </a:cubicBezTo>
                  <a:close/>
                </a:path>
              </a:pathLst>
            </a:custGeom>
            <a:solidFill>
              <a:srgbClr val="D8DBE8"/>
            </a:solidFill>
            <a:ln w="9525" cap="flat">
              <a:noFill/>
              <a:prstDash val="solid"/>
              <a:miter/>
            </a:ln>
          </p:spPr>
          <p:txBody>
            <a:bodyPr rtlCol="0" anchor="ctr"/>
            <a:lstStyle/>
            <a:p>
              <a:endParaRPr lang="en-US"/>
            </a:p>
          </p:txBody>
        </p:sp>
        <p:sp>
          <p:nvSpPr>
            <p:cNvPr id="150" name="Freeform: Shape 149">
              <a:extLst>
                <a:ext uri="{FF2B5EF4-FFF2-40B4-BE49-F238E27FC236}">
                  <a16:creationId xmlns:a16="http://schemas.microsoft.com/office/drawing/2014/main" id="{D725DAB8-1760-4C7D-0DC4-FB06DDB1891E}"/>
                </a:ext>
              </a:extLst>
            </p:cNvPr>
            <p:cNvSpPr/>
            <p:nvPr/>
          </p:nvSpPr>
          <p:spPr>
            <a:xfrm>
              <a:off x="6873838" y="3309530"/>
              <a:ext cx="1145244" cy="1065739"/>
            </a:xfrm>
            <a:custGeom>
              <a:avLst/>
              <a:gdLst>
                <a:gd name="connsiteX0" fmla="*/ 121431 w 1145244"/>
                <a:gd name="connsiteY0" fmla="*/ 95250 h 1065739"/>
                <a:gd name="connsiteX1" fmla="*/ 10655 w 1145244"/>
                <a:gd name="connsiteY1" fmla="*/ 473297 h 1065739"/>
                <a:gd name="connsiteX2" fmla="*/ 49613 w 1145244"/>
                <a:gd name="connsiteY2" fmla="*/ 611791 h 1065739"/>
                <a:gd name="connsiteX3" fmla="*/ 729412 w 1145244"/>
                <a:gd name="connsiteY3" fmla="*/ 1048512 h 1065739"/>
                <a:gd name="connsiteX4" fmla="*/ 883431 w 1145244"/>
                <a:gd name="connsiteY4" fmla="*/ 1008698 h 1065739"/>
                <a:gd name="connsiteX5" fmla="*/ 1144892 w 1145244"/>
                <a:gd name="connsiteY5" fmla="*/ 117062 h 1065739"/>
                <a:gd name="connsiteX6" fmla="*/ 1036783 w 1145244"/>
                <a:gd name="connsiteY6" fmla="*/ 0 h 1065739"/>
                <a:gd name="connsiteX7" fmla="*/ 228968 w 1145244"/>
                <a:gd name="connsiteY7" fmla="*/ 0 h 1065739"/>
                <a:gd name="connsiteX8" fmla="*/ 121431 w 1145244"/>
                <a:gd name="connsiteY8" fmla="*/ 95250 h 1065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5244" h="1065739">
                  <a:moveTo>
                    <a:pt x="121431" y="95250"/>
                  </a:moveTo>
                  <a:cubicBezTo>
                    <a:pt x="104191" y="228886"/>
                    <a:pt x="66186" y="356044"/>
                    <a:pt x="10655" y="473297"/>
                  </a:cubicBezTo>
                  <a:cubicBezTo>
                    <a:pt x="-12776" y="522827"/>
                    <a:pt x="3416" y="582073"/>
                    <a:pt x="49613" y="611791"/>
                  </a:cubicBezTo>
                  <a:lnTo>
                    <a:pt x="729412" y="1048512"/>
                  </a:lnTo>
                  <a:cubicBezTo>
                    <a:pt x="782561" y="1082612"/>
                    <a:pt x="853618" y="1064419"/>
                    <a:pt x="883431" y="1008698"/>
                  </a:cubicBezTo>
                  <a:cubicBezTo>
                    <a:pt x="1027544" y="739235"/>
                    <a:pt x="1119270" y="437483"/>
                    <a:pt x="1144892" y="117062"/>
                  </a:cubicBezTo>
                  <a:cubicBezTo>
                    <a:pt x="1149940" y="54007"/>
                    <a:pt x="1100125" y="0"/>
                    <a:pt x="1036783" y="0"/>
                  </a:cubicBezTo>
                  <a:lnTo>
                    <a:pt x="228968" y="0"/>
                  </a:lnTo>
                  <a:cubicBezTo>
                    <a:pt x="174199" y="95"/>
                    <a:pt x="128480" y="40958"/>
                    <a:pt x="121431" y="95250"/>
                  </a:cubicBezTo>
                  <a:close/>
                </a:path>
              </a:pathLst>
            </a:custGeom>
            <a:solidFill>
              <a:srgbClr val="D8DBE8"/>
            </a:solidFill>
            <a:ln w="9525" cap="flat">
              <a:noFill/>
              <a:prstDash val="solid"/>
              <a:miter/>
            </a:ln>
          </p:spPr>
          <p:txBody>
            <a:bodyPr rtlCol="0" anchor="ctr"/>
            <a:lstStyle/>
            <a:p>
              <a:endParaRPr lang="en-US"/>
            </a:p>
          </p:txBody>
        </p:sp>
        <p:sp>
          <p:nvSpPr>
            <p:cNvPr id="151" name="Freeform: Shape 150">
              <a:extLst>
                <a:ext uri="{FF2B5EF4-FFF2-40B4-BE49-F238E27FC236}">
                  <a16:creationId xmlns:a16="http://schemas.microsoft.com/office/drawing/2014/main" id="{A1D1CEF6-4EC3-C2FC-635D-EDDF891F06FD}"/>
                </a:ext>
              </a:extLst>
            </p:cNvPr>
            <p:cNvSpPr/>
            <p:nvPr/>
          </p:nvSpPr>
          <p:spPr>
            <a:xfrm>
              <a:off x="3459332" y="3309625"/>
              <a:ext cx="1145244" cy="1065739"/>
            </a:xfrm>
            <a:custGeom>
              <a:avLst/>
              <a:gdLst>
                <a:gd name="connsiteX0" fmla="*/ 916276 w 1145244"/>
                <a:gd name="connsiteY0" fmla="*/ 0 h 1065739"/>
                <a:gd name="connsiteX1" fmla="*/ 108461 w 1145244"/>
                <a:gd name="connsiteY1" fmla="*/ 0 h 1065739"/>
                <a:gd name="connsiteX2" fmla="*/ 352 w 1145244"/>
                <a:gd name="connsiteY2" fmla="*/ 117062 h 1065739"/>
                <a:gd name="connsiteX3" fmla="*/ 261813 w 1145244"/>
                <a:gd name="connsiteY3" fmla="*/ 1008697 h 1065739"/>
                <a:gd name="connsiteX4" fmla="*/ 415832 w 1145244"/>
                <a:gd name="connsiteY4" fmla="*/ 1048512 h 1065739"/>
                <a:gd name="connsiteX5" fmla="*/ 1095632 w 1145244"/>
                <a:gd name="connsiteY5" fmla="*/ 611791 h 1065739"/>
                <a:gd name="connsiteX6" fmla="*/ 1134589 w 1145244"/>
                <a:gd name="connsiteY6" fmla="*/ 473297 h 1065739"/>
                <a:gd name="connsiteX7" fmla="*/ 1023813 w 1145244"/>
                <a:gd name="connsiteY7" fmla="*/ 95250 h 1065739"/>
                <a:gd name="connsiteX8" fmla="*/ 916276 w 1145244"/>
                <a:gd name="connsiteY8" fmla="*/ 0 h 1065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5244" h="1065739">
                  <a:moveTo>
                    <a:pt x="916276" y="0"/>
                  </a:moveTo>
                  <a:lnTo>
                    <a:pt x="108461" y="0"/>
                  </a:lnTo>
                  <a:cubicBezTo>
                    <a:pt x="45215" y="0"/>
                    <a:pt x="-4696" y="54007"/>
                    <a:pt x="352" y="117062"/>
                  </a:cubicBezTo>
                  <a:cubicBezTo>
                    <a:pt x="26069" y="437388"/>
                    <a:pt x="117700" y="739140"/>
                    <a:pt x="261813" y="1008697"/>
                  </a:cubicBezTo>
                  <a:cubicBezTo>
                    <a:pt x="291626" y="1064419"/>
                    <a:pt x="362683" y="1082612"/>
                    <a:pt x="415832" y="1048512"/>
                  </a:cubicBezTo>
                  <a:lnTo>
                    <a:pt x="1095632" y="611791"/>
                  </a:lnTo>
                  <a:cubicBezTo>
                    <a:pt x="1141828" y="582168"/>
                    <a:pt x="1158021" y="522922"/>
                    <a:pt x="1134589" y="473297"/>
                  </a:cubicBezTo>
                  <a:cubicBezTo>
                    <a:pt x="1079058" y="356044"/>
                    <a:pt x="1041054" y="228886"/>
                    <a:pt x="1023813" y="95250"/>
                  </a:cubicBezTo>
                  <a:cubicBezTo>
                    <a:pt x="1016765" y="40862"/>
                    <a:pt x="970950" y="0"/>
                    <a:pt x="916276" y="0"/>
                  </a:cubicBezTo>
                  <a:close/>
                </a:path>
              </a:pathLst>
            </a:custGeom>
            <a:solidFill>
              <a:srgbClr val="D8DBE8"/>
            </a:solidFill>
            <a:ln w="9525" cap="flat">
              <a:noFill/>
              <a:prstDash val="solid"/>
              <a:miter/>
            </a:ln>
          </p:spPr>
          <p:txBody>
            <a:bodyPr rtlCol="0" anchor="ctr"/>
            <a:lstStyle/>
            <a:p>
              <a:endParaRPr lang="en-US"/>
            </a:p>
          </p:txBody>
        </p:sp>
      </p:grpSp>
      <p:sp>
        <p:nvSpPr>
          <p:cNvPr id="152" name="Freeform: Shape 151">
            <a:extLst>
              <a:ext uri="{FF2B5EF4-FFF2-40B4-BE49-F238E27FC236}">
                <a16:creationId xmlns:a16="http://schemas.microsoft.com/office/drawing/2014/main" id="{B4FA55DC-29B1-0C62-F2B4-830AAF1F4FC6}"/>
              </a:ext>
            </a:extLst>
          </p:cNvPr>
          <p:cNvSpPr/>
          <p:nvPr/>
        </p:nvSpPr>
        <p:spPr>
          <a:xfrm>
            <a:off x="5100323" y="4115187"/>
            <a:ext cx="1705960" cy="1315879"/>
          </a:xfrm>
          <a:custGeom>
            <a:avLst/>
            <a:gdLst>
              <a:gd name="connsiteX0" fmla="*/ 682823 w 1365513"/>
              <a:gd name="connsiteY0" fmla="*/ 32865 h 1053278"/>
              <a:gd name="connsiteX1" fmla="*/ 406693 w 1365513"/>
              <a:gd name="connsiteY1" fmla="*/ 2575 h 1053278"/>
              <a:gd name="connsiteX2" fmla="*/ 282011 w 1365513"/>
              <a:gd name="connsiteY2" fmla="*/ 71536 h 1053278"/>
              <a:gd name="connsiteX3" fmla="*/ 6548 w 1365513"/>
              <a:gd name="connsiteY3" fmla="*/ 831346 h 1053278"/>
              <a:gd name="connsiteX4" fmla="*/ 79224 w 1365513"/>
              <a:gd name="connsiteY4" fmla="*/ 972697 h 1053278"/>
              <a:gd name="connsiteX5" fmla="*/ 682728 w 1365513"/>
              <a:gd name="connsiteY5" fmla="*/ 1053278 h 1053278"/>
              <a:gd name="connsiteX6" fmla="*/ 1286232 w 1365513"/>
              <a:gd name="connsiteY6" fmla="*/ 972697 h 1053278"/>
              <a:gd name="connsiteX7" fmla="*/ 1359003 w 1365513"/>
              <a:gd name="connsiteY7" fmla="*/ 831346 h 1053278"/>
              <a:gd name="connsiteX8" fmla="*/ 1083540 w 1365513"/>
              <a:gd name="connsiteY8" fmla="*/ 71536 h 1053278"/>
              <a:gd name="connsiteX9" fmla="*/ 958858 w 1365513"/>
              <a:gd name="connsiteY9" fmla="*/ 2575 h 1053278"/>
              <a:gd name="connsiteX10" fmla="*/ 682823 w 1365513"/>
              <a:gd name="connsiteY10" fmla="*/ 32865 h 1053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65513" h="1053278">
                <a:moveTo>
                  <a:pt x="682823" y="32865"/>
                </a:moveTo>
                <a:cubicBezTo>
                  <a:pt x="587954" y="32865"/>
                  <a:pt x="495562" y="22387"/>
                  <a:pt x="406693" y="2575"/>
                </a:cubicBezTo>
                <a:cubicBezTo>
                  <a:pt x="353830" y="-9236"/>
                  <a:pt x="300490" y="20578"/>
                  <a:pt x="282011" y="71536"/>
                </a:cubicBezTo>
                <a:lnTo>
                  <a:pt x="6548" y="831346"/>
                </a:lnTo>
                <a:cubicBezTo>
                  <a:pt x="-14978" y="890591"/>
                  <a:pt x="18454" y="956028"/>
                  <a:pt x="79224" y="972697"/>
                </a:cubicBezTo>
                <a:cubicBezTo>
                  <a:pt x="271534" y="1025179"/>
                  <a:pt x="473845" y="1053278"/>
                  <a:pt x="682728" y="1053278"/>
                </a:cubicBezTo>
                <a:cubicBezTo>
                  <a:pt x="891611" y="1053278"/>
                  <a:pt x="1094017" y="1025179"/>
                  <a:pt x="1286232" y="972697"/>
                </a:cubicBezTo>
                <a:cubicBezTo>
                  <a:pt x="1347097" y="956123"/>
                  <a:pt x="1380434" y="890686"/>
                  <a:pt x="1359003" y="831346"/>
                </a:cubicBezTo>
                <a:lnTo>
                  <a:pt x="1083540" y="71536"/>
                </a:lnTo>
                <a:cubicBezTo>
                  <a:pt x="1065061" y="20578"/>
                  <a:pt x="1011721" y="-9236"/>
                  <a:pt x="958858" y="2575"/>
                </a:cubicBezTo>
                <a:cubicBezTo>
                  <a:pt x="869990" y="22387"/>
                  <a:pt x="777692" y="32865"/>
                  <a:pt x="682823" y="32865"/>
                </a:cubicBezTo>
                <a:close/>
              </a:path>
            </a:pathLst>
          </a:custGeom>
          <a:solidFill>
            <a:srgbClr val="FFFFFF"/>
          </a:solidFill>
          <a:ln w="9525" cap="flat">
            <a:noFill/>
            <a:prstDash val="solid"/>
            <a:miter/>
          </a:ln>
          <a:effectLst>
            <a:outerShdw blurRad="63500" sx="101000" sy="101000" algn="ctr" rotWithShape="0">
              <a:prstClr val="black">
                <a:alpha val="18000"/>
              </a:prstClr>
            </a:outerShdw>
          </a:effectLst>
        </p:spPr>
        <p:txBody>
          <a:bodyPr rtlCol="0" anchor="ctr"/>
          <a:lstStyle/>
          <a:p>
            <a:endParaRPr lang="en-US"/>
          </a:p>
        </p:txBody>
      </p:sp>
      <p:sp>
        <p:nvSpPr>
          <p:cNvPr id="153" name="Freeform: Shape 152">
            <a:extLst>
              <a:ext uri="{FF2B5EF4-FFF2-40B4-BE49-F238E27FC236}">
                <a16:creationId xmlns:a16="http://schemas.microsoft.com/office/drawing/2014/main" id="{75A50FA5-B517-EE92-C83E-EC074AC2A0CC}"/>
              </a:ext>
            </a:extLst>
          </p:cNvPr>
          <p:cNvSpPr/>
          <p:nvPr/>
        </p:nvSpPr>
        <p:spPr>
          <a:xfrm>
            <a:off x="3654809" y="3544852"/>
            <a:ext cx="1645904" cy="1640225"/>
          </a:xfrm>
          <a:custGeom>
            <a:avLst/>
            <a:gdLst>
              <a:gd name="connsiteX0" fmla="*/ 729537 w 1317442"/>
              <a:gd name="connsiteY0" fmla="*/ 17132 h 1312897"/>
              <a:gd name="connsiteX1" fmla="*/ 49833 w 1317442"/>
              <a:gd name="connsiteY1" fmla="*/ 453854 h 1312897"/>
              <a:gd name="connsiteX2" fmla="*/ 22305 w 1317442"/>
              <a:gd name="connsiteY2" fmla="*/ 610921 h 1312897"/>
              <a:gd name="connsiteX3" fmla="*/ 888318 w 1317442"/>
              <a:gd name="connsiteY3" fmla="*/ 1303007 h 1312897"/>
              <a:gd name="connsiteX4" fmla="*/ 1035480 w 1317442"/>
              <a:gd name="connsiteY4" fmla="*/ 1241381 h 1312897"/>
              <a:gd name="connsiteX5" fmla="*/ 1310943 w 1317442"/>
              <a:gd name="connsiteY5" fmla="*/ 481667 h 1312897"/>
              <a:gd name="connsiteX6" fmla="*/ 1258269 w 1317442"/>
              <a:gd name="connsiteY6" fmla="*/ 348221 h 1312897"/>
              <a:gd name="connsiteX7" fmla="*/ 871459 w 1317442"/>
              <a:gd name="connsiteY7" fmla="*/ 39135 h 1312897"/>
              <a:gd name="connsiteX8" fmla="*/ 729537 w 1317442"/>
              <a:gd name="connsiteY8" fmla="*/ 17132 h 1312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17442" h="1312897">
                <a:moveTo>
                  <a:pt x="729537" y="17132"/>
                </a:moveTo>
                <a:lnTo>
                  <a:pt x="49833" y="453854"/>
                </a:lnTo>
                <a:cubicBezTo>
                  <a:pt x="-3507" y="488144"/>
                  <a:pt x="-16176" y="560629"/>
                  <a:pt x="22305" y="610921"/>
                </a:cubicBezTo>
                <a:cubicBezTo>
                  <a:pt x="248715" y="906958"/>
                  <a:pt x="545704" y="1146035"/>
                  <a:pt x="888318" y="1303007"/>
                </a:cubicBezTo>
                <a:cubicBezTo>
                  <a:pt x="945945" y="1329392"/>
                  <a:pt x="1013858" y="1301007"/>
                  <a:pt x="1035480" y="1241381"/>
                </a:cubicBezTo>
                <a:lnTo>
                  <a:pt x="1310943" y="481667"/>
                </a:lnTo>
                <a:cubicBezTo>
                  <a:pt x="1329612" y="430232"/>
                  <a:pt x="1306847" y="373367"/>
                  <a:pt x="1258269" y="348221"/>
                </a:cubicBezTo>
                <a:cubicBezTo>
                  <a:pt x="1109775" y="271259"/>
                  <a:pt x="978425" y="165818"/>
                  <a:pt x="871459" y="39135"/>
                </a:cubicBezTo>
                <a:cubicBezTo>
                  <a:pt x="836217" y="-2775"/>
                  <a:pt x="775638" y="-12490"/>
                  <a:pt x="729537" y="17132"/>
                </a:cubicBezTo>
                <a:close/>
              </a:path>
            </a:pathLst>
          </a:custGeom>
          <a:solidFill>
            <a:srgbClr val="FFFFFF"/>
          </a:solidFill>
          <a:ln w="9525" cap="flat">
            <a:noFill/>
            <a:prstDash val="solid"/>
            <a:miter/>
          </a:ln>
          <a:effectLst>
            <a:outerShdw blurRad="63500" sx="101000" sy="101000" algn="ctr" rotWithShape="0">
              <a:prstClr val="black">
                <a:alpha val="18000"/>
              </a:prstClr>
            </a:outerShdw>
          </a:effectLst>
        </p:spPr>
        <p:txBody>
          <a:bodyPr rtlCol="0" anchor="ctr"/>
          <a:lstStyle/>
          <a:p>
            <a:endParaRPr lang="en-US"/>
          </a:p>
        </p:txBody>
      </p:sp>
      <p:sp>
        <p:nvSpPr>
          <p:cNvPr id="154" name="Freeform: Shape 153">
            <a:extLst>
              <a:ext uri="{FF2B5EF4-FFF2-40B4-BE49-F238E27FC236}">
                <a16:creationId xmlns:a16="http://schemas.microsoft.com/office/drawing/2014/main" id="{2E70361D-DE40-0C91-964B-58F053450628}"/>
              </a:ext>
            </a:extLst>
          </p:cNvPr>
          <p:cNvSpPr/>
          <p:nvPr/>
        </p:nvSpPr>
        <p:spPr>
          <a:xfrm>
            <a:off x="6606058" y="3544845"/>
            <a:ext cx="1645904" cy="1640233"/>
          </a:xfrm>
          <a:custGeom>
            <a:avLst/>
            <a:gdLst>
              <a:gd name="connsiteX0" fmla="*/ 6500 w 1317442"/>
              <a:gd name="connsiteY0" fmla="*/ 481672 h 1312903"/>
              <a:gd name="connsiteX1" fmla="*/ 281963 w 1317442"/>
              <a:gd name="connsiteY1" fmla="*/ 1241386 h 1312903"/>
              <a:gd name="connsiteX2" fmla="*/ 429124 w 1317442"/>
              <a:gd name="connsiteY2" fmla="*/ 1303013 h 1312903"/>
              <a:gd name="connsiteX3" fmla="*/ 1295137 w 1317442"/>
              <a:gd name="connsiteY3" fmla="*/ 610927 h 1312903"/>
              <a:gd name="connsiteX4" fmla="*/ 1267610 w 1317442"/>
              <a:gd name="connsiteY4" fmla="*/ 453859 h 1312903"/>
              <a:gd name="connsiteX5" fmla="*/ 587906 w 1317442"/>
              <a:gd name="connsiteY5" fmla="*/ 17138 h 1312903"/>
              <a:gd name="connsiteX6" fmla="*/ 445983 w 1317442"/>
              <a:gd name="connsiteY6" fmla="*/ 39045 h 1312903"/>
              <a:gd name="connsiteX7" fmla="*/ 59173 w 1317442"/>
              <a:gd name="connsiteY7" fmla="*/ 348132 h 1312903"/>
              <a:gd name="connsiteX8" fmla="*/ 6500 w 1317442"/>
              <a:gd name="connsiteY8" fmla="*/ 481672 h 13129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17442" h="1312903">
                <a:moveTo>
                  <a:pt x="6500" y="481672"/>
                </a:moveTo>
                <a:lnTo>
                  <a:pt x="281963" y="1241386"/>
                </a:lnTo>
                <a:cubicBezTo>
                  <a:pt x="303585" y="1301013"/>
                  <a:pt x="371498" y="1329397"/>
                  <a:pt x="429124" y="1303013"/>
                </a:cubicBezTo>
                <a:cubicBezTo>
                  <a:pt x="771643" y="1146041"/>
                  <a:pt x="1068728" y="906964"/>
                  <a:pt x="1295137" y="610927"/>
                </a:cubicBezTo>
                <a:cubicBezTo>
                  <a:pt x="1333618" y="560635"/>
                  <a:pt x="1320950" y="488149"/>
                  <a:pt x="1267610" y="453859"/>
                </a:cubicBezTo>
                <a:lnTo>
                  <a:pt x="587906" y="17138"/>
                </a:lnTo>
                <a:cubicBezTo>
                  <a:pt x="541900" y="-12485"/>
                  <a:pt x="481321" y="-2769"/>
                  <a:pt x="445983" y="39045"/>
                </a:cubicBezTo>
                <a:cubicBezTo>
                  <a:pt x="339018" y="165823"/>
                  <a:pt x="207763" y="271265"/>
                  <a:pt x="59173" y="348132"/>
                </a:cubicBezTo>
                <a:cubicBezTo>
                  <a:pt x="10596" y="373373"/>
                  <a:pt x="-12169" y="430237"/>
                  <a:pt x="6500" y="481672"/>
                </a:cubicBezTo>
                <a:close/>
              </a:path>
            </a:pathLst>
          </a:custGeom>
          <a:solidFill>
            <a:srgbClr val="FFFFFF"/>
          </a:solidFill>
          <a:ln w="9525" cap="flat">
            <a:noFill/>
            <a:prstDash val="solid"/>
            <a:miter/>
          </a:ln>
          <a:effectLst>
            <a:outerShdw blurRad="63500" sx="101000" sy="101000" algn="ctr" rotWithShape="0">
              <a:prstClr val="black">
                <a:alpha val="18000"/>
              </a:prstClr>
            </a:outerShdw>
          </a:effectLst>
        </p:spPr>
        <p:txBody>
          <a:bodyPr rtlCol="0" anchor="ctr"/>
          <a:lstStyle/>
          <a:p>
            <a:endParaRPr lang="en-US"/>
          </a:p>
        </p:txBody>
      </p:sp>
      <p:sp>
        <p:nvSpPr>
          <p:cNvPr id="155" name="Freeform: Shape 154">
            <a:extLst>
              <a:ext uri="{FF2B5EF4-FFF2-40B4-BE49-F238E27FC236}">
                <a16:creationId xmlns:a16="http://schemas.microsoft.com/office/drawing/2014/main" id="{7CF1FADD-28A4-76D1-D5C5-15522BE9977F}"/>
              </a:ext>
            </a:extLst>
          </p:cNvPr>
          <p:cNvSpPr/>
          <p:nvPr/>
        </p:nvSpPr>
        <p:spPr>
          <a:xfrm>
            <a:off x="7370900" y="2658900"/>
            <a:ext cx="1430774" cy="1331446"/>
          </a:xfrm>
          <a:custGeom>
            <a:avLst/>
            <a:gdLst>
              <a:gd name="connsiteX0" fmla="*/ 121431 w 1145244"/>
              <a:gd name="connsiteY0" fmla="*/ 95250 h 1065739"/>
              <a:gd name="connsiteX1" fmla="*/ 10655 w 1145244"/>
              <a:gd name="connsiteY1" fmla="*/ 473297 h 1065739"/>
              <a:gd name="connsiteX2" fmla="*/ 49613 w 1145244"/>
              <a:gd name="connsiteY2" fmla="*/ 611791 h 1065739"/>
              <a:gd name="connsiteX3" fmla="*/ 729412 w 1145244"/>
              <a:gd name="connsiteY3" fmla="*/ 1048512 h 1065739"/>
              <a:gd name="connsiteX4" fmla="*/ 883431 w 1145244"/>
              <a:gd name="connsiteY4" fmla="*/ 1008698 h 1065739"/>
              <a:gd name="connsiteX5" fmla="*/ 1144892 w 1145244"/>
              <a:gd name="connsiteY5" fmla="*/ 117062 h 1065739"/>
              <a:gd name="connsiteX6" fmla="*/ 1036783 w 1145244"/>
              <a:gd name="connsiteY6" fmla="*/ 0 h 1065739"/>
              <a:gd name="connsiteX7" fmla="*/ 228968 w 1145244"/>
              <a:gd name="connsiteY7" fmla="*/ 0 h 1065739"/>
              <a:gd name="connsiteX8" fmla="*/ 121431 w 1145244"/>
              <a:gd name="connsiteY8" fmla="*/ 95250 h 1065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5244" h="1065739">
                <a:moveTo>
                  <a:pt x="121431" y="95250"/>
                </a:moveTo>
                <a:cubicBezTo>
                  <a:pt x="104191" y="228886"/>
                  <a:pt x="66186" y="356044"/>
                  <a:pt x="10655" y="473297"/>
                </a:cubicBezTo>
                <a:cubicBezTo>
                  <a:pt x="-12776" y="522827"/>
                  <a:pt x="3416" y="582073"/>
                  <a:pt x="49613" y="611791"/>
                </a:cubicBezTo>
                <a:lnTo>
                  <a:pt x="729412" y="1048512"/>
                </a:lnTo>
                <a:cubicBezTo>
                  <a:pt x="782561" y="1082612"/>
                  <a:pt x="853618" y="1064419"/>
                  <a:pt x="883431" y="1008698"/>
                </a:cubicBezTo>
                <a:cubicBezTo>
                  <a:pt x="1027544" y="739235"/>
                  <a:pt x="1119270" y="437483"/>
                  <a:pt x="1144892" y="117062"/>
                </a:cubicBezTo>
                <a:cubicBezTo>
                  <a:pt x="1149940" y="54007"/>
                  <a:pt x="1100125" y="0"/>
                  <a:pt x="1036783" y="0"/>
                </a:cubicBezTo>
                <a:lnTo>
                  <a:pt x="228968" y="0"/>
                </a:lnTo>
                <a:cubicBezTo>
                  <a:pt x="174199" y="95"/>
                  <a:pt x="128480" y="40958"/>
                  <a:pt x="121431" y="95250"/>
                </a:cubicBezTo>
                <a:close/>
              </a:path>
            </a:pathLst>
          </a:custGeom>
          <a:solidFill>
            <a:srgbClr val="FFFFFF"/>
          </a:solidFill>
          <a:ln w="9525" cap="flat">
            <a:noFill/>
            <a:prstDash val="solid"/>
            <a:miter/>
          </a:ln>
          <a:effectLst>
            <a:outerShdw blurRad="63500" sx="101000" sy="101000" algn="ctr" rotWithShape="0">
              <a:prstClr val="black">
                <a:alpha val="18000"/>
              </a:prstClr>
            </a:outerShdw>
          </a:effectLst>
        </p:spPr>
        <p:txBody>
          <a:bodyPr rtlCol="0" anchor="ctr"/>
          <a:lstStyle/>
          <a:p>
            <a:endParaRPr lang="en-US"/>
          </a:p>
        </p:txBody>
      </p:sp>
      <p:sp>
        <p:nvSpPr>
          <p:cNvPr id="156" name="Freeform: Shape 155">
            <a:extLst>
              <a:ext uri="{FF2B5EF4-FFF2-40B4-BE49-F238E27FC236}">
                <a16:creationId xmlns:a16="http://schemas.microsoft.com/office/drawing/2014/main" id="{C7DA2E5D-E1F4-BDFA-3F6B-B049B13BE1FF}"/>
              </a:ext>
            </a:extLst>
          </p:cNvPr>
          <p:cNvSpPr/>
          <p:nvPr/>
        </p:nvSpPr>
        <p:spPr>
          <a:xfrm>
            <a:off x="3105098" y="2659018"/>
            <a:ext cx="1430774" cy="1331446"/>
          </a:xfrm>
          <a:custGeom>
            <a:avLst/>
            <a:gdLst>
              <a:gd name="connsiteX0" fmla="*/ 916276 w 1145244"/>
              <a:gd name="connsiteY0" fmla="*/ 0 h 1065739"/>
              <a:gd name="connsiteX1" fmla="*/ 108461 w 1145244"/>
              <a:gd name="connsiteY1" fmla="*/ 0 h 1065739"/>
              <a:gd name="connsiteX2" fmla="*/ 352 w 1145244"/>
              <a:gd name="connsiteY2" fmla="*/ 117062 h 1065739"/>
              <a:gd name="connsiteX3" fmla="*/ 261813 w 1145244"/>
              <a:gd name="connsiteY3" fmla="*/ 1008697 h 1065739"/>
              <a:gd name="connsiteX4" fmla="*/ 415832 w 1145244"/>
              <a:gd name="connsiteY4" fmla="*/ 1048512 h 1065739"/>
              <a:gd name="connsiteX5" fmla="*/ 1095632 w 1145244"/>
              <a:gd name="connsiteY5" fmla="*/ 611791 h 1065739"/>
              <a:gd name="connsiteX6" fmla="*/ 1134589 w 1145244"/>
              <a:gd name="connsiteY6" fmla="*/ 473297 h 1065739"/>
              <a:gd name="connsiteX7" fmla="*/ 1023813 w 1145244"/>
              <a:gd name="connsiteY7" fmla="*/ 95250 h 1065739"/>
              <a:gd name="connsiteX8" fmla="*/ 916276 w 1145244"/>
              <a:gd name="connsiteY8" fmla="*/ 0 h 1065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5244" h="1065739">
                <a:moveTo>
                  <a:pt x="916276" y="0"/>
                </a:moveTo>
                <a:lnTo>
                  <a:pt x="108461" y="0"/>
                </a:lnTo>
                <a:cubicBezTo>
                  <a:pt x="45215" y="0"/>
                  <a:pt x="-4696" y="54007"/>
                  <a:pt x="352" y="117062"/>
                </a:cubicBezTo>
                <a:cubicBezTo>
                  <a:pt x="26069" y="437388"/>
                  <a:pt x="117700" y="739140"/>
                  <a:pt x="261813" y="1008697"/>
                </a:cubicBezTo>
                <a:cubicBezTo>
                  <a:pt x="291626" y="1064419"/>
                  <a:pt x="362683" y="1082612"/>
                  <a:pt x="415832" y="1048512"/>
                </a:cubicBezTo>
                <a:lnTo>
                  <a:pt x="1095632" y="611791"/>
                </a:lnTo>
                <a:cubicBezTo>
                  <a:pt x="1141828" y="582168"/>
                  <a:pt x="1158021" y="522922"/>
                  <a:pt x="1134589" y="473297"/>
                </a:cubicBezTo>
                <a:cubicBezTo>
                  <a:pt x="1079058" y="356044"/>
                  <a:pt x="1041054" y="228886"/>
                  <a:pt x="1023813" y="95250"/>
                </a:cubicBezTo>
                <a:cubicBezTo>
                  <a:pt x="1016765" y="40862"/>
                  <a:pt x="970950" y="0"/>
                  <a:pt x="916276" y="0"/>
                </a:cubicBezTo>
                <a:close/>
              </a:path>
            </a:pathLst>
          </a:custGeom>
          <a:solidFill>
            <a:srgbClr val="FFFFFF"/>
          </a:solidFill>
          <a:ln w="9525" cap="flat">
            <a:noFill/>
            <a:prstDash val="solid"/>
            <a:miter/>
          </a:ln>
          <a:effectLst>
            <a:outerShdw blurRad="63500" sx="101000" sy="101000" algn="ctr" rotWithShape="0">
              <a:prstClr val="black">
                <a:alpha val="18000"/>
              </a:prstClr>
            </a:outerShdw>
          </a:effectLst>
        </p:spPr>
        <p:txBody>
          <a:bodyPr rtlCol="0" anchor="ctr"/>
          <a:lstStyle/>
          <a:p>
            <a:endParaRPr lang="en-US"/>
          </a:p>
        </p:txBody>
      </p:sp>
      <p:sp>
        <p:nvSpPr>
          <p:cNvPr id="157" name="Freeform: Shape 156">
            <a:extLst>
              <a:ext uri="{FF2B5EF4-FFF2-40B4-BE49-F238E27FC236}">
                <a16:creationId xmlns:a16="http://schemas.microsoft.com/office/drawing/2014/main" id="{16E5A8B0-9A3D-5CFD-D952-BC163A6E986E}"/>
              </a:ext>
            </a:extLst>
          </p:cNvPr>
          <p:cNvSpPr/>
          <p:nvPr/>
        </p:nvSpPr>
        <p:spPr>
          <a:xfrm>
            <a:off x="4342248" y="4008540"/>
            <a:ext cx="437627" cy="436899"/>
          </a:xfrm>
          <a:custGeom>
            <a:avLst/>
            <a:gdLst>
              <a:gd name="connsiteX0" fmla="*/ 311206 w 350293"/>
              <a:gd name="connsiteY0" fmla="*/ 39076 h 349710"/>
              <a:gd name="connsiteX1" fmla="*/ 122325 w 350293"/>
              <a:gd name="connsiteY1" fmla="*/ 39076 h 349710"/>
              <a:gd name="connsiteX2" fmla="*/ 113562 w 350293"/>
              <a:gd name="connsiteY2" fmla="*/ 218242 h 349710"/>
              <a:gd name="connsiteX3" fmla="*/ 99751 w 350293"/>
              <a:gd name="connsiteY3" fmla="*/ 232053 h 349710"/>
              <a:gd name="connsiteX4" fmla="*/ 97655 w 350293"/>
              <a:gd name="connsiteY4" fmla="*/ 229957 h 349710"/>
              <a:gd name="connsiteX5" fmla="*/ 77176 w 350293"/>
              <a:gd name="connsiteY5" fmla="*/ 229957 h 349710"/>
              <a:gd name="connsiteX6" fmla="*/ 4215 w 350293"/>
              <a:gd name="connsiteY6" fmla="*/ 302919 h 349710"/>
              <a:gd name="connsiteX7" fmla="*/ 4215 w 350293"/>
              <a:gd name="connsiteY7" fmla="*/ 323398 h 349710"/>
              <a:gd name="connsiteX8" fmla="*/ 15264 w 350293"/>
              <a:gd name="connsiteY8" fmla="*/ 334447 h 349710"/>
              <a:gd name="connsiteX9" fmla="*/ 26313 w 350293"/>
              <a:gd name="connsiteY9" fmla="*/ 345496 h 349710"/>
              <a:gd name="connsiteX10" fmla="*/ 46792 w 350293"/>
              <a:gd name="connsiteY10" fmla="*/ 345496 h 349710"/>
              <a:gd name="connsiteX11" fmla="*/ 119753 w 350293"/>
              <a:gd name="connsiteY11" fmla="*/ 272534 h 349710"/>
              <a:gd name="connsiteX12" fmla="*/ 119753 w 350293"/>
              <a:gd name="connsiteY12" fmla="*/ 252055 h 349710"/>
              <a:gd name="connsiteX13" fmla="*/ 118229 w 350293"/>
              <a:gd name="connsiteY13" fmla="*/ 250531 h 349710"/>
              <a:gd name="connsiteX14" fmla="*/ 132040 w 350293"/>
              <a:gd name="connsiteY14" fmla="*/ 236720 h 349710"/>
              <a:gd name="connsiteX15" fmla="*/ 216813 w 350293"/>
              <a:gd name="connsiteY15" fmla="*/ 267010 h 349710"/>
              <a:gd name="connsiteX16" fmla="*/ 311301 w 350293"/>
              <a:gd name="connsiteY16" fmla="*/ 227957 h 349710"/>
              <a:gd name="connsiteX17" fmla="*/ 311206 w 350293"/>
              <a:gd name="connsiteY17" fmla="*/ 39076 h 349710"/>
              <a:gd name="connsiteX18" fmla="*/ 289203 w 350293"/>
              <a:gd name="connsiteY18" fmla="*/ 205954 h 349710"/>
              <a:gd name="connsiteX19" fmla="*/ 144328 w 350293"/>
              <a:gd name="connsiteY19" fmla="*/ 205954 h 349710"/>
              <a:gd name="connsiteX20" fmla="*/ 144328 w 350293"/>
              <a:gd name="connsiteY20" fmla="*/ 61079 h 349710"/>
              <a:gd name="connsiteX21" fmla="*/ 216718 w 350293"/>
              <a:gd name="connsiteY21" fmla="*/ 31171 h 349710"/>
              <a:gd name="connsiteX22" fmla="*/ 289108 w 350293"/>
              <a:gd name="connsiteY22" fmla="*/ 61079 h 349710"/>
              <a:gd name="connsiteX23" fmla="*/ 289203 w 350293"/>
              <a:gd name="connsiteY23" fmla="*/ 205954 h 349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50293" h="349710">
                <a:moveTo>
                  <a:pt x="311206" y="39076"/>
                </a:moveTo>
                <a:cubicBezTo>
                  <a:pt x="259104" y="-13025"/>
                  <a:pt x="174331" y="-13025"/>
                  <a:pt x="122325" y="39076"/>
                </a:cubicBezTo>
                <a:cubicBezTo>
                  <a:pt x="73366" y="88035"/>
                  <a:pt x="70414" y="165854"/>
                  <a:pt x="113562" y="218242"/>
                </a:cubicBezTo>
                <a:lnTo>
                  <a:pt x="99751" y="232053"/>
                </a:lnTo>
                <a:lnTo>
                  <a:pt x="97655" y="229957"/>
                </a:lnTo>
                <a:cubicBezTo>
                  <a:pt x="92035" y="224338"/>
                  <a:pt x="82891" y="224338"/>
                  <a:pt x="77176" y="229957"/>
                </a:cubicBezTo>
                <a:lnTo>
                  <a:pt x="4215" y="302919"/>
                </a:lnTo>
                <a:cubicBezTo>
                  <a:pt x="-1405" y="308539"/>
                  <a:pt x="-1405" y="317683"/>
                  <a:pt x="4215" y="323398"/>
                </a:cubicBezTo>
                <a:lnTo>
                  <a:pt x="15264" y="334447"/>
                </a:lnTo>
                <a:lnTo>
                  <a:pt x="26313" y="345496"/>
                </a:lnTo>
                <a:cubicBezTo>
                  <a:pt x="31933" y="351115"/>
                  <a:pt x="41077" y="351115"/>
                  <a:pt x="46792" y="345496"/>
                </a:cubicBezTo>
                <a:lnTo>
                  <a:pt x="119753" y="272534"/>
                </a:lnTo>
                <a:cubicBezTo>
                  <a:pt x="125373" y="266914"/>
                  <a:pt x="125373" y="257770"/>
                  <a:pt x="119753" y="252055"/>
                </a:cubicBezTo>
                <a:lnTo>
                  <a:pt x="118229" y="250531"/>
                </a:lnTo>
                <a:lnTo>
                  <a:pt x="132040" y="236720"/>
                </a:lnTo>
                <a:cubicBezTo>
                  <a:pt x="156615" y="256913"/>
                  <a:pt x="186714" y="267010"/>
                  <a:pt x="216813" y="267010"/>
                </a:cubicBezTo>
                <a:cubicBezTo>
                  <a:pt x="251008" y="267010"/>
                  <a:pt x="285202" y="253960"/>
                  <a:pt x="311301" y="227957"/>
                </a:cubicBezTo>
                <a:cubicBezTo>
                  <a:pt x="363307" y="175951"/>
                  <a:pt x="363307" y="91178"/>
                  <a:pt x="311206" y="39076"/>
                </a:cubicBezTo>
                <a:close/>
                <a:moveTo>
                  <a:pt x="289203" y="205954"/>
                </a:moveTo>
                <a:cubicBezTo>
                  <a:pt x="249293" y="245864"/>
                  <a:pt x="184333" y="245864"/>
                  <a:pt x="144328" y="205954"/>
                </a:cubicBezTo>
                <a:cubicBezTo>
                  <a:pt x="104418" y="166045"/>
                  <a:pt x="104418" y="101084"/>
                  <a:pt x="144328" y="61079"/>
                </a:cubicBezTo>
                <a:cubicBezTo>
                  <a:pt x="164330" y="41077"/>
                  <a:pt x="190524" y="31171"/>
                  <a:pt x="216718" y="31171"/>
                </a:cubicBezTo>
                <a:cubicBezTo>
                  <a:pt x="242911" y="31171"/>
                  <a:pt x="269200" y="41172"/>
                  <a:pt x="289108" y="61079"/>
                </a:cubicBezTo>
                <a:cubicBezTo>
                  <a:pt x="329113" y="101084"/>
                  <a:pt x="329113" y="166045"/>
                  <a:pt x="289203" y="205954"/>
                </a:cubicBezTo>
                <a:close/>
              </a:path>
            </a:pathLst>
          </a:custGeom>
          <a:solidFill>
            <a:srgbClr val="013D9D"/>
          </a:solidFill>
          <a:ln w="9525" cap="flat">
            <a:noFill/>
            <a:prstDash val="solid"/>
            <a:miter/>
          </a:ln>
        </p:spPr>
        <p:txBody>
          <a:bodyPr rtlCol="0" anchor="ctr"/>
          <a:lstStyle/>
          <a:p>
            <a:endParaRPr lang="en-US">
              <a:solidFill>
                <a:srgbClr val="003566"/>
              </a:solidFill>
            </a:endParaRPr>
          </a:p>
        </p:txBody>
      </p:sp>
      <p:grpSp>
        <p:nvGrpSpPr>
          <p:cNvPr id="158" name="Graphic 25">
            <a:extLst>
              <a:ext uri="{FF2B5EF4-FFF2-40B4-BE49-F238E27FC236}">
                <a16:creationId xmlns:a16="http://schemas.microsoft.com/office/drawing/2014/main" id="{85F2DCBF-B600-D2B8-35E1-B96F40E7D8A1}"/>
              </a:ext>
            </a:extLst>
          </p:cNvPr>
          <p:cNvGrpSpPr/>
          <p:nvPr/>
        </p:nvGrpSpPr>
        <p:grpSpPr>
          <a:xfrm>
            <a:off x="3628054" y="2953716"/>
            <a:ext cx="394163" cy="394060"/>
            <a:chOff x="3877926" y="3516937"/>
            <a:chExt cx="315503" cy="315420"/>
          </a:xfrm>
          <a:solidFill>
            <a:srgbClr val="013D9D"/>
          </a:solidFill>
        </p:grpSpPr>
        <p:sp>
          <p:nvSpPr>
            <p:cNvPr id="159" name="Freeform: Shape 158">
              <a:extLst>
                <a:ext uri="{FF2B5EF4-FFF2-40B4-BE49-F238E27FC236}">
                  <a16:creationId xmlns:a16="http://schemas.microsoft.com/office/drawing/2014/main" id="{BD2155EA-EC39-D404-EA4D-A6E7682C3AFA}"/>
                </a:ext>
              </a:extLst>
            </p:cNvPr>
            <p:cNvSpPr/>
            <p:nvPr/>
          </p:nvSpPr>
          <p:spPr>
            <a:xfrm>
              <a:off x="3919456" y="3516937"/>
              <a:ext cx="273974" cy="273891"/>
            </a:xfrm>
            <a:custGeom>
              <a:avLst/>
              <a:gdLst>
                <a:gd name="connsiteX0" fmla="*/ 260699 w 273974"/>
                <a:gd name="connsiteY0" fmla="*/ 13287 h 273891"/>
                <a:gd name="connsiteX1" fmla="*/ 260699 w 273974"/>
                <a:gd name="connsiteY1" fmla="*/ 13287 h 273891"/>
                <a:gd name="connsiteX2" fmla="*/ 196501 w 273974"/>
                <a:gd name="connsiteY2" fmla="*/ 13287 h 273891"/>
                <a:gd name="connsiteX3" fmla="*/ 173831 w 273974"/>
                <a:gd name="connsiteY3" fmla="*/ 35957 h 273891"/>
                <a:gd name="connsiteX4" fmla="*/ 0 w 273974"/>
                <a:gd name="connsiteY4" fmla="*/ 209693 h 273891"/>
                <a:gd name="connsiteX5" fmla="*/ 32004 w 273974"/>
                <a:gd name="connsiteY5" fmla="*/ 241697 h 273891"/>
                <a:gd name="connsiteX6" fmla="*/ 64198 w 273974"/>
                <a:gd name="connsiteY6" fmla="*/ 273891 h 273891"/>
                <a:gd name="connsiteX7" fmla="*/ 237935 w 273974"/>
                <a:gd name="connsiteY7" fmla="*/ 100155 h 273891"/>
                <a:gd name="connsiteX8" fmla="*/ 260604 w 273974"/>
                <a:gd name="connsiteY8" fmla="*/ 77486 h 273891"/>
                <a:gd name="connsiteX9" fmla="*/ 260699 w 273974"/>
                <a:gd name="connsiteY9" fmla="*/ 13287 h 273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3974" h="273891">
                  <a:moveTo>
                    <a:pt x="260699" y="13287"/>
                  </a:moveTo>
                  <a:cubicBezTo>
                    <a:pt x="260604" y="13287"/>
                    <a:pt x="260604" y="13287"/>
                    <a:pt x="260699" y="13287"/>
                  </a:cubicBezTo>
                  <a:cubicBezTo>
                    <a:pt x="242888" y="-4429"/>
                    <a:pt x="214217" y="-4429"/>
                    <a:pt x="196501" y="13287"/>
                  </a:cubicBezTo>
                  <a:lnTo>
                    <a:pt x="173831" y="35957"/>
                  </a:lnTo>
                  <a:lnTo>
                    <a:pt x="0" y="209693"/>
                  </a:lnTo>
                  <a:lnTo>
                    <a:pt x="32004" y="241697"/>
                  </a:lnTo>
                  <a:lnTo>
                    <a:pt x="64198" y="273891"/>
                  </a:lnTo>
                  <a:lnTo>
                    <a:pt x="237935" y="100155"/>
                  </a:lnTo>
                  <a:lnTo>
                    <a:pt x="260604" y="77486"/>
                  </a:lnTo>
                  <a:cubicBezTo>
                    <a:pt x="278416" y="59769"/>
                    <a:pt x="278416" y="31004"/>
                    <a:pt x="260699" y="13287"/>
                  </a:cubicBezTo>
                  <a:close/>
                </a:path>
              </a:pathLst>
            </a:custGeom>
            <a:grpFill/>
            <a:ln w="9525" cap="flat">
              <a:noFill/>
              <a:prstDash val="solid"/>
              <a:miter/>
            </a:ln>
          </p:spPr>
          <p:txBody>
            <a:bodyPr rtlCol="0" anchor="ctr"/>
            <a:lstStyle/>
            <a:p>
              <a:endParaRPr lang="en-US">
                <a:solidFill>
                  <a:srgbClr val="003566"/>
                </a:solidFill>
              </a:endParaRPr>
            </a:p>
          </p:txBody>
        </p:sp>
        <p:sp>
          <p:nvSpPr>
            <p:cNvPr id="160" name="Freeform: Shape 159">
              <a:extLst>
                <a:ext uri="{FF2B5EF4-FFF2-40B4-BE49-F238E27FC236}">
                  <a16:creationId xmlns:a16="http://schemas.microsoft.com/office/drawing/2014/main" id="{64016A18-AC44-6841-6E92-C7B5F2E5C246}"/>
                </a:ext>
              </a:extLst>
            </p:cNvPr>
            <p:cNvSpPr/>
            <p:nvPr/>
          </p:nvSpPr>
          <p:spPr>
            <a:xfrm>
              <a:off x="3877926" y="3769873"/>
              <a:ext cx="91249" cy="62484"/>
            </a:xfrm>
            <a:custGeom>
              <a:avLst/>
              <a:gdLst>
                <a:gd name="connsiteX0" fmla="*/ 62389 w 91249"/>
                <a:gd name="connsiteY0" fmla="*/ 0 h 62484"/>
                <a:gd name="connsiteX1" fmla="*/ 0 w 91249"/>
                <a:gd name="connsiteY1" fmla="*/ 62389 h 62484"/>
                <a:gd name="connsiteX2" fmla="*/ 0 w 91249"/>
                <a:gd name="connsiteY2" fmla="*/ 62484 h 62484"/>
                <a:gd name="connsiteX3" fmla="*/ 91250 w 91249"/>
                <a:gd name="connsiteY3" fmla="*/ 28861 h 62484"/>
              </a:gdLst>
              <a:ahLst/>
              <a:cxnLst>
                <a:cxn ang="0">
                  <a:pos x="connsiteX0" y="connsiteY0"/>
                </a:cxn>
                <a:cxn ang="0">
                  <a:pos x="connsiteX1" y="connsiteY1"/>
                </a:cxn>
                <a:cxn ang="0">
                  <a:pos x="connsiteX2" y="connsiteY2"/>
                </a:cxn>
                <a:cxn ang="0">
                  <a:pos x="connsiteX3" y="connsiteY3"/>
                </a:cxn>
              </a:cxnLst>
              <a:rect l="l" t="t" r="r" b="b"/>
              <a:pathLst>
                <a:path w="91249" h="62484">
                  <a:moveTo>
                    <a:pt x="62389" y="0"/>
                  </a:moveTo>
                  <a:lnTo>
                    <a:pt x="0" y="62389"/>
                  </a:lnTo>
                  <a:lnTo>
                    <a:pt x="0" y="62484"/>
                  </a:lnTo>
                  <a:lnTo>
                    <a:pt x="91250" y="28861"/>
                  </a:lnTo>
                  <a:close/>
                </a:path>
              </a:pathLst>
            </a:custGeom>
            <a:grpFill/>
            <a:ln w="9525" cap="flat">
              <a:noFill/>
              <a:prstDash val="solid"/>
              <a:miter/>
            </a:ln>
          </p:spPr>
          <p:txBody>
            <a:bodyPr rtlCol="0" anchor="ctr"/>
            <a:lstStyle/>
            <a:p>
              <a:endParaRPr lang="en-US">
                <a:solidFill>
                  <a:srgbClr val="003566"/>
                </a:solidFill>
              </a:endParaRPr>
            </a:p>
          </p:txBody>
        </p:sp>
        <p:sp>
          <p:nvSpPr>
            <p:cNvPr id="161" name="Freeform: Shape 160">
              <a:extLst>
                <a:ext uri="{FF2B5EF4-FFF2-40B4-BE49-F238E27FC236}">
                  <a16:creationId xmlns:a16="http://schemas.microsoft.com/office/drawing/2014/main" id="{3D849EF4-2970-52B3-D222-25802CC8FDCD}"/>
                </a:ext>
              </a:extLst>
            </p:cNvPr>
            <p:cNvSpPr/>
            <p:nvPr/>
          </p:nvSpPr>
          <p:spPr>
            <a:xfrm>
              <a:off x="3877926" y="3741108"/>
              <a:ext cx="62388" cy="91154"/>
            </a:xfrm>
            <a:custGeom>
              <a:avLst/>
              <a:gdLst>
                <a:gd name="connsiteX0" fmla="*/ 62389 w 62388"/>
                <a:gd name="connsiteY0" fmla="*/ 28765 h 91154"/>
                <a:gd name="connsiteX1" fmla="*/ 33528 w 62388"/>
                <a:gd name="connsiteY1" fmla="*/ 0 h 91154"/>
                <a:gd name="connsiteX2" fmla="*/ 4763 w 62388"/>
                <a:gd name="connsiteY2" fmla="*/ 78296 h 91154"/>
                <a:gd name="connsiteX3" fmla="*/ 0 w 62388"/>
                <a:gd name="connsiteY3" fmla="*/ 91154 h 91154"/>
              </a:gdLst>
              <a:ahLst/>
              <a:cxnLst>
                <a:cxn ang="0">
                  <a:pos x="connsiteX0" y="connsiteY0"/>
                </a:cxn>
                <a:cxn ang="0">
                  <a:pos x="connsiteX1" y="connsiteY1"/>
                </a:cxn>
                <a:cxn ang="0">
                  <a:pos x="connsiteX2" y="connsiteY2"/>
                </a:cxn>
                <a:cxn ang="0">
                  <a:pos x="connsiteX3" y="connsiteY3"/>
                </a:cxn>
              </a:cxnLst>
              <a:rect l="l" t="t" r="r" b="b"/>
              <a:pathLst>
                <a:path w="62388" h="91154">
                  <a:moveTo>
                    <a:pt x="62389" y="28765"/>
                  </a:moveTo>
                  <a:lnTo>
                    <a:pt x="33528" y="0"/>
                  </a:lnTo>
                  <a:lnTo>
                    <a:pt x="4763" y="78296"/>
                  </a:lnTo>
                  <a:lnTo>
                    <a:pt x="0" y="91154"/>
                  </a:lnTo>
                  <a:close/>
                </a:path>
              </a:pathLst>
            </a:custGeom>
            <a:grpFill/>
            <a:ln w="9525" cap="flat">
              <a:noFill/>
              <a:prstDash val="solid"/>
              <a:miter/>
            </a:ln>
          </p:spPr>
          <p:txBody>
            <a:bodyPr rtlCol="0" anchor="ctr"/>
            <a:lstStyle/>
            <a:p>
              <a:endParaRPr lang="en-US">
                <a:solidFill>
                  <a:srgbClr val="003566"/>
                </a:solidFill>
              </a:endParaRPr>
            </a:p>
          </p:txBody>
        </p:sp>
      </p:grpSp>
      <p:sp>
        <p:nvSpPr>
          <p:cNvPr id="162" name="Freeform: Shape 161">
            <a:extLst>
              <a:ext uri="{FF2B5EF4-FFF2-40B4-BE49-F238E27FC236}">
                <a16:creationId xmlns:a16="http://schemas.microsoft.com/office/drawing/2014/main" id="{3E5C2DE0-96C5-D162-3954-A66D54C9E902}"/>
              </a:ext>
            </a:extLst>
          </p:cNvPr>
          <p:cNvSpPr/>
          <p:nvPr/>
        </p:nvSpPr>
        <p:spPr>
          <a:xfrm>
            <a:off x="5734549" y="4536680"/>
            <a:ext cx="415063" cy="422559"/>
          </a:xfrm>
          <a:custGeom>
            <a:avLst/>
            <a:gdLst>
              <a:gd name="connsiteX0" fmla="*/ 166306 w 332232"/>
              <a:gd name="connsiteY0" fmla="*/ 164497 h 338232"/>
              <a:gd name="connsiteX1" fmla="*/ 243935 w 332232"/>
              <a:gd name="connsiteY1" fmla="*/ 109347 h 338232"/>
              <a:gd name="connsiteX2" fmla="*/ 248603 w 332232"/>
              <a:gd name="connsiteY2" fmla="*/ 82296 h 338232"/>
              <a:gd name="connsiteX3" fmla="*/ 166306 w 332232"/>
              <a:gd name="connsiteY3" fmla="*/ 0 h 338232"/>
              <a:gd name="connsiteX4" fmla="*/ 84011 w 332232"/>
              <a:gd name="connsiteY4" fmla="*/ 82296 h 338232"/>
              <a:gd name="connsiteX5" fmla="*/ 88963 w 332232"/>
              <a:gd name="connsiteY5" fmla="*/ 110109 h 338232"/>
              <a:gd name="connsiteX6" fmla="*/ 166306 w 332232"/>
              <a:gd name="connsiteY6" fmla="*/ 164497 h 338232"/>
              <a:gd name="connsiteX7" fmla="*/ 193738 w 332232"/>
              <a:gd name="connsiteY7" fmla="*/ 174403 h 338232"/>
              <a:gd name="connsiteX8" fmla="*/ 175165 w 332232"/>
              <a:gd name="connsiteY8" fmla="*/ 192119 h 338232"/>
              <a:gd name="connsiteX9" fmla="*/ 199263 w 332232"/>
              <a:gd name="connsiteY9" fmla="*/ 299180 h 338232"/>
              <a:gd name="connsiteX10" fmla="*/ 166211 w 332232"/>
              <a:gd name="connsiteY10" fmla="*/ 331946 h 338232"/>
              <a:gd name="connsiteX11" fmla="*/ 133160 w 332232"/>
              <a:gd name="connsiteY11" fmla="*/ 299180 h 338232"/>
              <a:gd name="connsiteX12" fmla="*/ 157258 w 332232"/>
              <a:gd name="connsiteY12" fmla="*/ 192119 h 338232"/>
              <a:gd name="connsiteX13" fmla="*/ 138684 w 332232"/>
              <a:gd name="connsiteY13" fmla="*/ 174403 h 338232"/>
              <a:gd name="connsiteX14" fmla="*/ 0 w 332232"/>
              <a:gd name="connsiteY14" fmla="*/ 338233 h 338232"/>
              <a:gd name="connsiteX15" fmla="*/ 332232 w 332232"/>
              <a:gd name="connsiteY15" fmla="*/ 338233 h 338232"/>
              <a:gd name="connsiteX16" fmla="*/ 193738 w 332232"/>
              <a:gd name="connsiteY16" fmla="*/ 174403 h 338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32232" h="338232">
                <a:moveTo>
                  <a:pt x="166306" y="164497"/>
                </a:moveTo>
                <a:cubicBezTo>
                  <a:pt x="202216" y="164497"/>
                  <a:pt x="232696" y="141446"/>
                  <a:pt x="243935" y="109347"/>
                </a:cubicBezTo>
                <a:cubicBezTo>
                  <a:pt x="246888" y="100870"/>
                  <a:pt x="248603" y="91821"/>
                  <a:pt x="248603" y="82296"/>
                </a:cubicBezTo>
                <a:cubicBezTo>
                  <a:pt x="248603" y="36862"/>
                  <a:pt x="211741" y="0"/>
                  <a:pt x="166306" y="0"/>
                </a:cubicBezTo>
                <a:cubicBezTo>
                  <a:pt x="120872" y="0"/>
                  <a:pt x="84011" y="36862"/>
                  <a:pt x="84011" y="82296"/>
                </a:cubicBezTo>
                <a:cubicBezTo>
                  <a:pt x="84011" y="92107"/>
                  <a:pt x="85820" y="101441"/>
                  <a:pt x="88963" y="110109"/>
                </a:cubicBezTo>
                <a:cubicBezTo>
                  <a:pt x="100298" y="141732"/>
                  <a:pt x="130588" y="164497"/>
                  <a:pt x="166306" y="164497"/>
                </a:cubicBezTo>
                <a:close/>
                <a:moveTo>
                  <a:pt x="193738" y="174403"/>
                </a:moveTo>
                <a:lnTo>
                  <a:pt x="175165" y="192119"/>
                </a:lnTo>
                <a:lnTo>
                  <a:pt x="199263" y="299180"/>
                </a:lnTo>
                <a:lnTo>
                  <a:pt x="166211" y="331946"/>
                </a:lnTo>
                <a:lnTo>
                  <a:pt x="133160" y="299180"/>
                </a:lnTo>
                <a:lnTo>
                  <a:pt x="157258" y="192119"/>
                </a:lnTo>
                <a:lnTo>
                  <a:pt x="138684" y="174403"/>
                </a:lnTo>
                <a:cubicBezTo>
                  <a:pt x="60007" y="187547"/>
                  <a:pt x="0" y="255842"/>
                  <a:pt x="0" y="338233"/>
                </a:cubicBezTo>
                <a:lnTo>
                  <a:pt x="332232" y="338233"/>
                </a:lnTo>
                <a:cubicBezTo>
                  <a:pt x="332422" y="255842"/>
                  <a:pt x="272415" y="187452"/>
                  <a:pt x="193738" y="174403"/>
                </a:cubicBezTo>
                <a:close/>
              </a:path>
            </a:pathLst>
          </a:custGeom>
          <a:solidFill>
            <a:srgbClr val="013D9D"/>
          </a:solidFill>
          <a:ln w="9525" cap="flat">
            <a:noFill/>
            <a:prstDash val="solid"/>
            <a:miter/>
          </a:ln>
        </p:spPr>
        <p:txBody>
          <a:bodyPr rtlCol="0" anchor="ctr"/>
          <a:lstStyle/>
          <a:p>
            <a:endParaRPr lang="en-US">
              <a:solidFill>
                <a:srgbClr val="003566"/>
              </a:solidFill>
            </a:endParaRPr>
          </a:p>
        </p:txBody>
      </p:sp>
      <p:grpSp>
        <p:nvGrpSpPr>
          <p:cNvPr id="163" name="Graphic 25">
            <a:extLst>
              <a:ext uri="{FF2B5EF4-FFF2-40B4-BE49-F238E27FC236}">
                <a16:creationId xmlns:a16="http://schemas.microsoft.com/office/drawing/2014/main" id="{BB8BE1F8-D545-4F09-7E65-98FB850154C6}"/>
              </a:ext>
            </a:extLst>
          </p:cNvPr>
          <p:cNvGrpSpPr/>
          <p:nvPr/>
        </p:nvGrpSpPr>
        <p:grpSpPr>
          <a:xfrm>
            <a:off x="7136934" y="4081991"/>
            <a:ext cx="463137" cy="426130"/>
            <a:chOff x="6686563" y="4420050"/>
            <a:chExt cx="370712" cy="341090"/>
          </a:xfrm>
          <a:solidFill>
            <a:srgbClr val="013D9D"/>
          </a:solidFill>
        </p:grpSpPr>
        <p:sp>
          <p:nvSpPr>
            <p:cNvPr id="164" name="Freeform: Shape 163">
              <a:extLst>
                <a:ext uri="{FF2B5EF4-FFF2-40B4-BE49-F238E27FC236}">
                  <a16:creationId xmlns:a16="http://schemas.microsoft.com/office/drawing/2014/main" id="{B1DDD8EE-CF5E-984C-9D81-AFA8E5BC9A28}"/>
                </a:ext>
              </a:extLst>
            </p:cNvPr>
            <p:cNvSpPr/>
            <p:nvPr/>
          </p:nvSpPr>
          <p:spPr>
            <a:xfrm>
              <a:off x="6703518" y="4468627"/>
              <a:ext cx="337375" cy="219456"/>
            </a:xfrm>
            <a:custGeom>
              <a:avLst/>
              <a:gdLst>
                <a:gd name="connsiteX0" fmla="*/ 0 w 337375"/>
                <a:gd name="connsiteY0" fmla="*/ 0 h 219456"/>
                <a:gd name="connsiteX1" fmla="*/ 0 w 337375"/>
                <a:gd name="connsiteY1" fmla="*/ 219456 h 219456"/>
                <a:gd name="connsiteX2" fmla="*/ 337375 w 337375"/>
                <a:gd name="connsiteY2" fmla="*/ 219456 h 219456"/>
                <a:gd name="connsiteX3" fmla="*/ 337375 w 337375"/>
                <a:gd name="connsiteY3" fmla="*/ 0 h 219456"/>
                <a:gd name="connsiteX4" fmla="*/ 0 w 337375"/>
                <a:gd name="connsiteY4" fmla="*/ 0 h 219456"/>
                <a:gd name="connsiteX5" fmla="*/ 266319 w 337375"/>
                <a:gd name="connsiteY5" fmla="*/ 107537 h 219456"/>
                <a:gd name="connsiteX6" fmla="*/ 259937 w 337375"/>
                <a:gd name="connsiteY6" fmla="*/ 101156 h 219456"/>
                <a:gd name="connsiteX7" fmla="*/ 259937 w 337375"/>
                <a:gd name="connsiteY7" fmla="*/ 69628 h 219456"/>
                <a:gd name="connsiteX8" fmla="*/ 182594 w 337375"/>
                <a:gd name="connsiteY8" fmla="*/ 146971 h 219456"/>
                <a:gd name="connsiteX9" fmla="*/ 173546 w 337375"/>
                <a:gd name="connsiteY9" fmla="*/ 146971 h 219456"/>
                <a:gd name="connsiteX10" fmla="*/ 146304 w 337375"/>
                <a:gd name="connsiteY10" fmla="*/ 119729 h 219456"/>
                <a:gd name="connsiteX11" fmla="*/ 78296 w 337375"/>
                <a:gd name="connsiteY11" fmla="*/ 187738 h 219456"/>
                <a:gd name="connsiteX12" fmla="*/ 73819 w 337375"/>
                <a:gd name="connsiteY12" fmla="*/ 189643 h 219456"/>
                <a:gd name="connsiteX13" fmla="*/ 69342 w 337375"/>
                <a:gd name="connsiteY13" fmla="*/ 187738 h 219456"/>
                <a:gd name="connsiteX14" fmla="*/ 69342 w 337375"/>
                <a:gd name="connsiteY14" fmla="*/ 178689 h 219456"/>
                <a:gd name="connsiteX15" fmla="*/ 141827 w 337375"/>
                <a:gd name="connsiteY15" fmla="*/ 106204 h 219456"/>
                <a:gd name="connsiteX16" fmla="*/ 150876 w 337375"/>
                <a:gd name="connsiteY16" fmla="*/ 106204 h 219456"/>
                <a:gd name="connsiteX17" fmla="*/ 178117 w 337375"/>
                <a:gd name="connsiteY17" fmla="*/ 133445 h 219456"/>
                <a:gd name="connsiteX18" fmla="*/ 252031 w 337375"/>
                <a:gd name="connsiteY18" fmla="*/ 59531 h 219456"/>
                <a:gd name="connsiteX19" fmla="*/ 218694 w 337375"/>
                <a:gd name="connsiteY19" fmla="*/ 59531 h 219456"/>
                <a:gd name="connsiteX20" fmla="*/ 212312 w 337375"/>
                <a:gd name="connsiteY20" fmla="*/ 53150 h 219456"/>
                <a:gd name="connsiteX21" fmla="*/ 218694 w 337375"/>
                <a:gd name="connsiteY21" fmla="*/ 46768 h 219456"/>
                <a:gd name="connsiteX22" fmla="*/ 266414 w 337375"/>
                <a:gd name="connsiteY22" fmla="*/ 46768 h 219456"/>
                <a:gd name="connsiteX23" fmla="*/ 272796 w 337375"/>
                <a:gd name="connsiteY23" fmla="*/ 53150 h 219456"/>
                <a:gd name="connsiteX24" fmla="*/ 272796 w 337375"/>
                <a:gd name="connsiteY24" fmla="*/ 101156 h 219456"/>
                <a:gd name="connsiteX25" fmla="*/ 266319 w 337375"/>
                <a:gd name="connsiteY25" fmla="*/ 107537 h 219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37375" h="219456">
                  <a:moveTo>
                    <a:pt x="0" y="0"/>
                  </a:moveTo>
                  <a:lnTo>
                    <a:pt x="0" y="219456"/>
                  </a:lnTo>
                  <a:lnTo>
                    <a:pt x="337375" y="219456"/>
                  </a:lnTo>
                  <a:lnTo>
                    <a:pt x="337375" y="0"/>
                  </a:lnTo>
                  <a:lnTo>
                    <a:pt x="0" y="0"/>
                  </a:lnTo>
                  <a:close/>
                  <a:moveTo>
                    <a:pt x="266319" y="107537"/>
                  </a:moveTo>
                  <a:cubicBezTo>
                    <a:pt x="262795" y="107537"/>
                    <a:pt x="259937" y="104680"/>
                    <a:pt x="259937" y="101156"/>
                  </a:cubicBezTo>
                  <a:lnTo>
                    <a:pt x="259937" y="69628"/>
                  </a:lnTo>
                  <a:lnTo>
                    <a:pt x="182594" y="146971"/>
                  </a:lnTo>
                  <a:cubicBezTo>
                    <a:pt x="180118" y="149447"/>
                    <a:pt x="176022" y="149447"/>
                    <a:pt x="173546" y="146971"/>
                  </a:cubicBezTo>
                  <a:lnTo>
                    <a:pt x="146304" y="119729"/>
                  </a:lnTo>
                  <a:lnTo>
                    <a:pt x="78296" y="187738"/>
                  </a:lnTo>
                  <a:cubicBezTo>
                    <a:pt x="77057" y="188976"/>
                    <a:pt x="75438" y="189643"/>
                    <a:pt x="73819" y="189643"/>
                  </a:cubicBezTo>
                  <a:cubicBezTo>
                    <a:pt x="72199" y="189643"/>
                    <a:pt x="70580" y="188976"/>
                    <a:pt x="69342" y="187738"/>
                  </a:cubicBezTo>
                  <a:cubicBezTo>
                    <a:pt x="66865" y="185261"/>
                    <a:pt x="66865" y="181166"/>
                    <a:pt x="69342" y="178689"/>
                  </a:cubicBezTo>
                  <a:lnTo>
                    <a:pt x="141827" y="106204"/>
                  </a:lnTo>
                  <a:cubicBezTo>
                    <a:pt x="144304" y="103727"/>
                    <a:pt x="148399" y="103727"/>
                    <a:pt x="150876" y="106204"/>
                  </a:cubicBezTo>
                  <a:lnTo>
                    <a:pt x="178117" y="133445"/>
                  </a:lnTo>
                  <a:lnTo>
                    <a:pt x="252031" y="59531"/>
                  </a:lnTo>
                  <a:lnTo>
                    <a:pt x="218694" y="59531"/>
                  </a:lnTo>
                  <a:cubicBezTo>
                    <a:pt x="215170" y="59531"/>
                    <a:pt x="212312" y="56674"/>
                    <a:pt x="212312" y="53150"/>
                  </a:cubicBezTo>
                  <a:cubicBezTo>
                    <a:pt x="212312" y="49625"/>
                    <a:pt x="215170" y="46768"/>
                    <a:pt x="218694" y="46768"/>
                  </a:cubicBezTo>
                  <a:lnTo>
                    <a:pt x="266414" y="46768"/>
                  </a:lnTo>
                  <a:cubicBezTo>
                    <a:pt x="269938" y="46768"/>
                    <a:pt x="272796" y="49625"/>
                    <a:pt x="272796" y="53150"/>
                  </a:cubicBezTo>
                  <a:lnTo>
                    <a:pt x="272796" y="101156"/>
                  </a:lnTo>
                  <a:cubicBezTo>
                    <a:pt x="272701" y="104680"/>
                    <a:pt x="269843" y="107537"/>
                    <a:pt x="266319" y="107537"/>
                  </a:cubicBezTo>
                  <a:close/>
                </a:path>
              </a:pathLst>
            </a:custGeom>
            <a:grpFill/>
            <a:ln w="9525" cap="flat">
              <a:noFill/>
              <a:prstDash val="solid"/>
              <a:miter/>
            </a:ln>
          </p:spPr>
          <p:txBody>
            <a:bodyPr rtlCol="0" anchor="ctr"/>
            <a:lstStyle/>
            <a:p>
              <a:endParaRPr lang="en-US">
                <a:solidFill>
                  <a:srgbClr val="003566"/>
                </a:solidFill>
              </a:endParaRPr>
            </a:p>
          </p:txBody>
        </p:sp>
        <p:sp>
          <p:nvSpPr>
            <p:cNvPr id="165" name="Freeform: Shape 164">
              <a:extLst>
                <a:ext uri="{FF2B5EF4-FFF2-40B4-BE49-F238E27FC236}">
                  <a16:creationId xmlns:a16="http://schemas.microsoft.com/office/drawing/2014/main" id="{ED89BA6A-A066-17C8-7B1A-E712D6BCF04A}"/>
                </a:ext>
              </a:extLst>
            </p:cNvPr>
            <p:cNvSpPr/>
            <p:nvPr/>
          </p:nvSpPr>
          <p:spPr>
            <a:xfrm>
              <a:off x="6703518" y="4699037"/>
              <a:ext cx="337375" cy="62103"/>
            </a:xfrm>
            <a:custGeom>
              <a:avLst/>
              <a:gdLst>
                <a:gd name="connsiteX0" fmla="*/ 0 w 337375"/>
                <a:gd name="connsiteY0" fmla="*/ 5906 h 62103"/>
                <a:gd name="connsiteX1" fmla="*/ 0 w 337375"/>
                <a:gd name="connsiteY1" fmla="*/ 0 h 62103"/>
                <a:gd name="connsiteX2" fmla="*/ 0 w 337375"/>
                <a:gd name="connsiteY2" fmla="*/ 0 h 62103"/>
                <a:gd name="connsiteX3" fmla="*/ 0 w 337375"/>
                <a:gd name="connsiteY3" fmla="*/ 11716 h 62103"/>
                <a:gd name="connsiteX4" fmla="*/ 162306 w 337375"/>
                <a:gd name="connsiteY4" fmla="*/ 11716 h 62103"/>
                <a:gd name="connsiteX5" fmla="*/ 162306 w 337375"/>
                <a:gd name="connsiteY5" fmla="*/ 20098 h 62103"/>
                <a:gd name="connsiteX6" fmla="*/ 133064 w 337375"/>
                <a:gd name="connsiteY6" fmla="*/ 49340 h 62103"/>
                <a:gd name="connsiteX7" fmla="*/ 66008 w 337375"/>
                <a:gd name="connsiteY7" fmla="*/ 49340 h 62103"/>
                <a:gd name="connsiteX8" fmla="*/ 66008 w 337375"/>
                <a:gd name="connsiteY8" fmla="*/ 62103 h 62103"/>
                <a:gd name="connsiteX9" fmla="*/ 271367 w 337375"/>
                <a:gd name="connsiteY9" fmla="*/ 62103 h 62103"/>
                <a:gd name="connsiteX10" fmla="*/ 271367 w 337375"/>
                <a:gd name="connsiteY10" fmla="*/ 49340 h 62103"/>
                <a:gd name="connsiteX11" fmla="*/ 204311 w 337375"/>
                <a:gd name="connsiteY11" fmla="*/ 49340 h 62103"/>
                <a:gd name="connsiteX12" fmla="*/ 175070 w 337375"/>
                <a:gd name="connsiteY12" fmla="*/ 20098 h 62103"/>
                <a:gd name="connsiteX13" fmla="*/ 175070 w 337375"/>
                <a:gd name="connsiteY13" fmla="*/ 11716 h 62103"/>
                <a:gd name="connsiteX14" fmla="*/ 337375 w 337375"/>
                <a:gd name="connsiteY14" fmla="*/ 11716 h 62103"/>
                <a:gd name="connsiteX15" fmla="*/ 337375 w 337375"/>
                <a:gd name="connsiteY15" fmla="*/ 0 h 62103"/>
                <a:gd name="connsiteX16" fmla="*/ 337375 w 337375"/>
                <a:gd name="connsiteY16" fmla="*/ 0 h 62103"/>
                <a:gd name="connsiteX17" fmla="*/ 337375 w 337375"/>
                <a:gd name="connsiteY17" fmla="*/ 5906 h 62103"/>
                <a:gd name="connsiteX18" fmla="*/ 0 w 337375"/>
                <a:gd name="connsiteY18" fmla="*/ 5906 h 621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37375" h="62103">
                  <a:moveTo>
                    <a:pt x="0" y="5906"/>
                  </a:moveTo>
                  <a:lnTo>
                    <a:pt x="0" y="0"/>
                  </a:lnTo>
                  <a:lnTo>
                    <a:pt x="0" y="0"/>
                  </a:lnTo>
                  <a:lnTo>
                    <a:pt x="0" y="11716"/>
                  </a:lnTo>
                  <a:lnTo>
                    <a:pt x="162306" y="11716"/>
                  </a:lnTo>
                  <a:lnTo>
                    <a:pt x="162306" y="20098"/>
                  </a:lnTo>
                  <a:cubicBezTo>
                    <a:pt x="162306" y="36290"/>
                    <a:pt x="149162" y="49340"/>
                    <a:pt x="133064" y="49340"/>
                  </a:cubicBezTo>
                  <a:lnTo>
                    <a:pt x="66008" y="49340"/>
                  </a:lnTo>
                  <a:lnTo>
                    <a:pt x="66008" y="62103"/>
                  </a:lnTo>
                  <a:lnTo>
                    <a:pt x="271367" y="62103"/>
                  </a:lnTo>
                  <a:lnTo>
                    <a:pt x="271367" y="49340"/>
                  </a:lnTo>
                  <a:lnTo>
                    <a:pt x="204311" y="49340"/>
                  </a:lnTo>
                  <a:cubicBezTo>
                    <a:pt x="188119" y="49340"/>
                    <a:pt x="175070" y="36195"/>
                    <a:pt x="175070" y="20098"/>
                  </a:cubicBezTo>
                  <a:lnTo>
                    <a:pt x="175070" y="11716"/>
                  </a:lnTo>
                  <a:lnTo>
                    <a:pt x="337375" y="11716"/>
                  </a:lnTo>
                  <a:lnTo>
                    <a:pt x="337375" y="0"/>
                  </a:lnTo>
                  <a:lnTo>
                    <a:pt x="337375" y="0"/>
                  </a:lnTo>
                  <a:lnTo>
                    <a:pt x="337375" y="5906"/>
                  </a:lnTo>
                  <a:lnTo>
                    <a:pt x="0" y="5906"/>
                  </a:lnTo>
                  <a:close/>
                </a:path>
              </a:pathLst>
            </a:custGeom>
            <a:grpFill/>
            <a:ln w="9525" cap="flat">
              <a:noFill/>
              <a:prstDash val="solid"/>
              <a:miter/>
            </a:ln>
          </p:spPr>
          <p:txBody>
            <a:bodyPr rtlCol="0" anchor="ctr"/>
            <a:lstStyle/>
            <a:p>
              <a:endParaRPr lang="en-US">
                <a:solidFill>
                  <a:srgbClr val="003566"/>
                </a:solidFill>
              </a:endParaRPr>
            </a:p>
          </p:txBody>
        </p:sp>
        <p:sp>
          <p:nvSpPr>
            <p:cNvPr id="166" name="Freeform: Shape 165">
              <a:extLst>
                <a:ext uri="{FF2B5EF4-FFF2-40B4-BE49-F238E27FC236}">
                  <a16:creationId xmlns:a16="http://schemas.microsoft.com/office/drawing/2014/main" id="{E8D6F63B-3A8E-5432-19C1-FEC494A3130C}"/>
                </a:ext>
              </a:extLst>
            </p:cNvPr>
            <p:cNvSpPr/>
            <p:nvPr/>
          </p:nvSpPr>
          <p:spPr>
            <a:xfrm>
              <a:off x="6686563" y="4420050"/>
              <a:ext cx="370712" cy="48577"/>
            </a:xfrm>
            <a:custGeom>
              <a:avLst/>
              <a:gdLst>
                <a:gd name="connsiteX0" fmla="*/ 370713 w 370712"/>
                <a:gd name="connsiteY0" fmla="*/ 48577 h 48577"/>
                <a:gd name="connsiteX1" fmla="*/ 370713 w 370712"/>
                <a:gd name="connsiteY1" fmla="*/ 0 h 48577"/>
                <a:gd name="connsiteX2" fmla="*/ 0 w 370712"/>
                <a:gd name="connsiteY2" fmla="*/ 0 h 48577"/>
                <a:gd name="connsiteX3" fmla="*/ 0 w 370712"/>
                <a:gd name="connsiteY3" fmla="*/ 48577 h 48577"/>
                <a:gd name="connsiteX4" fmla="*/ 16954 w 370712"/>
                <a:gd name="connsiteY4" fmla="*/ 37338 h 48577"/>
                <a:gd name="connsiteX5" fmla="*/ 354330 w 370712"/>
                <a:gd name="connsiteY5" fmla="*/ 37338 h 48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0712" h="48577">
                  <a:moveTo>
                    <a:pt x="370713" y="48577"/>
                  </a:moveTo>
                  <a:lnTo>
                    <a:pt x="370713" y="0"/>
                  </a:lnTo>
                  <a:lnTo>
                    <a:pt x="0" y="0"/>
                  </a:lnTo>
                  <a:lnTo>
                    <a:pt x="0" y="48577"/>
                  </a:lnTo>
                  <a:lnTo>
                    <a:pt x="16954" y="37338"/>
                  </a:lnTo>
                  <a:lnTo>
                    <a:pt x="354330" y="37338"/>
                  </a:lnTo>
                  <a:close/>
                </a:path>
              </a:pathLst>
            </a:custGeom>
            <a:grpFill/>
            <a:ln w="9525" cap="flat">
              <a:noFill/>
              <a:prstDash val="solid"/>
              <a:miter/>
            </a:ln>
          </p:spPr>
          <p:txBody>
            <a:bodyPr rtlCol="0" anchor="ctr"/>
            <a:lstStyle/>
            <a:p>
              <a:endParaRPr lang="en-US">
                <a:solidFill>
                  <a:srgbClr val="003566"/>
                </a:solidFill>
              </a:endParaRPr>
            </a:p>
          </p:txBody>
        </p:sp>
        <p:sp>
          <p:nvSpPr>
            <p:cNvPr id="167" name="Freeform: Shape 166">
              <a:extLst>
                <a:ext uri="{FF2B5EF4-FFF2-40B4-BE49-F238E27FC236}">
                  <a16:creationId xmlns:a16="http://schemas.microsoft.com/office/drawing/2014/main" id="{7ADDBA15-B4A9-F479-8BAF-D576D924428F}"/>
                </a:ext>
              </a:extLst>
            </p:cNvPr>
            <p:cNvSpPr/>
            <p:nvPr/>
          </p:nvSpPr>
          <p:spPr>
            <a:xfrm>
              <a:off x="6703518" y="4699132"/>
              <a:ext cx="337375" cy="5905"/>
            </a:xfrm>
            <a:custGeom>
              <a:avLst/>
              <a:gdLst>
                <a:gd name="connsiteX0" fmla="*/ 0 w 337375"/>
                <a:gd name="connsiteY0" fmla="*/ 0 h 5905"/>
                <a:gd name="connsiteX1" fmla="*/ 337376 w 337375"/>
                <a:gd name="connsiteY1" fmla="*/ 0 h 5905"/>
                <a:gd name="connsiteX2" fmla="*/ 337376 w 337375"/>
                <a:gd name="connsiteY2" fmla="*/ 5906 h 5905"/>
                <a:gd name="connsiteX3" fmla="*/ 0 w 337375"/>
                <a:gd name="connsiteY3" fmla="*/ 5906 h 5905"/>
              </a:gdLst>
              <a:ahLst/>
              <a:cxnLst>
                <a:cxn ang="0">
                  <a:pos x="connsiteX0" y="connsiteY0"/>
                </a:cxn>
                <a:cxn ang="0">
                  <a:pos x="connsiteX1" y="connsiteY1"/>
                </a:cxn>
                <a:cxn ang="0">
                  <a:pos x="connsiteX2" y="connsiteY2"/>
                </a:cxn>
                <a:cxn ang="0">
                  <a:pos x="connsiteX3" y="connsiteY3"/>
                </a:cxn>
              </a:cxnLst>
              <a:rect l="l" t="t" r="r" b="b"/>
              <a:pathLst>
                <a:path w="337375" h="5905">
                  <a:moveTo>
                    <a:pt x="0" y="0"/>
                  </a:moveTo>
                  <a:lnTo>
                    <a:pt x="337376" y="0"/>
                  </a:lnTo>
                  <a:lnTo>
                    <a:pt x="337376" y="5906"/>
                  </a:lnTo>
                  <a:lnTo>
                    <a:pt x="0" y="5906"/>
                  </a:lnTo>
                  <a:close/>
                </a:path>
              </a:pathLst>
            </a:custGeom>
            <a:grpFill/>
            <a:ln w="9525" cap="flat">
              <a:noFill/>
              <a:prstDash val="solid"/>
              <a:miter/>
            </a:ln>
          </p:spPr>
          <p:txBody>
            <a:bodyPr rtlCol="0" anchor="ctr"/>
            <a:lstStyle/>
            <a:p>
              <a:endParaRPr lang="en-US">
                <a:solidFill>
                  <a:srgbClr val="003566"/>
                </a:solidFill>
              </a:endParaRPr>
            </a:p>
          </p:txBody>
        </p:sp>
      </p:grpSp>
      <p:sp>
        <p:nvSpPr>
          <p:cNvPr id="168" name="Freeform: Shape 167">
            <a:extLst>
              <a:ext uri="{FF2B5EF4-FFF2-40B4-BE49-F238E27FC236}">
                <a16:creationId xmlns:a16="http://schemas.microsoft.com/office/drawing/2014/main" id="{EF667666-CBCF-09BA-0374-EFCDB6282574}"/>
              </a:ext>
            </a:extLst>
          </p:cNvPr>
          <p:cNvSpPr/>
          <p:nvPr/>
        </p:nvSpPr>
        <p:spPr>
          <a:xfrm>
            <a:off x="7872696" y="2961629"/>
            <a:ext cx="514903" cy="410422"/>
          </a:xfrm>
          <a:custGeom>
            <a:avLst/>
            <a:gdLst>
              <a:gd name="connsiteX0" fmla="*/ 43339 w 412147"/>
              <a:gd name="connsiteY0" fmla="*/ 122777 h 328517"/>
              <a:gd name="connsiteX1" fmla="*/ 0 w 412147"/>
              <a:gd name="connsiteY1" fmla="*/ 166116 h 328517"/>
              <a:gd name="connsiteX2" fmla="*/ 43339 w 412147"/>
              <a:gd name="connsiteY2" fmla="*/ 209455 h 328517"/>
              <a:gd name="connsiteX3" fmla="*/ 86678 w 412147"/>
              <a:gd name="connsiteY3" fmla="*/ 166116 h 328517"/>
              <a:gd name="connsiteX4" fmla="*/ 43339 w 412147"/>
              <a:gd name="connsiteY4" fmla="*/ 122777 h 328517"/>
              <a:gd name="connsiteX5" fmla="*/ 71819 w 412147"/>
              <a:gd name="connsiteY5" fmla="*/ 156210 h 328517"/>
              <a:gd name="connsiteX6" fmla="*/ 37433 w 412147"/>
              <a:gd name="connsiteY6" fmla="*/ 190595 h 328517"/>
              <a:gd name="connsiteX7" fmla="*/ 32576 w 412147"/>
              <a:gd name="connsiteY7" fmla="*/ 192596 h 328517"/>
              <a:gd name="connsiteX8" fmla="*/ 27718 w 412147"/>
              <a:gd name="connsiteY8" fmla="*/ 190595 h 328517"/>
              <a:gd name="connsiteX9" fmla="*/ 12573 w 412147"/>
              <a:gd name="connsiteY9" fmla="*/ 175450 h 328517"/>
              <a:gd name="connsiteX10" fmla="*/ 12573 w 412147"/>
              <a:gd name="connsiteY10" fmla="*/ 165735 h 328517"/>
              <a:gd name="connsiteX11" fmla="*/ 22288 w 412147"/>
              <a:gd name="connsiteY11" fmla="*/ 165735 h 328517"/>
              <a:gd name="connsiteX12" fmla="*/ 32576 w 412147"/>
              <a:gd name="connsiteY12" fmla="*/ 176022 h 328517"/>
              <a:gd name="connsiteX13" fmla="*/ 62103 w 412147"/>
              <a:gd name="connsiteY13" fmla="*/ 146494 h 328517"/>
              <a:gd name="connsiteX14" fmla="*/ 71819 w 412147"/>
              <a:gd name="connsiteY14" fmla="*/ 146494 h 328517"/>
              <a:gd name="connsiteX15" fmla="*/ 71819 w 412147"/>
              <a:gd name="connsiteY15" fmla="*/ 156210 h 328517"/>
              <a:gd name="connsiteX16" fmla="*/ 43339 w 412147"/>
              <a:gd name="connsiteY16" fmla="*/ 241840 h 328517"/>
              <a:gd name="connsiteX17" fmla="*/ 0 w 412147"/>
              <a:gd name="connsiteY17" fmla="*/ 285178 h 328517"/>
              <a:gd name="connsiteX18" fmla="*/ 43339 w 412147"/>
              <a:gd name="connsiteY18" fmla="*/ 328517 h 328517"/>
              <a:gd name="connsiteX19" fmla="*/ 86678 w 412147"/>
              <a:gd name="connsiteY19" fmla="*/ 285178 h 328517"/>
              <a:gd name="connsiteX20" fmla="*/ 43339 w 412147"/>
              <a:gd name="connsiteY20" fmla="*/ 241840 h 328517"/>
              <a:gd name="connsiteX21" fmla="*/ 177641 w 412147"/>
              <a:gd name="connsiteY21" fmla="*/ 77152 h 328517"/>
              <a:gd name="connsiteX22" fmla="*/ 378333 w 412147"/>
              <a:gd name="connsiteY22" fmla="*/ 77152 h 328517"/>
              <a:gd name="connsiteX23" fmla="*/ 412147 w 412147"/>
              <a:gd name="connsiteY23" fmla="*/ 43244 h 328517"/>
              <a:gd name="connsiteX24" fmla="*/ 378333 w 412147"/>
              <a:gd name="connsiteY24" fmla="*/ 9430 h 328517"/>
              <a:gd name="connsiteX25" fmla="*/ 177641 w 412147"/>
              <a:gd name="connsiteY25" fmla="*/ 9430 h 328517"/>
              <a:gd name="connsiteX26" fmla="*/ 143828 w 412147"/>
              <a:gd name="connsiteY26" fmla="*/ 43244 h 328517"/>
              <a:gd name="connsiteX27" fmla="*/ 177641 w 412147"/>
              <a:gd name="connsiteY27" fmla="*/ 77152 h 328517"/>
              <a:gd name="connsiteX28" fmla="*/ 378333 w 412147"/>
              <a:gd name="connsiteY28" fmla="*/ 129254 h 328517"/>
              <a:gd name="connsiteX29" fmla="*/ 177641 w 412147"/>
              <a:gd name="connsiteY29" fmla="*/ 129254 h 328517"/>
              <a:gd name="connsiteX30" fmla="*/ 143828 w 412147"/>
              <a:gd name="connsiteY30" fmla="*/ 163068 h 328517"/>
              <a:gd name="connsiteX31" fmla="*/ 177641 w 412147"/>
              <a:gd name="connsiteY31" fmla="*/ 196882 h 328517"/>
              <a:gd name="connsiteX32" fmla="*/ 378333 w 412147"/>
              <a:gd name="connsiteY32" fmla="*/ 196882 h 328517"/>
              <a:gd name="connsiteX33" fmla="*/ 412147 w 412147"/>
              <a:gd name="connsiteY33" fmla="*/ 163068 h 328517"/>
              <a:gd name="connsiteX34" fmla="*/ 378333 w 412147"/>
              <a:gd name="connsiteY34" fmla="*/ 129254 h 328517"/>
              <a:gd name="connsiteX35" fmla="*/ 378333 w 412147"/>
              <a:gd name="connsiteY35" fmla="*/ 249079 h 328517"/>
              <a:gd name="connsiteX36" fmla="*/ 177641 w 412147"/>
              <a:gd name="connsiteY36" fmla="*/ 249079 h 328517"/>
              <a:gd name="connsiteX37" fmla="*/ 143828 w 412147"/>
              <a:gd name="connsiteY37" fmla="*/ 282893 h 328517"/>
              <a:gd name="connsiteX38" fmla="*/ 177641 w 412147"/>
              <a:gd name="connsiteY38" fmla="*/ 316706 h 328517"/>
              <a:gd name="connsiteX39" fmla="*/ 378333 w 412147"/>
              <a:gd name="connsiteY39" fmla="*/ 316706 h 328517"/>
              <a:gd name="connsiteX40" fmla="*/ 412147 w 412147"/>
              <a:gd name="connsiteY40" fmla="*/ 282893 h 328517"/>
              <a:gd name="connsiteX41" fmla="*/ 378333 w 412147"/>
              <a:gd name="connsiteY41" fmla="*/ 249079 h 328517"/>
              <a:gd name="connsiteX42" fmla="*/ 43339 w 412147"/>
              <a:gd name="connsiteY42" fmla="*/ 0 h 328517"/>
              <a:gd name="connsiteX43" fmla="*/ 0 w 412147"/>
              <a:gd name="connsiteY43" fmla="*/ 43339 h 328517"/>
              <a:gd name="connsiteX44" fmla="*/ 43339 w 412147"/>
              <a:gd name="connsiteY44" fmla="*/ 86677 h 328517"/>
              <a:gd name="connsiteX45" fmla="*/ 86678 w 412147"/>
              <a:gd name="connsiteY45" fmla="*/ 43339 h 328517"/>
              <a:gd name="connsiteX46" fmla="*/ 43339 w 412147"/>
              <a:gd name="connsiteY46" fmla="*/ 0 h 328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412147" h="328517">
                <a:moveTo>
                  <a:pt x="43339" y="122777"/>
                </a:moveTo>
                <a:cubicBezTo>
                  <a:pt x="19431" y="122777"/>
                  <a:pt x="0" y="142208"/>
                  <a:pt x="0" y="166116"/>
                </a:cubicBezTo>
                <a:cubicBezTo>
                  <a:pt x="0" y="190024"/>
                  <a:pt x="19431" y="209455"/>
                  <a:pt x="43339" y="209455"/>
                </a:cubicBezTo>
                <a:cubicBezTo>
                  <a:pt x="67246" y="209455"/>
                  <a:pt x="86678" y="190024"/>
                  <a:pt x="86678" y="166116"/>
                </a:cubicBezTo>
                <a:cubicBezTo>
                  <a:pt x="86678" y="142113"/>
                  <a:pt x="67246" y="122777"/>
                  <a:pt x="43339" y="122777"/>
                </a:cubicBezTo>
                <a:close/>
                <a:moveTo>
                  <a:pt x="71819" y="156210"/>
                </a:moveTo>
                <a:lnTo>
                  <a:pt x="37433" y="190595"/>
                </a:lnTo>
                <a:cubicBezTo>
                  <a:pt x="36100" y="191929"/>
                  <a:pt x="34290" y="192596"/>
                  <a:pt x="32576" y="192596"/>
                </a:cubicBezTo>
                <a:cubicBezTo>
                  <a:pt x="30861" y="192596"/>
                  <a:pt x="29051" y="191929"/>
                  <a:pt x="27718" y="190595"/>
                </a:cubicBezTo>
                <a:lnTo>
                  <a:pt x="12573" y="175450"/>
                </a:lnTo>
                <a:cubicBezTo>
                  <a:pt x="9906" y="172784"/>
                  <a:pt x="9906" y="168402"/>
                  <a:pt x="12573" y="165735"/>
                </a:cubicBezTo>
                <a:cubicBezTo>
                  <a:pt x="15240" y="163068"/>
                  <a:pt x="19621" y="163068"/>
                  <a:pt x="22288" y="165735"/>
                </a:cubicBezTo>
                <a:lnTo>
                  <a:pt x="32576" y="176022"/>
                </a:lnTo>
                <a:lnTo>
                  <a:pt x="62103" y="146494"/>
                </a:lnTo>
                <a:cubicBezTo>
                  <a:pt x="64770" y="143827"/>
                  <a:pt x="69152" y="143827"/>
                  <a:pt x="71819" y="146494"/>
                </a:cubicBezTo>
                <a:cubicBezTo>
                  <a:pt x="74486" y="149257"/>
                  <a:pt x="74486" y="153543"/>
                  <a:pt x="71819" y="156210"/>
                </a:cubicBezTo>
                <a:close/>
                <a:moveTo>
                  <a:pt x="43339" y="241840"/>
                </a:moveTo>
                <a:cubicBezTo>
                  <a:pt x="19431" y="241840"/>
                  <a:pt x="0" y="261271"/>
                  <a:pt x="0" y="285178"/>
                </a:cubicBezTo>
                <a:cubicBezTo>
                  <a:pt x="0" y="309086"/>
                  <a:pt x="19431" y="328517"/>
                  <a:pt x="43339" y="328517"/>
                </a:cubicBezTo>
                <a:cubicBezTo>
                  <a:pt x="67246" y="328517"/>
                  <a:pt x="86678" y="309086"/>
                  <a:pt x="86678" y="285178"/>
                </a:cubicBezTo>
                <a:cubicBezTo>
                  <a:pt x="86678" y="261176"/>
                  <a:pt x="67246" y="241840"/>
                  <a:pt x="43339" y="241840"/>
                </a:cubicBezTo>
                <a:close/>
                <a:moveTo>
                  <a:pt x="177641" y="77152"/>
                </a:moveTo>
                <a:lnTo>
                  <a:pt x="378333" y="77152"/>
                </a:lnTo>
                <a:cubicBezTo>
                  <a:pt x="397002" y="77152"/>
                  <a:pt x="412147" y="61913"/>
                  <a:pt x="412147" y="43244"/>
                </a:cubicBezTo>
                <a:cubicBezTo>
                  <a:pt x="412147" y="24575"/>
                  <a:pt x="396907" y="9430"/>
                  <a:pt x="378333" y="9430"/>
                </a:cubicBezTo>
                <a:lnTo>
                  <a:pt x="177641" y="9430"/>
                </a:lnTo>
                <a:cubicBezTo>
                  <a:pt x="158972" y="9430"/>
                  <a:pt x="143828" y="24670"/>
                  <a:pt x="143828" y="43244"/>
                </a:cubicBezTo>
                <a:cubicBezTo>
                  <a:pt x="143828" y="61913"/>
                  <a:pt x="159068" y="77152"/>
                  <a:pt x="177641" y="77152"/>
                </a:cubicBezTo>
                <a:close/>
                <a:moveTo>
                  <a:pt x="378333" y="129254"/>
                </a:moveTo>
                <a:lnTo>
                  <a:pt x="177641" y="129254"/>
                </a:lnTo>
                <a:cubicBezTo>
                  <a:pt x="158972" y="129254"/>
                  <a:pt x="143828" y="144494"/>
                  <a:pt x="143828" y="163068"/>
                </a:cubicBezTo>
                <a:cubicBezTo>
                  <a:pt x="143828" y="181642"/>
                  <a:pt x="159068" y="196882"/>
                  <a:pt x="177641" y="196882"/>
                </a:cubicBezTo>
                <a:lnTo>
                  <a:pt x="378333" y="196882"/>
                </a:lnTo>
                <a:cubicBezTo>
                  <a:pt x="397002" y="196882"/>
                  <a:pt x="412147" y="181642"/>
                  <a:pt x="412147" y="163068"/>
                </a:cubicBezTo>
                <a:cubicBezTo>
                  <a:pt x="412147" y="144494"/>
                  <a:pt x="397002" y="129254"/>
                  <a:pt x="378333" y="129254"/>
                </a:cubicBezTo>
                <a:close/>
                <a:moveTo>
                  <a:pt x="378333" y="249079"/>
                </a:moveTo>
                <a:lnTo>
                  <a:pt x="177641" y="249079"/>
                </a:lnTo>
                <a:cubicBezTo>
                  <a:pt x="158972" y="249079"/>
                  <a:pt x="143828" y="264319"/>
                  <a:pt x="143828" y="282893"/>
                </a:cubicBezTo>
                <a:cubicBezTo>
                  <a:pt x="143828" y="301561"/>
                  <a:pt x="159068" y="316706"/>
                  <a:pt x="177641" y="316706"/>
                </a:cubicBezTo>
                <a:lnTo>
                  <a:pt x="378333" y="316706"/>
                </a:lnTo>
                <a:cubicBezTo>
                  <a:pt x="397002" y="316706"/>
                  <a:pt x="412147" y="301466"/>
                  <a:pt x="412147" y="282893"/>
                </a:cubicBezTo>
                <a:cubicBezTo>
                  <a:pt x="412242" y="264319"/>
                  <a:pt x="397002" y="249079"/>
                  <a:pt x="378333" y="249079"/>
                </a:cubicBezTo>
                <a:close/>
                <a:moveTo>
                  <a:pt x="43339" y="0"/>
                </a:moveTo>
                <a:cubicBezTo>
                  <a:pt x="19431" y="0"/>
                  <a:pt x="0" y="19431"/>
                  <a:pt x="0" y="43339"/>
                </a:cubicBezTo>
                <a:cubicBezTo>
                  <a:pt x="0" y="67246"/>
                  <a:pt x="19431" y="86677"/>
                  <a:pt x="43339" y="86677"/>
                </a:cubicBezTo>
                <a:cubicBezTo>
                  <a:pt x="67246" y="86677"/>
                  <a:pt x="86678" y="67246"/>
                  <a:pt x="86678" y="43339"/>
                </a:cubicBezTo>
                <a:cubicBezTo>
                  <a:pt x="86678" y="19431"/>
                  <a:pt x="67246" y="0"/>
                  <a:pt x="43339" y="0"/>
                </a:cubicBezTo>
                <a:close/>
              </a:path>
            </a:pathLst>
          </a:custGeom>
          <a:solidFill>
            <a:srgbClr val="013D9D"/>
          </a:solidFill>
          <a:ln w="9525" cap="flat">
            <a:noFill/>
            <a:prstDash val="solid"/>
            <a:miter/>
          </a:ln>
        </p:spPr>
        <p:txBody>
          <a:bodyPr rtlCol="0" anchor="ctr"/>
          <a:lstStyle/>
          <a:p>
            <a:endParaRPr lang="en-US">
              <a:solidFill>
                <a:srgbClr val="003566"/>
              </a:solidFill>
            </a:endParaRPr>
          </a:p>
        </p:txBody>
      </p:sp>
      <p:grpSp>
        <p:nvGrpSpPr>
          <p:cNvPr id="169" name="Graphic 25">
            <a:extLst>
              <a:ext uri="{FF2B5EF4-FFF2-40B4-BE49-F238E27FC236}">
                <a16:creationId xmlns:a16="http://schemas.microsoft.com/office/drawing/2014/main" id="{C3768E1B-FBF4-A5CC-978E-E47745A85311}"/>
              </a:ext>
            </a:extLst>
          </p:cNvPr>
          <p:cNvGrpSpPr/>
          <p:nvPr/>
        </p:nvGrpSpPr>
        <p:grpSpPr>
          <a:xfrm>
            <a:off x="3906034" y="4892126"/>
            <a:ext cx="4094704" cy="985418"/>
            <a:chOff x="4100431" y="5068512"/>
            <a:chExt cx="3277552" cy="788765"/>
          </a:xfrm>
          <a:noFill/>
        </p:grpSpPr>
        <p:sp>
          <p:nvSpPr>
            <p:cNvPr id="170" name="Freeform: Shape 169">
              <a:extLst>
                <a:ext uri="{FF2B5EF4-FFF2-40B4-BE49-F238E27FC236}">
                  <a16:creationId xmlns:a16="http://schemas.microsoft.com/office/drawing/2014/main" id="{AE017877-2D18-159E-71B2-F145E9A89300}"/>
                </a:ext>
              </a:extLst>
            </p:cNvPr>
            <p:cNvSpPr/>
            <p:nvPr/>
          </p:nvSpPr>
          <p:spPr>
            <a:xfrm>
              <a:off x="4100431" y="5068512"/>
              <a:ext cx="102108" cy="788765"/>
            </a:xfrm>
            <a:custGeom>
              <a:avLst/>
              <a:gdLst>
                <a:gd name="connsiteX0" fmla="*/ 0 w 102108"/>
                <a:gd name="connsiteY0" fmla="*/ 788765 h 788765"/>
                <a:gd name="connsiteX1" fmla="*/ 0 w 102108"/>
                <a:gd name="connsiteY1" fmla="*/ 102108 h 788765"/>
                <a:gd name="connsiteX2" fmla="*/ 102108 w 102108"/>
                <a:gd name="connsiteY2" fmla="*/ 0 h 788765"/>
              </a:gdLst>
              <a:ahLst/>
              <a:cxnLst>
                <a:cxn ang="0">
                  <a:pos x="connsiteX0" y="connsiteY0"/>
                </a:cxn>
                <a:cxn ang="0">
                  <a:pos x="connsiteX1" y="connsiteY1"/>
                </a:cxn>
                <a:cxn ang="0">
                  <a:pos x="connsiteX2" y="connsiteY2"/>
                </a:cxn>
              </a:cxnLst>
              <a:rect l="l" t="t" r="r" b="b"/>
              <a:pathLst>
                <a:path w="102108" h="788765">
                  <a:moveTo>
                    <a:pt x="0" y="788765"/>
                  </a:moveTo>
                  <a:lnTo>
                    <a:pt x="0" y="102108"/>
                  </a:lnTo>
                  <a:lnTo>
                    <a:pt x="102108" y="0"/>
                  </a:lnTo>
                </a:path>
              </a:pathLst>
            </a:custGeom>
            <a:noFill/>
            <a:ln w="9525" cap="rnd">
              <a:solidFill>
                <a:srgbClr val="283848"/>
              </a:solidFill>
              <a:prstDash val="solid"/>
              <a:round/>
            </a:ln>
          </p:spPr>
          <p:txBody>
            <a:bodyPr rtlCol="0" anchor="ctr"/>
            <a:lstStyle/>
            <a:p>
              <a:endParaRPr lang="en-US"/>
            </a:p>
          </p:txBody>
        </p:sp>
        <p:sp>
          <p:nvSpPr>
            <p:cNvPr id="171" name="Freeform: Shape 170">
              <a:extLst>
                <a:ext uri="{FF2B5EF4-FFF2-40B4-BE49-F238E27FC236}">
                  <a16:creationId xmlns:a16="http://schemas.microsoft.com/office/drawing/2014/main" id="{25E956B8-E4DF-33E7-0F4D-F32705EA3ECB}"/>
                </a:ext>
              </a:extLst>
            </p:cNvPr>
            <p:cNvSpPr/>
            <p:nvPr/>
          </p:nvSpPr>
          <p:spPr>
            <a:xfrm>
              <a:off x="7275780" y="5068512"/>
              <a:ext cx="102203" cy="788765"/>
            </a:xfrm>
            <a:custGeom>
              <a:avLst/>
              <a:gdLst>
                <a:gd name="connsiteX0" fmla="*/ 102203 w 102203"/>
                <a:gd name="connsiteY0" fmla="*/ 788765 h 788765"/>
                <a:gd name="connsiteX1" fmla="*/ 102203 w 102203"/>
                <a:gd name="connsiteY1" fmla="*/ 102108 h 788765"/>
                <a:gd name="connsiteX2" fmla="*/ 0 w 102203"/>
                <a:gd name="connsiteY2" fmla="*/ 0 h 788765"/>
              </a:gdLst>
              <a:ahLst/>
              <a:cxnLst>
                <a:cxn ang="0">
                  <a:pos x="connsiteX0" y="connsiteY0"/>
                </a:cxn>
                <a:cxn ang="0">
                  <a:pos x="connsiteX1" y="connsiteY1"/>
                </a:cxn>
                <a:cxn ang="0">
                  <a:pos x="connsiteX2" y="connsiteY2"/>
                </a:cxn>
              </a:cxnLst>
              <a:rect l="l" t="t" r="r" b="b"/>
              <a:pathLst>
                <a:path w="102203" h="788765">
                  <a:moveTo>
                    <a:pt x="102203" y="788765"/>
                  </a:moveTo>
                  <a:lnTo>
                    <a:pt x="102203" y="102108"/>
                  </a:lnTo>
                  <a:lnTo>
                    <a:pt x="0" y="0"/>
                  </a:lnTo>
                </a:path>
              </a:pathLst>
            </a:custGeom>
            <a:noFill/>
            <a:ln w="9525" cap="rnd">
              <a:solidFill>
                <a:srgbClr val="283848"/>
              </a:solidFill>
              <a:prstDash val="solid"/>
              <a:round/>
            </a:ln>
          </p:spPr>
          <p:txBody>
            <a:bodyPr rtlCol="0" anchor="ctr"/>
            <a:lstStyle/>
            <a:p>
              <a:endParaRPr lang="en-US"/>
            </a:p>
          </p:txBody>
        </p:sp>
      </p:grpSp>
      <p:grpSp>
        <p:nvGrpSpPr>
          <p:cNvPr id="172" name="Graphic 25">
            <a:extLst>
              <a:ext uri="{FF2B5EF4-FFF2-40B4-BE49-F238E27FC236}">
                <a16:creationId xmlns:a16="http://schemas.microsoft.com/office/drawing/2014/main" id="{3FFC9ED7-BBFC-C120-B1F8-104BA6449BE4}"/>
              </a:ext>
            </a:extLst>
          </p:cNvPr>
          <p:cNvGrpSpPr/>
          <p:nvPr/>
        </p:nvGrpSpPr>
        <p:grpSpPr>
          <a:xfrm>
            <a:off x="2722008" y="2996139"/>
            <a:ext cx="6462754" cy="857853"/>
            <a:chOff x="3152693" y="3550894"/>
            <a:chExt cx="5173027" cy="686657"/>
          </a:xfrm>
          <a:noFill/>
        </p:grpSpPr>
        <p:sp>
          <p:nvSpPr>
            <p:cNvPr id="173" name="Freeform: Shape 172">
              <a:extLst>
                <a:ext uri="{FF2B5EF4-FFF2-40B4-BE49-F238E27FC236}">
                  <a16:creationId xmlns:a16="http://schemas.microsoft.com/office/drawing/2014/main" id="{6B34B7AB-C350-E0B1-10D8-D2FAE1EF8CA2}"/>
                </a:ext>
              </a:extLst>
            </p:cNvPr>
            <p:cNvSpPr/>
            <p:nvPr/>
          </p:nvSpPr>
          <p:spPr>
            <a:xfrm>
              <a:off x="3152693" y="3550894"/>
              <a:ext cx="122491" cy="686657"/>
            </a:xfrm>
            <a:custGeom>
              <a:avLst/>
              <a:gdLst>
                <a:gd name="connsiteX0" fmla="*/ 0 w 122491"/>
                <a:gd name="connsiteY0" fmla="*/ 686657 h 686657"/>
                <a:gd name="connsiteX1" fmla="*/ 0 w 122491"/>
                <a:gd name="connsiteY1" fmla="*/ 0 h 686657"/>
                <a:gd name="connsiteX2" fmla="*/ 122492 w 122491"/>
                <a:gd name="connsiteY2" fmla="*/ 0 h 686657"/>
              </a:gdLst>
              <a:ahLst/>
              <a:cxnLst>
                <a:cxn ang="0">
                  <a:pos x="connsiteX0" y="connsiteY0"/>
                </a:cxn>
                <a:cxn ang="0">
                  <a:pos x="connsiteX1" y="connsiteY1"/>
                </a:cxn>
                <a:cxn ang="0">
                  <a:pos x="connsiteX2" y="connsiteY2"/>
                </a:cxn>
              </a:cxnLst>
              <a:rect l="l" t="t" r="r" b="b"/>
              <a:pathLst>
                <a:path w="122491" h="686657">
                  <a:moveTo>
                    <a:pt x="0" y="686657"/>
                  </a:moveTo>
                  <a:lnTo>
                    <a:pt x="0" y="0"/>
                  </a:lnTo>
                  <a:lnTo>
                    <a:pt x="122492" y="0"/>
                  </a:lnTo>
                </a:path>
              </a:pathLst>
            </a:custGeom>
            <a:noFill/>
            <a:ln w="9525" cap="rnd">
              <a:solidFill>
                <a:srgbClr val="283848"/>
              </a:solidFill>
              <a:prstDash val="solid"/>
              <a:round/>
            </a:ln>
          </p:spPr>
          <p:txBody>
            <a:bodyPr rtlCol="0" anchor="ctr"/>
            <a:lstStyle/>
            <a:p>
              <a:endParaRPr lang="en-US"/>
            </a:p>
          </p:txBody>
        </p:sp>
        <p:sp>
          <p:nvSpPr>
            <p:cNvPr id="174" name="Freeform: Shape 173">
              <a:extLst>
                <a:ext uri="{FF2B5EF4-FFF2-40B4-BE49-F238E27FC236}">
                  <a16:creationId xmlns:a16="http://schemas.microsoft.com/office/drawing/2014/main" id="{C54CAD98-8CC5-0A04-E7D6-2DA7A67A73D0}"/>
                </a:ext>
              </a:extLst>
            </p:cNvPr>
            <p:cNvSpPr/>
            <p:nvPr/>
          </p:nvSpPr>
          <p:spPr>
            <a:xfrm>
              <a:off x="8203229" y="3550894"/>
              <a:ext cx="122491" cy="686657"/>
            </a:xfrm>
            <a:custGeom>
              <a:avLst/>
              <a:gdLst>
                <a:gd name="connsiteX0" fmla="*/ 122491 w 122491"/>
                <a:gd name="connsiteY0" fmla="*/ 686657 h 686657"/>
                <a:gd name="connsiteX1" fmla="*/ 122491 w 122491"/>
                <a:gd name="connsiteY1" fmla="*/ 0 h 686657"/>
                <a:gd name="connsiteX2" fmla="*/ 0 w 122491"/>
                <a:gd name="connsiteY2" fmla="*/ 0 h 686657"/>
              </a:gdLst>
              <a:ahLst/>
              <a:cxnLst>
                <a:cxn ang="0">
                  <a:pos x="connsiteX0" y="connsiteY0"/>
                </a:cxn>
                <a:cxn ang="0">
                  <a:pos x="connsiteX1" y="connsiteY1"/>
                </a:cxn>
                <a:cxn ang="0">
                  <a:pos x="connsiteX2" y="connsiteY2"/>
                </a:cxn>
              </a:cxnLst>
              <a:rect l="l" t="t" r="r" b="b"/>
              <a:pathLst>
                <a:path w="122491" h="686657">
                  <a:moveTo>
                    <a:pt x="122491" y="686657"/>
                  </a:moveTo>
                  <a:lnTo>
                    <a:pt x="122491" y="0"/>
                  </a:lnTo>
                  <a:lnTo>
                    <a:pt x="0" y="0"/>
                  </a:lnTo>
                </a:path>
              </a:pathLst>
            </a:custGeom>
            <a:noFill/>
            <a:ln w="9525" cap="rnd">
              <a:solidFill>
                <a:srgbClr val="283848"/>
              </a:solidFill>
              <a:prstDash val="solid"/>
              <a:round/>
            </a:ln>
          </p:spPr>
          <p:txBody>
            <a:bodyPr rtlCol="0" anchor="ctr"/>
            <a:lstStyle/>
            <a:p>
              <a:endParaRPr lang="en-US"/>
            </a:p>
          </p:txBody>
        </p:sp>
      </p:grpSp>
      <p:sp>
        <p:nvSpPr>
          <p:cNvPr id="175" name="Freeform: Shape 174">
            <a:extLst>
              <a:ext uri="{FF2B5EF4-FFF2-40B4-BE49-F238E27FC236}">
                <a16:creationId xmlns:a16="http://schemas.microsoft.com/office/drawing/2014/main" id="{6B29C23A-BCE5-9062-B4C3-30F53C89D541}"/>
              </a:ext>
            </a:extLst>
          </p:cNvPr>
          <p:cNvSpPr/>
          <p:nvPr/>
        </p:nvSpPr>
        <p:spPr>
          <a:xfrm>
            <a:off x="5953386" y="5563509"/>
            <a:ext cx="11900" cy="270837"/>
          </a:xfrm>
          <a:custGeom>
            <a:avLst/>
            <a:gdLst>
              <a:gd name="connsiteX0" fmla="*/ 0 w 9525"/>
              <a:gd name="connsiteY0" fmla="*/ 216789 h 216788"/>
              <a:gd name="connsiteX1" fmla="*/ 0 w 9525"/>
              <a:gd name="connsiteY1" fmla="*/ 0 h 216788"/>
            </a:gdLst>
            <a:ahLst/>
            <a:cxnLst>
              <a:cxn ang="0">
                <a:pos x="connsiteX0" y="connsiteY0"/>
              </a:cxn>
              <a:cxn ang="0">
                <a:pos x="connsiteX1" y="connsiteY1"/>
              </a:cxn>
            </a:cxnLst>
            <a:rect l="l" t="t" r="r" b="b"/>
            <a:pathLst>
              <a:path w="9525" h="216788">
                <a:moveTo>
                  <a:pt x="0" y="216789"/>
                </a:moveTo>
                <a:lnTo>
                  <a:pt x="0" y="0"/>
                </a:lnTo>
              </a:path>
            </a:pathLst>
          </a:custGeom>
          <a:ln w="9525" cap="rnd">
            <a:solidFill>
              <a:srgbClr val="474A54"/>
            </a:solidFill>
            <a:prstDash val="solid"/>
            <a:round/>
          </a:ln>
        </p:spPr>
        <p:txBody>
          <a:bodyPr rtlCol="0" anchor="ctr"/>
          <a:lstStyle/>
          <a:p>
            <a:endParaRPr lang="en-US"/>
          </a:p>
        </p:txBody>
      </p:sp>
      <p:sp>
        <p:nvSpPr>
          <p:cNvPr id="176" name="TextBox 175">
            <a:extLst>
              <a:ext uri="{FF2B5EF4-FFF2-40B4-BE49-F238E27FC236}">
                <a16:creationId xmlns:a16="http://schemas.microsoft.com/office/drawing/2014/main" id="{9CFA9AE3-9263-DBF1-16F4-64BEBF3FB549}"/>
              </a:ext>
            </a:extLst>
          </p:cNvPr>
          <p:cNvSpPr txBox="1"/>
          <p:nvPr/>
        </p:nvSpPr>
        <p:spPr>
          <a:xfrm>
            <a:off x="9219118" y="2885542"/>
            <a:ext cx="1375900" cy="1238801"/>
          </a:xfrm>
          <a:prstGeom prst="rect">
            <a:avLst/>
          </a:prstGeom>
          <a:noFill/>
        </p:spPr>
        <p:txBody>
          <a:bodyPr wrap="square">
            <a:spAutoFit/>
          </a:bodyPr>
          <a:lstStyle/>
          <a:p>
            <a:pPr algn="justLow" rtl="1">
              <a:lnSpc>
                <a:spcPct val="150000"/>
              </a:lnSpc>
            </a:pPr>
            <a:r>
              <a:rPr lang="fa-IR" sz="1050" b="1" dirty="0">
                <a:latin typeface="Kalameh" pitchFamily="2" charset="-78"/>
                <a:cs typeface="B Titr" panose="00000700000000000000" pitchFamily="2" charset="-78"/>
              </a:rPr>
              <a:t>تیتر عنوان را وارد نمایید</a:t>
            </a:r>
          </a:p>
          <a:p>
            <a:pPr algn="justLow" rtl="1">
              <a:lnSpc>
                <a:spcPct val="150000"/>
              </a:lnSpc>
            </a:pPr>
            <a:r>
              <a:rPr lang="fa-IR" sz="10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000" dirty="0"/>
          </a:p>
        </p:txBody>
      </p:sp>
      <p:sp>
        <p:nvSpPr>
          <p:cNvPr id="177" name="TextBox 176">
            <a:extLst>
              <a:ext uri="{FF2B5EF4-FFF2-40B4-BE49-F238E27FC236}">
                <a16:creationId xmlns:a16="http://schemas.microsoft.com/office/drawing/2014/main" id="{53FAE0DD-C744-4D1E-03D5-05F4097BC306}"/>
              </a:ext>
            </a:extLst>
          </p:cNvPr>
          <p:cNvSpPr txBox="1"/>
          <p:nvPr/>
        </p:nvSpPr>
        <p:spPr>
          <a:xfrm>
            <a:off x="8086287" y="4876291"/>
            <a:ext cx="1375900" cy="1238801"/>
          </a:xfrm>
          <a:prstGeom prst="rect">
            <a:avLst/>
          </a:prstGeom>
          <a:noFill/>
        </p:spPr>
        <p:txBody>
          <a:bodyPr wrap="square">
            <a:spAutoFit/>
          </a:bodyPr>
          <a:lstStyle/>
          <a:p>
            <a:pPr algn="justLow" rtl="1">
              <a:lnSpc>
                <a:spcPct val="150000"/>
              </a:lnSpc>
            </a:pPr>
            <a:r>
              <a:rPr lang="fa-IR" sz="1050" b="1" dirty="0">
                <a:latin typeface="Kalameh" pitchFamily="2" charset="-78"/>
                <a:cs typeface="B Titr" panose="00000700000000000000" pitchFamily="2" charset="-78"/>
              </a:rPr>
              <a:t>تیتر عنوان را وارد نمایید</a:t>
            </a:r>
          </a:p>
          <a:p>
            <a:pPr algn="justLow" rtl="1">
              <a:lnSpc>
                <a:spcPct val="150000"/>
              </a:lnSpc>
            </a:pPr>
            <a:r>
              <a:rPr lang="fa-IR" sz="10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000" dirty="0"/>
          </a:p>
        </p:txBody>
      </p:sp>
      <p:sp>
        <p:nvSpPr>
          <p:cNvPr id="178" name="TextBox 177">
            <a:extLst>
              <a:ext uri="{FF2B5EF4-FFF2-40B4-BE49-F238E27FC236}">
                <a16:creationId xmlns:a16="http://schemas.microsoft.com/office/drawing/2014/main" id="{C18C9A68-1805-90AD-9A9D-01781F949C46}"/>
              </a:ext>
            </a:extLst>
          </p:cNvPr>
          <p:cNvSpPr txBox="1"/>
          <p:nvPr/>
        </p:nvSpPr>
        <p:spPr>
          <a:xfrm>
            <a:off x="2523740" y="4847364"/>
            <a:ext cx="1375900" cy="1238801"/>
          </a:xfrm>
          <a:prstGeom prst="rect">
            <a:avLst/>
          </a:prstGeom>
          <a:noFill/>
        </p:spPr>
        <p:txBody>
          <a:bodyPr wrap="square">
            <a:spAutoFit/>
          </a:bodyPr>
          <a:lstStyle/>
          <a:p>
            <a:pPr algn="justLow" rtl="1">
              <a:lnSpc>
                <a:spcPct val="150000"/>
              </a:lnSpc>
            </a:pPr>
            <a:r>
              <a:rPr lang="fa-IR" sz="1050" b="1" dirty="0">
                <a:latin typeface="Kalameh" pitchFamily="2" charset="-78"/>
                <a:cs typeface="B Titr" panose="00000700000000000000" pitchFamily="2" charset="-78"/>
              </a:rPr>
              <a:t>تیتر عنوان را وارد نمایید</a:t>
            </a:r>
          </a:p>
          <a:p>
            <a:pPr algn="justLow" rtl="1">
              <a:lnSpc>
                <a:spcPct val="150000"/>
              </a:lnSpc>
            </a:pPr>
            <a:r>
              <a:rPr lang="fa-IR" sz="10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000" dirty="0"/>
          </a:p>
        </p:txBody>
      </p:sp>
      <p:sp>
        <p:nvSpPr>
          <p:cNvPr id="179" name="TextBox 178">
            <a:extLst>
              <a:ext uri="{FF2B5EF4-FFF2-40B4-BE49-F238E27FC236}">
                <a16:creationId xmlns:a16="http://schemas.microsoft.com/office/drawing/2014/main" id="{3AEA0FEF-21E3-989D-5A2A-0C70631EF99B}"/>
              </a:ext>
            </a:extLst>
          </p:cNvPr>
          <p:cNvSpPr txBox="1"/>
          <p:nvPr/>
        </p:nvSpPr>
        <p:spPr>
          <a:xfrm>
            <a:off x="1293473" y="2814350"/>
            <a:ext cx="1375900" cy="1238801"/>
          </a:xfrm>
          <a:prstGeom prst="rect">
            <a:avLst/>
          </a:prstGeom>
          <a:noFill/>
        </p:spPr>
        <p:txBody>
          <a:bodyPr wrap="square">
            <a:spAutoFit/>
          </a:bodyPr>
          <a:lstStyle/>
          <a:p>
            <a:pPr algn="justLow" rtl="1">
              <a:lnSpc>
                <a:spcPct val="150000"/>
              </a:lnSpc>
            </a:pPr>
            <a:r>
              <a:rPr lang="fa-IR" sz="1050" b="1" dirty="0">
                <a:latin typeface="Kalameh" pitchFamily="2" charset="-78"/>
                <a:cs typeface="B Titr" panose="00000700000000000000" pitchFamily="2" charset="-78"/>
              </a:rPr>
              <a:t>تیتر عنوان را وارد نمایید</a:t>
            </a:r>
          </a:p>
          <a:p>
            <a:pPr algn="justLow" rtl="1">
              <a:lnSpc>
                <a:spcPct val="150000"/>
              </a:lnSpc>
            </a:pPr>
            <a:r>
              <a:rPr lang="fa-IR" sz="10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000" dirty="0"/>
          </a:p>
        </p:txBody>
      </p:sp>
      <p:sp>
        <p:nvSpPr>
          <p:cNvPr id="180" name="TextBox 179">
            <a:extLst>
              <a:ext uri="{FF2B5EF4-FFF2-40B4-BE49-F238E27FC236}">
                <a16:creationId xmlns:a16="http://schemas.microsoft.com/office/drawing/2014/main" id="{83626BAA-EC22-B9FD-F2A0-52485D5DAE19}"/>
              </a:ext>
            </a:extLst>
          </p:cNvPr>
          <p:cNvSpPr txBox="1"/>
          <p:nvPr/>
        </p:nvSpPr>
        <p:spPr>
          <a:xfrm>
            <a:off x="4801309" y="5910206"/>
            <a:ext cx="2291729" cy="777136"/>
          </a:xfrm>
          <a:prstGeom prst="rect">
            <a:avLst/>
          </a:prstGeom>
          <a:noFill/>
        </p:spPr>
        <p:txBody>
          <a:bodyPr wrap="square">
            <a:spAutoFit/>
          </a:bodyPr>
          <a:lstStyle/>
          <a:p>
            <a:pPr algn="ctr" rtl="1">
              <a:lnSpc>
                <a:spcPct val="150000"/>
              </a:lnSpc>
            </a:pPr>
            <a:r>
              <a:rPr lang="fa-IR" sz="1050" b="1" dirty="0">
                <a:latin typeface="Kalameh" pitchFamily="2" charset="-78"/>
                <a:cs typeface="B Titr" panose="00000700000000000000" pitchFamily="2" charset="-78"/>
              </a:rPr>
              <a:t>تیتر عنوان را وارد نمایید</a:t>
            </a:r>
          </a:p>
          <a:p>
            <a:pPr algn="ctr" rtl="1">
              <a:lnSpc>
                <a:spcPct val="150000"/>
              </a:lnSpc>
            </a:pPr>
            <a:r>
              <a:rPr lang="fa-IR" sz="10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endParaRPr lang="en-US" sz="1000" dirty="0"/>
          </a:p>
        </p:txBody>
      </p:sp>
      <p:grpSp>
        <p:nvGrpSpPr>
          <p:cNvPr id="181" name="Google Shape;649;p38">
            <a:extLst>
              <a:ext uri="{FF2B5EF4-FFF2-40B4-BE49-F238E27FC236}">
                <a16:creationId xmlns:a16="http://schemas.microsoft.com/office/drawing/2014/main" id="{125C765D-2613-A6D8-F464-1BAA0C1465A6}"/>
              </a:ext>
            </a:extLst>
          </p:cNvPr>
          <p:cNvGrpSpPr/>
          <p:nvPr/>
        </p:nvGrpSpPr>
        <p:grpSpPr>
          <a:xfrm>
            <a:off x="5486887" y="1992039"/>
            <a:ext cx="932830" cy="922909"/>
            <a:chOff x="4263650" y="3963700"/>
            <a:chExt cx="298550" cy="295375"/>
          </a:xfrm>
          <a:solidFill>
            <a:srgbClr val="013D9D"/>
          </a:solidFill>
        </p:grpSpPr>
        <p:sp>
          <p:nvSpPr>
            <p:cNvPr id="182" name="Google Shape;650;p38">
              <a:extLst>
                <a:ext uri="{FF2B5EF4-FFF2-40B4-BE49-F238E27FC236}">
                  <a16:creationId xmlns:a16="http://schemas.microsoft.com/office/drawing/2014/main" id="{3CF39623-013F-1E95-016D-FD4BEF6A6BBC}"/>
                </a:ext>
              </a:extLst>
            </p:cNvPr>
            <p:cNvSpPr/>
            <p:nvPr/>
          </p:nvSpPr>
          <p:spPr>
            <a:xfrm>
              <a:off x="4384950" y="3963700"/>
              <a:ext cx="53575" cy="51225"/>
            </a:xfrm>
            <a:custGeom>
              <a:avLst/>
              <a:gdLst/>
              <a:ahLst/>
              <a:cxnLst/>
              <a:rect l="l" t="t" r="r" b="b"/>
              <a:pathLst>
                <a:path w="2143" h="2049" extrusionOk="0">
                  <a:moveTo>
                    <a:pt x="1072" y="1"/>
                  </a:moveTo>
                  <a:cubicBezTo>
                    <a:pt x="473" y="1"/>
                    <a:pt x="1" y="473"/>
                    <a:pt x="1" y="1040"/>
                  </a:cubicBezTo>
                  <a:cubicBezTo>
                    <a:pt x="1" y="1607"/>
                    <a:pt x="473" y="2048"/>
                    <a:pt x="1072" y="2048"/>
                  </a:cubicBezTo>
                  <a:cubicBezTo>
                    <a:pt x="1670" y="2048"/>
                    <a:pt x="2143" y="1576"/>
                    <a:pt x="2143" y="1040"/>
                  </a:cubicBezTo>
                  <a:cubicBezTo>
                    <a:pt x="2143" y="442"/>
                    <a:pt x="1670" y="1"/>
                    <a:pt x="1072"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003566"/>
                </a:solidFill>
              </a:endParaRPr>
            </a:p>
          </p:txBody>
        </p:sp>
        <p:sp>
          <p:nvSpPr>
            <p:cNvPr id="183" name="Google Shape;651;p38">
              <a:extLst>
                <a:ext uri="{FF2B5EF4-FFF2-40B4-BE49-F238E27FC236}">
                  <a16:creationId xmlns:a16="http://schemas.microsoft.com/office/drawing/2014/main" id="{2A55A585-5C5B-B9C0-3F07-1D48D820ECD9}"/>
                </a:ext>
              </a:extLst>
            </p:cNvPr>
            <p:cNvSpPr/>
            <p:nvPr/>
          </p:nvSpPr>
          <p:spPr>
            <a:xfrm>
              <a:off x="4315650" y="4136975"/>
              <a:ext cx="51200" cy="51225"/>
            </a:xfrm>
            <a:custGeom>
              <a:avLst/>
              <a:gdLst/>
              <a:ahLst/>
              <a:cxnLst/>
              <a:rect l="l" t="t" r="r" b="b"/>
              <a:pathLst>
                <a:path w="2048" h="2049" extrusionOk="0">
                  <a:moveTo>
                    <a:pt x="1040" y="1"/>
                  </a:moveTo>
                  <a:cubicBezTo>
                    <a:pt x="473" y="1"/>
                    <a:pt x="0" y="473"/>
                    <a:pt x="0" y="1040"/>
                  </a:cubicBezTo>
                  <a:cubicBezTo>
                    <a:pt x="0" y="1576"/>
                    <a:pt x="473" y="2048"/>
                    <a:pt x="1040" y="2048"/>
                  </a:cubicBezTo>
                  <a:cubicBezTo>
                    <a:pt x="1607" y="2048"/>
                    <a:pt x="2048" y="1576"/>
                    <a:pt x="2048" y="1040"/>
                  </a:cubicBezTo>
                  <a:cubicBezTo>
                    <a:pt x="2048" y="473"/>
                    <a:pt x="1607" y="1"/>
                    <a:pt x="104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003566"/>
                </a:solidFill>
              </a:endParaRPr>
            </a:p>
          </p:txBody>
        </p:sp>
        <p:sp>
          <p:nvSpPr>
            <p:cNvPr id="184" name="Google Shape;652;p38">
              <a:extLst>
                <a:ext uri="{FF2B5EF4-FFF2-40B4-BE49-F238E27FC236}">
                  <a16:creationId xmlns:a16="http://schemas.microsoft.com/office/drawing/2014/main" id="{9E1C731C-D8C2-92C6-8FFA-569E701E9BFA}"/>
                </a:ext>
              </a:extLst>
            </p:cNvPr>
            <p:cNvSpPr/>
            <p:nvPr/>
          </p:nvSpPr>
          <p:spPr>
            <a:xfrm>
              <a:off x="4455850" y="4136975"/>
              <a:ext cx="51200" cy="51225"/>
            </a:xfrm>
            <a:custGeom>
              <a:avLst/>
              <a:gdLst/>
              <a:ahLst/>
              <a:cxnLst/>
              <a:rect l="l" t="t" r="r" b="b"/>
              <a:pathLst>
                <a:path w="2048" h="2049" extrusionOk="0">
                  <a:moveTo>
                    <a:pt x="1040" y="1"/>
                  </a:moveTo>
                  <a:cubicBezTo>
                    <a:pt x="473" y="1"/>
                    <a:pt x="0" y="473"/>
                    <a:pt x="0" y="1040"/>
                  </a:cubicBezTo>
                  <a:cubicBezTo>
                    <a:pt x="0" y="1576"/>
                    <a:pt x="473" y="2048"/>
                    <a:pt x="1040" y="2048"/>
                  </a:cubicBezTo>
                  <a:cubicBezTo>
                    <a:pt x="1575" y="2048"/>
                    <a:pt x="2048" y="1576"/>
                    <a:pt x="2048" y="1040"/>
                  </a:cubicBezTo>
                  <a:cubicBezTo>
                    <a:pt x="2048" y="473"/>
                    <a:pt x="1575" y="1"/>
                    <a:pt x="1040"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003566"/>
                </a:solidFill>
              </a:endParaRPr>
            </a:p>
          </p:txBody>
        </p:sp>
        <p:sp>
          <p:nvSpPr>
            <p:cNvPr id="185" name="Google Shape;653;p38">
              <a:extLst>
                <a:ext uri="{FF2B5EF4-FFF2-40B4-BE49-F238E27FC236}">
                  <a16:creationId xmlns:a16="http://schemas.microsoft.com/office/drawing/2014/main" id="{79ACE45A-A2A1-643E-180E-4D7937B89179}"/>
                </a:ext>
              </a:extLst>
            </p:cNvPr>
            <p:cNvSpPr/>
            <p:nvPr/>
          </p:nvSpPr>
          <p:spPr>
            <a:xfrm>
              <a:off x="4263650" y="4085000"/>
              <a:ext cx="298550" cy="122100"/>
            </a:xfrm>
            <a:custGeom>
              <a:avLst/>
              <a:gdLst/>
              <a:ahLst/>
              <a:cxnLst/>
              <a:rect l="l" t="t" r="r" b="b"/>
              <a:pathLst>
                <a:path w="11942" h="4884" extrusionOk="0">
                  <a:moveTo>
                    <a:pt x="1545" y="0"/>
                  </a:moveTo>
                  <a:cubicBezTo>
                    <a:pt x="1041" y="0"/>
                    <a:pt x="599" y="347"/>
                    <a:pt x="505" y="851"/>
                  </a:cubicBezTo>
                  <a:lnTo>
                    <a:pt x="64" y="3655"/>
                  </a:lnTo>
                  <a:cubicBezTo>
                    <a:pt x="1" y="3970"/>
                    <a:pt x="95" y="4253"/>
                    <a:pt x="284" y="4474"/>
                  </a:cubicBezTo>
                  <a:cubicBezTo>
                    <a:pt x="410" y="4631"/>
                    <a:pt x="599" y="4757"/>
                    <a:pt x="788" y="4789"/>
                  </a:cubicBezTo>
                  <a:cubicBezTo>
                    <a:pt x="1009" y="4442"/>
                    <a:pt x="1324" y="4127"/>
                    <a:pt x="1639" y="3938"/>
                  </a:cubicBezTo>
                  <a:cubicBezTo>
                    <a:pt x="1513" y="3686"/>
                    <a:pt x="1419" y="3434"/>
                    <a:pt x="1419" y="3151"/>
                  </a:cubicBezTo>
                  <a:cubicBezTo>
                    <a:pt x="1419" y="2206"/>
                    <a:pt x="2206" y="1418"/>
                    <a:pt x="3151" y="1418"/>
                  </a:cubicBezTo>
                  <a:cubicBezTo>
                    <a:pt x="4097" y="1418"/>
                    <a:pt x="4884" y="2206"/>
                    <a:pt x="4884" y="3151"/>
                  </a:cubicBezTo>
                  <a:cubicBezTo>
                    <a:pt x="4884" y="3434"/>
                    <a:pt x="4821" y="3686"/>
                    <a:pt x="4695" y="3938"/>
                  </a:cubicBezTo>
                  <a:cubicBezTo>
                    <a:pt x="5042" y="4159"/>
                    <a:pt x="5325" y="4474"/>
                    <a:pt x="5577" y="4883"/>
                  </a:cubicBezTo>
                  <a:lnTo>
                    <a:pt x="6396" y="4883"/>
                  </a:lnTo>
                  <a:cubicBezTo>
                    <a:pt x="6585" y="4537"/>
                    <a:pt x="6900" y="4159"/>
                    <a:pt x="7247" y="3938"/>
                  </a:cubicBezTo>
                  <a:cubicBezTo>
                    <a:pt x="7152" y="3686"/>
                    <a:pt x="7058" y="3434"/>
                    <a:pt x="7058" y="3151"/>
                  </a:cubicBezTo>
                  <a:cubicBezTo>
                    <a:pt x="7058" y="2206"/>
                    <a:pt x="7846" y="1418"/>
                    <a:pt x="8791" y="1418"/>
                  </a:cubicBezTo>
                  <a:cubicBezTo>
                    <a:pt x="9736" y="1418"/>
                    <a:pt x="10524" y="2206"/>
                    <a:pt x="10524" y="3151"/>
                  </a:cubicBezTo>
                  <a:cubicBezTo>
                    <a:pt x="10524" y="3434"/>
                    <a:pt x="10461" y="3686"/>
                    <a:pt x="10334" y="3938"/>
                  </a:cubicBezTo>
                  <a:cubicBezTo>
                    <a:pt x="10681" y="4159"/>
                    <a:pt x="10965" y="4442"/>
                    <a:pt x="11154" y="4789"/>
                  </a:cubicBezTo>
                  <a:cubicBezTo>
                    <a:pt x="11343" y="4757"/>
                    <a:pt x="11563" y="4631"/>
                    <a:pt x="11658" y="4474"/>
                  </a:cubicBezTo>
                  <a:cubicBezTo>
                    <a:pt x="11878" y="4253"/>
                    <a:pt x="11941" y="3938"/>
                    <a:pt x="11910" y="3655"/>
                  </a:cubicBezTo>
                  <a:lnTo>
                    <a:pt x="11343" y="851"/>
                  </a:lnTo>
                  <a:cubicBezTo>
                    <a:pt x="11280" y="347"/>
                    <a:pt x="10839" y="0"/>
                    <a:pt x="1033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003566"/>
                </a:solidFill>
              </a:endParaRPr>
            </a:p>
          </p:txBody>
        </p:sp>
        <p:sp>
          <p:nvSpPr>
            <p:cNvPr id="186" name="Google Shape;654;p38">
              <a:extLst>
                <a:ext uri="{FF2B5EF4-FFF2-40B4-BE49-F238E27FC236}">
                  <a16:creationId xmlns:a16="http://schemas.microsoft.com/office/drawing/2014/main" id="{E3039352-8813-A62A-3607-452D706A0668}"/>
                </a:ext>
              </a:extLst>
            </p:cNvPr>
            <p:cNvSpPr/>
            <p:nvPr/>
          </p:nvSpPr>
          <p:spPr>
            <a:xfrm>
              <a:off x="4431425" y="4196825"/>
              <a:ext cx="104000" cy="62250"/>
            </a:xfrm>
            <a:custGeom>
              <a:avLst/>
              <a:gdLst/>
              <a:ahLst/>
              <a:cxnLst/>
              <a:rect l="l" t="t" r="r" b="b"/>
              <a:pathLst>
                <a:path w="4160" h="2490" extrusionOk="0">
                  <a:moveTo>
                    <a:pt x="977" y="1"/>
                  </a:moveTo>
                  <a:cubicBezTo>
                    <a:pt x="536" y="284"/>
                    <a:pt x="189" y="694"/>
                    <a:pt x="63" y="1198"/>
                  </a:cubicBezTo>
                  <a:cubicBezTo>
                    <a:pt x="32" y="1387"/>
                    <a:pt x="0" y="1576"/>
                    <a:pt x="0" y="1797"/>
                  </a:cubicBezTo>
                  <a:lnTo>
                    <a:pt x="0" y="2143"/>
                  </a:lnTo>
                  <a:cubicBezTo>
                    <a:pt x="0" y="2332"/>
                    <a:pt x="158" y="2490"/>
                    <a:pt x="347" y="2490"/>
                  </a:cubicBezTo>
                  <a:lnTo>
                    <a:pt x="3813" y="2490"/>
                  </a:lnTo>
                  <a:cubicBezTo>
                    <a:pt x="4002" y="2490"/>
                    <a:pt x="4159" y="2332"/>
                    <a:pt x="4159" y="2143"/>
                  </a:cubicBezTo>
                  <a:lnTo>
                    <a:pt x="4159" y="1797"/>
                  </a:lnTo>
                  <a:cubicBezTo>
                    <a:pt x="4096" y="1576"/>
                    <a:pt x="4065" y="1356"/>
                    <a:pt x="4002" y="1198"/>
                  </a:cubicBezTo>
                  <a:cubicBezTo>
                    <a:pt x="3844" y="694"/>
                    <a:pt x="3529" y="284"/>
                    <a:pt x="3119" y="1"/>
                  </a:cubicBezTo>
                  <a:cubicBezTo>
                    <a:pt x="2804" y="253"/>
                    <a:pt x="2426" y="410"/>
                    <a:pt x="2048" y="410"/>
                  </a:cubicBezTo>
                  <a:cubicBezTo>
                    <a:pt x="1639" y="410"/>
                    <a:pt x="1261" y="253"/>
                    <a:pt x="977"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003566"/>
                </a:solidFill>
              </a:endParaRPr>
            </a:p>
          </p:txBody>
        </p:sp>
        <p:sp>
          <p:nvSpPr>
            <p:cNvPr id="187" name="Google Shape;655;p38">
              <a:extLst>
                <a:ext uri="{FF2B5EF4-FFF2-40B4-BE49-F238E27FC236}">
                  <a16:creationId xmlns:a16="http://schemas.microsoft.com/office/drawing/2014/main" id="{5B35D3BA-24EA-8361-A1CD-080C2DDBFDC9}"/>
                </a:ext>
              </a:extLst>
            </p:cNvPr>
            <p:cNvSpPr/>
            <p:nvPr/>
          </p:nvSpPr>
          <p:spPr>
            <a:xfrm>
              <a:off x="4359750" y="4022775"/>
              <a:ext cx="104775" cy="44125"/>
            </a:xfrm>
            <a:custGeom>
              <a:avLst/>
              <a:gdLst/>
              <a:ahLst/>
              <a:cxnLst/>
              <a:rect l="l" t="t" r="r" b="b"/>
              <a:pathLst>
                <a:path w="4191" h="1765" extrusionOk="0">
                  <a:moveTo>
                    <a:pt x="1009" y="0"/>
                  </a:moveTo>
                  <a:cubicBezTo>
                    <a:pt x="379" y="347"/>
                    <a:pt x="0" y="1040"/>
                    <a:pt x="0" y="1765"/>
                  </a:cubicBezTo>
                  <a:lnTo>
                    <a:pt x="4191" y="1765"/>
                  </a:lnTo>
                  <a:cubicBezTo>
                    <a:pt x="4191" y="1040"/>
                    <a:pt x="3813" y="347"/>
                    <a:pt x="3214" y="0"/>
                  </a:cubicBezTo>
                  <a:cubicBezTo>
                    <a:pt x="2899" y="252"/>
                    <a:pt x="2521" y="378"/>
                    <a:pt x="2111" y="378"/>
                  </a:cubicBezTo>
                  <a:cubicBezTo>
                    <a:pt x="1733" y="378"/>
                    <a:pt x="1324" y="252"/>
                    <a:pt x="1009"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003566"/>
                </a:solidFill>
              </a:endParaRPr>
            </a:p>
          </p:txBody>
        </p:sp>
        <p:sp>
          <p:nvSpPr>
            <p:cNvPr id="188" name="Google Shape;656;p38">
              <a:extLst>
                <a:ext uri="{FF2B5EF4-FFF2-40B4-BE49-F238E27FC236}">
                  <a16:creationId xmlns:a16="http://schemas.microsoft.com/office/drawing/2014/main" id="{69576A5B-9FDB-0E82-4698-04C09F0C26BF}"/>
                </a:ext>
              </a:extLst>
            </p:cNvPr>
            <p:cNvSpPr/>
            <p:nvPr/>
          </p:nvSpPr>
          <p:spPr>
            <a:xfrm>
              <a:off x="4291225" y="4196825"/>
              <a:ext cx="102425" cy="62250"/>
            </a:xfrm>
            <a:custGeom>
              <a:avLst/>
              <a:gdLst/>
              <a:ahLst/>
              <a:cxnLst/>
              <a:rect l="l" t="t" r="r" b="b"/>
              <a:pathLst>
                <a:path w="4097" h="2490" extrusionOk="0">
                  <a:moveTo>
                    <a:pt x="1009" y="1"/>
                  </a:moveTo>
                  <a:cubicBezTo>
                    <a:pt x="568" y="284"/>
                    <a:pt x="221" y="694"/>
                    <a:pt x="95" y="1198"/>
                  </a:cubicBezTo>
                  <a:cubicBezTo>
                    <a:pt x="64" y="1387"/>
                    <a:pt x="1" y="1576"/>
                    <a:pt x="1" y="1797"/>
                  </a:cubicBezTo>
                  <a:lnTo>
                    <a:pt x="1" y="2143"/>
                  </a:lnTo>
                  <a:cubicBezTo>
                    <a:pt x="1" y="2332"/>
                    <a:pt x="158" y="2490"/>
                    <a:pt x="379" y="2490"/>
                  </a:cubicBezTo>
                  <a:lnTo>
                    <a:pt x="3844" y="2490"/>
                  </a:lnTo>
                  <a:cubicBezTo>
                    <a:pt x="3939" y="2490"/>
                    <a:pt x="4096" y="2332"/>
                    <a:pt x="4096" y="2143"/>
                  </a:cubicBezTo>
                  <a:lnTo>
                    <a:pt x="4096" y="1797"/>
                  </a:lnTo>
                  <a:cubicBezTo>
                    <a:pt x="4096" y="1576"/>
                    <a:pt x="4065" y="1356"/>
                    <a:pt x="4033" y="1198"/>
                  </a:cubicBezTo>
                  <a:cubicBezTo>
                    <a:pt x="3876" y="694"/>
                    <a:pt x="3561" y="284"/>
                    <a:pt x="3120" y="1"/>
                  </a:cubicBezTo>
                  <a:cubicBezTo>
                    <a:pt x="2804" y="253"/>
                    <a:pt x="2458" y="410"/>
                    <a:pt x="2048" y="410"/>
                  </a:cubicBezTo>
                  <a:cubicBezTo>
                    <a:pt x="1670" y="410"/>
                    <a:pt x="1261" y="253"/>
                    <a:pt x="1009"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003566"/>
                </a:solidFill>
              </a:endParaRPr>
            </a:p>
          </p:txBody>
        </p:sp>
      </p:grpSp>
      <p:sp>
        <p:nvSpPr>
          <p:cNvPr id="189" name="TextBox 188">
            <a:extLst>
              <a:ext uri="{FF2B5EF4-FFF2-40B4-BE49-F238E27FC236}">
                <a16:creationId xmlns:a16="http://schemas.microsoft.com/office/drawing/2014/main" id="{03C7813C-2D2E-270B-896E-FACF5EE52424}"/>
              </a:ext>
            </a:extLst>
          </p:cNvPr>
          <p:cNvSpPr txBox="1"/>
          <p:nvPr/>
        </p:nvSpPr>
        <p:spPr>
          <a:xfrm>
            <a:off x="4232652" y="1361625"/>
            <a:ext cx="3433227" cy="369332"/>
          </a:xfrm>
          <a:prstGeom prst="rect">
            <a:avLst/>
          </a:prstGeom>
          <a:noFill/>
        </p:spPr>
        <p:txBody>
          <a:bodyPr wrap="square" rtlCol="0">
            <a:spAutoFit/>
          </a:bodyPr>
          <a:lstStyle/>
          <a:p>
            <a:pPr algn="ctr" rtl="1"/>
            <a:r>
              <a:rPr lang="fa-IR" dirty="0">
                <a:cs typeface="B Titr" panose="00000700000000000000" pitchFamily="2" charset="-78"/>
              </a:rPr>
              <a:t>در این قسمت عنوان اسلاید را وارد کنید</a:t>
            </a:r>
            <a:endParaRPr lang="en-US" dirty="0">
              <a:cs typeface="B Titr" panose="00000700000000000000" pitchFamily="2" charset="-78"/>
            </a:endParaRPr>
          </a:p>
        </p:txBody>
      </p:sp>
    </p:spTree>
    <p:extLst>
      <p:ext uri="{BB962C8B-B14F-4D97-AF65-F5344CB8AC3E}">
        <p14:creationId xmlns:p14="http://schemas.microsoft.com/office/powerpoint/2010/main" val="1117789869"/>
      </p:ext>
    </p:extLst>
  </p:cSld>
  <p:clrMapOvr>
    <a:masterClrMapping/>
  </p:clrMapOvr>
  <mc:AlternateContent xmlns:mc="http://schemas.openxmlformats.org/markup-compatibility/2006" xmlns:p159="http://schemas.microsoft.com/office/powerpoint/2015/09/main">
    <mc:Choice Requires="p159">
      <p:transition spd="slow">
        <p159:morph option="byWo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89"/>
                                        </p:tgtEl>
                                        <p:attrNameLst>
                                          <p:attrName>style.visibility</p:attrName>
                                        </p:attrNameLst>
                                      </p:cBhvr>
                                      <p:to>
                                        <p:strVal val="visible"/>
                                      </p:to>
                                    </p:set>
                                    <p:animEffect transition="in" filter="wipe(down)">
                                      <p:cBhvr>
                                        <p:cTn id="7" dur="500"/>
                                        <p:tgtEl>
                                          <p:spTgt spid="189"/>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133"/>
                                        </p:tgtEl>
                                        <p:attrNameLst>
                                          <p:attrName>style.visibility</p:attrName>
                                        </p:attrNameLst>
                                      </p:cBhvr>
                                      <p:to>
                                        <p:strVal val="visible"/>
                                      </p:to>
                                    </p:set>
                                    <p:anim calcmode="lin" valueType="num">
                                      <p:cBhvr>
                                        <p:cTn id="12" dur="500" fill="hold"/>
                                        <p:tgtEl>
                                          <p:spTgt spid="133"/>
                                        </p:tgtEl>
                                        <p:attrNameLst>
                                          <p:attrName>ppt_w</p:attrName>
                                        </p:attrNameLst>
                                      </p:cBhvr>
                                      <p:tavLst>
                                        <p:tav tm="0">
                                          <p:val>
                                            <p:fltVal val="0"/>
                                          </p:val>
                                        </p:tav>
                                        <p:tav tm="100000">
                                          <p:val>
                                            <p:strVal val="#ppt_w"/>
                                          </p:val>
                                        </p:tav>
                                      </p:tavLst>
                                    </p:anim>
                                    <p:anim calcmode="lin" valueType="num">
                                      <p:cBhvr>
                                        <p:cTn id="13" dur="500" fill="hold"/>
                                        <p:tgtEl>
                                          <p:spTgt spid="133"/>
                                        </p:tgtEl>
                                        <p:attrNameLst>
                                          <p:attrName>ppt_h</p:attrName>
                                        </p:attrNameLst>
                                      </p:cBhvr>
                                      <p:tavLst>
                                        <p:tav tm="0">
                                          <p:val>
                                            <p:fltVal val="0"/>
                                          </p:val>
                                        </p:tav>
                                        <p:tav tm="100000">
                                          <p:val>
                                            <p:strVal val="#ppt_h"/>
                                          </p:val>
                                        </p:tav>
                                      </p:tavLst>
                                    </p:anim>
                                    <p:animEffect transition="in" filter="fade">
                                      <p:cBhvr>
                                        <p:cTn id="14" dur="500"/>
                                        <p:tgtEl>
                                          <p:spTgt spid="133"/>
                                        </p:tgtEl>
                                      </p:cBhvr>
                                    </p:animEffect>
                                  </p:childTnLst>
                                </p:cTn>
                              </p:par>
                              <p:par>
                                <p:cTn id="15" presetID="53" presetClass="entr" presetSubtype="16" fill="hold" nodeType="withEffect">
                                  <p:stCondLst>
                                    <p:cond delay="0"/>
                                  </p:stCondLst>
                                  <p:childTnLst>
                                    <p:set>
                                      <p:cBhvr>
                                        <p:cTn id="16" dur="1" fill="hold">
                                          <p:stCondLst>
                                            <p:cond delay="0"/>
                                          </p:stCondLst>
                                        </p:cTn>
                                        <p:tgtEl>
                                          <p:spTgt spid="146"/>
                                        </p:tgtEl>
                                        <p:attrNameLst>
                                          <p:attrName>style.visibility</p:attrName>
                                        </p:attrNameLst>
                                      </p:cBhvr>
                                      <p:to>
                                        <p:strVal val="visible"/>
                                      </p:to>
                                    </p:set>
                                    <p:anim calcmode="lin" valueType="num">
                                      <p:cBhvr>
                                        <p:cTn id="17" dur="500" fill="hold"/>
                                        <p:tgtEl>
                                          <p:spTgt spid="146"/>
                                        </p:tgtEl>
                                        <p:attrNameLst>
                                          <p:attrName>ppt_w</p:attrName>
                                        </p:attrNameLst>
                                      </p:cBhvr>
                                      <p:tavLst>
                                        <p:tav tm="0">
                                          <p:val>
                                            <p:fltVal val="0"/>
                                          </p:val>
                                        </p:tav>
                                        <p:tav tm="100000">
                                          <p:val>
                                            <p:strVal val="#ppt_w"/>
                                          </p:val>
                                        </p:tav>
                                      </p:tavLst>
                                    </p:anim>
                                    <p:anim calcmode="lin" valueType="num">
                                      <p:cBhvr>
                                        <p:cTn id="18" dur="500" fill="hold"/>
                                        <p:tgtEl>
                                          <p:spTgt spid="146"/>
                                        </p:tgtEl>
                                        <p:attrNameLst>
                                          <p:attrName>ppt_h</p:attrName>
                                        </p:attrNameLst>
                                      </p:cBhvr>
                                      <p:tavLst>
                                        <p:tav tm="0">
                                          <p:val>
                                            <p:fltVal val="0"/>
                                          </p:val>
                                        </p:tav>
                                        <p:tav tm="100000">
                                          <p:val>
                                            <p:strVal val="#ppt_h"/>
                                          </p:val>
                                        </p:tav>
                                      </p:tavLst>
                                    </p:anim>
                                    <p:animEffect transition="in" filter="fade">
                                      <p:cBhvr>
                                        <p:cTn id="19" dur="500"/>
                                        <p:tgtEl>
                                          <p:spTgt spid="146"/>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52"/>
                                        </p:tgtEl>
                                        <p:attrNameLst>
                                          <p:attrName>style.visibility</p:attrName>
                                        </p:attrNameLst>
                                      </p:cBhvr>
                                      <p:to>
                                        <p:strVal val="visible"/>
                                      </p:to>
                                    </p:set>
                                    <p:anim calcmode="lin" valueType="num">
                                      <p:cBhvr>
                                        <p:cTn id="22" dur="500" fill="hold"/>
                                        <p:tgtEl>
                                          <p:spTgt spid="152"/>
                                        </p:tgtEl>
                                        <p:attrNameLst>
                                          <p:attrName>ppt_w</p:attrName>
                                        </p:attrNameLst>
                                      </p:cBhvr>
                                      <p:tavLst>
                                        <p:tav tm="0">
                                          <p:val>
                                            <p:fltVal val="0"/>
                                          </p:val>
                                        </p:tav>
                                        <p:tav tm="100000">
                                          <p:val>
                                            <p:strVal val="#ppt_w"/>
                                          </p:val>
                                        </p:tav>
                                      </p:tavLst>
                                    </p:anim>
                                    <p:anim calcmode="lin" valueType="num">
                                      <p:cBhvr>
                                        <p:cTn id="23" dur="500" fill="hold"/>
                                        <p:tgtEl>
                                          <p:spTgt spid="152"/>
                                        </p:tgtEl>
                                        <p:attrNameLst>
                                          <p:attrName>ppt_h</p:attrName>
                                        </p:attrNameLst>
                                      </p:cBhvr>
                                      <p:tavLst>
                                        <p:tav tm="0">
                                          <p:val>
                                            <p:fltVal val="0"/>
                                          </p:val>
                                        </p:tav>
                                        <p:tav tm="100000">
                                          <p:val>
                                            <p:strVal val="#ppt_h"/>
                                          </p:val>
                                        </p:tav>
                                      </p:tavLst>
                                    </p:anim>
                                    <p:animEffect transition="in" filter="fade">
                                      <p:cBhvr>
                                        <p:cTn id="24" dur="500"/>
                                        <p:tgtEl>
                                          <p:spTgt spid="152"/>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153"/>
                                        </p:tgtEl>
                                        <p:attrNameLst>
                                          <p:attrName>style.visibility</p:attrName>
                                        </p:attrNameLst>
                                      </p:cBhvr>
                                      <p:to>
                                        <p:strVal val="visible"/>
                                      </p:to>
                                    </p:set>
                                    <p:anim calcmode="lin" valueType="num">
                                      <p:cBhvr>
                                        <p:cTn id="27" dur="500" fill="hold"/>
                                        <p:tgtEl>
                                          <p:spTgt spid="153"/>
                                        </p:tgtEl>
                                        <p:attrNameLst>
                                          <p:attrName>ppt_w</p:attrName>
                                        </p:attrNameLst>
                                      </p:cBhvr>
                                      <p:tavLst>
                                        <p:tav tm="0">
                                          <p:val>
                                            <p:fltVal val="0"/>
                                          </p:val>
                                        </p:tav>
                                        <p:tav tm="100000">
                                          <p:val>
                                            <p:strVal val="#ppt_w"/>
                                          </p:val>
                                        </p:tav>
                                      </p:tavLst>
                                    </p:anim>
                                    <p:anim calcmode="lin" valueType="num">
                                      <p:cBhvr>
                                        <p:cTn id="28" dur="500" fill="hold"/>
                                        <p:tgtEl>
                                          <p:spTgt spid="153"/>
                                        </p:tgtEl>
                                        <p:attrNameLst>
                                          <p:attrName>ppt_h</p:attrName>
                                        </p:attrNameLst>
                                      </p:cBhvr>
                                      <p:tavLst>
                                        <p:tav tm="0">
                                          <p:val>
                                            <p:fltVal val="0"/>
                                          </p:val>
                                        </p:tav>
                                        <p:tav tm="100000">
                                          <p:val>
                                            <p:strVal val="#ppt_h"/>
                                          </p:val>
                                        </p:tav>
                                      </p:tavLst>
                                    </p:anim>
                                    <p:animEffect transition="in" filter="fade">
                                      <p:cBhvr>
                                        <p:cTn id="29" dur="500"/>
                                        <p:tgtEl>
                                          <p:spTgt spid="153"/>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54"/>
                                        </p:tgtEl>
                                        <p:attrNameLst>
                                          <p:attrName>style.visibility</p:attrName>
                                        </p:attrNameLst>
                                      </p:cBhvr>
                                      <p:to>
                                        <p:strVal val="visible"/>
                                      </p:to>
                                    </p:set>
                                    <p:anim calcmode="lin" valueType="num">
                                      <p:cBhvr>
                                        <p:cTn id="32" dur="500" fill="hold"/>
                                        <p:tgtEl>
                                          <p:spTgt spid="154"/>
                                        </p:tgtEl>
                                        <p:attrNameLst>
                                          <p:attrName>ppt_w</p:attrName>
                                        </p:attrNameLst>
                                      </p:cBhvr>
                                      <p:tavLst>
                                        <p:tav tm="0">
                                          <p:val>
                                            <p:fltVal val="0"/>
                                          </p:val>
                                        </p:tav>
                                        <p:tav tm="100000">
                                          <p:val>
                                            <p:strVal val="#ppt_w"/>
                                          </p:val>
                                        </p:tav>
                                      </p:tavLst>
                                    </p:anim>
                                    <p:anim calcmode="lin" valueType="num">
                                      <p:cBhvr>
                                        <p:cTn id="33" dur="500" fill="hold"/>
                                        <p:tgtEl>
                                          <p:spTgt spid="154"/>
                                        </p:tgtEl>
                                        <p:attrNameLst>
                                          <p:attrName>ppt_h</p:attrName>
                                        </p:attrNameLst>
                                      </p:cBhvr>
                                      <p:tavLst>
                                        <p:tav tm="0">
                                          <p:val>
                                            <p:fltVal val="0"/>
                                          </p:val>
                                        </p:tav>
                                        <p:tav tm="100000">
                                          <p:val>
                                            <p:strVal val="#ppt_h"/>
                                          </p:val>
                                        </p:tav>
                                      </p:tavLst>
                                    </p:anim>
                                    <p:animEffect transition="in" filter="fade">
                                      <p:cBhvr>
                                        <p:cTn id="34" dur="500"/>
                                        <p:tgtEl>
                                          <p:spTgt spid="154"/>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55"/>
                                        </p:tgtEl>
                                        <p:attrNameLst>
                                          <p:attrName>style.visibility</p:attrName>
                                        </p:attrNameLst>
                                      </p:cBhvr>
                                      <p:to>
                                        <p:strVal val="visible"/>
                                      </p:to>
                                    </p:set>
                                    <p:anim calcmode="lin" valueType="num">
                                      <p:cBhvr>
                                        <p:cTn id="37" dur="500" fill="hold"/>
                                        <p:tgtEl>
                                          <p:spTgt spid="155"/>
                                        </p:tgtEl>
                                        <p:attrNameLst>
                                          <p:attrName>ppt_w</p:attrName>
                                        </p:attrNameLst>
                                      </p:cBhvr>
                                      <p:tavLst>
                                        <p:tav tm="0">
                                          <p:val>
                                            <p:fltVal val="0"/>
                                          </p:val>
                                        </p:tav>
                                        <p:tav tm="100000">
                                          <p:val>
                                            <p:strVal val="#ppt_w"/>
                                          </p:val>
                                        </p:tav>
                                      </p:tavLst>
                                    </p:anim>
                                    <p:anim calcmode="lin" valueType="num">
                                      <p:cBhvr>
                                        <p:cTn id="38" dur="500" fill="hold"/>
                                        <p:tgtEl>
                                          <p:spTgt spid="155"/>
                                        </p:tgtEl>
                                        <p:attrNameLst>
                                          <p:attrName>ppt_h</p:attrName>
                                        </p:attrNameLst>
                                      </p:cBhvr>
                                      <p:tavLst>
                                        <p:tav tm="0">
                                          <p:val>
                                            <p:fltVal val="0"/>
                                          </p:val>
                                        </p:tav>
                                        <p:tav tm="100000">
                                          <p:val>
                                            <p:strVal val="#ppt_h"/>
                                          </p:val>
                                        </p:tav>
                                      </p:tavLst>
                                    </p:anim>
                                    <p:animEffect transition="in" filter="fade">
                                      <p:cBhvr>
                                        <p:cTn id="39" dur="500"/>
                                        <p:tgtEl>
                                          <p:spTgt spid="155"/>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156"/>
                                        </p:tgtEl>
                                        <p:attrNameLst>
                                          <p:attrName>style.visibility</p:attrName>
                                        </p:attrNameLst>
                                      </p:cBhvr>
                                      <p:to>
                                        <p:strVal val="visible"/>
                                      </p:to>
                                    </p:set>
                                    <p:anim calcmode="lin" valueType="num">
                                      <p:cBhvr>
                                        <p:cTn id="42" dur="500" fill="hold"/>
                                        <p:tgtEl>
                                          <p:spTgt spid="156"/>
                                        </p:tgtEl>
                                        <p:attrNameLst>
                                          <p:attrName>ppt_w</p:attrName>
                                        </p:attrNameLst>
                                      </p:cBhvr>
                                      <p:tavLst>
                                        <p:tav tm="0">
                                          <p:val>
                                            <p:fltVal val="0"/>
                                          </p:val>
                                        </p:tav>
                                        <p:tav tm="100000">
                                          <p:val>
                                            <p:strVal val="#ppt_w"/>
                                          </p:val>
                                        </p:tav>
                                      </p:tavLst>
                                    </p:anim>
                                    <p:anim calcmode="lin" valueType="num">
                                      <p:cBhvr>
                                        <p:cTn id="43" dur="500" fill="hold"/>
                                        <p:tgtEl>
                                          <p:spTgt spid="156"/>
                                        </p:tgtEl>
                                        <p:attrNameLst>
                                          <p:attrName>ppt_h</p:attrName>
                                        </p:attrNameLst>
                                      </p:cBhvr>
                                      <p:tavLst>
                                        <p:tav tm="0">
                                          <p:val>
                                            <p:fltVal val="0"/>
                                          </p:val>
                                        </p:tav>
                                        <p:tav tm="100000">
                                          <p:val>
                                            <p:strVal val="#ppt_h"/>
                                          </p:val>
                                        </p:tav>
                                      </p:tavLst>
                                    </p:anim>
                                    <p:animEffect transition="in" filter="fade">
                                      <p:cBhvr>
                                        <p:cTn id="44" dur="500"/>
                                        <p:tgtEl>
                                          <p:spTgt spid="156"/>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57"/>
                                        </p:tgtEl>
                                        <p:attrNameLst>
                                          <p:attrName>style.visibility</p:attrName>
                                        </p:attrNameLst>
                                      </p:cBhvr>
                                      <p:to>
                                        <p:strVal val="visible"/>
                                      </p:to>
                                    </p:set>
                                    <p:anim calcmode="lin" valueType="num">
                                      <p:cBhvr>
                                        <p:cTn id="47" dur="500" fill="hold"/>
                                        <p:tgtEl>
                                          <p:spTgt spid="157"/>
                                        </p:tgtEl>
                                        <p:attrNameLst>
                                          <p:attrName>ppt_w</p:attrName>
                                        </p:attrNameLst>
                                      </p:cBhvr>
                                      <p:tavLst>
                                        <p:tav tm="0">
                                          <p:val>
                                            <p:fltVal val="0"/>
                                          </p:val>
                                        </p:tav>
                                        <p:tav tm="100000">
                                          <p:val>
                                            <p:strVal val="#ppt_w"/>
                                          </p:val>
                                        </p:tav>
                                      </p:tavLst>
                                    </p:anim>
                                    <p:anim calcmode="lin" valueType="num">
                                      <p:cBhvr>
                                        <p:cTn id="48" dur="500" fill="hold"/>
                                        <p:tgtEl>
                                          <p:spTgt spid="157"/>
                                        </p:tgtEl>
                                        <p:attrNameLst>
                                          <p:attrName>ppt_h</p:attrName>
                                        </p:attrNameLst>
                                      </p:cBhvr>
                                      <p:tavLst>
                                        <p:tav tm="0">
                                          <p:val>
                                            <p:fltVal val="0"/>
                                          </p:val>
                                        </p:tav>
                                        <p:tav tm="100000">
                                          <p:val>
                                            <p:strVal val="#ppt_h"/>
                                          </p:val>
                                        </p:tav>
                                      </p:tavLst>
                                    </p:anim>
                                    <p:animEffect transition="in" filter="fade">
                                      <p:cBhvr>
                                        <p:cTn id="49" dur="500"/>
                                        <p:tgtEl>
                                          <p:spTgt spid="157"/>
                                        </p:tgtEl>
                                      </p:cBhvr>
                                    </p:animEffect>
                                  </p:childTnLst>
                                </p:cTn>
                              </p:par>
                              <p:par>
                                <p:cTn id="50" presetID="53" presetClass="entr" presetSubtype="16" fill="hold" nodeType="withEffect">
                                  <p:stCondLst>
                                    <p:cond delay="0"/>
                                  </p:stCondLst>
                                  <p:childTnLst>
                                    <p:set>
                                      <p:cBhvr>
                                        <p:cTn id="51" dur="1" fill="hold">
                                          <p:stCondLst>
                                            <p:cond delay="0"/>
                                          </p:stCondLst>
                                        </p:cTn>
                                        <p:tgtEl>
                                          <p:spTgt spid="158"/>
                                        </p:tgtEl>
                                        <p:attrNameLst>
                                          <p:attrName>style.visibility</p:attrName>
                                        </p:attrNameLst>
                                      </p:cBhvr>
                                      <p:to>
                                        <p:strVal val="visible"/>
                                      </p:to>
                                    </p:set>
                                    <p:anim calcmode="lin" valueType="num">
                                      <p:cBhvr>
                                        <p:cTn id="52" dur="500" fill="hold"/>
                                        <p:tgtEl>
                                          <p:spTgt spid="158"/>
                                        </p:tgtEl>
                                        <p:attrNameLst>
                                          <p:attrName>ppt_w</p:attrName>
                                        </p:attrNameLst>
                                      </p:cBhvr>
                                      <p:tavLst>
                                        <p:tav tm="0">
                                          <p:val>
                                            <p:fltVal val="0"/>
                                          </p:val>
                                        </p:tav>
                                        <p:tav tm="100000">
                                          <p:val>
                                            <p:strVal val="#ppt_w"/>
                                          </p:val>
                                        </p:tav>
                                      </p:tavLst>
                                    </p:anim>
                                    <p:anim calcmode="lin" valueType="num">
                                      <p:cBhvr>
                                        <p:cTn id="53" dur="500" fill="hold"/>
                                        <p:tgtEl>
                                          <p:spTgt spid="158"/>
                                        </p:tgtEl>
                                        <p:attrNameLst>
                                          <p:attrName>ppt_h</p:attrName>
                                        </p:attrNameLst>
                                      </p:cBhvr>
                                      <p:tavLst>
                                        <p:tav tm="0">
                                          <p:val>
                                            <p:fltVal val="0"/>
                                          </p:val>
                                        </p:tav>
                                        <p:tav tm="100000">
                                          <p:val>
                                            <p:strVal val="#ppt_h"/>
                                          </p:val>
                                        </p:tav>
                                      </p:tavLst>
                                    </p:anim>
                                    <p:animEffect transition="in" filter="fade">
                                      <p:cBhvr>
                                        <p:cTn id="54" dur="500"/>
                                        <p:tgtEl>
                                          <p:spTgt spid="158"/>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162"/>
                                        </p:tgtEl>
                                        <p:attrNameLst>
                                          <p:attrName>style.visibility</p:attrName>
                                        </p:attrNameLst>
                                      </p:cBhvr>
                                      <p:to>
                                        <p:strVal val="visible"/>
                                      </p:to>
                                    </p:set>
                                    <p:anim calcmode="lin" valueType="num">
                                      <p:cBhvr>
                                        <p:cTn id="57" dur="500" fill="hold"/>
                                        <p:tgtEl>
                                          <p:spTgt spid="162"/>
                                        </p:tgtEl>
                                        <p:attrNameLst>
                                          <p:attrName>ppt_w</p:attrName>
                                        </p:attrNameLst>
                                      </p:cBhvr>
                                      <p:tavLst>
                                        <p:tav tm="0">
                                          <p:val>
                                            <p:fltVal val="0"/>
                                          </p:val>
                                        </p:tav>
                                        <p:tav tm="100000">
                                          <p:val>
                                            <p:strVal val="#ppt_w"/>
                                          </p:val>
                                        </p:tav>
                                      </p:tavLst>
                                    </p:anim>
                                    <p:anim calcmode="lin" valueType="num">
                                      <p:cBhvr>
                                        <p:cTn id="58" dur="500" fill="hold"/>
                                        <p:tgtEl>
                                          <p:spTgt spid="162"/>
                                        </p:tgtEl>
                                        <p:attrNameLst>
                                          <p:attrName>ppt_h</p:attrName>
                                        </p:attrNameLst>
                                      </p:cBhvr>
                                      <p:tavLst>
                                        <p:tav tm="0">
                                          <p:val>
                                            <p:fltVal val="0"/>
                                          </p:val>
                                        </p:tav>
                                        <p:tav tm="100000">
                                          <p:val>
                                            <p:strVal val="#ppt_h"/>
                                          </p:val>
                                        </p:tav>
                                      </p:tavLst>
                                    </p:anim>
                                    <p:animEffect transition="in" filter="fade">
                                      <p:cBhvr>
                                        <p:cTn id="59" dur="500"/>
                                        <p:tgtEl>
                                          <p:spTgt spid="162"/>
                                        </p:tgtEl>
                                      </p:cBhvr>
                                    </p:animEffect>
                                  </p:childTnLst>
                                </p:cTn>
                              </p:par>
                              <p:par>
                                <p:cTn id="60" presetID="53" presetClass="entr" presetSubtype="16" fill="hold" nodeType="withEffect">
                                  <p:stCondLst>
                                    <p:cond delay="0"/>
                                  </p:stCondLst>
                                  <p:childTnLst>
                                    <p:set>
                                      <p:cBhvr>
                                        <p:cTn id="61" dur="1" fill="hold">
                                          <p:stCondLst>
                                            <p:cond delay="0"/>
                                          </p:stCondLst>
                                        </p:cTn>
                                        <p:tgtEl>
                                          <p:spTgt spid="163"/>
                                        </p:tgtEl>
                                        <p:attrNameLst>
                                          <p:attrName>style.visibility</p:attrName>
                                        </p:attrNameLst>
                                      </p:cBhvr>
                                      <p:to>
                                        <p:strVal val="visible"/>
                                      </p:to>
                                    </p:set>
                                    <p:anim calcmode="lin" valueType="num">
                                      <p:cBhvr>
                                        <p:cTn id="62" dur="500" fill="hold"/>
                                        <p:tgtEl>
                                          <p:spTgt spid="163"/>
                                        </p:tgtEl>
                                        <p:attrNameLst>
                                          <p:attrName>ppt_w</p:attrName>
                                        </p:attrNameLst>
                                      </p:cBhvr>
                                      <p:tavLst>
                                        <p:tav tm="0">
                                          <p:val>
                                            <p:fltVal val="0"/>
                                          </p:val>
                                        </p:tav>
                                        <p:tav tm="100000">
                                          <p:val>
                                            <p:strVal val="#ppt_w"/>
                                          </p:val>
                                        </p:tav>
                                      </p:tavLst>
                                    </p:anim>
                                    <p:anim calcmode="lin" valueType="num">
                                      <p:cBhvr>
                                        <p:cTn id="63" dur="500" fill="hold"/>
                                        <p:tgtEl>
                                          <p:spTgt spid="163"/>
                                        </p:tgtEl>
                                        <p:attrNameLst>
                                          <p:attrName>ppt_h</p:attrName>
                                        </p:attrNameLst>
                                      </p:cBhvr>
                                      <p:tavLst>
                                        <p:tav tm="0">
                                          <p:val>
                                            <p:fltVal val="0"/>
                                          </p:val>
                                        </p:tav>
                                        <p:tav tm="100000">
                                          <p:val>
                                            <p:strVal val="#ppt_h"/>
                                          </p:val>
                                        </p:tav>
                                      </p:tavLst>
                                    </p:anim>
                                    <p:animEffect transition="in" filter="fade">
                                      <p:cBhvr>
                                        <p:cTn id="64" dur="500"/>
                                        <p:tgtEl>
                                          <p:spTgt spid="163"/>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168"/>
                                        </p:tgtEl>
                                        <p:attrNameLst>
                                          <p:attrName>style.visibility</p:attrName>
                                        </p:attrNameLst>
                                      </p:cBhvr>
                                      <p:to>
                                        <p:strVal val="visible"/>
                                      </p:to>
                                    </p:set>
                                    <p:anim calcmode="lin" valueType="num">
                                      <p:cBhvr>
                                        <p:cTn id="67" dur="500" fill="hold"/>
                                        <p:tgtEl>
                                          <p:spTgt spid="168"/>
                                        </p:tgtEl>
                                        <p:attrNameLst>
                                          <p:attrName>ppt_w</p:attrName>
                                        </p:attrNameLst>
                                      </p:cBhvr>
                                      <p:tavLst>
                                        <p:tav tm="0">
                                          <p:val>
                                            <p:fltVal val="0"/>
                                          </p:val>
                                        </p:tav>
                                        <p:tav tm="100000">
                                          <p:val>
                                            <p:strVal val="#ppt_w"/>
                                          </p:val>
                                        </p:tav>
                                      </p:tavLst>
                                    </p:anim>
                                    <p:anim calcmode="lin" valueType="num">
                                      <p:cBhvr>
                                        <p:cTn id="68" dur="500" fill="hold"/>
                                        <p:tgtEl>
                                          <p:spTgt spid="168"/>
                                        </p:tgtEl>
                                        <p:attrNameLst>
                                          <p:attrName>ppt_h</p:attrName>
                                        </p:attrNameLst>
                                      </p:cBhvr>
                                      <p:tavLst>
                                        <p:tav tm="0">
                                          <p:val>
                                            <p:fltVal val="0"/>
                                          </p:val>
                                        </p:tav>
                                        <p:tav tm="100000">
                                          <p:val>
                                            <p:strVal val="#ppt_h"/>
                                          </p:val>
                                        </p:tav>
                                      </p:tavLst>
                                    </p:anim>
                                    <p:animEffect transition="in" filter="fade">
                                      <p:cBhvr>
                                        <p:cTn id="69" dur="500"/>
                                        <p:tgtEl>
                                          <p:spTgt spid="168"/>
                                        </p:tgtEl>
                                      </p:cBhvr>
                                    </p:animEffect>
                                  </p:childTnLst>
                                </p:cTn>
                              </p:par>
                              <p:par>
                                <p:cTn id="70" presetID="53" presetClass="entr" presetSubtype="16" fill="hold" nodeType="withEffect">
                                  <p:stCondLst>
                                    <p:cond delay="0"/>
                                  </p:stCondLst>
                                  <p:childTnLst>
                                    <p:set>
                                      <p:cBhvr>
                                        <p:cTn id="71" dur="1" fill="hold">
                                          <p:stCondLst>
                                            <p:cond delay="0"/>
                                          </p:stCondLst>
                                        </p:cTn>
                                        <p:tgtEl>
                                          <p:spTgt spid="169"/>
                                        </p:tgtEl>
                                        <p:attrNameLst>
                                          <p:attrName>style.visibility</p:attrName>
                                        </p:attrNameLst>
                                      </p:cBhvr>
                                      <p:to>
                                        <p:strVal val="visible"/>
                                      </p:to>
                                    </p:set>
                                    <p:anim calcmode="lin" valueType="num">
                                      <p:cBhvr>
                                        <p:cTn id="72" dur="500" fill="hold"/>
                                        <p:tgtEl>
                                          <p:spTgt spid="169"/>
                                        </p:tgtEl>
                                        <p:attrNameLst>
                                          <p:attrName>ppt_w</p:attrName>
                                        </p:attrNameLst>
                                      </p:cBhvr>
                                      <p:tavLst>
                                        <p:tav tm="0">
                                          <p:val>
                                            <p:fltVal val="0"/>
                                          </p:val>
                                        </p:tav>
                                        <p:tav tm="100000">
                                          <p:val>
                                            <p:strVal val="#ppt_w"/>
                                          </p:val>
                                        </p:tav>
                                      </p:tavLst>
                                    </p:anim>
                                    <p:anim calcmode="lin" valueType="num">
                                      <p:cBhvr>
                                        <p:cTn id="73" dur="500" fill="hold"/>
                                        <p:tgtEl>
                                          <p:spTgt spid="169"/>
                                        </p:tgtEl>
                                        <p:attrNameLst>
                                          <p:attrName>ppt_h</p:attrName>
                                        </p:attrNameLst>
                                      </p:cBhvr>
                                      <p:tavLst>
                                        <p:tav tm="0">
                                          <p:val>
                                            <p:fltVal val="0"/>
                                          </p:val>
                                        </p:tav>
                                        <p:tav tm="100000">
                                          <p:val>
                                            <p:strVal val="#ppt_h"/>
                                          </p:val>
                                        </p:tav>
                                      </p:tavLst>
                                    </p:anim>
                                    <p:animEffect transition="in" filter="fade">
                                      <p:cBhvr>
                                        <p:cTn id="74" dur="500"/>
                                        <p:tgtEl>
                                          <p:spTgt spid="169"/>
                                        </p:tgtEl>
                                      </p:cBhvr>
                                    </p:animEffect>
                                  </p:childTnLst>
                                </p:cTn>
                              </p:par>
                              <p:par>
                                <p:cTn id="75" presetID="53" presetClass="entr" presetSubtype="16" fill="hold" nodeType="withEffect">
                                  <p:stCondLst>
                                    <p:cond delay="0"/>
                                  </p:stCondLst>
                                  <p:childTnLst>
                                    <p:set>
                                      <p:cBhvr>
                                        <p:cTn id="76" dur="1" fill="hold">
                                          <p:stCondLst>
                                            <p:cond delay="0"/>
                                          </p:stCondLst>
                                        </p:cTn>
                                        <p:tgtEl>
                                          <p:spTgt spid="172"/>
                                        </p:tgtEl>
                                        <p:attrNameLst>
                                          <p:attrName>style.visibility</p:attrName>
                                        </p:attrNameLst>
                                      </p:cBhvr>
                                      <p:to>
                                        <p:strVal val="visible"/>
                                      </p:to>
                                    </p:set>
                                    <p:anim calcmode="lin" valueType="num">
                                      <p:cBhvr>
                                        <p:cTn id="77" dur="500" fill="hold"/>
                                        <p:tgtEl>
                                          <p:spTgt spid="172"/>
                                        </p:tgtEl>
                                        <p:attrNameLst>
                                          <p:attrName>ppt_w</p:attrName>
                                        </p:attrNameLst>
                                      </p:cBhvr>
                                      <p:tavLst>
                                        <p:tav tm="0">
                                          <p:val>
                                            <p:fltVal val="0"/>
                                          </p:val>
                                        </p:tav>
                                        <p:tav tm="100000">
                                          <p:val>
                                            <p:strVal val="#ppt_w"/>
                                          </p:val>
                                        </p:tav>
                                      </p:tavLst>
                                    </p:anim>
                                    <p:anim calcmode="lin" valueType="num">
                                      <p:cBhvr>
                                        <p:cTn id="78" dur="500" fill="hold"/>
                                        <p:tgtEl>
                                          <p:spTgt spid="172"/>
                                        </p:tgtEl>
                                        <p:attrNameLst>
                                          <p:attrName>ppt_h</p:attrName>
                                        </p:attrNameLst>
                                      </p:cBhvr>
                                      <p:tavLst>
                                        <p:tav tm="0">
                                          <p:val>
                                            <p:fltVal val="0"/>
                                          </p:val>
                                        </p:tav>
                                        <p:tav tm="100000">
                                          <p:val>
                                            <p:strVal val="#ppt_h"/>
                                          </p:val>
                                        </p:tav>
                                      </p:tavLst>
                                    </p:anim>
                                    <p:animEffect transition="in" filter="fade">
                                      <p:cBhvr>
                                        <p:cTn id="79" dur="500"/>
                                        <p:tgtEl>
                                          <p:spTgt spid="172"/>
                                        </p:tgtEl>
                                      </p:cBhvr>
                                    </p:animEffect>
                                  </p:childTnLst>
                                </p:cTn>
                              </p:par>
                              <p:par>
                                <p:cTn id="80" presetID="53" presetClass="entr" presetSubtype="16" fill="hold" grpId="0" nodeType="withEffect">
                                  <p:stCondLst>
                                    <p:cond delay="0"/>
                                  </p:stCondLst>
                                  <p:childTnLst>
                                    <p:set>
                                      <p:cBhvr>
                                        <p:cTn id="81" dur="1" fill="hold">
                                          <p:stCondLst>
                                            <p:cond delay="0"/>
                                          </p:stCondLst>
                                        </p:cTn>
                                        <p:tgtEl>
                                          <p:spTgt spid="175"/>
                                        </p:tgtEl>
                                        <p:attrNameLst>
                                          <p:attrName>style.visibility</p:attrName>
                                        </p:attrNameLst>
                                      </p:cBhvr>
                                      <p:to>
                                        <p:strVal val="visible"/>
                                      </p:to>
                                    </p:set>
                                    <p:anim calcmode="lin" valueType="num">
                                      <p:cBhvr>
                                        <p:cTn id="82" dur="500" fill="hold"/>
                                        <p:tgtEl>
                                          <p:spTgt spid="175"/>
                                        </p:tgtEl>
                                        <p:attrNameLst>
                                          <p:attrName>ppt_w</p:attrName>
                                        </p:attrNameLst>
                                      </p:cBhvr>
                                      <p:tavLst>
                                        <p:tav tm="0">
                                          <p:val>
                                            <p:fltVal val="0"/>
                                          </p:val>
                                        </p:tav>
                                        <p:tav tm="100000">
                                          <p:val>
                                            <p:strVal val="#ppt_w"/>
                                          </p:val>
                                        </p:tav>
                                      </p:tavLst>
                                    </p:anim>
                                    <p:anim calcmode="lin" valueType="num">
                                      <p:cBhvr>
                                        <p:cTn id="83" dur="500" fill="hold"/>
                                        <p:tgtEl>
                                          <p:spTgt spid="175"/>
                                        </p:tgtEl>
                                        <p:attrNameLst>
                                          <p:attrName>ppt_h</p:attrName>
                                        </p:attrNameLst>
                                      </p:cBhvr>
                                      <p:tavLst>
                                        <p:tav tm="0">
                                          <p:val>
                                            <p:fltVal val="0"/>
                                          </p:val>
                                        </p:tav>
                                        <p:tav tm="100000">
                                          <p:val>
                                            <p:strVal val="#ppt_h"/>
                                          </p:val>
                                        </p:tav>
                                      </p:tavLst>
                                    </p:anim>
                                    <p:animEffect transition="in" filter="fade">
                                      <p:cBhvr>
                                        <p:cTn id="84" dur="500"/>
                                        <p:tgtEl>
                                          <p:spTgt spid="175"/>
                                        </p:tgtEl>
                                      </p:cBhvr>
                                    </p:animEffect>
                                  </p:childTnLst>
                                </p:cTn>
                              </p:par>
                              <p:par>
                                <p:cTn id="85" presetID="53" presetClass="entr" presetSubtype="16" fill="hold" grpId="0" nodeType="withEffect">
                                  <p:stCondLst>
                                    <p:cond delay="0"/>
                                  </p:stCondLst>
                                  <p:childTnLst>
                                    <p:set>
                                      <p:cBhvr>
                                        <p:cTn id="86" dur="1" fill="hold">
                                          <p:stCondLst>
                                            <p:cond delay="0"/>
                                          </p:stCondLst>
                                        </p:cTn>
                                        <p:tgtEl>
                                          <p:spTgt spid="176"/>
                                        </p:tgtEl>
                                        <p:attrNameLst>
                                          <p:attrName>style.visibility</p:attrName>
                                        </p:attrNameLst>
                                      </p:cBhvr>
                                      <p:to>
                                        <p:strVal val="visible"/>
                                      </p:to>
                                    </p:set>
                                    <p:anim calcmode="lin" valueType="num">
                                      <p:cBhvr>
                                        <p:cTn id="87" dur="500" fill="hold"/>
                                        <p:tgtEl>
                                          <p:spTgt spid="176"/>
                                        </p:tgtEl>
                                        <p:attrNameLst>
                                          <p:attrName>ppt_w</p:attrName>
                                        </p:attrNameLst>
                                      </p:cBhvr>
                                      <p:tavLst>
                                        <p:tav tm="0">
                                          <p:val>
                                            <p:fltVal val="0"/>
                                          </p:val>
                                        </p:tav>
                                        <p:tav tm="100000">
                                          <p:val>
                                            <p:strVal val="#ppt_w"/>
                                          </p:val>
                                        </p:tav>
                                      </p:tavLst>
                                    </p:anim>
                                    <p:anim calcmode="lin" valueType="num">
                                      <p:cBhvr>
                                        <p:cTn id="88" dur="500" fill="hold"/>
                                        <p:tgtEl>
                                          <p:spTgt spid="176"/>
                                        </p:tgtEl>
                                        <p:attrNameLst>
                                          <p:attrName>ppt_h</p:attrName>
                                        </p:attrNameLst>
                                      </p:cBhvr>
                                      <p:tavLst>
                                        <p:tav tm="0">
                                          <p:val>
                                            <p:fltVal val="0"/>
                                          </p:val>
                                        </p:tav>
                                        <p:tav tm="100000">
                                          <p:val>
                                            <p:strVal val="#ppt_h"/>
                                          </p:val>
                                        </p:tav>
                                      </p:tavLst>
                                    </p:anim>
                                    <p:animEffect transition="in" filter="fade">
                                      <p:cBhvr>
                                        <p:cTn id="89" dur="500"/>
                                        <p:tgtEl>
                                          <p:spTgt spid="176"/>
                                        </p:tgtEl>
                                      </p:cBhvr>
                                    </p:animEffect>
                                  </p:childTnLst>
                                </p:cTn>
                              </p:par>
                              <p:par>
                                <p:cTn id="90" presetID="53" presetClass="entr" presetSubtype="16" fill="hold" grpId="0" nodeType="withEffect">
                                  <p:stCondLst>
                                    <p:cond delay="0"/>
                                  </p:stCondLst>
                                  <p:childTnLst>
                                    <p:set>
                                      <p:cBhvr>
                                        <p:cTn id="91" dur="1" fill="hold">
                                          <p:stCondLst>
                                            <p:cond delay="0"/>
                                          </p:stCondLst>
                                        </p:cTn>
                                        <p:tgtEl>
                                          <p:spTgt spid="177"/>
                                        </p:tgtEl>
                                        <p:attrNameLst>
                                          <p:attrName>style.visibility</p:attrName>
                                        </p:attrNameLst>
                                      </p:cBhvr>
                                      <p:to>
                                        <p:strVal val="visible"/>
                                      </p:to>
                                    </p:set>
                                    <p:anim calcmode="lin" valueType="num">
                                      <p:cBhvr>
                                        <p:cTn id="92" dur="500" fill="hold"/>
                                        <p:tgtEl>
                                          <p:spTgt spid="177"/>
                                        </p:tgtEl>
                                        <p:attrNameLst>
                                          <p:attrName>ppt_w</p:attrName>
                                        </p:attrNameLst>
                                      </p:cBhvr>
                                      <p:tavLst>
                                        <p:tav tm="0">
                                          <p:val>
                                            <p:fltVal val="0"/>
                                          </p:val>
                                        </p:tav>
                                        <p:tav tm="100000">
                                          <p:val>
                                            <p:strVal val="#ppt_w"/>
                                          </p:val>
                                        </p:tav>
                                      </p:tavLst>
                                    </p:anim>
                                    <p:anim calcmode="lin" valueType="num">
                                      <p:cBhvr>
                                        <p:cTn id="93" dur="500" fill="hold"/>
                                        <p:tgtEl>
                                          <p:spTgt spid="177"/>
                                        </p:tgtEl>
                                        <p:attrNameLst>
                                          <p:attrName>ppt_h</p:attrName>
                                        </p:attrNameLst>
                                      </p:cBhvr>
                                      <p:tavLst>
                                        <p:tav tm="0">
                                          <p:val>
                                            <p:fltVal val="0"/>
                                          </p:val>
                                        </p:tav>
                                        <p:tav tm="100000">
                                          <p:val>
                                            <p:strVal val="#ppt_h"/>
                                          </p:val>
                                        </p:tav>
                                      </p:tavLst>
                                    </p:anim>
                                    <p:animEffect transition="in" filter="fade">
                                      <p:cBhvr>
                                        <p:cTn id="94" dur="500"/>
                                        <p:tgtEl>
                                          <p:spTgt spid="177"/>
                                        </p:tgtEl>
                                      </p:cBhvr>
                                    </p:animEffect>
                                  </p:childTnLst>
                                </p:cTn>
                              </p:par>
                              <p:par>
                                <p:cTn id="95" presetID="53" presetClass="entr" presetSubtype="16" fill="hold" grpId="0" nodeType="withEffect">
                                  <p:stCondLst>
                                    <p:cond delay="0"/>
                                  </p:stCondLst>
                                  <p:childTnLst>
                                    <p:set>
                                      <p:cBhvr>
                                        <p:cTn id="96" dur="1" fill="hold">
                                          <p:stCondLst>
                                            <p:cond delay="0"/>
                                          </p:stCondLst>
                                        </p:cTn>
                                        <p:tgtEl>
                                          <p:spTgt spid="178"/>
                                        </p:tgtEl>
                                        <p:attrNameLst>
                                          <p:attrName>style.visibility</p:attrName>
                                        </p:attrNameLst>
                                      </p:cBhvr>
                                      <p:to>
                                        <p:strVal val="visible"/>
                                      </p:to>
                                    </p:set>
                                    <p:anim calcmode="lin" valueType="num">
                                      <p:cBhvr>
                                        <p:cTn id="97" dur="500" fill="hold"/>
                                        <p:tgtEl>
                                          <p:spTgt spid="178"/>
                                        </p:tgtEl>
                                        <p:attrNameLst>
                                          <p:attrName>ppt_w</p:attrName>
                                        </p:attrNameLst>
                                      </p:cBhvr>
                                      <p:tavLst>
                                        <p:tav tm="0">
                                          <p:val>
                                            <p:fltVal val="0"/>
                                          </p:val>
                                        </p:tav>
                                        <p:tav tm="100000">
                                          <p:val>
                                            <p:strVal val="#ppt_w"/>
                                          </p:val>
                                        </p:tav>
                                      </p:tavLst>
                                    </p:anim>
                                    <p:anim calcmode="lin" valueType="num">
                                      <p:cBhvr>
                                        <p:cTn id="98" dur="500" fill="hold"/>
                                        <p:tgtEl>
                                          <p:spTgt spid="178"/>
                                        </p:tgtEl>
                                        <p:attrNameLst>
                                          <p:attrName>ppt_h</p:attrName>
                                        </p:attrNameLst>
                                      </p:cBhvr>
                                      <p:tavLst>
                                        <p:tav tm="0">
                                          <p:val>
                                            <p:fltVal val="0"/>
                                          </p:val>
                                        </p:tav>
                                        <p:tav tm="100000">
                                          <p:val>
                                            <p:strVal val="#ppt_h"/>
                                          </p:val>
                                        </p:tav>
                                      </p:tavLst>
                                    </p:anim>
                                    <p:animEffect transition="in" filter="fade">
                                      <p:cBhvr>
                                        <p:cTn id="99" dur="500"/>
                                        <p:tgtEl>
                                          <p:spTgt spid="178"/>
                                        </p:tgtEl>
                                      </p:cBhvr>
                                    </p:animEffect>
                                  </p:childTnLst>
                                </p:cTn>
                              </p:par>
                              <p:par>
                                <p:cTn id="100" presetID="53" presetClass="entr" presetSubtype="16" fill="hold" grpId="0" nodeType="withEffect">
                                  <p:stCondLst>
                                    <p:cond delay="0"/>
                                  </p:stCondLst>
                                  <p:childTnLst>
                                    <p:set>
                                      <p:cBhvr>
                                        <p:cTn id="101" dur="1" fill="hold">
                                          <p:stCondLst>
                                            <p:cond delay="0"/>
                                          </p:stCondLst>
                                        </p:cTn>
                                        <p:tgtEl>
                                          <p:spTgt spid="179"/>
                                        </p:tgtEl>
                                        <p:attrNameLst>
                                          <p:attrName>style.visibility</p:attrName>
                                        </p:attrNameLst>
                                      </p:cBhvr>
                                      <p:to>
                                        <p:strVal val="visible"/>
                                      </p:to>
                                    </p:set>
                                    <p:anim calcmode="lin" valueType="num">
                                      <p:cBhvr>
                                        <p:cTn id="102" dur="500" fill="hold"/>
                                        <p:tgtEl>
                                          <p:spTgt spid="179"/>
                                        </p:tgtEl>
                                        <p:attrNameLst>
                                          <p:attrName>ppt_w</p:attrName>
                                        </p:attrNameLst>
                                      </p:cBhvr>
                                      <p:tavLst>
                                        <p:tav tm="0">
                                          <p:val>
                                            <p:fltVal val="0"/>
                                          </p:val>
                                        </p:tav>
                                        <p:tav tm="100000">
                                          <p:val>
                                            <p:strVal val="#ppt_w"/>
                                          </p:val>
                                        </p:tav>
                                      </p:tavLst>
                                    </p:anim>
                                    <p:anim calcmode="lin" valueType="num">
                                      <p:cBhvr>
                                        <p:cTn id="103" dur="500" fill="hold"/>
                                        <p:tgtEl>
                                          <p:spTgt spid="179"/>
                                        </p:tgtEl>
                                        <p:attrNameLst>
                                          <p:attrName>ppt_h</p:attrName>
                                        </p:attrNameLst>
                                      </p:cBhvr>
                                      <p:tavLst>
                                        <p:tav tm="0">
                                          <p:val>
                                            <p:fltVal val="0"/>
                                          </p:val>
                                        </p:tav>
                                        <p:tav tm="100000">
                                          <p:val>
                                            <p:strVal val="#ppt_h"/>
                                          </p:val>
                                        </p:tav>
                                      </p:tavLst>
                                    </p:anim>
                                    <p:animEffect transition="in" filter="fade">
                                      <p:cBhvr>
                                        <p:cTn id="104" dur="500"/>
                                        <p:tgtEl>
                                          <p:spTgt spid="179"/>
                                        </p:tgtEl>
                                      </p:cBhvr>
                                    </p:animEffect>
                                  </p:childTnLst>
                                </p:cTn>
                              </p:par>
                              <p:par>
                                <p:cTn id="105" presetID="53" presetClass="entr" presetSubtype="16" fill="hold" grpId="0" nodeType="withEffect">
                                  <p:stCondLst>
                                    <p:cond delay="0"/>
                                  </p:stCondLst>
                                  <p:childTnLst>
                                    <p:set>
                                      <p:cBhvr>
                                        <p:cTn id="106" dur="1" fill="hold">
                                          <p:stCondLst>
                                            <p:cond delay="0"/>
                                          </p:stCondLst>
                                        </p:cTn>
                                        <p:tgtEl>
                                          <p:spTgt spid="180"/>
                                        </p:tgtEl>
                                        <p:attrNameLst>
                                          <p:attrName>style.visibility</p:attrName>
                                        </p:attrNameLst>
                                      </p:cBhvr>
                                      <p:to>
                                        <p:strVal val="visible"/>
                                      </p:to>
                                    </p:set>
                                    <p:anim calcmode="lin" valueType="num">
                                      <p:cBhvr>
                                        <p:cTn id="107" dur="500" fill="hold"/>
                                        <p:tgtEl>
                                          <p:spTgt spid="180"/>
                                        </p:tgtEl>
                                        <p:attrNameLst>
                                          <p:attrName>ppt_w</p:attrName>
                                        </p:attrNameLst>
                                      </p:cBhvr>
                                      <p:tavLst>
                                        <p:tav tm="0">
                                          <p:val>
                                            <p:fltVal val="0"/>
                                          </p:val>
                                        </p:tav>
                                        <p:tav tm="100000">
                                          <p:val>
                                            <p:strVal val="#ppt_w"/>
                                          </p:val>
                                        </p:tav>
                                      </p:tavLst>
                                    </p:anim>
                                    <p:anim calcmode="lin" valueType="num">
                                      <p:cBhvr>
                                        <p:cTn id="108" dur="500" fill="hold"/>
                                        <p:tgtEl>
                                          <p:spTgt spid="180"/>
                                        </p:tgtEl>
                                        <p:attrNameLst>
                                          <p:attrName>ppt_h</p:attrName>
                                        </p:attrNameLst>
                                      </p:cBhvr>
                                      <p:tavLst>
                                        <p:tav tm="0">
                                          <p:val>
                                            <p:fltVal val="0"/>
                                          </p:val>
                                        </p:tav>
                                        <p:tav tm="100000">
                                          <p:val>
                                            <p:strVal val="#ppt_h"/>
                                          </p:val>
                                        </p:tav>
                                      </p:tavLst>
                                    </p:anim>
                                    <p:animEffect transition="in" filter="fade">
                                      <p:cBhvr>
                                        <p:cTn id="109" dur="500"/>
                                        <p:tgtEl>
                                          <p:spTgt spid="180"/>
                                        </p:tgtEl>
                                      </p:cBhvr>
                                    </p:animEffect>
                                  </p:childTnLst>
                                </p:cTn>
                              </p:par>
                              <p:par>
                                <p:cTn id="110" presetID="53" presetClass="entr" presetSubtype="16" fill="hold" nodeType="withEffect">
                                  <p:stCondLst>
                                    <p:cond delay="0"/>
                                  </p:stCondLst>
                                  <p:childTnLst>
                                    <p:set>
                                      <p:cBhvr>
                                        <p:cTn id="111" dur="1" fill="hold">
                                          <p:stCondLst>
                                            <p:cond delay="0"/>
                                          </p:stCondLst>
                                        </p:cTn>
                                        <p:tgtEl>
                                          <p:spTgt spid="181"/>
                                        </p:tgtEl>
                                        <p:attrNameLst>
                                          <p:attrName>style.visibility</p:attrName>
                                        </p:attrNameLst>
                                      </p:cBhvr>
                                      <p:to>
                                        <p:strVal val="visible"/>
                                      </p:to>
                                    </p:set>
                                    <p:anim calcmode="lin" valueType="num">
                                      <p:cBhvr>
                                        <p:cTn id="112" dur="500" fill="hold"/>
                                        <p:tgtEl>
                                          <p:spTgt spid="181"/>
                                        </p:tgtEl>
                                        <p:attrNameLst>
                                          <p:attrName>ppt_w</p:attrName>
                                        </p:attrNameLst>
                                      </p:cBhvr>
                                      <p:tavLst>
                                        <p:tav tm="0">
                                          <p:val>
                                            <p:fltVal val="0"/>
                                          </p:val>
                                        </p:tav>
                                        <p:tav tm="100000">
                                          <p:val>
                                            <p:strVal val="#ppt_w"/>
                                          </p:val>
                                        </p:tav>
                                      </p:tavLst>
                                    </p:anim>
                                    <p:anim calcmode="lin" valueType="num">
                                      <p:cBhvr>
                                        <p:cTn id="113" dur="500" fill="hold"/>
                                        <p:tgtEl>
                                          <p:spTgt spid="181"/>
                                        </p:tgtEl>
                                        <p:attrNameLst>
                                          <p:attrName>ppt_h</p:attrName>
                                        </p:attrNameLst>
                                      </p:cBhvr>
                                      <p:tavLst>
                                        <p:tav tm="0">
                                          <p:val>
                                            <p:fltVal val="0"/>
                                          </p:val>
                                        </p:tav>
                                        <p:tav tm="100000">
                                          <p:val>
                                            <p:strVal val="#ppt_h"/>
                                          </p:val>
                                        </p:tav>
                                      </p:tavLst>
                                    </p:anim>
                                    <p:animEffect transition="in" filter="fade">
                                      <p:cBhvr>
                                        <p:cTn id="114" dur="500"/>
                                        <p:tgtEl>
                                          <p:spTgt spid="1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2" grpId="0" animBg="1"/>
      <p:bldP spid="153" grpId="0" animBg="1"/>
      <p:bldP spid="154" grpId="0" animBg="1"/>
      <p:bldP spid="155" grpId="0" animBg="1"/>
      <p:bldP spid="156" grpId="0" animBg="1"/>
      <p:bldP spid="157" grpId="0" animBg="1"/>
      <p:bldP spid="162" grpId="0" animBg="1"/>
      <p:bldP spid="168" grpId="0" animBg="1"/>
      <p:bldP spid="175" grpId="0" animBg="1"/>
      <p:bldP spid="176" grpId="0"/>
      <p:bldP spid="177" grpId="0"/>
      <p:bldP spid="178" grpId="0"/>
      <p:bldP spid="179" grpId="0"/>
      <p:bldP spid="180" grpId="0"/>
      <p:bldP spid="18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E08ABB0-54A3-673D-DF9F-929C1C04A824}"/>
              </a:ext>
            </a:extLst>
          </p:cNvPr>
          <p:cNvSpPr/>
          <p:nvPr/>
        </p:nvSpPr>
        <p:spPr>
          <a:xfrm>
            <a:off x="0" y="0"/>
            <a:ext cx="12192000" cy="832757"/>
          </a:xfrm>
          <a:prstGeom prst="rect">
            <a:avLst/>
          </a:prstGeom>
          <a:solidFill>
            <a:srgbClr val="2967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47FC5918-9EFC-7A74-B4C9-9A8045BDA82A}"/>
              </a:ext>
            </a:extLst>
          </p:cNvPr>
          <p:cNvSpPr/>
          <p:nvPr/>
        </p:nvSpPr>
        <p:spPr>
          <a:xfrm>
            <a:off x="-1" y="832758"/>
            <a:ext cx="12192001" cy="449036"/>
          </a:xfrm>
          <a:prstGeom prst="rect">
            <a:avLst/>
          </a:prstGeom>
          <a:solidFill>
            <a:srgbClr val="013D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a:extLst>
              <a:ext uri="{FF2B5EF4-FFF2-40B4-BE49-F238E27FC236}">
                <a16:creationId xmlns:a16="http://schemas.microsoft.com/office/drawing/2014/main" id="{0636A9E3-E82E-512A-8B3D-C1B40274FA8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198422" y="16893"/>
            <a:ext cx="790378" cy="798969"/>
          </a:xfrm>
          <a:prstGeom prst="rect">
            <a:avLst/>
          </a:prstGeom>
        </p:spPr>
      </p:pic>
      <p:pic>
        <p:nvPicPr>
          <p:cNvPr id="2" name="Picture 1">
            <a:extLst>
              <a:ext uri="{FF2B5EF4-FFF2-40B4-BE49-F238E27FC236}">
                <a16:creationId xmlns:a16="http://schemas.microsoft.com/office/drawing/2014/main" id="{59846309-5265-D940-EE37-2340ECA17ED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44028" y="895019"/>
            <a:ext cx="252448" cy="252448"/>
          </a:xfrm>
          <a:prstGeom prst="rect">
            <a:avLst/>
          </a:prstGeom>
        </p:spPr>
      </p:pic>
      <p:pic>
        <p:nvPicPr>
          <p:cNvPr id="3" name="Picture 2">
            <a:extLst>
              <a:ext uri="{FF2B5EF4-FFF2-40B4-BE49-F238E27FC236}">
                <a16:creationId xmlns:a16="http://schemas.microsoft.com/office/drawing/2014/main" id="{08756B0A-434A-7AD4-F9DA-9207E1FE73BA}"/>
              </a:ext>
            </a:extLst>
          </p:cNvPr>
          <p:cNvPicPr>
            <a:picLocks noChangeAspect="1"/>
          </p:cNvPicPr>
          <p:nvPr/>
        </p:nvPicPr>
        <p:blipFill>
          <a:blip r:embed="rId4">
            <a:lum bright="70000" contrast="-70000"/>
            <a:extLst>
              <a:ext uri="{28A0092B-C50C-407E-A947-70E740481C1C}">
                <a14:useLocalDpi xmlns:a14="http://schemas.microsoft.com/office/drawing/2010/main" val="0"/>
              </a:ext>
            </a:extLst>
          </a:blip>
          <a:stretch>
            <a:fillRect/>
          </a:stretch>
        </p:blipFill>
        <p:spPr>
          <a:xfrm>
            <a:off x="11693181" y="849853"/>
            <a:ext cx="317903" cy="317903"/>
          </a:xfrm>
          <a:prstGeom prst="rect">
            <a:avLst/>
          </a:prstGeom>
        </p:spPr>
      </p:pic>
      <p:pic>
        <p:nvPicPr>
          <p:cNvPr id="6" name="Picture 5">
            <a:extLst>
              <a:ext uri="{FF2B5EF4-FFF2-40B4-BE49-F238E27FC236}">
                <a16:creationId xmlns:a16="http://schemas.microsoft.com/office/drawing/2014/main" id="{D6565EF9-1761-A696-DFE5-B88FC4B9613D}"/>
              </a:ext>
            </a:extLst>
          </p:cNvPr>
          <p:cNvPicPr>
            <a:picLocks noChangeAspect="1"/>
          </p:cNvPicPr>
          <p:nvPr/>
        </p:nvPicPr>
        <p:blipFill>
          <a:blip r:embed="rId5">
            <a:duotone>
              <a:prstClr val="black"/>
              <a:schemeClr val="accent4">
                <a:tint val="45000"/>
                <a:satMod val="400000"/>
              </a:schemeClr>
            </a:duotone>
            <a:extLst>
              <a:ext uri="{28A0092B-C50C-407E-A947-70E740481C1C}">
                <a14:useLocalDpi xmlns:a14="http://schemas.microsoft.com/office/drawing/2010/main" val="0"/>
              </a:ext>
            </a:extLst>
          </a:blip>
          <a:stretch>
            <a:fillRect/>
          </a:stretch>
        </p:blipFill>
        <p:spPr>
          <a:xfrm>
            <a:off x="10284014" y="899567"/>
            <a:ext cx="243353" cy="243353"/>
          </a:xfrm>
          <a:prstGeom prst="rect">
            <a:avLst/>
          </a:prstGeom>
        </p:spPr>
      </p:pic>
      <p:sp>
        <p:nvSpPr>
          <p:cNvPr id="7" name="TextBox 6">
            <a:extLst>
              <a:ext uri="{FF2B5EF4-FFF2-40B4-BE49-F238E27FC236}">
                <a16:creationId xmlns:a16="http://schemas.microsoft.com/office/drawing/2014/main" id="{FED5AB52-38CC-BEE9-DDBC-D07D0E200F45}"/>
              </a:ext>
            </a:extLst>
          </p:cNvPr>
          <p:cNvSpPr txBox="1"/>
          <p:nvPr/>
        </p:nvSpPr>
        <p:spPr>
          <a:xfrm>
            <a:off x="10622688" y="891158"/>
            <a:ext cx="1166771" cy="307777"/>
          </a:xfrm>
          <a:prstGeom prst="rect">
            <a:avLst/>
          </a:prstGeom>
          <a:noFill/>
        </p:spPr>
        <p:txBody>
          <a:bodyPr wrap="square" rtlCol="0">
            <a:spAutoFit/>
          </a:bodyPr>
          <a:lstStyle/>
          <a:p>
            <a:r>
              <a:rPr lang="fa-IR" sz="1400" dirty="0">
                <a:solidFill>
                  <a:schemeClr val="bg1"/>
                </a:solidFill>
                <a:cs typeface="B Yekan" panose="00000400000000000000" pitchFamily="2" charset="-78"/>
              </a:rPr>
              <a:t>کلیات پژوهش</a:t>
            </a:r>
            <a:endParaRPr lang="en-US" sz="1400" dirty="0">
              <a:solidFill>
                <a:schemeClr val="bg1"/>
              </a:solidFill>
              <a:cs typeface="B Yekan" panose="00000400000000000000" pitchFamily="2" charset="-78"/>
            </a:endParaRPr>
          </a:p>
        </p:txBody>
      </p:sp>
      <p:sp>
        <p:nvSpPr>
          <p:cNvPr id="8" name="TextBox 7">
            <a:extLst>
              <a:ext uri="{FF2B5EF4-FFF2-40B4-BE49-F238E27FC236}">
                <a16:creationId xmlns:a16="http://schemas.microsoft.com/office/drawing/2014/main" id="{9C1F95C8-8BC1-0BC4-0D25-70B4A7742D62}"/>
              </a:ext>
            </a:extLst>
          </p:cNvPr>
          <p:cNvSpPr txBox="1"/>
          <p:nvPr/>
        </p:nvSpPr>
        <p:spPr>
          <a:xfrm>
            <a:off x="8890030" y="891158"/>
            <a:ext cx="1476583" cy="307777"/>
          </a:xfrm>
          <a:prstGeom prst="rect">
            <a:avLst/>
          </a:prstGeom>
          <a:noFill/>
        </p:spPr>
        <p:txBody>
          <a:bodyPr wrap="square" rtlCol="0">
            <a:spAutoFit/>
          </a:bodyPr>
          <a:lstStyle/>
          <a:p>
            <a:r>
              <a:rPr lang="fa-IR" sz="1400" dirty="0">
                <a:solidFill>
                  <a:srgbClr val="FFF26B"/>
                </a:solidFill>
                <a:cs typeface="B Yekan" panose="00000400000000000000" pitchFamily="2" charset="-78"/>
              </a:rPr>
              <a:t>مبانی نظری پژوهش</a:t>
            </a:r>
            <a:endParaRPr lang="en-US" sz="1400" dirty="0">
              <a:solidFill>
                <a:srgbClr val="FFF26B"/>
              </a:solidFill>
              <a:cs typeface="B Yekan" panose="00000400000000000000" pitchFamily="2" charset="-78"/>
            </a:endParaRPr>
          </a:p>
        </p:txBody>
      </p:sp>
      <p:sp>
        <p:nvSpPr>
          <p:cNvPr id="9" name="TextBox 8">
            <a:extLst>
              <a:ext uri="{FF2B5EF4-FFF2-40B4-BE49-F238E27FC236}">
                <a16:creationId xmlns:a16="http://schemas.microsoft.com/office/drawing/2014/main" id="{19CEFF59-8811-9980-0F5D-EFB97A6498F6}"/>
              </a:ext>
            </a:extLst>
          </p:cNvPr>
          <p:cNvSpPr txBox="1"/>
          <p:nvPr/>
        </p:nvSpPr>
        <p:spPr>
          <a:xfrm>
            <a:off x="7631141" y="891158"/>
            <a:ext cx="1002814"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روش تحقیق</a:t>
            </a:r>
            <a:endParaRPr lang="en-US" sz="1400" dirty="0">
              <a:solidFill>
                <a:srgbClr val="F5F5F5"/>
              </a:solidFill>
              <a:cs typeface="B Yekan" panose="00000400000000000000" pitchFamily="2" charset="-78"/>
            </a:endParaRPr>
          </a:p>
        </p:txBody>
      </p:sp>
      <p:pic>
        <p:nvPicPr>
          <p:cNvPr id="10" name="Picture 9">
            <a:extLst>
              <a:ext uri="{FF2B5EF4-FFF2-40B4-BE49-F238E27FC236}">
                <a16:creationId xmlns:a16="http://schemas.microsoft.com/office/drawing/2014/main" id="{74A961A5-16C6-82CC-8DEB-6E81D7E4C0F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566949" y="900973"/>
            <a:ext cx="240540" cy="240540"/>
          </a:xfrm>
          <a:prstGeom prst="rect">
            <a:avLst/>
          </a:prstGeom>
        </p:spPr>
      </p:pic>
      <p:sp>
        <p:nvSpPr>
          <p:cNvPr id="11" name="TextBox 10">
            <a:extLst>
              <a:ext uri="{FF2B5EF4-FFF2-40B4-BE49-F238E27FC236}">
                <a16:creationId xmlns:a16="http://schemas.microsoft.com/office/drawing/2014/main" id="{8E5EF2EF-DD3B-726C-FA36-5064D5424A23}"/>
              </a:ext>
            </a:extLst>
          </p:cNvPr>
          <p:cNvSpPr txBox="1"/>
          <p:nvPr/>
        </p:nvSpPr>
        <p:spPr>
          <a:xfrm>
            <a:off x="5701489" y="891158"/>
            <a:ext cx="1658421"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تجزیه و تحلیل داده ها</a:t>
            </a:r>
            <a:endParaRPr lang="en-US" sz="1400" dirty="0">
              <a:solidFill>
                <a:srgbClr val="F5F5F5"/>
              </a:solidFill>
              <a:cs typeface="B Yekan" panose="00000400000000000000" pitchFamily="2" charset="-78"/>
            </a:endParaRPr>
          </a:p>
        </p:txBody>
      </p:sp>
      <p:pic>
        <p:nvPicPr>
          <p:cNvPr id="12" name="Picture 11">
            <a:extLst>
              <a:ext uri="{FF2B5EF4-FFF2-40B4-BE49-F238E27FC236}">
                <a16:creationId xmlns:a16="http://schemas.microsoft.com/office/drawing/2014/main" id="{2F76F4F6-3FF3-B96A-9A30-2F57458FE67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302418" y="898082"/>
            <a:ext cx="246323" cy="246323"/>
          </a:xfrm>
          <a:prstGeom prst="rect">
            <a:avLst/>
          </a:prstGeom>
        </p:spPr>
      </p:pic>
      <p:sp>
        <p:nvSpPr>
          <p:cNvPr id="13" name="TextBox 12">
            <a:extLst>
              <a:ext uri="{FF2B5EF4-FFF2-40B4-BE49-F238E27FC236}">
                <a16:creationId xmlns:a16="http://schemas.microsoft.com/office/drawing/2014/main" id="{8775110A-09DF-3508-1C56-7E46BC9D05BE}"/>
              </a:ext>
            </a:extLst>
          </p:cNvPr>
          <p:cNvSpPr txBox="1"/>
          <p:nvPr/>
        </p:nvSpPr>
        <p:spPr>
          <a:xfrm>
            <a:off x="4003657" y="891158"/>
            <a:ext cx="1384061"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بحث و نتیجه گیری</a:t>
            </a:r>
            <a:endParaRPr lang="en-US" sz="1400" dirty="0">
              <a:solidFill>
                <a:srgbClr val="F5F5F5"/>
              </a:solidFill>
              <a:cs typeface="B Yekan" panose="00000400000000000000" pitchFamily="2" charset="-78"/>
            </a:endParaRPr>
          </a:p>
        </p:txBody>
      </p:sp>
      <p:sp>
        <p:nvSpPr>
          <p:cNvPr id="14" name="TextBox 13">
            <a:extLst>
              <a:ext uri="{FF2B5EF4-FFF2-40B4-BE49-F238E27FC236}">
                <a16:creationId xmlns:a16="http://schemas.microsoft.com/office/drawing/2014/main" id="{D2504C63-9709-17AC-26CE-3E4B28E10DA3}"/>
              </a:ext>
            </a:extLst>
          </p:cNvPr>
          <p:cNvSpPr txBox="1"/>
          <p:nvPr/>
        </p:nvSpPr>
        <p:spPr>
          <a:xfrm>
            <a:off x="3200336" y="891158"/>
            <a:ext cx="575107"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منابع</a:t>
            </a:r>
            <a:endParaRPr lang="en-US" sz="1400" dirty="0">
              <a:solidFill>
                <a:srgbClr val="F5F5F5"/>
              </a:solidFill>
              <a:cs typeface="B Yekan" panose="00000400000000000000" pitchFamily="2" charset="-78"/>
            </a:endParaRPr>
          </a:p>
        </p:txBody>
      </p:sp>
      <p:pic>
        <p:nvPicPr>
          <p:cNvPr id="15" name="Picture 14">
            <a:extLst>
              <a:ext uri="{FF2B5EF4-FFF2-40B4-BE49-F238E27FC236}">
                <a16:creationId xmlns:a16="http://schemas.microsoft.com/office/drawing/2014/main" id="{EB30BC1E-E656-398C-7A70-B606FC152C5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713928" y="918227"/>
            <a:ext cx="206033" cy="206033"/>
          </a:xfrm>
          <a:prstGeom prst="rect">
            <a:avLst/>
          </a:prstGeom>
        </p:spPr>
      </p:pic>
      <p:sp>
        <p:nvSpPr>
          <p:cNvPr id="22" name="Isosceles Triangle 21">
            <a:extLst>
              <a:ext uri="{FF2B5EF4-FFF2-40B4-BE49-F238E27FC236}">
                <a16:creationId xmlns:a16="http://schemas.microsoft.com/office/drawing/2014/main" id="{11420558-1902-86A5-4E60-6CD7DA4827C4}"/>
              </a:ext>
            </a:extLst>
          </p:cNvPr>
          <p:cNvSpPr/>
          <p:nvPr/>
        </p:nvSpPr>
        <p:spPr>
          <a:xfrm>
            <a:off x="9484886" y="1198681"/>
            <a:ext cx="286870" cy="24730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Rounded Corners 20">
            <a:extLst>
              <a:ext uri="{FF2B5EF4-FFF2-40B4-BE49-F238E27FC236}">
                <a16:creationId xmlns:a16="http://schemas.microsoft.com/office/drawing/2014/main" id="{F6E231EB-47BA-4FA8-FDA6-E0CA611B8F60}"/>
              </a:ext>
            </a:extLst>
          </p:cNvPr>
          <p:cNvSpPr/>
          <p:nvPr/>
        </p:nvSpPr>
        <p:spPr>
          <a:xfrm>
            <a:off x="2613991" y="361090"/>
            <a:ext cx="6515567" cy="37253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a:extLst>
              <a:ext uri="{FF2B5EF4-FFF2-40B4-BE49-F238E27FC236}">
                <a16:creationId xmlns:a16="http://schemas.microsoft.com/office/drawing/2014/main" id="{6CD13022-C992-910E-B6A5-21B208FA3C75}"/>
              </a:ext>
            </a:extLst>
          </p:cNvPr>
          <p:cNvSpPr txBox="1"/>
          <p:nvPr/>
        </p:nvSpPr>
        <p:spPr>
          <a:xfrm>
            <a:off x="3282094" y="380765"/>
            <a:ext cx="5264978" cy="338554"/>
          </a:xfrm>
          <a:prstGeom prst="rect">
            <a:avLst/>
          </a:prstGeom>
          <a:noFill/>
        </p:spPr>
        <p:txBody>
          <a:bodyPr wrap="square" rtlCol="0">
            <a:spAutoFit/>
          </a:bodyPr>
          <a:lstStyle/>
          <a:p>
            <a:r>
              <a:rPr lang="fa-IR" sz="1600" dirty="0">
                <a:solidFill>
                  <a:srgbClr val="2967CA"/>
                </a:solidFill>
                <a:cs typeface="B Yekan" panose="00000400000000000000" pitchFamily="2" charset="-78"/>
              </a:rPr>
              <a:t>قالب پاورپوینت جلسه دفاع پایان نامه کارشناسی ارشد | طرح ایسنا </a:t>
            </a:r>
            <a:endParaRPr lang="en-US" sz="1600" dirty="0">
              <a:solidFill>
                <a:srgbClr val="2967CA"/>
              </a:solidFill>
              <a:cs typeface="B Yekan" panose="00000400000000000000" pitchFamily="2" charset="-78"/>
            </a:endParaRPr>
          </a:p>
        </p:txBody>
      </p:sp>
      <p:sp>
        <p:nvSpPr>
          <p:cNvPr id="17" name="Rectangle: Rounded Corners 16">
            <a:extLst>
              <a:ext uri="{FF2B5EF4-FFF2-40B4-BE49-F238E27FC236}">
                <a16:creationId xmlns:a16="http://schemas.microsoft.com/office/drawing/2014/main" id="{17F2097A-53C8-CC9E-0296-FFB151966C74}"/>
              </a:ext>
            </a:extLst>
          </p:cNvPr>
          <p:cNvSpPr/>
          <p:nvPr/>
        </p:nvSpPr>
        <p:spPr>
          <a:xfrm>
            <a:off x="201448" y="915232"/>
            <a:ext cx="266330" cy="26633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A6D4BDC6-73F7-78DC-B571-1637ED500935}"/>
              </a:ext>
            </a:extLst>
          </p:cNvPr>
          <p:cNvSpPr txBox="1"/>
          <p:nvPr/>
        </p:nvSpPr>
        <p:spPr>
          <a:xfrm>
            <a:off x="185500" y="887633"/>
            <a:ext cx="1658421" cy="307777"/>
          </a:xfrm>
          <a:prstGeom prst="rect">
            <a:avLst/>
          </a:prstGeom>
          <a:noFill/>
        </p:spPr>
        <p:txBody>
          <a:bodyPr wrap="square" rtlCol="0">
            <a:spAutoFit/>
          </a:bodyPr>
          <a:lstStyle/>
          <a:p>
            <a:r>
              <a:rPr lang="fa-IR" sz="1400" dirty="0">
                <a:solidFill>
                  <a:schemeClr val="bg1"/>
                </a:solidFill>
                <a:cs typeface="B Yekan" panose="00000400000000000000" pitchFamily="2" charset="-78"/>
              </a:rPr>
              <a:t>10    9    8    7    </a:t>
            </a:r>
            <a:r>
              <a:rPr lang="fa-IR" sz="1400" dirty="0">
                <a:solidFill>
                  <a:srgbClr val="013D9D"/>
                </a:solidFill>
                <a:cs typeface="B Yekan" panose="00000400000000000000" pitchFamily="2" charset="-78"/>
              </a:rPr>
              <a:t>6</a:t>
            </a:r>
            <a:endParaRPr lang="en-US" sz="1400" dirty="0">
              <a:solidFill>
                <a:srgbClr val="013D9D"/>
              </a:solidFill>
              <a:cs typeface="B Yekan" panose="00000400000000000000" pitchFamily="2" charset="-78"/>
            </a:endParaRPr>
          </a:p>
        </p:txBody>
      </p:sp>
      <p:pic>
        <p:nvPicPr>
          <p:cNvPr id="25" name="Picture 24">
            <a:extLst>
              <a:ext uri="{FF2B5EF4-FFF2-40B4-BE49-F238E27FC236}">
                <a16:creationId xmlns:a16="http://schemas.microsoft.com/office/drawing/2014/main" id="{CFE449F1-0981-D88A-E290-8A8479FF530A}"/>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9319232" y="235414"/>
            <a:ext cx="1698471" cy="465429"/>
          </a:xfrm>
          <a:prstGeom prst="rect">
            <a:avLst/>
          </a:prstGeom>
        </p:spPr>
      </p:pic>
      <p:grpSp>
        <p:nvGrpSpPr>
          <p:cNvPr id="27" name="Group 26">
            <a:extLst>
              <a:ext uri="{FF2B5EF4-FFF2-40B4-BE49-F238E27FC236}">
                <a16:creationId xmlns:a16="http://schemas.microsoft.com/office/drawing/2014/main" id="{065B67F0-4AEC-5642-323F-1881E9DB8544}"/>
              </a:ext>
            </a:extLst>
          </p:cNvPr>
          <p:cNvGrpSpPr/>
          <p:nvPr/>
        </p:nvGrpSpPr>
        <p:grpSpPr>
          <a:xfrm>
            <a:off x="501360" y="43374"/>
            <a:ext cx="1625409" cy="736955"/>
            <a:chOff x="5490990" y="3115423"/>
            <a:chExt cx="2058137" cy="933153"/>
          </a:xfrm>
          <a:solidFill>
            <a:schemeClr val="bg1"/>
          </a:solidFill>
        </p:grpSpPr>
        <p:grpSp>
          <p:nvGrpSpPr>
            <p:cNvPr id="28" name="Group 27">
              <a:extLst>
                <a:ext uri="{FF2B5EF4-FFF2-40B4-BE49-F238E27FC236}">
                  <a16:creationId xmlns:a16="http://schemas.microsoft.com/office/drawing/2014/main" id="{FED64A03-4C79-8D98-D308-31A4A2EB1837}"/>
                </a:ext>
              </a:extLst>
            </p:cNvPr>
            <p:cNvGrpSpPr/>
            <p:nvPr/>
          </p:nvGrpSpPr>
          <p:grpSpPr>
            <a:xfrm>
              <a:off x="6877455" y="3115423"/>
              <a:ext cx="671672" cy="933153"/>
              <a:chOff x="6292682" y="1918248"/>
              <a:chExt cx="734800" cy="1020856"/>
            </a:xfrm>
            <a:grpFill/>
          </p:grpSpPr>
          <p:sp>
            <p:nvSpPr>
              <p:cNvPr id="53" name="Freeform: Shape 52">
                <a:extLst>
                  <a:ext uri="{FF2B5EF4-FFF2-40B4-BE49-F238E27FC236}">
                    <a16:creationId xmlns:a16="http://schemas.microsoft.com/office/drawing/2014/main" id="{F4A48F43-C836-FC72-46BE-2EEFC5E939D5}"/>
                  </a:ext>
                </a:extLst>
              </p:cNvPr>
              <p:cNvSpPr/>
              <p:nvPr/>
            </p:nvSpPr>
            <p:spPr>
              <a:xfrm>
                <a:off x="6336526" y="1918248"/>
                <a:ext cx="223891" cy="305653"/>
              </a:xfrm>
              <a:custGeom>
                <a:avLst/>
                <a:gdLst>
                  <a:gd name="connsiteX0" fmla="*/ 97869 w 223891"/>
                  <a:gd name="connsiteY0" fmla="*/ 161 h 305653"/>
                  <a:gd name="connsiteX1" fmla="*/ 125996 w 223891"/>
                  <a:gd name="connsiteY1" fmla="*/ 135 h 305653"/>
                  <a:gd name="connsiteX2" fmla="*/ 149925 w 223891"/>
                  <a:gd name="connsiteY2" fmla="*/ 106426 h 305653"/>
                  <a:gd name="connsiteX3" fmla="*/ 154045 w 223891"/>
                  <a:gd name="connsiteY3" fmla="*/ 115714 h 305653"/>
                  <a:gd name="connsiteX4" fmla="*/ 223891 w 223891"/>
                  <a:gd name="connsiteY4" fmla="*/ 233708 h 305653"/>
                  <a:gd name="connsiteX5" fmla="*/ 174957 w 223891"/>
                  <a:gd name="connsiteY5" fmla="*/ 282170 h 305653"/>
                  <a:gd name="connsiteX6" fmla="*/ 175167 w 223891"/>
                  <a:gd name="connsiteY6" fmla="*/ 305653 h 305653"/>
                  <a:gd name="connsiteX7" fmla="*/ 55074 w 223891"/>
                  <a:gd name="connsiteY7" fmla="*/ 305417 h 305653"/>
                  <a:gd name="connsiteX8" fmla="*/ 52660 w 223891"/>
                  <a:gd name="connsiteY8" fmla="*/ 303265 h 305653"/>
                  <a:gd name="connsiteX9" fmla="*/ 52660 w 223891"/>
                  <a:gd name="connsiteY9" fmla="*/ 286001 h 305653"/>
                  <a:gd name="connsiteX10" fmla="*/ 0 w 223891"/>
                  <a:gd name="connsiteY10" fmla="*/ 234364 h 305653"/>
                  <a:gd name="connsiteX11" fmla="*/ 66094 w 223891"/>
                  <a:gd name="connsiteY11" fmla="*/ 121802 h 305653"/>
                  <a:gd name="connsiteX12" fmla="*/ 73887 w 223891"/>
                  <a:gd name="connsiteY12" fmla="*/ 106426 h 305653"/>
                  <a:gd name="connsiteX13" fmla="*/ 97869 w 223891"/>
                  <a:gd name="connsiteY13" fmla="*/ 161 h 305653"/>
                  <a:gd name="connsiteX14" fmla="*/ 104664 w 223891"/>
                  <a:gd name="connsiteY14" fmla="*/ 13910 h 305653"/>
                  <a:gd name="connsiteX15" fmla="*/ 83149 w 223891"/>
                  <a:gd name="connsiteY15" fmla="*/ 110781 h 305653"/>
                  <a:gd name="connsiteX16" fmla="*/ 76039 w 223891"/>
                  <a:gd name="connsiteY16" fmla="*/ 125291 h 305653"/>
                  <a:gd name="connsiteX17" fmla="*/ 12594 w 223891"/>
                  <a:gd name="connsiteY17" fmla="*/ 232842 h 305653"/>
                  <a:gd name="connsiteX18" fmla="*/ 58092 w 223891"/>
                  <a:gd name="connsiteY18" fmla="*/ 277604 h 305653"/>
                  <a:gd name="connsiteX19" fmla="*/ 165747 w 223891"/>
                  <a:gd name="connsiteY19" fmla="*/ 277552 h 305653"/>
                  <a:gd name="connsiteX20" fmla="*/ 211166 w 223891"/>
                  <a:gd name="connsiteY20" fmla="*/ 232868 h 305653"/>
                  <a:gd name="connsiteX21" fmla="*/ 145806 w 223891"/>
                  <a:gd name="connsiteY21" fmla="*/ 122169 h 305653"/>
                  <a:gd name="connsiteX22" fmla="*/ 140244 w 223891"/>
                  <a:gd name="connsiteY22" fmla="*/ 109417 h 305653"/>
                  <a:gd name="connsiteX23" fmla="*/ 118256 w 223891"/>
                  <a:gd name="connsiteY23" fmla="*/ 8400 h 305653"/>
                  <a:gd name="connsiteX24" fmla="*/ 116445 w 223891"/>
                  <a:gd name="connsiteY24" fmla="*/ 8688 h 305653"/>
                  <a:gd name="connsiteX25" fmla="*/ 116655 w 223891"/>
                  <a:gd name="connsiteY25" fmla="*/ 90709 h 305653"/>
                  <a:gd name="connsiteX26" fmla="*/ 116813 w 223891"/>
                  <a:gd name="connsiteY26" fmla="*/ 179736 h 305653"/>
                  <a:gd name="connsiteX27" fmla="*/ 139351 w 223891"/>
                  <a:gd name="connsiteY27" fmla="*/ 197788 h 305653"/>
                  <a:gd name="connsiteX28" fmla="*/ 134891 w 223891"/>
                  <a:gd name="connsiteY28" fmla="*/ 224761 h 305653"/>
                  <a:gd name="connsiteX29" fmla="*/ 111880 w 223891"/>
                  <a:gd name="connsiteY29" fmla="*/ 235151 h 305653"/>
                  <a:gd name="connsiteX30" fmla="*/ 87505 w 223891"/>
                  <a:gd name="connsiteY30" fmla="*/ 219801 h 305653"/>
                  <a:gd name="connsiteX31" fmla="*/ 85484 w 223891"/>
                  <a:gd name="connsiteY31" fmla="*/ 200910 h 305653"/>
                  <a:gd name="connsiteX32" fmla="*/ 108154 w 223891"/>
                  <a:gd name="connsiteY32" fmla="*/ 179657 h 305653"/>
                  <a:gd name="connsiteX33" fmla="*/ 108023 w 223891"/>
                  <a:gd name="connsiteY33" fmla="*/ 29784 h 305653"/>
                  <a:gd name="connsiteX34" fmla="*/ 107472 w 223891"/>
                  <a:gd name="connsiteY34" fmla="*/ 7822 h 305653"/>
                  <a:gd name="connsiteX35" fmla="*/ 104664 w 223891"/>
                  <a:gd name="connsiteY35" fmla="*/ 13910 h 305653"/>
                  <a:gd name="connsiteX36" fmla="*/ 106081 w 223891"/>
                  <a:gd name="connsiteY36" fmla="*/ 188499 h 305653"/>
                  <a:gd name="connsiteX37" fmla="*/ 94222 w 223891"/>
                  <a:gd name="connsiteY37" fmla="*/ 200070 h 305653"/>
                  <a:gd name="connsiteX38" fmla="*/ 107315 w 223891"/>
                  <a:gd name="connsiteY38" fmla="*/ 226492 h 305653"/>
                  <a:gd name="connsiteX39" fmla="*/ 131952 w 223891"/>
                  <a:gd name="connsiteY39" fmla="*/ 201513 h 305653"/>
                  <a:gd name="connsiteX40" fmla="*/ 106081 w 223891"/>
                  <a:gd name="connsiteY40" fmla="*/ 188499 h 305653"/>
                  <a:gd name="connsiteX41" fmla="*/ 61791 w 223891"/>
                  <a:gd name="connsiteY41" fmla="*/ 287864 h 305653"/>
                  <a:gd name="connsiteX42" fmla="*/ 61817 w 223891"/>
                  <a:gd name="connsiteY42" fmla="*/ 298018 h 305653"/>
                  <a:gd name="connsiteX43" fmla="*/ 165773 w 223891"/>
                  <a:gd name="connsiteY43" fmla="*/ 297965 h 305653"/>
                  <a:gd name="connsiteX44" fmla="*/ 165747 w 223891"/>
                  <a:gd name="connsiteY44" fmla="*/ 287864 h 305653"/>
                  <a:gd name="connsiteX45" fmla="*/ 61791 w 223891"/>
                  <a:gd name="connsiteY45" fmla="*/ 287864 h 3056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223891" h="305653">
                    <a:moveTo>
                      <a:pt x="97869" y="161"/>
                    </a:moveTo>
                    <a:cubicBezTo>
                      <a:pt x="107236" y="-75"/>
                      <a:pt x="116603" y="-23"/>
                      <a:pt x="125996" y="135"/>
                    </a:cubicBezTo>
                    <a:cubicBezTo>
                      <a:pt x="133710" y="35609"/>
                      <a:pt x="142002" y="70978"/>
                      <a:pt x="149925" y="106426"/>
                    </a:cubicBezTo>
                    <a:cubicBezTo>
                      <a:pt x="150398" y="109863"/>
                      <a:pt x="152313" y="112776"/>
                      <a:pt x="154045" y="115714"/>
                    </a:cubicBezTo>
                    <a:cubicBezTo>
                      <a:pt x="177449" y="154967"/>
                      <a:pt x="200277" y="194587"/>
                      <a:pt x="223891" y="233708"/>
                    </a:cubicBezTo>
                    <a:cubicBezTo>
                      <a:pt x="207938" y="250212"/>
                      <a:pt x="191303" y="266060"/>
                      <a:pt x="174957" y="282170"/>
                    </a:cubicBezTo>
                    <a:cubicBezTo>
                      <a:pt x="174747" y="289989"/>
                      <a:pt x="174852" y="297834"/>
                      <a:pt x="175167" y="305653"/>
                    </a:cubicBezTo>
                    <a:cubicBezTo>
                      <a:pt x="135127" y="305076"/>
                      <a:pt x="95114" y="305522"/>
                      <a:pt x="55074" y="305417"/>
                    </a:cubicBezTo>
                    <a:cubicBezTo>
                      <a:pt x="54471" y="304892"/>
                      <a:pt x="53264" y="303790"/>
                      <a:pt x="52660" y="303265"/>
                    </a:cubicBezTo>
                    <a:cubicBezTo>
                      <a:pt x="52686" y="297519"/>
                      <a:pt x="52660" y="291773"/>
                      <a:pt x="52660" y="286001"/>
                    </a:cubicBezTo>
                    <a:cubicBezTo>
                      <a:pt x="35002" y="268893"/>
                      <a:pt x="17790" y="251314"/>
                      <a:pt x="0" y="234364"/>
                    </a:cubicBezTo>
                    <a:cubicBezTo>
                      <a:pt x="21673" y="196633"/>
                      <a:pt x="44159" y="159375"/>
                      <a:pt x="66094" y="121802"/>
                    </a:cubicBezTo>
                    <a:cubicBezTo>
                      <a:pt x="68823" y="116764"/>
                      <a:pt x="72732" y="112146"/>
                      <a:pt x="73887" y="106426"/>
                    </a:cubicBezTo>
                    <a:cubicBezTo>
                      <a:pt x="81863" y="71004"/>
                      <a:pt x="90076" y="35609"/>
                      <a:pt x="97869" y="161"/>
                    </a:cubicBezTo>
                    <a:close/>
                    <a:moveTo>
                      <a:pt x="104664" y="13910"/>
                    </a:moveTo>
                    <a:cubicBezTo>
                      <a:pt x="97685" y="46235"/>
                      <a:pt x="90233" y="78482"/>
                      <a:pt x="83149" y="110781"/>
                    </a:cubicBezTo>
                    <a:cubicBezTo>
                      <a:pt x="82231" y="116239"/>
                      <a:pt x="78689" y="120621"/>
                      <a:pt x="76039" y="125291"/>
                    </a:cubicBezTo>
                    <a:cubicBezTo>
                      <a:pt x="54917" y="161159"/>
                      <a:pt x="33847" y="197027"/>
                      <a:pt x="12594" y="232842"/>
                    </a:cubicBezTo>
                    <a:cubicBezTo>
                      <a:pt x="27865" y="247640"/>
                      <a:pt x="42926" y="262675"/>
                      <a:pt x="58092" y="277604"/>
                    </a:cubicBezTo>
                    <a:cubicBezTo>
                      <a:pt x="93985" y="277552"/>
                      <a:pt x="129879" y="277709"/>
                      <a:pt x="165747" y="277552"/>
                    </a:cubicBezTo>
                    <a:cubicBezTo>
                      <a:pt x="180808" y="262570"/>
                      <a:pt x="195921" y="247667"/>
                      <a:pt x="211166" y="232868"/>
                    </a:cubicBezTo>
                    <a:cubicBezTo>
                      <a:pt x="189257" y="196056"/>
                      <a:pt x="167636" y="159060"/>
                      <a:pt x="145806" y="122169"/>
                    </a:cubicBezTo>
                    <a:cubicBezTo>
                      <a:pt x="143340" y="118233"/>
                      <a:pt x="140873" y="114114"/>
                      <a:pt x="140244" y="109417"/>
                    </a:cubicBezTo>
                    <a:cubicBezTo>
                      <a:pt x="132949" y="75753"/>
                      <a:pt x="124422" y="42300"/>
                      <a:pt x="118256" y="8400"/>
                    </a:cubicBezTo>
                    <a:lnTo>
                      <a:pt x="116445" y="8688"/>
                    </a:lnTo>
                    <a:cubicBezTo>
                      <a:pt x="117338" y="36002"/>
                      <a:pt x="116393" y="63369"/>
                      <a:pt x="116655" y="90709"/>
                    </a:cubicBezTo>
                    <a:cubicBezTo>
                      <a:pt x="116813" y="120385"/>
                      <a:pt x="116472" y="150060"/>
                      <a:pt x="116813" y="179736"/>
                    </a:cubicBezTo>
                    <a:cubicBezTo>
                      <a:pt x="127072" y="180418"/>
                      <a:pt x="135731" y="188473"/>
                      <a:pt x="139351" y="197788"/>
                    </a:cubicBezTo>
                    <a:cubicBezTo>
                      <a:pt x="141923" y="206735"/>
                      <a:pt x="141214" y="217440"/>
                      <a:pt x="134891" y="224761"/>
                    </a:cubicBezTo>
                    <a:cubicBezTo>
                      <a:pt x="129486" y="231740"/>
                      <a:pt x="120749" y="235938"/>
                      <a:pt x="111880" y="235151"/>
                    </a:cubicBezTo>
                    <a:cubicBezTo>
                      <a:pt x="101490" y="235676"/>
                      <a:pt x="92201" y="228670"/>
                      <a:pt x="87505" y="219801"/>
                    </a:cubicBezTo>
                    <a:cubicBezTo>
                      <a:pt x="84592" y="213977"/>
                      <a:pt x="84592" y="207207"/>
                      <a:pt x="85484" y="200910"/>
                    </a:cubicBezTo>
                    <a:cubicBezTo>
                      <a:pt x="87793" y="190178"/>
                      <a:pt x="97213" y="181152"/>
                      <a:pt x="108154" y="179657"/>
                    </a:cubicBezTo>
                    <a:cubicBezTo>
                      <a:pt x="108259" y="129699"/>
                      <a:pt x="108338" y="79742"/>
                      <a:pt x="108023" y="29784"/>
                    </a:cubicBezTo>
                    <a:cubicBezTo>
                      <a:pt x="107708" y="22463"/>
                      <a:pt x="109099" y="15038"/>
                      <a:pt x="107472" y="7822"/>
                    </a:cubicBezTo>
                    <a:cubicBezTo>
                      <a:pt x="105845" y="9475"/>
                      <a:pt x="104979" y="11627"/>
                      <a:pt x="104664" y="13910"/>
                    </a:cubicBezTo>
                    <a:close/>
                    <a:moveTo>
                      <a:pt x="106081" y="188499"/>
                    </a:moveTo>
                    <a:cubicBezTo>
                      <a:pt x="100650" y="190415"/>
                      <a:pt x="96242" y="194665"/>
                      <a:pt x="94222" y="200070"/>
                    </a:cubicBezTo>
                    <a:cubicBezTo>
                      <a:pt x="89263" y="210408"/>
                      <a:pt x="96557" y="223606"/>
                      <a:pt x="107315" y="226492"/>
                    </a:cubicBezTo>
                    <a:cubicBezTo>
                      <a:pt x="121457" y="231635"/>
                      <a:pt x="137331" y="215603"/>
                      <a:pt x="131952" y="201513"/>
                    </a:cubicBezTo>
                    <a:cubicBezTo>
                      <a:pt x="129014" y="191044"/>
                      <a:pt x="116314" y="184065"/>
                      <a:pt x="106081" y="188499"/>
                    </a:cubicBezTo>
                    <a:close/>
                    <a:moveTo>
                      <a:pt x="61791" y="287864"/>
                    </a:moveTo>
                    <a:cubicBezTo>
                      <a:pt x="61817" y="291248"/>
                      <a:pt x="61817" y="294633"/>
                      <a:pt x="61817" y="298018"/>
                    </a:cubicBezTo>
                    <a:cubicBezTo>
                      <a:pt x="96478" y="297965"/>
                      <a:pt x="131113" y="298044"/>
                      <a:pt x="165773" y="297965"/>
                    </a:cubicBezTo>
                    <a:cubicBezTo>
                      <a:pt x="165747" y="294607"/>
                      <a:pt x="165747" y="291222"/>
                      <a:pt x="165747" y="287864"/>
                    </a:cubicBezTo>
                    <a:cubicBezTo>
                      <a:pt x="131086" y="287864"/>
                      <a:pt x="96452" y="287864"/>
                      <a:pt x="61791" y="287864"/>
                    </a:cubicBezTo>
                    <a:close/>
                  </a:path>
                </a:pathLst>
              </a:custGeom>
              <a:grpFill/>
              <a:ln w="2609"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505F7637-CE65-1F6B-B181-42EEDBB33866}"/>
                  </a:ext>
                </a:extLst>
              </p:cNvPr>
              <p:cNvSpPr/>
              <p:nvPr/>
            </p:nvSpPr>
            <p:spPr>
              <a:xfrm>
                <a:off x="6556061" y="2094566"/>
                <a:ext cx="471421" cy="614421"/>
              </a:xfrm>
              <a:custGeom>
                <a:avLst/>
                <a:gdLst>
                  <a:gd name="connsiteX0" fmla="*/ 76511 w 471421"/>
                  <a:gd name="connsiteY0" fmla="*/ 925 h 614421"/>
                  <a:gd name="connsiteX1" fmla="*/ 82782 w 471421"/>
                  <a:gd name="connsiteY1" fmla="*/ 558 h 614421"/>
                  <a:gd name="connsiteX2" fmla="*/ 206469 w 471421"/>
                  <a:gd name="connsiteY2" fmla="*/ 65681 h 614421"/>
                  <a:gd name="connsiteX3" fmla="*/ 357785 w 471421"/>
                  <a:gd name="connsiteY3" fmla="*/ 191704 h 614421"/>
                  <a:gd name="connsiteX4" fmla="*/ 411574 w 471421"/>
                  <a:gd name="connsiteY4" fmla="*/ 259687 h 614421"/>
                  <a:gd name="connsiteX5" fmla="*/ 432433 w 471421"/>
                  <a:gd name="connsiteY5" fmla="*/ 296421 h 614421"/>
                  <a:gd name="connsiteX6" fmla="*/ 467435 w 471421"/>
                  <a:gd name="connsiteY6" fmla="*/ 378599 h 614421"/>
                  <a:gd name="connsiteX7" fmla="*/ 465992 w 471421"/>
                  <a:gd name="connsiteY7" fmla="*/ 467704 h 614421"/>
                  <a:gd name="connsiteX8" fmla="*/ 436133 w 471421"/>
                  <a:gd name="connsiteY8" fmla="*/ 539230 h 614421"/>
                  <a:gd name="connsiteX9" fmla="*/ 388746 w 471421"/>
                  <a:gd name="connsiteY9" fmla="*/ 587534 h 614421"/>
                  <a:gd name="connsiteX10" fmla="*/ 370511 w 471421"/>
                  <a:gd name="connsiteY10" fmla="*/ 600496 h 614421"/>
                  <a:gd name="connsiteX11" fmla="*/ 363794 w 471421"/>
                  <a:gd name="connsiteY11" fmla="*/ 614035 h 614421"/>
                  <a:gd name="connsiteX12" fmla="*/ 357050 w 471421"/>
                  <a:gd name="connsiteY12" fmla="*/ 612723 h 614421"/>
                  <a:gd name="connsiteX13" fmla="*/ 362167 w 471421"/>
                  <a:gd name="connsiteY13" fmla="*/ 577564 h 614421"/>
                  <a:gd name="connsiteX14" fmla="*/ 375653 w 471421"/>
                  <a:gd name="connsiteY14" fmla="*/ 563343 h 614421"/>
                  <a:gd name="connsiteX15" fmla="*/ 424325 w 471421"/>
                  <a:gd name="connsiteY15" fmla="*/ 484129 h 614421"/>
                  <a:gd name="connsiteX16" fmla="*/ 431751 w 471421"/>
                  <a:gd name="connsiteY16" fmla="*/ 390511 h 614421"/>
                  <a:gd name="connsiteX17" fmla="*/ 403335 w 471421"/>
                  <a:gd name="connsiteY17" fmla="*/ 309487 h 614421"/>
                  <a:gd name="connsiteX18" fmla="*/ 354531 w 471421"/>
                  <a:gd name="connsiteY18" fmla="*/ 231979 h 614421"/>
                  <a:gd name="connsiteX19" fmla="*/ 300481 w 471421"/>
                  <a:gd name="connsiteY19" fmla="*/ 170451 h 614421"/>
                  <a:gd name="connsiteX20" fmla="*/ 231474 w 471421"/>
                  <a:gd name="connsiteY20" fmla="*/ 111388 h 614421"/>
                  <a:gd name="connsiteX21" fmla="*/ 150135 w 471421"/>
                  <a:gd name="connsiteY21" fmla="*/ 59594 h 614421"/>
                  <a:gd name="connsiteX22" fmla="*/ 76458 w 471421"/>
                  <a:gd name="connsiteY22" fmla="*/ 15487 h 614421"/>
                  <a:gd name="connsiteX23" fmla="*/ 22040 w 471421"/>
                  <a:gd name="connsiteY23" fmla="*/ 40991 h 614421"/>
                  <a:gd name="connsiteX24" fmla="*/ 7084 w 471421"/>
                  <a:gd name="connsiteY24" fmla="*/ 52746 h 614421"/>
                  <a:gd name="connsiteX25" fmla="*/ 0 w 471421"/>
                  <a:gd name="connsiteY25" fmla="*/ 42670 h 614421"/>
                  <a:gd name="connsiteX26" fmla="*/ 23641 w 471421"/>
                  <a:gd name="connsiteY26" fmla="*/ 25510 h 614421"/>
                  <a:gd name="connsiteX27" fmla="*/ 76511 w 471421"/>
                  <a:gd name="connsiteY27" fmla="*/ 925 h 6144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71421" h="614421">
                    <a:moveTo>
                      <a:pt x="76511" y="925"/>
                    </a:moveTo>
                    <a:cubicBezTo>
                      <a:pt x="78505" y="400"/>
                      <a:pt x="80788" y="-649"/>
                      <a:pt x="82782" y="558"/>
                    </a:cubicBezTo>
                    <a:cubicBezTo>
                      <a:pt x="125708" y="18872"/>
                      <a:pt x="166324" y="42067"/>
                      <a:pt x="206469" y="65681"/>
                    </a:cubicBezTo>
                    <a:cubicBezTo>
                      <a:pt x="263301" y="99240"/>
                      <a:pt x="312944" y="143609"/>
                      <a:pt x="357785" y="191704"/>
                    </a:cubicBezTo>
                    <a:cubicBezTo>
                      <a:pt x="377333" y="212983"/>
                      <a:pt x="395883" y="235364"/>
                      <a:pt x="411574" y="259687"/>
                    </a:cubicBezTo>
                    <a:cubicBezTo>
                      <a:pt x="419261" y="271494"/>
                      <a:pt x="425559" y="284141"/>
                      <a:pt x="432433" y="296421"/>
                    </a:cubicBezTo>
                    <a:cubicBezTo>
                      <a:pt x="446707" y="322580"/>
                      <a:pt x="461111" y="349265"/>
                      <a:pt x="467435" y="378599"/>
                    </a:cubicBezTo>
                    <a:cubicBezTo>
                      <a:pt x="473994" y="407933"/>
                      <a:pt x="471712" y="438448"/>
                      <a:pt x="465992" y="467704"/>
                    </a:cubicBezTo>
                    <a:cubicBezTo>
                      <a:pt x="460849" y="493182"/>
                      <a:pt x="451115" y="517898"/>
                      <a:pt x="436133" y="539230"/>
                    </a:cubicBezTo>
                    <a:cubicBezTo>
                      <a:pt x="423171" y="557833"/>
                      <a:pt x="406746" y="573838"/>
                      <a:pt x="388746" y="587534"/>
                    </a:cubicBezTo>
                    <a:cubicBezTo>
                      <a:pt x="382397" y="591444"/>
                      <a:pt x="376178" y="595616"/>
                      <a:pt x="370511" y="600496"/>
                    </a:cubicBezTo>
                    <a:cubicBezTo>
                      <a:pt x="367388" y="604511"/>
                      <a:pt x="366890" y="609994"/>
                      <a:pt x="363794" y="614035"/>
                    </a:cubicBezTo>
                    <a:cubicBezTo>
                      <a:pt x="361485" y="615216"/>
                      <a:pt x="359202" y="613379"/>
                      <a:pt x="357050" y="612723"/>
                    </a:cubicBezTo>
                    <a:cubicBezTo>
                      <a:pt x="352275" y="601100"/>
                      <a:pt x="355214" y="587613"/>
                      <a:pt x="362167" y="577564"/>
                    </a:cubicBezTo>
                    <a:cubicBezTo>
                      <a:pt x="365945" y="572185"/>
                      <a:pt x="371167" y="568092"/>
                      <a:pt x="375653" y="563343"/>
                    </a:cubicBezTo>
                    <a:cubicBezTo>
                      <a:pt x="397877" y="541329"/>
                      <a:pt x="415509" y="514277"/>
                      <a:pt x="424325" y="484129"/>
                    </a:cubicBezTo>
                    <a:cubicBezTo>
                      <a:pt x="433141" y="453877"/>
                      <a:pt x="434794" y="421787"/>
                      <a:pt x="431751" y="390511"/>
                    </a:cubicBezTo>
                    <a:cubicBezTo>
                      <a:pt x="428838" y="361649"/>
                      <a:pt x="417293" y="334597"/>
                      <a:pt x="403335" y="309487"/>
                    </a:cubicBezTo>
                    <a:cubicBezTo>
                      <a:pt x="388615" y="282698"/>
                      <a:pt x="372846" y="256460"/>
                      <a:pt x="354531" y="231979"/>
                    </a:cubicBezTo>
                    <a:cubicBezTo>
                      <a:pt x="338185" y="210070"/>
                      <a:pt x="319871" y="189710"/>
                      <a:pt x="300481" y="170451"/>
                    </a:cubicBezTo>
                    <a:cubicBezTo>
                      <a:pt x="279123" y="148962"/>
                      <a:pt x="256295" y="128837"/>
                      <a:pt x="231474" y="111388"/>
                    </a:cubicBezTo>
                    <a:cubicBezTo>
                      <a:pt x="205236" y="92812"/>
                      <a:pt x="177344" y="76728"/>
                      <a:pt x="150135" y="59594"/>
                    </a:cubicBezTo>
                    <a:cubicBezTo>
                      <a:pt x="125970" y="44245"/>
                      <a:pt x="101490" y="29420"/>
                      <a:pt x="76458" y="15487"/>
                    </a:cubicBezTo>
                    <a:cubicBezTo>
                      <a:pt x="57068" y="20788"/>
                      <a:pt x="38072" y="28685"/>
                      <a:pt x="22040" y="40991"/>
                    </a:cubicBezTo>
                    <a:cubicBezTo>
                      <a:pt x="16924" y="44717"/>
                      <a:pt x="12175" y="48968"/>
                      <a:pt x="7084" y="52746"/>
                    </a:cubicBezTo>
                    <a:cubicBezTo>
                      <a:pt x="4749" y="49361"/>
                      <a:pt x="2361" y="46029"/>
                      <a:pt x="0" y="42670"/>
                    </a:cubicBezTo>
                    <a:cubicBezTo>
                      <a:pt x="7084" y="35901"/>
                      <a:pt x="15638" y="31047"/>
                      <a:pt x="23641" y="25510"/>
                    </a:cubicBezTo>
                    <a:cubicBezTo>
                      <a:pt x="39410" y="13861"/>
                      <a:pt x="58301" y="7642"/>
                      <a:pt x="76511" y="925"/>
                    </a:cubicBezTo>
                    <a:close/>
                  </a:path>
                </a:pathLst>
              </a:custGeom>
              <a:grpFill/>
              <a:ln w="2609"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585F24EE-561A-281B-0A46-47D971377072}"/>
                  </a:ext>
                </a:extLst>
              </p:cNvPr>
              <p:cNvSpPr/>
              <p:nvPr/>
            </p:nvSpPr>
            <p:spPr>
              <a:xfrm>
                <a:off x="6570545" y="2119602"/>
                <a:ext cx="66343" cy="39044"/>
              </a:xfrm>
              <a:custGeom>
                <a:avLst/>
                <a:gdLst>
                  <a:gd name="connsiteX0" fmla="*/ 0 w 66343"/>
                  <a:gd name="connsiteY0" fmla="*/ 32459 h 39044"/>
                  <a:gd name="connsiteX1" fmla="*/ 60610 w 66343"/>
                  <a:gd name="connsiteY1" fmla="*/ 212 h 39044"/>
                  <a:gd name="connsiteX2" fmla="*/ 63444 w 66343"/>
                  <a:gd name="connsiteY2" fmla="*/ 9291 h 39044"/>
                  <a:gd name="connsiteX3" fmla="*/ 29833 w 66343"/>
                  <a:gd name="connsiteY3" fmla="*/ 22410 h 39044"/>
                  <a:gd name="connsiteX4" fmla="*/ 6743 w 66343"/>
                  <a:gd name="connsiteY4" fmla="*/ 39045 h 39044"/>
                  <a:gd name="connsiteX5" fmla="*/ 0 w 66343"/>
                  <a:gd name="connsiteY5" fmla="*/ 32459 h 39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343" h="39044">
                    <a:moveTo>
                      <a:pt x="0" y="32459"/>
                    </a:moveTo>
                    <a:cubicBezTo>
                      <a:pt x="16032" y="15457"/>
                      <a:pt x="38465" y="6247"/>
                      <a:pt x="60610" y="212"/>
                    </a:cubicBezTo>
                    <a:cubicBezTo>
                      <a:pt x="66042" y="-1493"/>
                      <a:pt x="68823" y="7585"/>
                      <a:pt x="63444" y="9291"/>
                    </a:cubicBezTo>
                    <a:cubicBezTo>
                      <a:pt x="52004" y="13017"/>
                      <a:pt x="40486" y="16716"/>
                      <a:pt x="29833" y="22410"/>
                    </a:cubicBezTo>
                    <a:cubicBezTo>
                      <a:pt x="21096" y="26398"/>
                      <a:pt x="14274" y="33299"/>
                      <a:pt x="6743" y="39045"/>
                    </a:cubicBezTo>
                    <a:cubicBezTo>
                      <a:pt x="4513" y="36815"/>
                      <a:pt x="2256" y="34637"/>
                      <a:pt x="0" y="32459"/>
                    </a:cubicBezTo>
                    <a:close/>
                  </a:path>
                </a:pathLst>
              </a:custGeom>
              <a:grpFill/>
              <a:ln w="2609"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72D4FA00-AEAA-0FE2-26C5-F1C2EB3DBC72}"/>
                  </a:ext>
                </a:extLst>
              </p:cNvPr>
              <p:cNvSpPr/>
              <p:nvPr/>
            </p:nvSpPr>
            <p:spPr>
              <a:xfrm>
                <a:off x="6516311" y="2157545"/>
                <a:ext cx="54627" cy="66356"/>
              </a:xfrm>
              <a:custGeom>
                <a:avLst/>
                <a:gdLst>
                  <a:gd name="connsiteX0" fmla="*/ 236 w 54627"/>
                  <a:gd name="connsiteY0" fmla="*/ 47491 h 66356"/>
                  <a:gd name="connsiteX1" fmla="*/ 48278 w 54627"/>
                  <a:gd name="connsiteY1" fmla="*/ 0 h 66356"/>
                  <a:gd name="connsiteX2" fmla="*/ 54627 w 54627"/>
                  <a:gd name="connsiteY2" fmla="*/ 7478 h 66356"/>
                  <a:gd name="connsiteX3" fmla="*/ 9865 w 54627"/>
                  <a:gd name="connsiteY3" fmla="*/ 51716 h 66356"/>
                  <a:gd name="connsiteX4" fmla="*/ 9839 w 54627"/>
                  <a:gd name="connsiteY4" fmla="*/ 66330 h 66356"/>
                  <a:gd name="connsiteX5" fmla="*/ 26 w 54627"/>
                  <a:gd name="connsiteY5" fmla="*/ 66357 h 66356"/>
                  <a:gd name="connsiteX6" fmla="*/ 236 w 54627"/>
                  <a:gd name="connsiteY6" fmla="*/ 47491 h 663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627" h="66356">
                    <a:moveTo>
                      <a:pt x="236" y="47491"/>
                    </a:moveTo>
                    <a:cubicBezTo>
                      <a:pt x="16110" y="31538"/>
                      <a:pt x="32351" y="15927"/>
                      <a:pt x="48278" y="0"/>
                    </a:cubicBezTo>
                    <a:cubicBezTo>
                      <a:pt x="50403" y="2493"/>
                      <a:pt x="52502" y="4985"/>
                      <a:pt x="54627" y="7478"/>
                    </a:cubicBezTo>
                    <a:cubicBezTo>
                      <a:pt x="39908" y="22434"/>
                      <a:pt x="24742" y="36917"/>
                      <a:pt x="9865" y="51716"/>
                    </a:cubicBezTo>
                    <a:cubicBezTo>
                      <a:pt x="9839" y="56570"/>
                      <a:pt x="9839" y="61450"/>
                      <a:pt x="9839" y="66330"/>
                    </a:cubicBezTo>
                    <a:cubicBezTo>
                      <a:pt x="6559" y="66330"/>
                      <a:pt x="3279" y="66330"/>
                      <a:pt x="26" y="66357"/>
                    </a:cubicBezTo>
                    <a:cubicBezTo>
                      <a:pt x="-106" y="60033"/>
                      <a:pt x="314" y="53762"/>
                      <a:pt x="236" y="47491"/>
                    </a:cubicBezTo>
                    <a:close/>
                  </a:path>
                </a:pathLst>
              </a:custGeom>
              <a:grpFill/>
              <a:ln w="2609"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DD25D501-876D-3C49-9C3A-3BF504FC54A1}"/>
                  </a:ext>
                </a:extLst>
              </p:cNvPr>
              <p:cNvSpPr/>
              <p:nvPr/>
            </p:nvSpPr>
            <p:spPr>
              <a:xfrm>
                <a:off x="6698063" y="2188296"/>
                <a:ext cx="258892" cy="400467"/>
              </a:xfrm>
              <a:custGeom>
                <a:avLst/>
                <a:gdLst>
                  <a:gd name="connsiteX0" fmla="*/ 0 w 258892"/>
                  <a:gd name="connsiteY0" fmla="*/ 2493 h 400467"/>
                  <a:gd name="connsiteX1" fmla="*/ 1915 w 258892"/>
                  <a:gd name="connsiteY1" fmla="*/ 0 h 400467"/>
                  <a:gd name="connsiteX2" fmla="*/ 110253 w 258892"/>
                  <a:gd name="connsiteY2" fmla="*/ 71945 h 400467"/>
                  <a:gd name="connsiteX3" fmla="*/ 169394 w 258892"/>
                  <a:gd name="connsiteY3" fmla="*/ 126993 h 400467"/>
                  <a:gd name="connsiteX4" fmla="*/ 217436 w 258892"/>
                  <a:gd name="connsiteY4" fmla="*/ 192904 h 400467"/>
                  <a:gd name="connsiteX5" fmla="*/ 252963 w 258892"/>
                  <a:gd name="connsiteY5" fmla="*/ 270149 h 400467"/>
                  <a:gd name="connsiteX6" fmla="*/ 258893 w 258892"/>
                  <a:gd name="connsiteY6" fmla="*/ 303813 h 400467"/>
                  <a:gd name="connsiteX7" fmla="*/ 239188 w 258892"/>
                  <a:gd name="connsiteY7" fmla="*/ 387513 h 400467"/>
                  <a:gd name="connsiteX8" fmla="*/ 228299 w 258892"/>
                  <a:gd name="connsiteY8" fmla="*/ 396355 h 400467"/>
                  <a:gd name="connsiteX9" fmla="*/ 188260 w 258892"/>
                  <a:gd name="connsiteY9" fmla="*/ 398428 h 400467"/>
                  <a:gd name="connsiteX10" fmla="*/ 197758 w 258892"/>
                  <a:gd name="connsiteY10" fmla="*/ 378854 h 400467"/>
                  <a:gd name="connsiteX11" fmla="*/ 209880 w 258892"/>
                  <a:gd name="connsiteY11" fmla="*/ 267709 h 400467"/>
                  <a:gd name="connsiteX12" fmla="*/ 184770 w 258892"/>
                  <a:gd name="connsiteY12" fmla="*/ 197417 h 400467"/>
                  <a:gd name="connsiteX13" fmla="*/ 81391 w 258892"/>
                  <a:gd name="connsiteY13" fmla="*/ 63339 h 400467"/>
                  <a:gd name="connsiteX14" fmla="*/ 7583 w 258892"/>
                  <a:gd name="connsiteY14" fmla="*/ 5510 h 400467"/>
                  <a:gd name="connsiteX15" fmla="*/ 0 w 258892"/>
                  <a:gd name="connsiteY15" fmla="*/ 2493 h 400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58892" h="400467">
                    <a:moveTo>
                      <a:pt x="0" y="2493"/>
                    </a:moveTo>
                    <a:cubicBezTo>
                      <a:pt x="472" y="1863"/>
                      <a:pt x="1417" y="630"/>
                      <a:pt x="1915" y="0"/>
                    </a:cubicBezTo>
                    <a:cubicBezTo>
                      <a:pt x="39751" y="21227"/>
                      <a:pt x="76668" y="44395"/>
                      <a:pt x="110253" y="71945"/>
                    </a:cubicBezTo>
                    <a:cubicBezTo>
                      <a:pt x="131165" y="88974"/>
                      <a:pt x="150686" y="107577"/>
                      <a:pt x="169394" y="126993"/>
                    </a:cubicBezTo>
                    <a:cubicBezTo>
                      <a:pt x="187945" y="146961"/>
                      <a:pt x="203635" y="169447"/>
                      <a:pt x="217436" y="192904"/>
                    </a:cubicBezTo>
                    <a:cubicBezTo>
                      <a:pt x="231710" y="217437"/>
                      <a:pt x="243885" y="243229"/>
                      <a:pt x="252963" y="270149"/>
                    </a:cubicBezTo>
                    <a:cubicBezTo>
                      <a:pt x="256873" y="280959"/>
                      <a:pt x="257240" y="292557"/>
                      <a:pt x="258893" y="303813"/>
                    </a:cubicBezTo>
                    <a:cubicBezTo>
                      <a:pt x="258893" y="332596"/>
                      <a:pt x="254485" y="362587"/>
                      <a:pt x="239188" y="387513"/>
                    </a:cubicBezTo>
                    <a:cubicBezTo>
                      <a:pt x="235961" y="390898"/>
                      <a:pt x="232104" y="393679"/>
                      <a:pt x="228299" y="396355"/>
                    </a:cubicBezTo>
                    <a:cubicBezTo>
                      <a:pt x="215547" y="401078"/>
                      <a:pt x="201457" y="401682"/>
                      <a:pt x="188260" y="398428"/>
                    </a:cubicBezTo>
                    <a:cubicBezTo>
                      <a:pt x="191172" y="391790"/>
                      <a:pt x="194924" y="385519"/>
                      <a:pt x="197758" y="378854"/>
                    </a:cubicBezTo>
                    <a:cubicBezTo>
                      <a:pt x="212661" y="344063"/>
                      <a:pt x="216387" y="304889"/>
                      <a:pt x="209880" y="267709"/>
                    </a:cubicBezTo>
                    <a:cubicBezTo>
                      <a:pt x="204475" y="243334"/>
                      <a:pt x="195737" y="219798"/>
                      <a:pt x="184770" y="197417"/>
                    </a:cubicBezTo>
                    <a:cubicBezTo>
                      <a:pt x="159555" y="146462"/>
                      <a:pt x="122979" y="101805"/>
                      <a:pt x="81391" y="63339"/>
                    </a:cubicBezTo>
                    <a:cubicBezTo>
                      <a:pt x="58328" y="42217"/>
                      <a:pt x="33690" y="22749"/>
                      <a:pt x="7583" y="5510"/>
                    </a:cubicBezTo>
                    <a:cubicBezTo>
                      <a:pt x="5221" y="4067"/>
                      <a:pt x="2912" y="2204"/>
                      <a:pt x="0" y="2493"/>
                    </a:cubicBezTo>
                    <a:close/>
                  </a:path>
                </a:pathLst>
              </a:custGeom>
              <a:grpFill/>
              <a:ln w="2609"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F73EB36E-D45A-4559-1EBC-7B5B7E0E8148}"/>
                  </a:ext>
                </a:extLst>
              </p:cNvPr>
              <p:cNvSpPr/>
              <p:nvPr/>
            </p:nvSpPr>
            <p:spPr>
              <a:xfrm>
                <a:off x="6360114" y="2231654"/>
                <a:ext cx="74254" cy="552801"/>
              </a:xfrm>
              <a:custGeom>
                <a:avLst/>
                <a:gdLst>
                  <a:gd name="connsiteX0" fmla="*/ 12621 w 74254"/>
                  <a:gd name="connsiteY0" fmla="*/ 13 h 552801"/>
                  <a:gd name="connsiteX1" fmla="*/ 74254 w 74254"/>
                  <a:gd name="connsiteY1" fmla="*/ 92 h 552801"/>
                  <a:gd name="connsiteX2" fmla="*/ 74176 w 74254"/>
                  <a:gd name="connsiteY2" fmla="*/ 427487 h 552801"/>
                  <a:gd name="connsiteX3" fmla="*/ 73887 w 74254"/>
                  <a:gd name="connsiteY3" fmla="*/ 528426 h 552801"/>
                  <a:gd name="connsiteX4" fmla="*/ 49275 w 74254"/>
                  <a:gd name="connsiteY4" fmla="*/ 552801 h 552801"/>
                  <a:gd name="connsiteX5" fmla="*/ 0 w 74254"/>
                  <a:gd name="connsiteY5" fmla="*/ 503736 h 552801"/>
                  <a:gd name="connsiteX6" fmla="*/ 12621 w 74254"/>
                  <a:gd name="connsiteY6" fmla="*/ 491089 h 552801"/>
                  <a:gd name="connsiteX7" fmla="*/ 12621 w 74254"/>
                  <a:gd name="connsiteY7" fmla="*/ 13 h 5528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4254" h="552801">
                    <a:moveTo>
                      <a:pt x="12621" y="13"/>
                    </a:moveTo>
                    <a:cubicBezTo>
                      <a:pt x="33165" y="66"/>
                      <a:pt x="53710" y="-92"/>
                      <a:pt x="74254" y="92"/>
                    </a:cubicBezTo>
                    <a:cubicBezTo>
                      <a:pt x="74071" y="142566"/>
                      <a:pt x="74228" y="285013"/>
                      <a:pt x="74176" y="427487"/>
                    </a:cubicBezTo>
                    <a:cubicBezTo>
                      <a:pt x="73992" y="461151"/>
                      <a:pt x="74543" y="494788"/>
                      <a:pt x="73887" y="528426"/>
                    </a:cubicBezTo>
                    <a:cubicBezTo>
                      <a:pt x="65464" y="536324"/>
                      <a:pt x="57514" y="544720"/>
                      <a:pt x="49275" y="552801"/>
                    </a:cubicBezTo>
                    <a:cubicBezTo>
                      <a:pt x="32719" y="536586"/>
                      <a:pt x="16425" y="520082"/>
                      <a:pt x="0" y="503736"/>
                    </a:cubicBezTo>
                    <a:cubicBezTo>
                      <a:pt x="4198" y="499485"/>
                      <a:pt x="8422" y="495313"/>
                      <a:pt x="12621" y="491089"/>
                    </a:cubicBezTo>
                    <a:cubicBezTo>
                      <a:pt x="12568" y="327414"/>
                      <a:pt x="12621" y="163740"/>
                      <a:pt x="12621" y="13"/>
                    </a:cubicBezTo>
                    <a:close/>
                  </a:path>
                </a:pathLst>
              </a:custGeom>
              <a:grpFill/>
              <a:ln w="2609"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C3CD80C6-9C76-103B-9619-019D2D93198C}"/>
                  </a:ext>
                </a:extLst>
              </p:cNvPr>
              <p:cNvSpPr/>
              <p:nvPr/>
            </p:nvSpPr>
            <p:spPr>
              <a:xfrm>
                <a:off x="6411515" y="2231458"/>
                <a:ext cx="32220" cy="559714"/>
              </a:xfrm>
              <a:custGeom>
                <a:avLst/>
                <a:gdLst>
                  <a:gd name="connsiteX0" fmla="*/ 26081 w 32220"/>
                  <a:gd name="connsiteY0" fmla="*/ 0 h 559714"/>
                  <a:gd name="connsiteX1" fmla="*/ 32221 w 32220"/>
                  <a:gd name="connsiteY1" fmla="*/ 367 h 559714"/>
                  <a:gd name="connsiteX2" fmla="*/ 32116 w 32220"/>
                  <a:gd name="connsiteY2" fmla="*/ 531955 h 559714"/>
                  <a:gd name="connsiteX3" fmla="*/ 4303 w 32220"/>
                  <a:gd name="connsiteY3" fmla="*/ 559715 h 559714"/>
                  <a:gd name="connsiteX4" fmla="*/ 0 w 32220"/>
                  <a:gd name="connsiteY4" fmla="*/ 554992 h 559714"/>
                  <a:gd name="connsiteX5" fmla="*/ 25897 w 32220"/>
                  <a:gd name="connsiteY5" fmla="*/ 529305 h 559714"/>
                  <a:gd name="connsiteX6" fmla="*/ 26081 w 32220"/>
                  <a:gd name="connsiteY6" fmla="*/ 0 h 559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220" h="559714">
                    <a:moveTo>
                      <a:pt x="26081" y="0"/>
                    </a:moveTo>
                    <a:cubicBezTo>
                      <a:pt x="28127" y="131"/>
                      <a:pt x="30174" y="236"/>
                      <a:pt x="32221" y="367"/>
                    </a:cubicBezTo>
                    <a:cubicBezTo>
                      <a:pt x="32011" y="177554"/>
                      <a:pt x="32247" y="354768"/>
                      <a:pt x="32116" y="531955"/>
                    </a:cubicBezTo>
                    <a:cubicBezTo>
                      <a:pt x="22801" y="541164"/>
                      <a:pt x="13565" y="550479"/>
                      <a:pt x="4303" y="559715"/>
                    </a:cubicBezTo>
                    <a:cubicBezTo>
                      <a:pt x="2860" y="558141"/>
                      <a:pt x="1417" y="556566"/>
                      <a:pt x="0" y="554992"/>
                    </a:cubicBezTo>
                    <a:cubicBezTo>
                      <a:pt x="8842" y="546648"/>
                      <a:pt x="17239" y="537858"/>
                      <a:pt x="25897" y="529305"/>
                    </a:cubicBezTo>
                    <a:cubicBezTo>
                      <a:pt x="26002" y="352905"/>
                      <a:pt x="25661" y="176426"/>
                      <a:pt x="26081" y="0"/>
                    </a:cubicBezTo>
                    <a:close/>
                  </a:path>
                </a:pathLst>
              </a:custGeom>
              <a:grpFill/>
              <a:ln w="2609"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E9BC0199-1FA4-EDE4-5058-16CB27D7FAE8}"/>
                  </a:ext>
                </a:extLst>
              </p:cNvPr>
              <p:cNvSpPr/>
              <p:nvPr/>
            </p:nvSpPr>
            <p:spPr>
              <a:xfrm>
                <a:off x="6391784" y="2231694"/>
                <a:ext cx="71499" cy="593089"/>
              </a:xfrm>
              <a:custGeom>
                <a:avLst/>
                <a:gdLst>
                  <a:gd name="connsiteX0" fmla="*/ 65176 w 71499"/>
                  <a:gd name="connsiteY0" fmla="*/ 537150 h 593089"/>
                  <a:gd name="connsiteX1" fmla="*/ 65150 w 71499"/>
                  <a:gd name="connsiteY1" fmla="*/ 0 h 593089"/>
                  <a:gd name="connsiteX2" fmla="*/ 71394 w 71499"/>
                  <a:gd name="connsiteY2" fmla="*/ 0 h 593089"/>
                  <a:gd name="connsiteX3" fmla="*/ 71499 w 71499"/>
                  <a:gd name="connsiteY3" fmla="*/ 539590 h 593089"/>
                  <a:gd name="connsiteX4" fmla="*/ 17999 w 71499"/>
                  <a:gd name="connsiteY4" fmla="*/ 593090 h 593089"/>
                  <a:gd name="connsiteX5" fmla="*/ 0 w 71499"/>
                  <a:gd name="connsiteY5" fmla="*/ 574618 h 593089"/>
                  <a:gd name="connsiteX6" fmla="*/ 14195 w 71499"/>
                  <a:gd name="connsiteY6" fmla="*/ 560528 h 593089"/>
                  <a:gd name="connsiteX7" fmla="*/ 18577 w 71499"/>
                  <a:gd name="connsiteY7" fmla="*/ 564910 h 593089"/>
                  <a:gd name="connsiteX8" fmla="*/ 8659 w 71499"/>
                  <a:gd name="connsiteY8" fmla="*/ 574854 h 593089"/>
                  <a:gd name="connsiteX9" fmla="*/ 18341 w 71499"/>
                  <a:gd name="connsiteY9" fmla="*/ 584116 h 593089"/>
                  <a:gd name="connsiteX10" fmla="*/ 65176 w 71499"/>
                  <a:gd name="connsiteY10" fmla="*/ 537150 h 593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1499" h="593089">
                    <a:moveTo>
                      <a:pt x="65176" y="537150"/>
                    </a:moveTo>
                    <a:cubicBezTo>
                      <a:pt x="65150" y="358100"/>
                      <a:pt x="65150" y="179050"/>
                      <a:pt x="65150" y="0"/>
                    </a:cubicBezTo>
                    <a:cubicBezTo>
                      <a:pt x="66724" y="0"/>
                      <a:pt x="69846" y="0"/>
                      <a:pt x="71394" y="0"/>
                    </a:cubicBezTo>
                    <a:cubicBezTo>
                      <a:pt x="71473" y="179863"/>
                      <a:pt x="71289" y="359727"/>
                      <a:pt x="71499" y="539590"/>
                    </a:cubicBezTo>
                    <a:cubicBezTo>
                      <a:pt x="53815" y="557537"/>
                      <a:pt x="35946" y="575379"/>
                      <a:pt x="17999" y="593090"/>
                    </a:cubicBezTo>
                    <a:cubicBezTo>
                      <a:pt x="12148" y="586793"/>
                      <a:pt x="5615" y="581125"/>
                      <a:pt x="0" y="574618"/>
                    </a:cubicBezTo>
                    <a:cubicBezTo>
                      <a:pt x="4854" y="570053"/>
                      <a:pt x="9472" y="565225"/>
                      <a:pt x="14195" y="560528"/>
                    </a:cubicBezTo>
                    <a:cubicBezTo>
                      <a:pt x="15638" y="561971"/>
                      <a:pt x="17107" y="563467"/>
                      <a:pt x="18577" y="564910"/>
                    </a:cubicBezTo>
                    <a:cubicBezTo>
                      <a:pt x="15271" y="568216"/>
                      <a:pt x="11965" y="571522"/>
                      <a:pt x="8659" y="574854"/>
                    </a:cubicBezTo>
                    <a:cubicBezTo>
                      <a:pt x="11781" y="578029"/>
                      <a:pt x="14930" y="581230"/>
                      <a:pt x="18341" y="584116"/>
                    </a:cubicBezTo>
                    <a:cubicBezTo>
                      <a:pt x="33795" y="568321"/>
                      <a:pt x="49590" y="552840"/>
                      <a:pt x="65176" y="537150"/>
                    </a:cubicBezTo>
                    <a:close/>
                  </a:path>
                </a:pathLst>
              </a:custGeom>
              <a:grpFill/>
              <a:ln w="2609"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B6E8A549-F804-B424-52B8-BA22664AFB2F}"/>
                  </a:ext>
                </a:extLst>
              </p:cNvPr>
              <p:cNvSpPr/>
              <p:nvPr/>
            </p:nvSpPr>
            <p:spPr>
              <a:xfrm>
                <a:off x="6292682" y="2231668"/>
                <a:ext cx="237115" cy="707436"/>
              </a:xfrm>
              <a:custGeom>
                <a:avLst/>
                <a:gdLst>
                  <a:gd name="connsiteX0" fmla="*/ 173829 w 237115"/>
                  <a:gd name="connsiteY0" fmla="*/ 26 h 707436"/>
                  <a:gd name="connsiteX1" fmla="*/ 236144 w 237115"/>
                  <a:gd name="connsiteY1" fmla="*/ 0 h 707436"/>
                  <a:gd name="connsiteX2" fmla="*/ 236144 w 237115"/>
                  <a:gd name="connsiteY2" fmla="*/ 500206 h 707436"/>
                  <a:gd name="connsiteX3" fmla="*/ 218932 w 237115"/>
                  <a:gd name="connsiteY3" fmla="*/ 500233 h 707436"/>
                  <a:gd name="connsiteX4" fmla="*/ 218958 w 237115"/>
                  <a:gd name="connsiteY4" fmla="*/ 585428 h 707436"/>
                  <a:gd name="connsiteX5" fmla="*/ 236932 w 237115"/>
                  <a:gd name="connsiteY5" fmla="*/ 585402 h 707436"/>
                  <a:gd name="connsiteX6" fmla="*/ 237115 w 237115"/>
                  <a:gd name="connsiteY6" fmla="*/ 604871 h 707436"/>
                  <a:gd name="connsiteX7" fmla="*/ 134786 w 237115"/>
                  <a:gd name="connsiteY7" fmla="*/ 707436 h 707436"/>
                  <a:gd name="connsiteX8" fmla="*/ 73257 w 237115"/>
                  <a:gd name="connsiteY8" fmla="*/ 645934 h 707436"/>
                  <a:gd name="connsiteX9" fmla="*/ 0 w 237115"/>
                  <a:gd name="connsiteY9" fmla="*/ 572021 h 707436"/>
                  <a:gd name="connsiteX10" fmla="*/ 62237 w 237115"/>
                  <a:gd name="connsiteY10" fmla="*/ 509679 h 707436"/>
                  <a:gd name="connsiteX11" fmla="*/ 111040 w 237115"/>
                  <a:gd name="connsiteY11" fmla="*/ 558560 h 707436"/>
                  <a:gd name="connsiteX12" fmla="*/ 94117 w 237115"/>
                  <a:gd name="connsiteY12" fmla="*/ 575432 h 707436"/>
                  <a:gd name="connsiteX13" fmla="*/ 116629 w 237115"/>
                  <a:gd name="connsiteY13" fmla="*/ 597918 h 707436"/>
                  <a:gd name="connsiteX14" fmla="*/ 173829 w 237115"/>
                  <a:gd name="connsiteY14" fmla="*/ 541060 h 707436"/>
                  <a:gd name="connsiteX15" fmla="*/ 173829 w 237115"/>
                  <a:gd name="connsiteY15" fmla="*/ 26 h 707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37115" h="707436">
                    <a:moveTo>
                      <a:pt x="173829" y="26"/>
                    </a:moveTo>
                    <a:cubicBezTo>
                      <a:pt x="194609" y="0"/>
                      <a:pt x="215390" y="0"/>
                      <a:pt x="236144" y="0"/>
                    </a:cubicBezTo>
                    <a:cubicBezTo>
                      <a:pt x="236171" y="166744"/>
                      <a:pt x="236171" y="333462"/>
                      <a:pt x="236144" y="500206"/>
                    </a:cubicBezTo>
                    <a:cubicBezTo>
                      <a:pt x="230398" y="500206"/>
                      <a:pt x="224678" y="500180"/>
                      <a:pt x="218932" y="500233"/>
                    </a:cubicBezTo>
                    <a:cubicBezTo>
                      <a:pt x="218985" y="528623"/>
                      <a:pt x="218958" y="557012"/>
                      <a:pt x="218958" y="585428"/>
                    </a:cubicBezTo>
                    <a:cubicBezTo>
                      <a:pt x="224941" y="585402"/>
                      <a:pt x="230923" y="585402"/>
                      <a:pt x="236932" y="585402"/>
                    </a:cubicBezTo>
                    <a:cubicBezTo>
                      <a:pt x="236958" y="591883"/>
                      <a:pt x="236774" y="598390"/>
                      <a:pt x="237115" y="604871"/>
                    </a:cubicBezTo>
                    <a:cubicBezTo>
                      <a:pt x="202848" y="638928"/>
                      <a:pt x="169132" y="673484"/>
                      <a:pt x="134786" y="707436"/>
                    </a:cubicBezTo>
                    <a:cubicBezTo>
                      <a:pt x="113874" y="687312"/>
                      <a:pt x="93854" y="666321"/>
                      <a:pt x="73257" y="645934"/>
                    </a:cubicBezTo>
                    <a:cubicBezTo>
                      <a:pt x="48803" y="621322"/>
                      <a:pt x="23956" y="597104"/>
                      <a:pt x="0" y="572021"/>
                    </a:cubicBezTo>
                    <a:cubicBezTo>
                      <a:pt x="20545" y="551056"/>
                      <a:pt x="41509" y="530459"/>
                      <a:pt x="62237" y="509679"/>
                    </a:cubicBezTo>
                    <a:cubicBezTo>
                      <a:pt x="78531" y="525946"/>
                      <a:pt x="94825" y="542214"/>
                      <a:pt x="111040" y="558560"/>
                    </a:cubicBezTo>
                    <a:cubicBezTo>
                      <a:pt x="105399" y="564175"/>
                      <a:pt x="99784" y="569817"/>
                      <a:pt x="94117" y="575432"/>
                    </a:cubicBezTo>
                    <a:cubicBezTo>
                      <a:pt x="101411" y="583172"/>
                      <a:pt x="109204" y="590361"/>
                      <a:pt x="116629" y="597918"/>
                    </a:cubicBezTo>
                    <a:cubicBezTo>
                      <a:pt x="135809" y="579105"/>
                      <a:pt x="154858" y="560109"/>
                      <a:pt x="173829" y="541060"/>
                    </a:cubicBezTo>
                    <a:cubicBezTo>
                      <a:pt x="173802" y="360724"/>
                      <a:pt x="173855" y="180362"/>
                      <a:pt x="173829" y="26"/>
                    </a:cubicBezTo>
                    <a:close/>
                  </a:path>
                </a:pathLst>
              </a:custGeom>
              <a:grpFill/>
              <a:ln w="2609"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D57180E8-9B61-E05B-388B-98465C9B2E83}"/>
                  </a:ext>
                </a:extLst>
              </p:cNvPr>
              <p:cNvSpPr/>
              <p:nvPr/>
            </p:nvSpPr>
            <p:spPr>
              <a:xfrm>
                <a:off x="6534646" y="2231668"/>
                <a:ext cx="10276" cy="473640"/>
              </a:xfrm>
              <a:custGeom>
                <a:avLst/>
                <a:gdLst>
                  <a:gd name="connsiteX0" fmla="*/ 110 w 10276"/>
                  <a:gd name="connsiteY0" fmla="*/ 407166 h 473640"/>
                  <a:gd name="connsiteX1" fmla="*/ 267 w 10276"/>
                  <a:gd name="connsiteY1" fmla="*/ 26 h 473640"/>
                  <a:gd name="connsiteX2" fmla="*/ 10028 w 10276"/>
                  <a:gd name="connsiteY2" fmla="*/ 0 h 473640"/>
                  <a:gd name="connsiteX3" fmla="*/ 10054 w 10276"/>
                  <a:gd name="connsiteY3" fmla="*/ 374499 h 473640"/>
                  <a:gd name="connsiteX4" fmla="*/ 9923 w 10276"/>
                  <a:gd name="connsiteY4" fmla="*/ 469639 h 473640"/>
                  <a:gd name="connsiteX5" fmla="*/ 398 w 10276"/>
                  <a:gd name="connsiteY5" fmla="*/ 469691 h 473640"/>
                  <a:gd name="connsiteX6" fmla="*/ 110 w 10276"/>
                  <a:gd name="connsiteY6" fmla="*/ 407166 h 473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76" h="473640">
                    <a:moveTo>
                      <a:pt x="110" y="407166"/>
                    </a:moveTo>
                    <a:cubicBezTo>
                      <a:pt x="425" y="271461"/>
                      <a:pt x="162" y="135731"/>
                      <a:pt x="267" y="26"/>
                    </a:cubicBezTo>
                    <a:cubicBezTo>
                      <a:pt x="3495" y="26"/>
                      <a:pt x="6774" y="26"/>
                      <a:pt x="10028" y="0"/>
                    </a:cubicBezTo>
                    <a:cubicBezTo>
                      <a:pt x="10054" y="124842"/>
                      <a:pt x="10028" y="249683"/>
                      <a:pt x="10054" y="374499"/>
                    </a:cubicBezTo>
                    <a:cubicBezTo>
                      <a:pt x="10369" y="406195"/>
                      <a:pt x="10369" y="437917"/>
                      <a:pt x="9923" y="469639"/>
                    </a:cubicBezTo>
                    <a:cubicBezTo>
                      <a:pt x="9608" y="474939"/>
                      <a:pt x="713" y="474992"/>
                      <a:pt x="398" y="469691"/>
                    </a:cubicBezTo>
                    <a:cubicBezTo>
                      <a:pt x="241" y="448858"/>
                      <a:pt x="-205" y="427999"/>
                      <a:pt x="110" y="407166"/>
                    </a:cubicBezTo>
                    <a:close/>
                  </a:path>
                </a:pathLst>
              </a:custGeom>
              <a:grpFill/>
              <a:ln w="2609"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3EFD5671-2058-6FD1-989E-125A4F286ED1}"/>
                  </a:ext>
                </a:extLst>
              </p:cNvPr>
              <p:cNvSpPr/>
              <p:nvPr/>
            </p:nvSpPr>
            <p:spPr>
              <a:xfrm>
                <a:off x="6517858" y="2715432"/>
                <a:ext cx="445237" cy="118847"/>
              </a:xfrm>
              <a:custGeom>
                <a:avLst/>
                <a:gdLst>
                  <a:gd name="connsiteX0" fmla="*/ 17239 w 445237"/>
                  <a:gd name="connsiteY0" fmla="*/ 43 h 118847"/>
                  <a:gd name="connsiteX1" fmla="*/ 288359 w 445237"/>
                  <a:gd name="connsiteY1" fmla="*/ 95 h 118847"/>
                  <a:gd name="connsiteX2" fmla="*/ 444319 w 445237"/>
                  <a:gd name="connsiteY2" fmla="*/ 305 h 118847"/>
                  <a:gd name="connsiteX3" fmla="*/ 403282 w 445237"/>
                  <a:gd name="connsiteY3" fmla="*/ 24340 h 118847"/>
                  <a:gd name="connsiteX4" fmla="*/ 386857 w 445237"/>
                  <a:gd name="connsiteY4" fmla="*/ 51549 h 118847"/>
                  <a:gd name="connsiteX5" fmla="*/ 397588 w 445237"/>
                  <a:gd name="connsiteY5" fmla="*/ 87784 h 118847"/>
                  <a:gd name="connsiteX6" fmla="*/ 416349 w 445237"/>
                  <a:gd name="connsiteY6" fmla="*/ 101900 h 118847"/>
                  <a:gd name="connsiteX7" fmla="*/ 445237 w 445237"/>
                  <a:gd name="connsiteY7" fmla="*/ 118666 h 118847"/>
                  <a:gd name="connsiteX8" fmla="*/ 318139 w 445237"/>
                  <a:gd name="connsiteY8" fmla="*/ 118220 h 118847"/>
                  <a:gd name="connsiteX9" fmla="*/ 224363 w 445237"/>
                  <a:gd name="connsiteY9" fmla="*/ 118351 h 118847"/>
                  <a:gd name="connsiteX10" fmla="*/ 41483 w 445237"/>
                  <a:gd name="connsiteY10" fmla="*/ 118430 h 118847"/>
                  <a:gd name="connsiteX11" fmla="*/ 18026 w 445237"/>
                  <a:gd name="connsiteY11" fmla="*/ 118142 h 118847"/>
                  <a:gd name="connsiteX12" fmla="*/ 17265 w 445237"/>
                  <a:gd name="connsiteY12" fmla="*/ 95393 h 118847"/>
                  <a:gd name="connsiteX13" fmla="*/ 0 w 445237"/>
                  <a:gd name="connsiteY13" fmla="*/ 95340 h 118847"/>
                  <a:gd name="connsiteX14" fmla="*/ 26 w 445237"/>
                  <a:gd name="connsiteY14" fmla="*/ 22687 h 118847"/>
                  <a:gd name="connsiteX15" fmla="*/ 17212 w 445237"/>
                  <a:gd name="connsiteY15" fmla="*/ 22713 h 118847"/>
                  <a:gd name="connsiteX16" fmla="*/ 17239 w 445237"/>
                  <a:gd name="connsiteY16" fmla="*/ 43 h 118847"/>
                  <a:gd name="connsiteX17" fmla="*/ 48383 w 445237"/>
                  <a:gd name="connsiteY17" fmla="*/ 19459 h 118847"/>
                  <a:gd name="connsiteX18" fmla="*/ 151841 w 445237"/>
                  <a:gd name="connsiteY18" fmla="*/ 19748 h 118847"/>
                  <a:gd name="connsiteX19" fmla="*/ 153022 w 445237"/>
                  <a:gd name="connsiteY19" fmla="*/ 22372 h 118847"/>
                  <a:gd name="connsiteX20" fmla="*/ 44553 w 445237"/>
                  <a:gd name="connsiteY20" fmla="*/ 22398 h 118847"/>
                  <a:gd name="connsiteX21" fmla="*/ 37678 w 445237"/>
                  <a:gd name="connsiteY21" fmla="*/ 24130 h 118847"/>
                  <a:gd name="connsiteX22" fmla="*/ 160027 w 445237"/>
                  <a:gd name="connsiteY22" fmla="*/ 24340 h 118847"/>
                  <a:gd name="connsiteX23" fmla="*/ 159844 w 445237"/>
                  <a:gd name="connsiteY23" fmla="*/ 27095 h 118847"/>
                  <a:gd name="connsiteX24" fmla="*/ 36602 w 445237"/>
                  <a:gd name="connsiteY24" fmla="*/ 27095 h 118847"/>
                  <a:gd name="connsiteX25" fmla="*/ 31591 w 445237"/>
                  <a:gd name="connsiteY25" fmla="*/ 28774 h 118847"/>
                  <a:gd name="connsiteX26" fmla="*/ 179653 w 445237"/>
                  <a:gd name="connsiteY26" fmla="*/ 29141 h 118847"/>
                  <a:gd name="connsiteX27" fmla="*/ 180572 w 445237"/>
                  <a:gd name="connsiteY27" fmla="*/ 32001 h 118847"/>
                  <a:gd name="connsiteX28" fmla="*/ 32011 w 445237"/>
                  <a:gd name="connsiteY28" fmla="*/ 32027 h 118847"/>
                  <a:gd name="connsiteX29" fmla="*/ 26579 w 445237"/>
                  <a:gd name="connsiteY29" fmla="*/ 33602 h 118847"/>
                  <a:gd name="connsiteX30" fmla="*/ 180572 w 445237"/>
                  <a:gd name="connsiteY30" fmla="*/ 33864 h 118847"/>
                  <a:gd name="connsiteX31" fmla="*/ 180598 w 445237"/>
                  <a:gd name="connsiteY31" fmla="*/ 36645 h 118847"/>
                  <a:gd name="connsiteX32" fmla="*/ 27471 w 445237"/>
                  <a:gd name="connsiteY32" fmla="*/ 36645 h 118847"/>
                  <a:gd name="connsiteX33" fmla="*/ 23378 w 445237"/>
                  <a:gd name="connsiteY33" fmla="*/ 38403 h 118847"/>
                  <a:gd name="connsiteX34" fmla="*/ 186843 w 445237"/>
                  <a:gd name="connsiteY34" fmla="*/ 38587 h 118847"/>
                  <a:gd name="connsiteX35" fmla="*/ 186843 w 445237"/>
                  <a:gd name="connsiteY35" fmla="*/ 41342 h 118847"/>
                  <a:gd name="connsiteX36" fmla="*/ 25766 w 445237"/>
                  <a:gd name="connsiteY36" fmla="*/ 41342 h 118847"/>
                  <a:gd name="connsiteX37" fmla="*/ 20754 w 445237"/>
                  <a:gd name="connsiteY37" fmla="*/ 43179 h 118847"/>
                  <a:gd name="connsiteX38" fmla="*/ 142474 w 445237"/>
                  <a:gd name="connsiteY38" fmla="*/ 43336 h 118847"/>
                  <a:gd name="connsiteX39" fmla="*/ 142553 w 445237"/>
                  <a:gd name="connsiteY39" fmla="*/ 46144 h 118847"/>
                  <a:gd name="connsiteX40" fmla="*/ 22670 w 445237"/>
                  <a:gd name="connsiteY40" fmla="*/ 46222 h 118847"/>
                  <a:gd name="connsiteX41" fmla="*/ 18865 w 445237"/>
                  <a:gd name="connsiteY41" fmla="*/ 47849 h 118847"/>
                  <a:gd name="connsiteX42" fmla="*/ 135494 w 445237"/>
                  <a:gd name="connsiteY42" fmla="*/ 48164 h 118847"/>
                  <a:gd name="connsiteX43" fmla="*/ 138722 w 445237"/>
                  <a:gd name="connsiteY43" fmla="*/ 48846 h 118847"/>
                  <a:gd name="connsiteX44" fmla="*/ 136124 w 445237"/>
                  <a:gd name="connsiteY44" fmla="*/ 50211 h 118847"/>
                  <a:gd name="connsiteX45" fmla="*/ 124579 w 445237"/>
                  <a:gd name="connsiteY45" fmla="*/ 52310 h 118847"/>
                  <a:gd name="connsiteX46" fmla="*/ 206731 w 445237"/>
                  <a:gd name="connsiteY46" fmla="*/ 52834 h 118847"/>
                  <a:gd name="connsiteX47" fmla="*/ 207518 w 445237"/>
                  <a:gd name="connsiteY47" fmla="*/ 55537 h 118847"/>
                  <a:gd name="connsiteX48" fmla="*/ 18183 w 445237"/>
                  <a:gd name="connsiteY48" fmla="*/ 55563 h 118847"/>
                  <a:gd name="connsiteX49" fmla="*/ 18026 w 445237"/>
                  <a:gd name="connsiteY49" fmla="*/ 57452 h 118847"/>
                  <a:gd name="connsiteX50" fmla="*/ 207177 w 445237"/>
                  <a:gd name="connsiteY50" fmla="*/ 57479 h 118847"/>
                  <a:gd name="connsiteX51" fmla="*/ 207177 w 445237"/>
                  <a:gd name="connsiteY51" fmla="*/ 60286 h 118847"/>
                  <a:gd name="connsiteX52" fmla="*/ 18655 w 445237"/>
                  <a:gd name="connsiteY52" fmla="*/ 60443 h 118847"/>
                  <a:gd name="connsiteX53" fmla="*/ 17553 w 445237"/>
                  <a:gd name="connsiteY53" fmla="*/ 62228 h 118847"/>
                  <a:gd name="connsiteX54" fmla="*/ 207230 w 445237"/>
                  <a:gd name="connsiteY54" fmla="*/ 62359 h 118847"/>
                  <a:gd name="connsiteX55" fmla="*/ 207125 w 445237"/>
                  <a:gd name="connsiteY55" fmla="*/ 65166 h 118847"/>
                  <a:gd name="connsiteX56" fmla="*/ 18078 w 445237"/>
                  <a:gd name="connsiteY56" fmla="*/ 65245 h 118847"/>
                  <a:gd name="connsiteX57" fmla="*/ 19180 w 445237"/>
                  <a:gd name="connsiteY57" fmla="*/ 66819 h 118847"/>
                  <a:gd name="connsiteX58" fmla="*/ 201274 w 445237"/>
                  <a:gd name="connsiteY58" fmla="*/ 67082 h 118847"/>
                  <a:gd name="connsiteX59" fmla="*/ 200565 w 445237"/>
                  <a:gd name="connsiteY59" fmla="*/ 69784 h 118847"/>
                  <a:gd name="connsiteX60" fmla="*/ 18839 w 445237"/>
                  <a:gd name="connsiteY60" fmla="*/ 70073 h 118847"/>
                  <a:gd name="connsiteX61" fmla="*/ 25818 w 445237"/>
                  <a:gd name="connsiteY61" fmla="*/ 71831 h 118847"/>
                  <a:gd name="connsiteX62" fmla="*/ 178027 w 445237"/>
                  <a:gd name="connsiteY62" fmla="*/ 71910 h 118847"/>
                  <a:gd name="connsiteX63" fmla="*/ 179024 w 445237"/>
                  <a:gd name="connsiteY63" fmla="*/ 74481 h 118847"/>
                  <a:gd name="connsiteX64" fmla="*/ 20492 w 445237"/>
                  <a:gd name="connsiteY64" fmla="*/ 74980 h 118847"/>
                  <a:gd name="connsiteX65" fmla="*/ 25845 w 445237"/>
                  <a:gd name="connsiteY65" fmla="*/ 76501 h 118847"/>
                  <a:gd name="connsiteX66" fmla="*/ 174353 w 445237"/>
                  <a:gd name="connsiteY66" fmla="*/ 76475 h 118847"/>
                  <a:gd name="connsiteX67" fmla="*/ 174301 w 445237"/>
                  <a:gd name="connsiteY67" fmla="*/ 79440 h 118847"/>
                  <a:gd name="connsiteX68" fmla="*/ 23300 w 445237"/>
                  <a:gd name="connsiteY68" fmla="*/ 79571 h 118847"/>
                  <a:gd name="connsiteX69" fmla="*/ 25923 w 445237"/>
                  <a:gd name="connsiteY69" fmla="*/ 81277 h 118847"/>
                  <a:gd name="connsiteX70" fmla="*/ 167741 w 445237"/>
                  <a:gd name="connsiteY70" fmla="*/ 81539 h 118847"/>
                  <a:gd name="connsiteX71" fmla="*/ 168738 w 445237"/>
                  <a:gd name="connsiteY71" fmla="*/ 84137 h 118847"/>
                  <a:gd name="connsiteX72" fmla="*/ 27314 w 445237"/>
                  <a:gd name="connsiteY72" fmla="*/ 84268 h 118847"/>
                  <a:gd name="connsiteX73" fmla="*/ 28678 w 445237"/>
                  <a:gd name="connsiteY73" fmla="*/ 85868 h 118847"/>
                  <a:gd name="connsiteX74" fmla="*/ 165144 w 445237"/>
                  <a:gd name="connsiteY74" fmla="*/ 86288 h 118847"/>
                  <a:gd name="connsiteX75" fmla="*/ 166456 w 445237"/>
                  <a:gd name="connsiteY75" fmla="*/ 88623 h 118847"/>
                  <a:gd name="connsiteX76" fmla="*/ 32116 w 445237"/>
                  <a:gd name="connsiteY76" fmla="*/ 88912 h 118847"/>
                  <a:gd name="connsiteX77" fmla="*/ 36707 w 445237"/>
                  <a:gd name="connsiteY77" fmla="*/ 90985 h 118847"/>
                  <a:gd name="connsiteX78" fmla="*/ 198886 w 445237"/>
                  <a:gd name="connsiteY78" fmla="*/ 91064 h 118847"/>
                  <a:gd name="connsiteX79" fmla="*/ 200801 w 445237"/>
                  <a:gd name="connsiteY79" fmla="*/ 93687 h 118847"/>
                  <a:gd name="connsiteX80" fmla="*/ 38150 w 445237"/>
                  <a:gd name="connsiteY80" fmla="*/ 93897 h 118847"/>
                  <a:gd name="connsiteX81" fmla="*/ 44710 w 445237"/>
                  <a:gd name="connsiteY81" fmla="*/ 95682 h 118847"/>
                  <a:gd name="connsiteX82" fmla="*/ 232497 w 445237"/>
                  <a:gd name="connsiteY82" fmla="*/ 95682 h 118847"/>
                  <a:gd name="connsiteX83" fmla="*/ 232340 w 445237"/>
                  <a:gd name="connsiteY83" fmla="*/ 98410 h 118847"/>
                  <a:gd name="connsiteX84" fmla="*/ 65018 w 445237"/>
                  <a:gd name="connsiteY84" fmla="*/ 98437 h 118847"/>
                  <a:gd name="connsiteX85" fmla="*/ 50640 w 445237"/>
                  <a:gd name="connsiteY85" fmla="*/ 99093 h 118847"/>
                  <a:gd name="connsiteX86" fmla="*/ 89997 w 445237"/>
                  <a:gd name="connsiteY86" fmla="*/ 100457 h 118847"/>
                  <a:gd name="connsiteX87" fmla="*/ 197758 w 445237"/>
                  <a:gd name="connsiteY87" fmla="*/ 99958 h 118847"/>
                  <a:gd name="connsiteX88" fmla="*/ 408976 w 445237"/>
                  <a:gd name="connsiteY88" fmla="*/ 100195 h 118847"/>
                  <a:gd name="connsiteX89" fmla="*/ 402626 w 445237"/>
                  <a:gd name="connsiteY89" fmla="*/ 98410 h 118847"/>
                  <a:gd name="connsiteX90" fmla="*/ 311816 w 445237"/>
                  <a:gd name="connsiteY90" fmla="*/ 98305 h 118847"/>
                  <a:gd name="connsiteX91" fmla="*/ 310373 w 445237"/>
                  <a:gd name="connsiteY91" fmla="*/ 96049 h 118847"/>
                  <a:gd name="connsiteX92" fmla="*/ 401498 w 445237"/>
                  <a:gd name="connsiteY92" fmla="*/ 95209 h 118847"/>
                  <a:gd name="connsiteX93" fmla="*/ 390163 w 445237"/>
                  <a:gd name="connsiteY93" fmla="*/ 93714 h 118847"/>
                  <a:gd name="connsiteX94" fmla="*/ 310950 w 445237"/>
                  <a:gd name="connsiteY94" fmla="*/ 93582 h 118847"/>
                  <a:gd name="connsiteX95" fmla="*/ 310005 w 445237"/>
                  <a:gd name="connsiteY95" fmla="*/ 91090 h 118847"/>
                  <a:gd name="connsiteX96" fmla="*/ 380744 w 445237"/>
                  <a:gd name="connsiteY96" fmla="*/ 91011 h 118847"/>
                  <a:gd name="connsiteX97" fmla="*/ 396513 w 445237"/>
                  <a:gd name="connsiteY97" fmla="*/ 90513 h 118847"/>
                  <a:gd name="connsiteX98" fmla="*/ 391790 w 445237"/>
                  <a:gd name="connsiteY98" fmla="*/ 88886 h 118847"/>
                  <a:gd name="connsiteX99" fmla="*/ 311947 w 445237"/>
                  <a:gd name="connsiteY99" fmla="*/ 88807 h 118847"/>
                  <a:gd name="connsiteX100" fmla="*/ 308326 w 445237"/>
                  <a:gd name="connsiteY100" fmla="*/ 87679 h 118847"/>
                  <a:gd name="connsiteX101" fmla="*/ 311684 w 445237"/>
                  <a:gd name="connsiteY101" fmla="*/ 86210 h 118847"/>
                  <a:gd name="connsiteX102" fmla="*/ 391554 w 445237"/>
                  <a:gd name="connsiteY102" fmla="*/ 86026 h 118847"/>
                  <a:gd name="connsiteX103" fmla="*/ 391501 w 445237"/>
                  <a:gd name="connsiteY103" fmla="*/ 84268 h 118847"/>
                  <a:gd name="connsiteX104" fmla="*/ 308824 w 445237"/>
                  <a:gd name="connsiteY104" fmla="*/ 84189 h 118847"/>
                  <a:gd name="connsiteX105" fmla="*/ 308772 w 445237"/>
                  <a:gd name="connsiteY105" fmla="*/ 81434 h 118847"/>
                  <a:gd name="connsiteX106" fmla="*/ 389428 w 445237"/>
                  <a:gd name="connsiteY106" fmla="*/ 81303 h 118847"/>
                  <a:gd name="connsiteX107" fmla="*/ 386857 w 445237"/>
                  <a:gd name="connsiteY107" fmla="*/ 79519 h 118847"/>
                  <a:gd name="connsiteX108" fmla="*/ 301425 w 445237"/>
                  <a:gd name="connsiteY108" fmla="*/ 79283 h 118847"/>
                  <a:gd name="connsiteX109" fmla="*/ 302055 w 445237"/>
                  <a:gd name="connsiteY109" fmla="*/ 76449 h 118847"/>
                  <a:gd name="connsiteX110" fmla="*/ 387434 w 445237"/>
                  <a:gd name="connsiteY110" fmla="*/ 76213 h 118847"/>
                  <a:gd name="connsiteX111" fmla="*/ 380560 w 445237"/>
                  <a:gd name="connsiteY111" fmla="*/ 74717 h 118847"/>
                  <a:gd name="connsiteX112" fmla="*/ 293213 w 445237"/>
                  <a:gd name="connsiteY112" fmla="*/ 74770 h 118847"/>
                  <a:gd name="connsiteX113" fmla="*/ 293239 w 445237"/>
                  <a:gd name="connsiteY113" fmla="*/ 71805 h 118847"/>
                  <a:gd name="connsiteX114" fmla="*/ 385703 w 445237"/>
                  <a:gd name="connsiteY114" fmla="*/ 71569 h 118847"/>
                  <a:gd name="connsiteX115" fmla="*/ 379143 w 445237"/>
                  <a:gd name="connsiteY115" fmla="*/ 69837 h 118847"/>
                  <a:gd name="connsiteX116" fmla="*/ 285446 w 445237"/>
                  <a:gd name="connsiteY116" fmla="*/ 69889 h 118847"/>
                  <a:gd name="connsiteX117" fmla="*/ 285262 w 445237"/>
                  <a:gd name="connsiteY117" fmla="*/ 67056 h 118847"/>
                  <a:gd name="connsiteX118" fmla="*/ 383866 w 445237"/>
                  <a:gd name="connsiteY118" fmla="*/ 67003 h 118847"/>
                  <a:gd name="connsiteX119" fmla="*/ 383918 w 445237"/>
                  <a:gd name="connsiteY119" fmla="*/ 65219 h 118847"/>
                  <a:gd name="connsiteX120" fmla="*/ 280723 w 445237"/>
                  <a:gd name="connsiteY120" fmla="*/ 65193 h 118847"/>
                  <a:gd name="connsiteX121" fmla="*/ 280618 w 445237"/>
                  <a:gd name="connsiteY121" fmla="*/ 62359 h 118847"/>
                  <a:gd name="connsiteX122" fmla="*/ 383367 w 445237"/>
                  <a:gd name="connsiteY122" fmla="*/ 62333 h 118847"/>
                  <a:gd name="connsiteX123" fmla="*/ 383262 w 445237"/>
                  <a:gd name="connsiteY123" fmla="*/ 60312 h 118847"/>
                  <a:gd name="connsiteX124" fmla="*/ 282665 w 445237"/>
                  <a:gd name="connsiteY124" fmla="*/ 60286 h 118847"/>
                  <a:gd name="connsiteX125" fmla="*/ 285053 w 445237"/>
                  <a:gd name="connsiteY125" fmla="*/ 58056 h 118847"/>
                  <a:gd name="connsiteX126" fmla="*/ 335299 w 445237"/>
                  <a:gd name="connsiteY126" fmla="*/ 57452 h 118847"/>
                  <a:gd name="connsiteX127" fmla="*/ 383971 w 445237"/>
                  <a:gd name="connsiteY127" fmla="*/ 57321 h 118847"/>
                  <a:gd name="connsiteX128" fmla="*/ 380744 w 445237"/>
                  <a:gd name="connsiteY128" fmla="*/ 55616 h 118847"/>
                  <a:gd name="connsiteX129" fmla="*/ 329107 w 445237"/>
                  <a:gd name="connsiteY129" fmla="*/ 55616 h 118847"/>
                  <a:gd name="connsiteX130" fmla="*/ 329133 w 445237"/>
                  <a:gd name="connsiteY130" fmla="*/ 52808 h 118847"/>
                  <a:gd name="connsiteX131" fmla="*/ 383840 w 445237"/>
                  <a:gd name="connsiteY131" fmla="*/ 52782 h 118847"/>
                  <a:gd name="connsiteX132" fmla="*/ 383630 w 445237"/>
                  <a:gd name="connsiteY132" fmla="*/ 50919 h 118847"/>
                  <a:gd name="connsiteX133" fmla="*/ 329107 w 445237"/>
                  <a:gd name="connsiteY133" fmla="*/ 50972 h 118847"/>
                  <a:gd name="connsiteX134" fmla="*/ 329133 w 445237"/>
                  <a:gd name="connsiteY134" fmla="*/ 48138 h 118847"/>
                  <a:gd name="connsiteX135" fmla="*/ 384128 w 445237"/>
                  <a:gd name="connsiteY135" fmla="*/ 47902 h 118847"/>
                  <a:gd name="connsiteX136" fmla="*/ 385624 w 445237"/>
                  <a:gd name="connsiteY136" fmla="*/ 46537 h 118847"/>
                  <a:gd name="connsiteX137" fmla="*/ 243465 w 445237"/>
                  <a:gd name="connsiteY137" fmla="*/ 46117 h 118847"/>
                  <a:gd name="connsiteX138" fmla="*/ 251022 w 445237"/>
                  <a:gd name="connsiteY138" fmla="*/ 43651 h 118847"/>
                  <a:gd name="connsiteX139" fmla="*/ 379248 w 445237"/>
                  <a:gd name="connsiteY139" fmla="*/ 43494 h 118847"/>
                  <a:gd name="connsiteX140" fmla="*/ 387618 w 445237"/>
                  <a:gd name="connsiteY140" fmla="*/ 41867 h 118847"/>
                  <a:gd name="connsiteX141" fmla="*/ 372872 w 445237"/>
                  <a:gd name="connsiteY141" fmla="*/ 41447 h 118847"/>
                  <a:gd name="connsiteX142" fmla="*/ 278336 w 445237"/>
                  <a:gd name="connsiteY142" fmla="*/ 41447 h 118847"/>
                  <a:gd name="connsiteX143" fmla="*/ 278362 w 445237"/>
                  <a:gd name="connsiteY143" fmla="*/ 38639 h 118847"/>
                  <a:gd name="connsiteX144" fmla="*/ 385493 w 445237"/>
                  <a:gd name="connsiteY144" fmla="*/ 38639 h 118847"/>
                  <a:gd name="connsiteX145" fmla="*/ 389297 w 445237"/>
                  <a:gd name="connsiteY145" fmla="*/ 36855 h 118847"/>
                  <a:gd name="connsiteX146" fmla="*/ 275974 w 445237"/>
                  <a:gd name="connsiteY146" fmla="*/ 36750 h 118847"/>
                  <a:gd name="connsiteX147" fmla="*/ 276000 w 445237"/>
                  <a:gd name="connsiteY147" fmla="*/ 33995 h 118847"/>
                  <a:gd name="connsiteX148" fmla="*/ 388694 w 445237"/>
                  <a:gd name="connsiteY148" fmla="*/ 33969 h 118847"/>
                  <a:gd name="connsiteX149" fmla="*/ 392157 w 445237"/>
                  <a:gd name="connsiteY149" fmla="*/ 32264 h 118847"/>
                  <a:gd name="connsiteX150" fmla="*/ 288122 w 445237"/>
                  <a:gd name="connsiteY150" fmla="*/ 32027 h 118847"/>
                  <a:gd name="connsiteX151" fmla="*/ 287230 w 445237"/>
                  <a:gd name="connsiteY151" fmla="*/ 29063 h 118847"/>
                  <a:gd name="connsiteX152" fmla="*/ 391790 w 445237"/>
                  <a:gd name="connsiteY152" fmla="*/ 29036 h 118847"/>
                  <a:gd name="connsiteX153" fmla="*/ 396749 w 445237"/>
                  <a:gd name="connsiteY153" fmla="*/ 27436 h 118847"/>
                  <a:gd name="connsiteX154" fmla="*/ 275187 w 445237"/>
                  <a:gd name="connsiteY154" fmla="*/ 27226 h 118847"/>
                  <a:gd name="connsiteX155" fmla="*/ 275187 w 445237"/>
                  <a:gd name="connsiteY155" fmla="*/ 24418 h 118847"/>
                  <a:gd name="connsiteX156" fmla="*/ 396355 w 445237"/>
                  <a:gd name="connsiteY156" fmla="*/ 24445 h 118847"/>
                  <a:gd name="connsiteX157" fmla="*/ 402101 w 445237"/>
                  <a:gd name="connsiteY157" fmla="*/ 22765 h 118847"/>
                  <a:gd name="connsiteX158" fmla="*/ 251756 w 445237"/>
                  <a:gd name="connsiteY158" fmla="*/ 22503 h 118847"/>
                  <a:gd name="connsiteX159" fmla="*/ 251730 w 445237"/>
                  <a:gd name="connsiteY159" fmla="*/ 19722 h 118847"/>
                  <a:gd name="connsiteX160" fmla="*/ 394860 w 445237"/>
                  <a:gd name="connsiteY160" fmla="*/ 19722 h 118847"/>
                  <a:gd name="connsiteX161" fmla="*/ 409553 w 445237"/>
                  <a:gd name="connsiteY161" fmla="*/ 17859 h 118847"/>
                  <a:gd name="connsiteX162" fmla="*/ 260310 w 445237"/>
                  <a:gd name="connsiteY162" fmla="*/ 17675 h 118847"/>
                  <a:gd name="connsiteX163" fmla="*/ 83805 w 445237"/>
                  <a:gd name="connsiteY163" fmla="*/ 17675 h 118847"/>
                  <a:gd name="connsiteX164" fmla="*/ 48383 w 445237"/>
                  <a:gd name="connsiteY164" fmla="*/ 19459 h 118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Lst>
                <a:rect l="l" t="t" r="r" b="b"/>
                <a:pathLst>
                  <a:path w="445237" h="118847">
                    <a:moveTo>
                      <a:pt x="17239" y="43"/>
                    </a:moveTo>
                    <a:cubicBezTo>
                      <a:pt x="107629" y="-36"/>
                      <a:pt x="197994" y="148"/>
                      <a:pt x="288359" y="95"/>
                    </a:cubicBezTo>
                    <a:cubicBezTo>
                      <a:pt x="340337" y="332"/>
                      <a:pt x="392341" y="-377"/>
                      <a:pt x="444319" y="305"/>
                    </a:cubicBezTo>
                    <a:cubicBezTo>
                      <a:pt x="430150" y="7521"/>
                      <a:pt x="417188" y="16731"/>
                      <a:pt x="403282" y="24340"/>
                    </a:cubicBezTo>
                    <a:cubicBezTo>
                      <a:pt x="395148" y="31319"/>
                      <a:pt x="388694" y="40844"/>
                      <a:pt x="386857" y="51549"/>
                    </a:cubicBezTo>
                    <a:cubicBezTo>
                      <a:pt x="384417" y="64432"/>
                      <a:pt x="388615" y="78259"/>
                      <a:pt x="397588" y="87784"/>
                    </a:cubicBezTo>
                    <a:cubicBezTo>
                      <a:pt x="402705" y="93845"/>
                      <a:pt x="409737" y="97728"/>
                      <a:pt x="416349" y="101900"/>
                    </a:cubicBezTo>
                    <a:cubicBezTo>
                      <a:pt x="425768" y="107830"/>
                      <a:pt x="435765" y="112789"/>
                      <a:pt x="445237" y="118666"/>
                    </a:cubicBezTo>
                    <a:cubicBezTo>
                      <a:pt x="402889" y="119034"/>
                      <a:pt x="360514" y="118824"/>
                      <a:pt x="318139" y="118220"/>
                    </a:cubicBezTo>
                    <a:cubicBezTo>
                      <a:pt x="286889" y="118614"/>
                      <a:pt x="255639" y="118220"/>
                      <a:pt x="224363" y="118351"/>
                    </a:cubicBezTo>
                    <a:cubicBezTo>
                      <a:pt x="163412" y="118850"/>
                      <a:pt x="102434" y="117984"/>
                      <a:pt x="41483" y="118430"/>
                    </a:cubicBezTo>
                    <a:cubicBezTo>
                      <a:pt x="33664" y="118430"/>
                      <a:pt x="25845" y="118089"/>
                      <a:pt x="18026" y="118142"/>
                    </a:cubicBezTo>
                    <a:cubicBezTo>
                      <a:pt x="17842" y="110532"/>
                      <a:pt x="18498" y="102923"/>
                      <a:pt x="17265" y="95393"/>
                    </a:cubicBezTo>
                    <a:cubicBezTo>
                      <a:pt x="11519" y="95340"/>
                      <a:pt x="5772" y="95340"/>
                      <a:pt x="0" y="95340"/>
                    </a:cubicBezTo>
                    <a:cubicBezTo>
                      <a:pt x="52" y="71122"/>
                      <a:pt x="-26" y="46905"/>
                      <a:pt x="26" y="22687"/>
                    </a:cubicBezTo>
                    <a:cubicBezTo>
                      <a:pt x="5746" y="22687"/>
                      <a:pt x="11466" y="22687"/>
                      <a:pt x="17212" y="22713"/>
                    </a:cubicBezTo>
                    <a:cubicBezTo>
                      <a:pt x="17239" y="15156"/>
                      <a:pt x="17239" y="7600"/>
                      <a:pt x="17239" y="43"/>
                    </a:cubicBezTo>
                    <a:close/>
                    <a:moveTo>
                      <a:pt x="48383" y="19459"/>
                    </a:moveTo>
                    <a:cubicBezTo>
                      <a:pt x="82860" y="19932"/>
                      <a:pt x="117364" y="19328"/>
                      <a:pt x="151841" y="19748"/>
                    </a:cubicBezTo>
                    <a:lnTo>
                      <a:pt x="153022" y="22372"/>
                    </a:lnTo>
                    <a:cubicBezTo>
                      <a:pt x="116865" y="22477"/>
                      <a:pt x="80709" y="22398"/>
                      <a:pt x="44553" y="22398"/>
                    </a:cubicBezTo>
                    <a:cubicBezTo>
                      <a:pt x="42086" y="22188"/>
                      <a:pt x="39830" y="23106"/>
                      <a:pt x="37678" y="24130"/>
                    </a:cubicBezTo>
                    <a:cubicBezTo>
                      <a:pt x="78452" y="24418"/>
                      <a:pt x="119253" y="24235"/>
                      <a:pt x="160027" y="24340"/>
                    </a:cubicBezTo>
                    <a:lnTo>
                      <a:pt x="159844" y="27095"/>
                    </a:lnTo>
                    <a:cubicBezTo>
                      <a:pt x="118754" y="26990"/>
                      <a:pt x="77692" y="27252"/>
                      <a:pt x="36602" y="27095"/>
                    </a:cubicBezTo>
                    <a:cubicBezTo>
                      <a:pt x="34739" y="26859"/>
                      <a:pt x="33060" y="27698"/>
                      <a:pt x="31591" y="28774"/>
                    </a:cubicBezTo>
                    <a:cubicBezTo>
                      <a:pt x="80945" y="29246"/>
                      <a:pt x="130325" y="28485"/>
                      <a:pt x="179653" y="29141"/>
                    </a:cubicBezTo>
                    <a:lnTo>
                      <a:pt x="180572" y="32001"/>
                    </a:lnTo>
                    <a:cubicBezTo>
                      <a:pt x="131060" y="32080"/>
                      <a:pt x="81522" y="32027"/>
                      <a:pt x="32011" y="32027"/>
                    </a:cubicBezTo>
                    <a:cubicBezTo>
                      <a:pt x="30017" y="31818"/>
                      <a:pt x="28154" y="32395"/>
                      <a:pt x="26579" y="33602"/>
                    </a:cubicBezTo>
                    <a:cubicBezTo>
                      <a:pt x="77901" y="34048"/>
                      <a:pt x="129250" y="33759"/>
                      <a:pt x="180572" y="33864"/>
                    </a:cubicBezTo>
                    <a:lnTo>
                      <a:pt x="180598" y="36645"/>
                    </a:lnTo>
                    <a:cubicBezTo>
                      <a:pt x="129538" y="36593"/>
                      <a:pt x="78505" y="36724"/>
                      <a:pt x="27471" y="36645"/>
                    </a:cubicBezTo>
                    <a:cubicBezTo>
                      <a:pt x="25792" y="36462"/>
                      <a:pt x="24402" y="37065"/>
                      <a:pt x="23378" y="38403"/>
                    </a:cubicBezTo>
                    <a:cubicBezTo>
                      <a:pt x="77875" y="38744"/>
                      <a:pt x="132372" y="38430"/>
                      <a:pt x="186843" y="38587"/>
                    </a:cubicBezTo>
                    <a:lnTo>
                      <a:pt x="186843" y="41342"/>
                    </a:lnTo>
                    <a:cubicBezTo>
                      <a:pt x="133159" y="41368"/>
                      <a:pt x="79476" y="41368"/>
                      <a:pt x="25766" y="41342"/>
                    </a:cubicBezTo>
                    <a:cubicBezTo>
                      <a:pt x="23877" y="41211"/>
                      <a:pt x="21804" y="41316"/>
                      <a:pt x="20754" y="43179"/>
                    </a:cubicBezTo>
                    <a:cubicBezTo>
                      <a:pt x="61319" y="43599"/>
                      <a:pt x="101883" y="43284"/>
                      <a:pt x="142474" y="43336"/>
                    </a:cubicBezTo>
                    <a:cubicBezTo>
                      <a:pt x="142500" y="44045"/>
                      <a:pt x="142526" y="45435"/>
                      <a:pt x="142553" y="46144"/>
                    </a:cubicBezTo>
                    <a:cubicBezTo>
                      <a:pt x="102592" y="46327"/>
                      <a:pt x="62631" y="46170"/>
                      <a:pt x="22670" y="46222"/>
                    </a:cubicBezTo>
                    <a:cubicBezTo>
                      <a:pt x="21122" y="46091"/>
                      <a:pt x="19862" y="46642"/>
                      <a:pt x="18865" y="47849"/>
                    </a:cubicBezTo>
                    <a:cubicBezTo>
                      <a:pt x="57724" y="48426"/>
                      <a:pt x="96609" y="47797"/>
                      <a:pt x="135494" y="48164"/>
                    </a:cubicBezTo>
                    <a:cubicBezTo>
                      <a:pt x="136308" y="48348"/>
                      <a:pt x="137908" y="48689"/>
                      <a:pt x="138722" y="48846"/>
                    </a:cubicBezTo>
                    <a:lnTo>
                      <a:pt x="136124" y="50211"/>
                    </a:lnTo>
                    <a:lnTo>
                      <a:pt x="124579" y="52310"/>
                    </a:lnTo>
                    <a:cubicBezTo>
                      <a:pt x="151946" y="53333"/>
                      <a:pt x="179365" y="52467"/>
                      <a:pt x="206731" y="52834"/>
                    </a:cubicBezTo>
                    <a:cubicBezTo>
                      <a:pt x="206941" y="53517"/>
                      <a:pt x="207309" y="54855"/>
                      <a:pt x="207518" y="55537"/>
                    </a:cubicBezTo>
                    <a:cubicBezTo>
                      <a:pt x="144415" y="55616"/>
                      <a:pt x="81286" y="55589"/>
                      <a:pt x="18183" y="55563"/>
                    </a:cubicBezTo>
                    <a:cubicBezTo>
                      <a:pt x="18131" y="56035"/>
                      <a:pt x="18052" y="56980"/>
                      <a:pt x="18026" y="57452"/>
                    </a:cubicBezTo>
                    <a:cubicBezTo>
                      <a:pt x="81076" y="57505"/>
                      <a:pt x="144101" y="57452"/>
                      <a:pt x="207177" y="57479"/>
                    </a:cubicBezTo>
                    <a:lnTo>
                      <a:pt x="207177" y="60286"/>
                    </a:lnTo>
                    <a:cubicBezTo>
                      <a:pt x="144337" y="60391"/>
                      <a:pt x="81470" y="60102"/>
                      <a:pt x="18655" y="60443"/>
                    </a:cubicBezTo>
                    <a:cubicBezTo>
                      <a:pt x="18367" y="60890"/>
                      <a:pt x="17816" y="61782"/>
                      <a:pt x="17553" y="62228"/>
                    </a:cubicBezTo>
                    <a:cubicBezTo>
                      <a:pt x="80788" y="62490"/>
                      <a:pt x="143996" y="62280"/>
                      <a:pt x="207230" y="62359"/>
                    </a:cubicBezTo>
                    <a:cubicBezTo>
                      <a:pt x="207204" y="63067"/>
                      <a:pt x="207177" y="64458"/>
                      <a:pt x="207125" y="65166"/>
                    </a:cubicBezTo>
                    <a:cubicBezTo>
                      <a:pt x="144101" y="65166"/>
                      <a:pt x="81103" y="65035"/>
                      <a:pt x="18078" y="65245"/>
                    </a:cubicBezTo>
                    <a:lnTo>
                      <a:pt x="19180" y="66819"/>
                    </a:lnTo>
                    <a:cubicBezTo>
                      <a:pt x="79869" y="67318"/>
                      <a:pt x="140585" y="66846"/>
                      <a:pt x="201274" y="67082"/>
                    </a:cubicBezTo>
                    <a:cubicBezTo>
                      <a:pt x="201090" y="67764"/>
                      <a:pt x="200749" y="69102"/>
                      <a:pt x="200565" y="69784"/>
                    </a:cubicBezTo>
                    <a:cubicBezTo>
                      <a:pt x="139981" y="70073"/>
                      <a:pt x="79397" y="69522"/>
                      <a:pt x="18839" y="70073"/>
                    </a:cubicBezTo>
                    <a:cubicBezTo>
                      <a:pt x="20492" y="72382"/>
                      <a:pt x="23405" y="71674"/>
                      <a:pt x="25818" y="71831"/>
                    </a:cubicBezTo>
                    <a:cubicBezTo>
                      <a:pt x="76537" y="71831"/>
                      <a:pt x="127308" y="71647"/>
                      <a:pt x="178027" y="71910"/>
                    </a:cubicBezTo>
                    <a:cubicBezTo>
                      <a:pt x="179942" y="71385"/>
                      <a:pt x="181175" y="74376"/>
                      <a:pt x="179024" y="74481"/>
                    </a:cubicBezTo>
                    <a:cubicBezTo>
                      <a:pt x="126180" y="75189"/>
                      <a:pt x="73310" y="74192"/>
                      <a:pt x="20492" y="74980"/>
                    </a:cubicBezTo>
                    <a:cubicBezTo>
                      <a:pt x="22093" y="76134"/>
                      <a:pt x="23877" y="76633"/>
                      <a:pt x="25845" y="76501"/>
                    </a:cubicBezTo>
                    <a:cubicBezTo>
                      <a:pt x="75356" y="76449"/>
                      <a:pt x="124842" y="76501"/>
                      <a:pt x="174353" y="76475"/>
                    </a:cubicBezTo>
                    <a:cubicBezTo>
                      <a:pt x="174327" y="77236"/>
                      <a:pt x="174301" y="78705"/>
                      <a:pt x="174301" y="79440"/>
                    </a:cubicBezTo>
                    <a:cubicBezTo>
                      <a:pt x="123976" y="79493"/>
                      <a:pt x="73625" y="79204"/>
                      <a:pt x="23300" y="79571"/>
                    </a:cubicBezTo>
                    <a:cubicBezTo>
                      <a:pt x="23956" y="79991"/>
                      <a:pt x="25267" y="80857"/>
                      <a:pt x="25923" y="81277"/>
                    </a:cubicBezTo>
                    <a:cubicBezTo>
                      <a:pt x="73205" y="81618"/>
                      <a:pt x="120486" y="81251"/>
                      <a:pt x="167741" y="81539"/>
                    </a:cubicBezTo>
                    <a:cubicBezTo>
                      <a:pt x="167977" y="82195"/>
                      <a:pt x="168476" y="83507"/>
                      <a:pt x="168738" y="84137"/>
                    </a:cubicBezTo>
                    <a:cubicBezTo>
                      <a:pt x="121588" y="84163"/>
                      <a:pt x="74438" y="84242"/>
                      <a:pt x="27314" y="84268"/>
                    </a:cubicBezTo>
                    <a:lnTo>
                      <a:pt x="28678" y="85868"/>
                    </a:lnTo>
                    <a:cubicBezTo>
                      <a:pt x="74123" y="86577"/>
                      <a:pt x="119673" y="85763"/>
                      <a:pt x="165144" y="86288"/>
                    </a:cubicBezTo>
                    <a:cubicBezTo>
                      <a:pt x="165485" y="86892"/>
                      <a:pt x="166141" y="88046"/>
                      <a:pt x="166456" y="88623"/>
                    </a:cubicBezTo>
                    <a:cubicBezTo>
                      <a:pt x="121693" y="89227"/>
                      <a:pt x="76878" y="88650"/>
                      <a:pt x="32116" y="88912"/>
                    </a:cubicBezTo>
                    <a:cubicBezTo>
                      <a:pt x="32982" y="90644"/>
                      <a:pt x="34871" y="91116"/>
                      <a:pt x="36707" y="90985"/>
                    </a:cubicBezTo>
                    <a:cubicBezTo>
                      <a:pt x="90758" y="90959"/>
                      <a:pt x="144835" y="90985"/>
                      <a:pt x="198886" y="91064"/>
                    </a:cubicBezTo>
                    <a:cubicBezTo>
                      <a:pt x="199385" y="91720"/>
                      <a:pt x="200329" y="93031"/>
                      <a:pt x="200801" y="93687"/>
                    </a:cubicBezTo>
                    <a:cubicBezTo>
                      <a:pt x="146593" y="93819"/>
                      <a:pt x="92359" y="93556"/>
                      <a:pt x="38150" y="93897"/>
                    </a:cubicBezTo>
                    <a:cubicBezTo>
                      <a:pt x="40171" y="95078"/>
                      <a:pt x="42375" y="95655"/>
                      <a:pt x="44710" y="95682"/>
                    </a:cubicBezTo>
                    <a:cubicBezTo>
                      <a:pt x="107315" y="95708"/>
                      <a:pt x="169893" y="95655"/>
                      <a:pt x="232497" y="95682"/>
                    </a:cubicBezTo>
                    <a:cubicBezTo>
                      <a:pt x="232471" y="96364"/>
                      <a:pt x="232366" y="97728"/>
                      <a:pt x="232340" y="98410"/>
                    </a:cubicBezTo>
                    <a:cubicBezTo>
                      <a:pt x="176557" y="98515"/>
                      <a:pt x="120775" y="98358"/>
                      <a:pt x="65018" y="98437"/>
                    </a:cubicBezTo>
                    <a:cubicBezTo>
                      <a:pt x="60217" y="98542"/>
                      <a:pt x="55337" y="97938"/>
                      <a:pt x="50640" y="99093"/>
                    </a:cubicBezTo>
                    <a:cubicBezTo>
                      <a:pt x="63602" y="101638"/>
                      <a:pt x="76878" y="99880"/>
                      <a:pt x="89997" y="100457"/>
                    </a:cubicBezTo>
                    <a:cubicBezTo>
                      <a:pt x="125891" y="98620"/>
                      <a:pt x="161864" y="100982"/>
                      <a:pt x="197758" y="99958"/>
                    </a:cubicBezTo>
                    <a:cubicBezTo>
                      <a:pt x="268155" y="100667"/>
                      <a:pt x="338579" y="100431"/>
                      <a:pt x="408976" y="100195"/>
                    </a:cubicBezTo>
                    <a:cubicBezTo>
                      <a:pt x="407034" y="98935"/>
                      <a:pt x="404909" y="98332"/>
                      <a:pt x="402626" y="98410"/>
                    </a:cubicBezTo>
                    <a:cubicBezTo>
                      <a:pt x="372374" y="98305"/>
                      <a:pt x="342095" y="98594"/>
                      <a:pt x="311816" y="98305"/>
                    </a:cubicBezTo>
                    <a:cubicBezTo>
                      <a:pt x="311448" y="97728"/>
                      <a:pt x="310740" y="96600"/>
                      <a:pt x="310373" y="96049"/>
                    </a:cubicBezTo>
                    <a:cubicBezTo>
                      <a:pt x="340704" y="94921"/>
                      <a:pt x="371167" y="96574"/>
                      <a:pt x="401498" y="95209"/>
                    </a:cubicBezTo>
                    <a:cubicBezTo>
                      <a:pt x="398192" y="92874"/>
                      <a:pt x="393941" y="93924"/>
                      <a:pt x="390163" y="93714"/>
                    </a:cubicBezTo>
                    <a:cubicBezTo>
                      <a:pt x="363741" y="93635"/>
                      <a:pt x="337345" y="93976"/>
                      <a:pt x="310950" y="93582"/>
                    </a:cubicBezTo>
                    <a:cubicBezTo>
                      <a:pt x="310714" y="92953"/>
                      <a:pt x="310241" y="91720"/>
                      <a:pt x="310005" y="91090"/>
                    </a:cubicBezTo>
                    <a:cubicBezTo>
                      <a:pt x="333593" y="90880"/>
                      <a:pt x="357155" y="91090"/>
                      <a:pt x="380744" y="91011"/>
                    </a:cubicBezTo>
                    <a:cubicBezTo>
                      <a:pt x="385991" y="90906"/>
                      <a:pt x="391291" y="91378"/>
                      <a:pt x="396513" y="90513"/>
                    </a:cubicBezTo>
                    <a:cubicBezTo>
                      <a:pt x="395122" y="89384"/>
                      <a:pt x="393522" y="88860"/>
                      <a:pt x="391790" y="88886"/>
                    </a:cubicBezTo>
                    <a:cubicBezTo>
                      <a:pt x="365184" y="88807"/>
                      <a:pt x="338552" y="88991"/>
                      <a:pt x="311947" y="88807"/>
                    </a:cubicBezTo>
                    <a:cubicBezTo>
                      <a:pt x="311055" y="88518"/>
                      <a:pt x="309218" y="87941"/>
                      <a:pt x="308326" y="87679"/>
                    </a:cubicBezTo>
                    <a:cubicBezTo>
                      <a:pt x="309166" y="87312"/>
                      <a:pt x="310845" y="86577"/>
                      <a:pt x="311684" y="86210"/>
                    </a:cubicBezTo>
                    <a:cubicBezTo>
                      <a:pt x="338290" y="85973"/>
                      <a:pt x="364922" y="86314"/>
                      <a:pt x="391554" y="86026"/>
                    </a:cubicBezTo>
                    <a:lnTo>
                      <a:pt x="391501" y="84268"/>
                    </a:lnTo>
                    <a:cubicBezTo>
                      <a:pt x="363951" y="84058"/>
                      <a:pt x="336375" y="84242"/>
                      <a:pt x="308824" y="84189"/>
                    </a:cubicBezTo>
                    <a:cubicBezTo>
                      <a:pt x="308798" y="83507"/>
                      <a:pt x="308772" y="82116"/>
                      <a:pt x="308772" y="81434"/>
                    </a:cubicBezTo>
                    <a:cubicBezTo>
                      <a:pt x="335666" y="81329"/>
                      <a:pt x="362534" y="81618"/>
                      <a:pt x="389428" y="81303"/>
                    </a:cubicBezTo>
                    <a:cubicBezTo>
                      <a:pt x="388799" y="80857"/>
                      <a:pt x="387487" y="79965"/>
                      <a:pt x="386857" y="79519"/>
                    </a:cubicBezTo>
                    <a:cubicBezTo>
                      <a:pt x="358389" y="79151"/>
                      <a:pt x="329894" y="79676"/>
                      <a:pt x="301425" y="79283"/>
                    </a:cubicBezTo>
                    <a:cubicBezTo>
                      <a:pt x="301609" y="78574"/>
                      <a:pt x="301898" y="77157"/>
                      <a:pt x="302055" y="76449"/>
                    </a:cubicBezTo>
                    <a:cubicBezTo>
                      <a:pt x="330497" y="76344"/>
                      <a:pt x="358992" y="76842"/>
                      <a:pt x="387434" y="76213"/>
                    </a:cubicBezTo>
                    <a:cubicBezTo>
                      <a:pt x="385571" y="74402"/>
                      <a:pt x="382895" y="74717"/>
                      <a:pt x="380560" y="74717"/>
                    </a:cubicBezTo>
                    <a:cubicBezTo>
                      <a:pt x="351462" y="74822"/>
                      <a:pt x="322337" y="74717"/>
                      <a:pt x="293213" y="74770"/>
                    </a:cubicBezTo>
                    <a:cubicBezTo>
                      <a:pt x="293213" y="74009"/>
                      <a:pt x="293239" y="72566"/>
                      <a:pt x="293239" y="71805"/>
                    </a:cubicBezTo>
                    <a:cubicBezTo>
                      <a:pt x="324069" y="71621"/>
                      <a:pt x="354899" y="72146"/>
                      <a:pt x="385703" y="71569"/>
                    </a:cubicBezTo>
                    <a:cubicBezTo>
                      <a:pt x="384181" y="69391"/>
                      <a:pt x="381426" y="69916"/>
                      <a:pt x="379143" y="69837"/>
                    </a:cubicBezTo>
                    <a:cubicBezTo>
                      <a:pt x="347919" y="69942"/>
                      <a:pt x="316670" y="69811"/>
                      <a:pt x="285446" y="69889"/>
                    </a:cubicBezTo>
                    <a:cubicBezTo>
                      <a:pt x="285394" y="69181"/>
                      <a:pt x="285315" y="67764"/>
                      <a:pt x="285262" y="67056"/>
                    </a:cubicBezTo>
                    <a:cubicBezTo>
                      <a:pt x="318139" y="67003"/>
                      <a:pt x="350989" y="67108"/>
                      <a:pt x="383866" y="67003"/>
                    </a:cubicBezTo>
                    <a:lnTo>
                      <a:pt x="383918" y="65219"/>
                    </a:lnTo>
                    <a:cubicBezTo>
                      <a:pt x="349520" y="65114"/>
                      <a:pt x="315122" y="65166"/>
                      <a:pt x="280723" y="65193"/>
                    </a:cubicBezTo>
                    <a:cubicBezTo>
                      <a:pt x="280697" y="64484"/>
                      <a:pt x="280645" y="63067"/>
                      <a:pt x="280618" y="62359"/>
                    </a:cubicBezTo>
                    <a:cubicBezTo>
                      <a:pt x="314859" y="62333"/>
                      <a:pt x="349126" y="62359"/>
                      <a:pt x="383367" y="62333"/>
                    </a:cubicBezTo>
                    <a:lnTo>
                      <a:pt x="383262" y="60312"/>
                    </a:lnTo>
                    <a:cubicBezTo>
                      <a:pt x="349730" y="60286"/>
                      <a:pt x="316197" y="60365"/>
                      <a:pt x="282665" y="60286"/>
                    </a:cubicBezTo>
                    <a:cubicBezTo>
                      <a:pt x="282560" y="58502"/>
                      <a:pt x="283347" y="57741"/>
                      <a:pt x="285053" y="58056"/>
                    </a:cubicBezTo>
                    <a:cubicBezTo>
                      <a:pt x="301819" y="57689"/>
                      <a:pt x="318716" y="59893"/>
                      <a:pt x="335299" y="57452"/>
                    </a:cubicBezTo>
                    <a:cubicBezTo>
                      <a:pt x="351514" y="57479"/>
                      <a:pt x="367756" y="57741"/>
                      <a:pt x="383971" y="57321"/>
                    </a:cubicBezTo>
                    <a:cubicBezTo>
                      <a:pt x="383341" y="55904"/>
                      <a:pt x="382265" y="55353"/>
                      <a:pt x="380744" y="55616"/>
                    </a:cubicBezTo>
                    <a:cubicBezTo>
                      <a:pt x="363531" y="55616"/>
                      <a:pt x="346319" y="55616"/>
                      <a:pt x="329107" y="55616"/>
                    </a:cubicBezTo>
                    <a:lnTo>
                      <a:pt x="329133" y="52808"/>
                    </a:lnTo>
                    <a:cubicBezTo>
                      <a:pt x="347368" y="52782"/>
                      <a:pt x="365604" y="52861"/>
                      <a:pt x="383840" y="52782"/>
                    </a:cubicBezTo>
                    <a:cubicBezTo>
                      <a:pt x="383787" y="52310"/>
                      <a:pt x="383682" y="51365"/>
                      <a:pt x="383630" y="50919"/>
                    </a:cubicBezTo>
                    <a:cubicBezTo>
                      <a:pt x="365447" y="50998"/>
                      <a:pt x="347264" y="50945"/>
                      <a:pt x="329107" y="50972"/>
                    </a:cubicBezTo>
                    <a:lnTo>
                      <a:pt x="329133" y="48138"/>
                    </a:lnTo>
                    <a:cubicBezTo>
                      <a:pt x="347473" y="47928"/>
                      <a:pt x="365840" y="48505"/>
                      <a:pt x="384128" y="47902"/>
                    </a:cubicBezTo>
                    <a:lnTo>
                      <a:pt x="385624" y="46537"/>
                    </a:lnTo>
                    <a:cubicBezTo>
                      <a:pt x="338238" y="45881"/>
                      <a:pt x="290825" y="46695"/>
                      <a:pt x="243465" y="46117"/>
                    </a:cubicBezTo>
                    <a:cubicBezTo>
                      <a:pt x="243937" y="42339"/>
                      <a:pt x="248529" y="44360"/>
                      <a:pt x="251022" y="43651"/>
                    </a:cubicBezTo>
                    <a:cubicBezTo>
                      <a:pt x="293764" y="43231"/>
                      <a:pt x="336506" y="43520"/>
                      <a:pt x="379248" y="43494"/>
                    </a:cubicBezTo>
                    <a:cubicBezTo>
                      <a:pt x="382029" y="43284"/>
                      <a:pt x="385361" y="44150"/>
                      <a:pt x="387618" y="41867"/>
                    </a:cubicBezTo>
                    <a:cubicBezTo>
                      <a:pt x="382711" y="41237"/>
                      <a:pt x="377779" y="41447"/>
                      <a:pt x="372872" y="41447"/>
                    </a:cubicBezTo>
                    <a:cubicBezTo>
                      <a:pt x="341360" y="41447"/>
                      <a:pt x="309848" y="41473"/>
                      <a:pt x="278336" y="41447"/>
                    </a:cubicBezTo>
                    <a:cubicBezTo>
                      <a:pt x="278336" y="40739"/>
                      <a:pt x="278336" y="39348"/>
                      <a:pt x="278362" y="38639"/>
                    </a:cubicBezTo>
                    <a:cubicBezTo>
                      <a:pt x="314072" y="38639"/>
                      <a:pt x="349756" y="38639"/>
                      <a:pt x="385493" y="38639"/>
                    </a:cubicBezTo>
                    <a:cubicBezTo>
                      <a:pt x="387146" y="38876"/>
                      <a:pt x="388431" y="38272"/>
                      <a:pt x="389297" y="36855"/>
                    </a:cubicBezTo>
                    <a:cubicBezTo>
                      <a:pt x="351540" y="36593"/>
                      <a:pt x="313757" y="36829"/>
                      <a:pt x="275974" y="36750"/>
                    </a:cubicBezTo>
                    <a:lnTo>
                      <a:pt x="276000" y="33995"/>
                    </a:lnTo>
                    <a:cubicBezTo>
                      <a:pt x="313574" y="33917"/>
                      <a:pt x="351147" y="33995"/>
                      <a:pt x="388694" y="33969"/>
                    </a:cubicBezTo>
                    <a:cubicBezTo>
                      <a:pt x="390216" y="34153"/>
                      <a:pt x="391370" y="33576"/>
                      <a:pt x="392157" y="32264"/>
                    </a:cubicBezTo>
                    <a:cubicBezTo>
                      <a:pt x="357470" y="31923"/>
                      <a:pt x="322783" y="32421"/>
                      <a:pt x="288122" y="32027"/>
                    </a:cubicBezTo>
                    <a:lnTo>
                      <a:pt x="287230" y="29063"/>
                    </a:lnTo>
                    <a:cubicBezTo>
                      <a:pt x="322075" y="28931"/>
                      <a:pt x="356919" y="29010"/>
                      <a:pt x="391790" y="29036"/>
                    </a:cubicBezTo>
                    <a:cubicBezTo>
                      <a:pt x="393626" y="29246"/>
                      <a:pt x="395227" y="28354"/>
                      <a:pt x="396749" y="27436"/>
                    </a:cubicBezTo>
                    <a:cubicBezTo>
                      <a:pt x="356237" y="26911"/>
                      <a:pt x="315725" y="27383"/>
                      <a:pt x="275187" y="27226"/>
                    </a:cubicBezTo>
                    <a:lnTo>
                      <a:pt x="275187" y="24418"/>
                    </a:lnTo>
                    <a:cubicBezTo>
                      <a:pt x="315568" y="24418"/>
                      <a:pt x="355948" y="24392"/>
                      <a:pt x="396355" y="24445"/>
                    </a:cubicBezTo>
                    <a:cubicBezTo>
                      <a:pt x="398428" y="24655"/>
                      <a:pt x="400291" y="23684"/>
                      <a:pt x="402101" y="22765"/>
                    </a:cubicBezTo>
                    <a:cubicBezTo>
                      <a:pt x="351986" y="22188"/>
                      <a:pt x="301871" y="22687"/>
                      <a:pt x="251756" y="22503"/>
                    </a:cubicBezTo>
                    <a:lnTo>
                      <a:pt x="251730" y="19722"/>
                    </a:lnTo>
                    <a:cubicBezTo>
                      <a:pt x="299431" y="19722"/>
                      <a:pt x="347132" y="19722"/>
                      <a:pt x="394860" y="19722"/>
                    </a:cubicBezTo>
                    <a:cubicBezTo>
                      <a:pt x="399793" y="19591"/>
                      <a:pt x="405093" y="20561"/>
                      <a:pt x="409553" y="17859"/>
                    </a:cubicBezTo>
                    <a:cubicBezTo>
                      <a:pt x="359805" y="17413"/>
                      <a:pt x="310058" y="17780"/>
                      <a:pt x="260310" y="17675"/>
                    </a:cubicBezTo>
                    <a:cubicBezTo>
                      <a:pt x="201484" y="17203"/>
                      <a:pt x="142631" y="18725"/>
                      <a:pt x="83805" y="17675"/>
                    </a:cubicBezTo>
                    <a:cubicBezTo>
                      <a:pt x="71972" y="18121"/>
                      <a:pt x="59902" y="16206"/>
                      <a:pt x="48383" y="19459"/>
                    </a:cubicBezTo>
                    <a:close/>
                  </a:path>
                </a:pathLst>
              </a:custGeom>
              <a:grpFill/>
              <a:ln w="2609" cap="flat">
                <a:noFill/>
                <a:prstDash val="solid"/>
                <a:miter/>
              </a:ln>
            </p:spPr>
            <p:txBody>
              <a:bodyPr rtlCol="0" anchor="ctr"/>
              <a:lstStyle/>
              <a:p>
                <a:endParaRPr lang="en-US"/>
              </a:p>
            </p:txBody>
          </p:sp>
        </p:grpSp>
        <p:grpSp>
          <p:nvGrpSpPr>
            <p:cNvPr id="29" name="Group 28">
              <a:extLst>
                <a:ext uri="{FF2B5EF4-FFF2-40B4-BE49-F238E27FC236}">
                  <a16:creationId xmlns:a16="http://schemas.microsoft.com/office/drawing/2014/main" id="{00B9AD4F-51FA-28FF-65A5-C5BAAF3D4C3A}"/>
                </a:ext>
              </a:extLst>
            </p:cNvPr>
            <p:cNvGrpSpPr/>
            <p:nvPr/>
          </p:nvGrpSpPr>
          <p:grpSpPr>
            <a:xfrm>
              <a:off x="5490990" y="3329298"/>
              <a:ext cx="1330050" cy="419800"/>
              <a:chOff x="6149965" y="2877077"/>
              <a:chExt cx="961402" cy="303445"/>
            </a:xfrm>
            <a:grpFill/>
          </p:grpSpPr>
          <p:sp>
            <p:nvSpPr>
              <p:cNvPr id="31" name="Freeform: Shape 30">
                <a:extLst>
                  <a:ext uri="{FF2B5EF4-FFF2-40B4-BE49-F238E27FC236}">
                    <a16:creationId xmlns:a16="http://schemas.microsoft.com/office/drawing/2014/main" id="{4D135FCA-5C81-57E4-1EE2-65FD616E3604}"/>
                  </a:ext>
                </a:extLst>
              </p:cNvPr>
              <p:cNvSpPr/>
              <p:nvPr/>
            </p:nvSpPr>
            <p:spPr>
              <a:xfrm>
                <a:off x="6486740" y="2888307"/>
                <a:ext cx="62333" cy="77061"/>
              </a:xfrm>
              <a:custGeom>
                <a:avLst/>
                <a:gdLst>
                  <a:gd name="connsiteX0" fmla="*/ 30463 w 62333"/>
                  <a:gd name="connsiteY0" fmla="*/ 53579 h 77061"/>
                  <a:gd name="connsiteX1" fmla="*/ 26763 w 62333"/>
                  <a:gd name="connsiteY1" fmla="*/ 67039 h 77061"/>
                  <a:gd name="connsiteX2" fmla="*/ 16294 w 62333"/>
                  <a:gd name="connsiteY2" fmla="*/ 77062 h 77061"/>
                  <a:gd name="connsiteX3" fmla="*/ 6455 w 62333"/>
                  <a:gd name="connsiteY3" fmla="*/ 69899 h 77061"/>
                  <a:gd name="connsiteX4" fmla="*/ 0 w 62333"/>
                  <a:gd name="connsiteY4" fmla="*/ 63602 h 77061"/>
                  <a:gd name="connsiteX5" fmla="*/ 630 w 62333"/>
                  <a:gd name="connsiteY5" fmla="*/ 62447 h 77061"/>
                  <a:gd name="connsiteX6" fmla="*/ 7399 w 62333"/>
                  <a:gd name="connsiteY6" fmla="*/ 48698 h 77061"/>
                  <a:gd name="connsiteX7" fmla="*/ 13565 w 62333"/>
                  <a:gd name="connsiteY7" fmla="*/ 38675 h 77061"/>
                  <a:gd name="connsiteX8" fmla="*/ 14798 w 62333"/>
                  <a:gd name="connsiteY8" fmla="*/ 37232 h 77061"/>
                  <a:gd name="connsiteX9" fmla="*/ 19101 w 62333"/>
                  <a:gd name="connsiteY9" fmla="*/ 40092 h 77061"/>
                  <a:gd name="connsiteX10" fmla="*/ 26186 w 62333"/>
                  <a:gd name="connsiteY10" fmla="*/ 45812 h 77061"/>
                  <a:gd name="connsiteX11" fmla="*/ 30463 w 62333"/>
                  <a:gd name="connsiteY11" fmla="*/ 53579 h 77061"/>
                  <a:gd name="connsiteX12" fmla="*/ 46153 w 62333"/>
                  <a:gd name="connsiteY12" fmla="*/ 16320 h 77061"/>
                  <a:gd name="connsiteX13" fmla="*/ 42454 w 62333"/>
                  <a:gd name="connsiteY13" fmla="*/ 29780 h 77061"/>
                  <a:gd name="connsiteX14" fmla="*/ 31984 w 62333"/>
                  <a:gd name="connsiteY14" fmla="*/ 39803 h 77061"/>
                  <a:gd name="connsiteX15" fmla="*/ 22119 w 62333"/>
                  <a:gd name="connsiteY15" fmla="*/ 32929 h 77061"/>
                  <a:gd name="connsiteX16" fmla="*/ 15664 w 62333"/>
                  <a:gd name="connsiteY16" fmla="*/ 26343 h 77061"/>
                  <a:gd name="connsiteX17" fmla="*/ 16268 w 62333"/>
                  <a:gd name="connsiteY17" fmla="*/ 25215 h 77061"/>
                  <a:gd name="connsiteX18" fmla="*/ 23037 w 62333"/>
                  <a:gd name="connsiteY18" fmla="*/ 11466 h 77061"/>
                  <a:gd name="connsiteX19" fmla="*/ 29203 w 62333"/>
                  <a:gd name="connsiteY19" fmla="*/ 1443 h 77061"/>
                  <a:gd name="connsiteX20" fmla="*/ 30436 w 62333"/>
                  <a:gd name="connsiteY20" fmla="*/ 0 h 77061"/>
                  <a:gd name="connsiteX21" fmla="*/ 34739 w 62333"/>
                  <a:gd name="connsiteY21" fmla="*/ 2860 h 77061"/>
                  <a:gd name="connsiteX22" fmla="*/ 41824 w 62333"/>
                  <a:gd name="connsiteY22" fmla="*/ 8580 h 77061"/>
                  <a:gd name="connsiteX23" fmla="*/ 46153 w 62333"/>
                  <a:gd name="connsiteY23" fmla="*/ 16320 h 77061"/>
                  <a:gd name="connsiteX24" fmla="*/ 62185 w 62333"/>
                  <a:gd name="connsiteY24" fmla="*/ 51847 h 77061"/>
                  <a:gd name="connsiteX25" fmla="*/ 58485 w 62333"/>
                  <a:gd name="connsiteY25" fmla="*/ 65307 h 77061"/>
                  <a:gd name="connsiteX26" fmla="*/ 48016 w 62333"/>
                  <a:gd name="connsiteY26" fmla="*/ 75330 h 77061"/>
                  <a:gd name="connsiteX27" fmla="*/ 38150 w 62333"/>
                  <a:gd name="connsiteY27" fmla="*/ 68167 h 77061"/>
                  <a:gd name="connsiteX28" fmla="*/ 31696 w 62333"/>
                  <a:gd name="connsiteY28" fmla="*/ 61870 h 77061"/>
                  <a:gd name="connsiteX29" fmla="*/ 32299 w 62333"/>
                  <a:gd name="connsiteY29" fmla="*/ 60715 h 77061"/>
                  <a:gd name="connsiteX30" fmla="*/ 39069 w 62333"/>
                  <a:gd name="connsiteY30" fmla="*/ 46966 h 77061"/>
                  <a:gd name="connsiteX31" fmla="*/ 45235 w 62333"/>
                  <a:gd name="connsiteY31" fmla="*/ 36944 h 77061"/>
                  <a:gd name="connsiteX32" fmla="*/ 46468 w 62333"/>
                  <a:gd name="connsiteY32" fmla="*/ 35500 h 77061"/>
                  <a:gd name="connsiteX33" fmla="*/ 50771 w 62333"/>
                  <a:gd name="connsiteY33" fmla="*/ 38360 h 77061"/>
                  <a:gd name="connsiteX34" fmla="*/ 57855 w 62333"/>
                  <a:gd name="connsiteY34" fmla="*/ 44107 h 77061"/>
                  <a:gd name="connsiteX35" fmla="*/ 62185 w 62333"/>
                  <a:gd name="connsiteY35" fmla="*/ 51847 h 77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62333" h="77061">
                    <a:moveTo>
                      <a:pt x="30463" y="53579"/>
                    </a:moveTo>
                    <a:cubicBezTo>
                      <a:pt x="31066" y="56832"/>
                      <a:pt x="29859" y="61319"/>
                      <a:pt x="26763" y="67039"/>
                    </a:cubicBezTo>
                    <a:cubicBezTo>
                      <a:pt x="23063" y="73730"/>
                      <a:pt x="19574" y="77062"/>
                      <a:pt x="16294" y="77062"/>
                    </a:cubicBezTo>
                    <a:cubicBezTo>
                      <a:pt x="14037" y="75330"/>
                      <a:pt x="10758" y="72942"/>
                      <a:pt x="6455" y="69899"/>
                    </a:cubicBezTo>
                    <a:cubicBezTo>
                      <a:pt x="2152" y="66829"/>
                      <a:pt x="0" y="64730"/>
                      <a:pt x="0" y="63602"/>
                    </a:cubicBezTo>
                    <a:lnTo>
                      <a:pt x="630" y="62447"/>
                    </a:lnTo>
                    <a:cubicBezTo>
                      <a:pt x="1863" y="59954"/>
                      <a:pt x="4119" y="55389"/>
                      <a:pt x="7399" y="48698"/>
                    </a:cubicBezTo>
                    <a:cubicBezTo>
                      <a:pt x="8213" y="47176"/>
                      <a:pt x="10259" y="43818"/>
                      <a:pt x="13565" y="38675"/>
                    </a:cubicBezTo>
                    <a:lnTo>
                      <a:pt x="14798" y="37232"/>
                    </a:lnTo>
                    <a:cubicBezTo>
                      <a:pt x="15612" y="37993"/>
                      <a:pt x="17055" y="38964"/>
                      <a:pt x="19101" y="40092"/>
                    </a:cubicBezTo>
                    <a:cubicBezTo>
                      <a:pt x="23011" y="42768"/>
                      <a:pt x="25372" y="44684"/>
                      <a:pt x="26186" y="45812"/>
                    </a:cubicBezTo>
                    <a:cubicBezTo>
                      <a:pt x="28390" y="48515"/>
                      <a:pt x="29833" y="51086"/>
                      <a:pt x="30463" y="53579"/>
                    </a:cubicBezTo>
                    <a:close/>
                    <a:moveTo>
                      <a:pt x="46153" y="16320"/>
                    </a:moveTo>
                    <a:cubicBezTo>
                      <a:pt x="46757" y="19574"/>
                      <a:pt x="45523" y="24061"/>
                      <a:pt x="42454" y="29780"/>
                    </a:cubicBezTo>
                    <a:cubicBezTo>
                      <a:pt x="38754" y="36471"/>
                      <a:pt x="35264" y="39803"/>
                      <a:pt x="31984" y="39803"/>
                    </a:cubicBezTo>
                    <a:cubicBezTo>
                      <a:pt x="31381" y="39803"/>
                      <a:pt x="28075" y="37521"/>
                      <a:pt x="22119" y="32929"/>
                    </a:cubicBezTo>
                    <a:cubicBezTo>
                      <a:pt x="17816" y="29675"/>
                      <a:pt x="15664" y="27471"/>
                      <a:pt x="15664" y="26343"/>
                    </a:cubicBezTo>
                    <a:lnTo>
                      <a:pt x="16268" y="25215"/>
                    </a:lnTo>
                    <a:cubicBezTo>
                      <a:pt x="17501" y="22722"/>
                      <a:pt x="19757" y="18157"/>
                      <a:pt x="23037" y="11466"/>
                    </a:cubicBezTo>
                    <a:cubicBezTo>
                      <a:pt x="23851" y="9944"/>
                      <a:pt x="25923" y="6586"/>
                      <a:pt x="29203" y="1443"/>
                    </a:cubicBezTo>
                    <a:lnTo>
                      <a:pt x="30436" y="0"/>
                    </a:lnTo>
                    <a:cubicBezTo>
                      <a:pt x="31250" y="761"/>
                      <a:pt x="32693" y="1732"/>
                      <a:pt x="34739" y="2860"/>
                    </a:cubicBezTo>
                    <a:cubicBezTo>
                      <a:pt x="38649" y="5536"/>
                      <a:pt x="41010" y="7452"/>
                      <a:pt x="41824" y="8580"/>
                    </a:cubicBezTo>
                    <a:cubicBezTo>
                      <a:pt x="44107" y="11256"/>
                      <a:pt x="45550" y="13828"/>
                      <a:pt x="46153" y="16320"/>
                    </a:cubicBezTo>
                    <a:close/>
                    <a:moveTo>
                      <a:pt x="62185" y="51847"/>
                    </a:moveTo>
                    <a:cubicBezTo>
                      <a:pt x="62788" y="55100"/>
                      <a:pt x="61555" y="59587"/>
                      <a:pt x="58485" y="65307"/>
                    </a:cubicBezTo>
                    <a:cubicBezTo>
                      <a:pt x="54786" y="71998"/>
                      <a:pt x="51296" y="75330"/>
                      <a:pt x="48016" y="75330"/>
                    </a:cubicBezTo>
                    <a:cubicBezTo>
                      <a:pt x="45760" y="73625"/>
                      <a:pt x="42480" y="71211"/>
                      <a:pt x="38150" y="68167"/>
                    </a:cubicBezTo>
                    <a:cubicBezTo>
                      <a:pt x="33847" y="65123"/>
                      <a:pt x="31696" y="62998"/>
                      <a:pt x="31696" y="61870"/>
                    </a:cubicBezTo>
                    <a:lnTo>
                      <a:pt x="32299" y="60715"/>
                    </a:lnTo>
                    <a:cubicBezTo>
                      <a:pt x="33533" y="58223"/>
                      <a:pt x="35789" y="53657"/>
                      <a:pt x="39069" y="46966"/>
                    </a:cubicBezTo>
                    <a:cubicBezTo>
                      <a:pt x="39882" y="45445"/>
                      <a:pt x="41955" y="42112"/>
                      <a:pt x="45235" y="36944"/>
                    </a:cubicBezTo>
                    <a:lnTo>
                      <a:pt x="46468" y="35500"/>
                    </a:lnTo>
                    <a:cubicBezTo>
                      <a:pt x="47281" y="36261"/>
                      <a:pt x="48724" y="37206"/>
                      <a:pt x="50771" y="38360"/>
                    </a:cubicBezTo>
                    <a:cubicBezTo>
                      <a:pt x="54654" y="41037"/>
                      <a:pt x="57042" y="42952"/>
                      <a:pt x="57855" y="44107"/>
                    </a:cubicBezTo>
                    <a:cubicBezTo>
                      <a:pt x="60112" y="46783"/>
                      <a:pt x="61555" y="49380"/>
                      <a:pt x="62185" y="51847"/>
                    </a:cubicBezTo>
                    <a:close/>
                  </a:path>
                </a:pathLst>
              </a:custGeom>
              <a:grpFill/>
              <a:ln w="2609"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3A8DB874-3BDD-7260-5CF8-29E65AC14116}"/>
                  </a:ext>
                </a:extLst>
              </p:cNvPr>
              <p:cNvSpPr/>
              <p:nvPr/>
            </p:nvSpPr>
            <p:spPr>
              <a:xfrm>
                <a:off x="7049708" y="2913364"/>
                <a:ext cx="28429" cy="39698"/>
              </a:xfrm>
              <a:custGeom>
                <a:avLst/>
                <a:gdLst>
                  <a:gd name="connsiteX0" fmla="*/ 28285 w 28429"/>
                  <a:gd name="connsiteY0" fmla="*/ 16268 h 39698"/>
                  <a:gd name="connsiteX1" fmla="*/ 24848 w 28429"/>
                  <a:gd name="connsiteY1" fmla="*/ 29702 h 39698"/>
                  <a:gd name="connsiteX2" fmla="*/ 15139 w 28429"/>
                  <a:gd name="connsiteY2" fmla="*/ 39699 h 39698"/>
                  <a:gd name="connsiteX3" fmla="*/ 6009 w 28429"/>
                  <a:gd name="connsiteY3" fmla="*/ 32562 h 39698"/>
                  <a:gd name="connsiteX4" fmla="*/ 0 w 28429"/>
                  <a:gd name="connsiteY4" fmla="*/ 26264 h 39698"/>
                  <a:gd name="connsiteX5" fmla="*/ 577 w 28429"/>
                  <a:gd name="connsiteY5" fmla="*/ 25136 h 39698"/>
                  <a:gd name="connsiteX6" fmla="*/ 6848 w 28429"/>
                  <a:gd name="connsiteY6" fmla="*/ 11414 h 39698"/>
                  <a:gd name="connsiteX7" fmla="*/ 12568 w 28429"/>
                  <a:gd name="connsiteY7" fmla="*/ 1417 h 39698"/>
                  <a:gd name="connsiteX8" fmla="*/ 13723 w 28429"/>
                  <a:gd name="connsiteY8" fmla="*/ 0 h 39698"/>
                  <a:gd name="connsiteX9" fmla="*/ 17711 w 28429"/>
                  <a:gd name="connsiteY9" fmla="*/ 2860 h 39698"/>
                  <a:gd name="connsiteX10" fmla="*/ 24270 w 28429"/>
                  <a:gd name="connsiteY10" fmla="*/ 8580 h 39698"/>
                  <a:gd name="connsiteX11" fmla="*/ 28285 w 28429"/>
                  <a:gd name="connsiteY11" fmla="*/ 16268 h 39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8429" h="39698">
                    <a:moveTo>
                      <a:pt x="28285" y="16268"/>
                    </a:moveTo>
                    <a:cubicBezTo>
                      <a:pt x="28862" y="19495"/>
                      <a:pt x="27708" y="23982"/>
                      <a:pt x="24848" y="29702"/>
                    </a:cubicBezTo>
                    <a:cubicBezTo>
                      <a:pt x="21410" y="36366"/>
                      <a:pt x="18183" y="39699"/>
                      <a:pt x="15139" y="39699"/>
                    </a:cubicBezTo>
                    <a:cubicBezTo>
                      <a:pt x="13040" y="37993"/>
                      <a:pt x="9997" y="35605"/>
                      <a:pt x="6009" y="32562"/>
                    </a:cubicBezTo>
                    <a:cubicBezTo>
                      <a:pt x="2020" y="29518"/>
                      <a:pt x="0" y="27419"/>
                      <a:pt x="0" y="26264"/>
                    </a:cubicBezTo>
                    <a:lnTo>
                      <a:pt x="577" y="25136"/>
                    </a:lnTo>
                    <a:cubicBezTo>
                      <a:pt x="1732" y="22670"/>
                      <a:pt x="3805" y="18104"/>
                      <a:pt x="6848" y="11414"/>
                    </a:cubicBezTo>
                    <a:cubicBezTo>
                      <a:pt x="7609" y="9892"/>
                      <a:pt x="9524" y="6560"/>
                      <a:pt x="12568" y="1417"/>
                    </a:cubicBezTo>
                    <a:lnTo>
                      <a:pt x="13723" y="0"/>
                    </a:lnTo>
                    <a:cubicBezTo>
                      <a:pt x="14483" y="761"/>
                      <a:pt x="15822" y="1705"/>
                      <a:pt x="17711" y="2860"/>
                    </a:cubicBezTo>
                    <a:cubicBezTo>
                      <a:pt x="21332" y="5536"/>
                      <a:pt x="23509" y="7425"/>
                      <a:pt x="24270" y="8580"/>
                    </a:cubicBezTo>
                    <a:cubicBezTo>
                      <a:pt x="26369" y="11230"/>
                      <a:pt x="27708" y="13801"/>
                      <a:pt x="28285" y="16268"/>
                    </a:cubicBezTo>
                    <a:close/>
                  </a:path>
                </a:pathLst>
              </a:custGeom>
              <a:grpFill/>
              <a:ln w="2609"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0F739141-ACD7-5F88-EEEC-EE4CC3C3C94C}"/>
                  </a:ext>
                </a:extLst>
              </p:cNvPr>
              <p:cNvSpPr/>
              <p:nvPr/>
            </p:nvSpPr>
            <p:spPr>
              <a:xfrm>
                <a:off x="6948061" y="2877077"/>
                <a:ext cx="50711" cy="67379"/>
              </a:xfrm>
              <a:custGeom>
                <a:avLst/>
                <a:gdLst>
                  <a:gd name="connsiteX0" fmla="*/ 24795 w 50711"/>
                  <a:gd name="connsiteY0" fmla="*/ 46835 h 67379"/>
                  <a:gd name="connsiteX1" fmla="*/ 21778 w 50711"/>
                  <a:gd name="connsiteY1" fmla="*/ 58616 h 67379"/>
                  <a:gd name="connsiteX2" fmla="*/ 13250 w 50711"/>
                  <a:gd name="connsiteY2" fmla="*/ 67380 h 67379"/>
                  <a:gd name="connsiteX3" fmla="*/ 5248 w 50711"/>
                  <a:gd name="connsiteY3" fmla="*/ 61109 h 67379"/>
                  <a:gd name="connsiteX4" fmla="*/ 0 w 50711"/>
                  <a:gd name="connsiteY4" fmla="*/ 55599 h 67379"/>
                  <a:gd name="connsiteX5" fmla="*/ 499 w 50711"/>
                  <a:gd name="connsiteY5" fmla="*/ 54602 h 67379"/>
                  <a:gd name="connsiteX6" fmla="*/ 6009 w 50711"/>
                  <a:gd name="connsiteY6" fmla="*/ 42585 h 67379"/>
                  <a:gd name="connsiteX7" fmla="*/ 11020 w 50711"/>
                  <a:gd name="connsiteY7" fmla="*/ 33821 h 67379"/>
                  <a:gd name="connsiteX8" fmla="*/ 12017 w 50711"/>
                  <a:gd name="connsiteY8" fmla="*/ 32562 h 67379"/>
                  <a:gd name="connsiteX9" fmla="*/ 15533 w 50711"/>
                  <a:gd name="connsiteY9" fmla="*/ 35054 h 67379"/>
                  <a:gd name="connsiteX10" fmla="*/ 21305 w 50711"/>
                  <a:gd name="connsiteY10" fmla="*/ 40066 h 67379"/>
                  <a:gd name="connsiteX11" fmla="*/ 24795 w 50711"/>
                  <a:gd name="connsiteY11" fmla="*/ 46835 h 67379"/>
                  <a:gd name="connsiteX12" fmla="*/ 37547 w 50711"/>
                  <a:gd name="connsiteY12" fmla="*/ 14274 h 67379"/>
                  <a:gd name="connsiteX13" fmla="*/ 34556 w 50711"/>
                  <a:gd name="connsiteY13" fmla="*/ 26055 h 67379"/>
                  <a:gd name="connsiteX14" fmla="*/ 26028 w 50711"/>
                  <a:gd name="connsiteY14" fmla="*/ 34818 h 67379"/>
                  <a:gd name="connsiteX15" fmla="*/ 17999 w 50711"/>
                  <a:gd name="connsiteY15" fmla="*/ 28810 h 67379"/>
                  <a:gd name="connsiteX16" fmla="*/ 12752 w 50711"/>
                  <a:gd name="connsiteY16" fmla="*/ 23037 h 67379"/>
                  <a:gd name="connsiteX17" fmla="*/ 13250 w 50711"/>
                  <a:gd name="connsiteY17" fmla="*/ 22040 h 67379"/>
                  <a:gd name="connsiteX18" fmla="*/ 18760 w 50711"/>
                  <a:gd name="connsiteY18" fmla="*/ 10023 h 67379"/>
                  <a:gd name="connsiteX19" fmla="*/ 23772 w 50711"/>
                  <a:gd name="connsiteY19" fmla="*/ 1259 h 67379"/>
                  <a:gd name="connsiteX20" fmla="*/ 24769 w 50711"/>
                  <a:gd name="connsiteY20" fmla="*/ 0 h 67379"/>
                  <a:gd name="connsiteX21" fmla="*/ 28285 w 50711"/>
                  <a:gd name="connsiteY21" fmla="*/ 2493 h 67379"/>
                  <a:gd name="connsiteX22" fmla="*/ 34057 w 50711"/>
                  <a:gd name="connsiteY22" fmla="*/ 7504 h 67379"/>
                  <a:gd name="connsiteX23" fmla="*/ 37547 w 50711"/>
                  <a:gd name="connsiteY23" fmla="*/ 14274 h 67379"/>
                  <a:gd name="connsiteX24" fmla="*/ 50587 w 50711"/>
                  <a:gd name="connsiteY24" fmla="*/ 45340 h 67379"/>
                  <a:gd name="connsiteX25" fmla="*/ 47570 w 50711"/>
                  <a:gd name="connsiteY25" fmla="*/ 57121 h 67379"/>
                  <a:gd name="connsiteX26" fmla="*/ 39069 w 50711"/>
                  <a:gd name="connsiteY26" fmla="*/ 65884 h 67379"/>
                  <a:gd name="connsiteX27" fmla="*/ 31066 w 50711"/>
                  <a:gd name="connsiteY27" fmla="*/ 59613 h 67379"/>
                  <a:gd name="connsiteX28" fmla="*/ 25818 w 50711"/>
                  <a:gd name="connsiteY28" fmla="*/ 54103 h 67379"/>
                  <a:gd name="connsiteX29" fmla="*/ 26317 w 50711"/>
                  <a:gd name="connsiteY29" fmla="*/ 53106 h 67379"/>
                  <a:gd name="connsiteX30" fmla="*/ 31827 w 50711"/>
                  <a:gd name="connsiteY30" fmla="*/ 41089 h 67379"/>
                  <a:gd name="connsiteX31" fmla="*/ 36839 w 50711"/>
                  <a:gd name="connsiteY31" fmla="*/ 32326 h 67379"/>
                  <a:gd name="connsiteX32" fmla="*/ 37836 w 50711"/>
                  <a:gd name="connsiteY32" fmla="*/ 31066 h 67379"/>
                  <a:gd name="connsiteX33" fmla="*/ 41352 w 50711"/>
                  <a:gd name="connsiteY33" fmla="*/ 33585 h 67379"/>
                  <a:gd name="connsiteX34" fmla="*/ 47124 w 50711"/>
                  <a:gd name="connsiteY34" fmla="*/ 38597 h 67379"/>
                  <a:gd name="connsiteX35" fmla="*/ 50587 w 50711"/>
                  <a:gd name="connsiteY35" fmla="*/ 45340 h 67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0711" h="67379">
                    <a:moveTo>
                      <a:pt x="24795" y="46835"/>
                    </a:moveTo>
                    <a:cubicBezTo>
                      <a:pt x="25294" y="49669"/>
                      <a:pt x="24297" y="53605"/>
                      <a:pt x="21778" y="58616"/>
                    </a:cubicBezTo>
                    <a:cubicBezTo>
                      <a:pt x="18787" y="64467"/>
                      <a:pt x="15927" y="67380"/>
                      <a:pt x="13250" y="67380"/>
                    </a:cubicBezTo>
                    <a:cubicBezTo>
                      <a:pt x="11414" y="65884"/>
                      <a:pt x="8737" y="63785"/>
                      <a:pt x="5248" y="61109"/>
                    </a:cubicBezTo>
                    <a:cubicBezTo>
                      <a:pt x="1732" y="58433"/>
                      <a:pt x="0" y="56596"/>
                      <a:pt x="0" y="55599"/>
                    </a:cubicBezTo>
                    <a:lnTo>
                      <a:pt x="499" y="54602"/>
                    </a:lnTo>
                    <a:cubicBezTo>
                      <a:pt x="1496" y="52424"/>
                      <a:pt x="3332" y="48436"/>
                      <a:pt x="6009" y="42585"/>
                    </a:cubicBezTo>
                    <a:cubicBezTo>
                      <a:pt x="6665" y="41247"/>
                      <a:pt x="8344" y="38334"/>
                      <a:pt x="11020" y="33821"/>
                    </a:cubicBezTo>
                    <a:lnTo>
                      <a:pt x="12017" y="32562"/>
                    </a:lnTo>
                    <a:cubicBezTo>
                      <a:pt x="12673" y="33218"/>
                      <a:pt x="13854" y="34057"/>
                      <a:pt x="15533" y="35054"/>
                    </a:cubicBezTo>
                    <a:cubicBezTo>
                      <a:pt x="18708" y="37390"/>
                      <a:pt x="20623" y="39069"/>
                      <a:pt x="21305" y="40066"/>
                    </a:cubicBezTo>
                    <a:cubicBezTo>
                      <a:pt x="23116" y="42401"/>
                      <a:pt x="24270" y="44658"/>
                      <a:pt x="24795" y="46835"/>
                    </a:cubicBezTo>
                    <a:close/>
                    <a:moveTo>
                      <a:pt x="37547" y="14274"/>
                    </a:moveTo>
                    <a:cubicBezTo>
                      <a:pt x="38045" y="17107"/>
                      <a:pt x="37048" y="21043"/>
                      <a:pt x="34556" y="26055"/>
                    </a:cubicBezTo>
                    <a:cubicBezTo>
                      <a:pt x="31538" y="31906"/>
                      <a:pt x="28705" y="34818"/>
                      <a:pt x="26028" y="34818"/>
                    </a:cubicBezTo>
                    <a:cubicBezTo>
                      <a:pt x="25530" y="34818"/>
                      <a:pt x="22854" y="32824"/>
                      <a:pt x="17999" y="28810"/>
                    </a:cubicBezTo>
                    <a:cubicBezTo>
                      <a:pt x="14484" y="25976"/>
                      <a:pt x="12752" y="24061"/>
                      <a:pt x="12752" y="23037"/>
                    </a:cubicBezTo>
                    <a:lnTo>
                      <a:pt x="13250" y="22040"/>
                    </a:lnTo>
                    <a:cubicBezTo>
                      <a:pt x="14247" y="19862"/>
                      <a:pt x="16084" y="15874"/>
                      <a:pt x="18760" y="10023"/>
                    </a:cubicBezTo>
                    <a:cubicBezTo>
                      <a:pt x="19416" y="8685"/>
                      <a:pt x="21096" y="5772"/>
                      <a:pt x="23772" y="1259"/>
                    </a:cubicBezTo>
                    <a:lnTo>
                      <a:pt x="24769" y="0"/>
                    </a:lnTo>
                    <a:cubicBezTo>
                      <a:pt x="25425" y="656"/>
                      <a:pt x="26606" y="1496"/>
                      <a:pt x="28285" y="2493"/>
                    </a:cubicBezTo>
                    <a:cubicBezTo>
                      <a:pt x="31460" y="4828"/>
                      <a:pt x="33375" y="6507"/>
                      <a:pt x="34057" y="7504"/>
                    </a:cubicBezTo>
                    <a:cubicBezTo>
                      <a:pt x="35894" y="9866"/>
                      <a:pt x="37048" y="12122"/>
                      <a:pt x="37547" y="14274"/>
                    </a:cubicBezTo>
                    <a:close/>
                    <a:moveTo>
                      <a:pt x="50587" y="45340"/>
                    </a:moveTo>
                    <a:cubicBezTo>
                      <a:pt x="51086" y="48174"/>
                      <a:pt x="50089" y="52109"/>
                      <a:pt x="47570" y="57121"/>
                    </a:cubicBezTo>
                    <a:cubicBezTo>
                      <a:pt x="44579" y="62972"/>
                      <a:pt x="41719" y="65884"/>
                      <a:pt x="39069" y="65884"/>
                    </a:cubicBezTo>
                    <a:cubicBezTo>
                      <a:pt x="37232" y="64389"/>
                      <a:pt x="34556" y="62290"/>
                      <a:pt x="31066" y="59613"/>
                    </a:cubicBezTo>
                    <a:cubicBezTo>
                      <a:pt x="27550" y="56937"/>
                      <a:pt x="25818" y="55100"/>
                      <a:pt x="25818" y="54103"/>
                    </a:cubicBezTo>
                    <a:lnTo>
                      <a:pt x="26317" y="53106"/>
                    </a:lnTo>
                    <a:cubicBezTo>
                      <a:pt x="27314" y="50929"/>
                      <a:pt x="29151" y="46940"/>
                      <a:pt x="31827" y="41089"/>
                    </a:cubicBezTo>
                    <a:cubicBezTo>
                      <a:pt x="32483" y="39751"/>
                      <a:pt x="34162" y="36839"/>
                      <a:pt x="36839" y="32326"/>
                    </a:cubicBezTo>
                    <a:lnTo>
                      <a:pt x="37836" y="31066"/>
                    </a:lnTo>
                    <a:cubicBezTo>
                      <a:pt x="38492" y="31748"/>
                      <a:pt x="39672" y="32562"/>
                      <a:pt x="41352" y="33585"/>
                    </a:cubicBezTo>
                    <a:cubicBezTo>
                      <a:pt x="44526" y="35920"/>
                      <a:pt x="46442" y="37599"/>
                      <a:pt x="47124" y="38597"/>
                    </a:cubicBezTo>
                    <a:cubicBezTo>
                      <a:pt x="48908" y="40905"/>
                      <a:pt x="50089" y="43162"/>
                      <a:pt x="50587" y="45340"/>
                    </a:cubicBezTo>
                    <a:close/>
                  </a:path>
                </a:pathLst>
              </a:custGeom>
              <a:grpFill/>
              <a:ln w="2609" cap="flat">
                <a:noFill/>
                <a:prstDash val="solid"/>
                <a:miter/>
              </a:ln>
            </p:spPr>
            <p:txBody>
              <a:bodyPr rtlCol="0" anchor="ctr"/>
              <a:lstStyle/>
              <a:p>
                <a:endParaRPr lang="en-US"/>
              </a:p>
            </p:txBody>
          </p:sp>
          <p:grpSp>
            <p:nvGrpSpPr>
              <p:cNvPr id="34" name="Group 33">
                <a:extLst>
                  <a:ext uri="{FF2B5EF4-FFF2-40B4-BE49-F238E27FC236}">
                    <a16:creationId xmlns:a16="http://schemas.microsoft.com/office/drawing/2014/main" id="{3DA53449-C7BB-07B1-1A43-DD57DE8A5121}"/>
                  </a:ext>
                </a:extLst>
              </p:cNvPr>
              <p:cNvGrpSpPr/>
              <p:nvPr/>
            </p:nvGrpSpPr>
            <p:grpSpPr>
              <a:xfrm>
                <a:off x="6149965" y="2919189"/>
                <a:ext cx="961402" cy="261333"/>
                <a:chOff x="6149965" y="2919189"/>
                <a:chExt cx="961402" cy="261333"/>
              </a:xfrm>
              <a:grpFill/>
            </p:grpSpPr>
            <p:sp>
              <p:nvSpPr>
                <p:cNvPr id="35" name="Freeform: Shape 34">
                  <a:extLst>
                    <a:ext uri="{FF2B5EF4-FFF2-40B4-BE49-F238E27FC236}">
                      <a16:creationId xmlns:a16="http://schemas.microsoft.com/office/drawing/2014/main" id="{6039E2EB-D39D-2C70-5645-91BF2BF58F36}"/>
                    </a:ext>
                  </a:extLst>
                </p:cNvPr>
                <p:cNvSpPr/>
                <p:nvPr/>
              </p:nvSpPr>
              <p:spPr>
                <a:xfrm>
                  <a:off x="6722569" y="2983263"/>
                  <a:ext cx="25312" cy="38319"/>
                </a:xfrm>
                <a:custGeom>
                  <a:avLst/>
                  <a:gdLst>
                    <a:gd name="connsiteX0" fmla="*/ 10312 w 25312"/>
                    <a:gd name="connsiteY0" fmla="*/ 15166 h 38319"/>
                    <a:gd name="connsiteX1" fmla="*/ 19731 w 25312"/>
                    <a:gd name="connsiteY1" fmla="*/ 0 h 38319"/>
                    <a:gd name="connsiteX2" fmla="*/ 24375 w 25312"/>
                    <a:gd name="connsiteY2" fmla="*/ 16635 h 38319"/>
                    <a:gd name="connsiteX3" fmla="*/ 10443 w 25312"/>
                    <a:gd name="connsiteY3" fmla="*/ 35789 h 38319"/>
                    <a:gd name="connsiteX4" fmla="*/ 0 w 25312"/>
                    <a:gd name="connsiteY4" fmla="*/ 37048 h 38319"/>
                    <a:gd name="connsiteX5" fmla="*/ 17711 w 25312"/>
                    <a:gd name="connsiteY5" fmla="*/ 21988 h 38319"/>
                    <a:gd name="connsiteX6" fmla="*/ 10312 w 25312"/>
                    <a:gd name="connsiteY6" fmla="*/ 15166 h 383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312" h="38319">
                      <a:moveTo>
                        <a:pt x="10312" y="15166"/>
                      </a:moveTo>
                      <a:cubicBezTo>
                        <a:pt x="12621" y="9761"/>
                        <a:pt x="13250" y="1942"/>
                        <a:pt x="19731" y="0"/>
                      </a:cubicBezTo>
                      <a:cubicBezTo>
                        <a:pt x="25162" y="3621"/>
                        <a:pt x="26448" y="10758"/>
                        <a:pt x="24375" y="16635"/>
                      </a:cubicBezTo>
                      <a:cubicBezTo>
                        <a:pt x="21568" y="24061"/>
                        <a:pt x="17134" y="31276"/>
                        <a:pt x="10443" y="35789"/>
                      </a:cubicBezTo>
                      <a:cubicBezTo>
                        <a:pt x="7320" y="37573"/>
                        <a:pt x="3332" y="39751"/>
                        <a:pt x="0" y="37048"/>
                      </a:cubicBezTo>
                      <a:cubicBezTo>
                        <a:pt x="6350" y="32614"/>
                        <a:pt x="14090" y="29334"/>
                        <a:pt x="17711" y="21988"/>
                      </a:cubicBezTo>
                      <a:cubicBezTo>
                        <a:pt x="14247" y="21410"/>
                        <a:pt x="8265" y="20125"/>
                        <a:pt x="10312" y="15166"/>
                      </a:cubicBezTo>
                      <a:close/>
                    </a:path>
                  </a:pathLst>
                </a:custGeom>
                <a:grpFill/>
                <a:ln w="2609"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5DE4C884-972C-694A-C024-77790FE83026}"/>
                    </a:ext>
                  </a:extLst>
                </p:cNvPr>
                <p:cNvSpPr/>
                <p:nvPr/>
              </p:nvSpPr>
              <p:spPr>
                <a:xfrm>
                  <a:off x="6583507" y="2929379"/>
                  <a:ext cx="41246" cy="52362"/>
                </a:xfrm>
                <a:custGeom>
                  <a:avLst/>
                  <a:gdLst>
                    <a:gd name="connsiteX0" fmla="*/ 0 w 41246"/>
                    <a:gd name="connsiteY0" fmla="*/ 40608 h 52362"/>
                    <a:gd name="connsiteX1" fmla="*/ 5221 w 41246"/>
                    <a:gd name="connsiteY1" fmla="*/ 36016 h 52362"/>
                    <a:gd name="connsiteX2" fmla="*/ 12621 w 41246"/>
                    <a:gd name="connsiteY2" fmla="*/ 22844 h 52362"/>
                    <a:gd name="connsiteX3" fmla="*/ 21227 w 41246"/>
                    <a:gd name="connsiteY3" fmla="*/ 12821 h 52362"/>
                    <a:gd name="connsiteX4" fmla="*/ 28626 w 41246"/>
                    <a:gd name="connsiteY4" fmla="*/ 201 h 52362"/>
                    <a:gd name="connsiteX5" fmla="*/ 36471 w 41246"/>
                    <a:gd name="connsiteY5" fmla="*/ 7364 h 52362"/>
                    <a:gd name="connsiteX6" fmla="*/ 41247 w 41246"/>
                    <a:gd name="connsiteY6" fmla="*/ 19696 h 52362"/>
                    <a:gd name="connsiteX7" fmla="*/ 36943 w 41246"/>
                    <a:gd name="connsiteY7" fmla="*/ 29876 h 52362"/>
                    <a:gd name="connsiteX8" fmla="*/ 27104 w 41246"/>
                    <a:gd name="connsiteY8" fmla="*/ 34599 h 52362"/>
                    <a:gd name="connsiteX9" fmla="*/ 20650 w 41246"/>
                    <a:gd name="connsiteY9" fmla="*/ 33733 h 52362"/>
                    <a:gd name="connsiteX10" fmla="*/ 10784 w 41246"/>
                    <a:gd name="connsiteY10" fmla="*/ 39480 h 52362"/>
                    <a:gd name="connsiteX11" fmla="*/ 6796 w 41246"/>
                    <a:gd name="connsiteY11" fmla="*/ 45199 h 52362"/>
                    <a:gd name="connsiteX12" fmla="*/ 26 w 41246"/>
                    <a:gd name="connsiteY12" fmla="*/ 52363 h 52362"/>
                    <a:gd name="connsiteX13" fmla="*/ 26 w 41246"/>
                    <a:gd name="connsiteY13" fmla="*/ 40608 h 52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1246" h="52362">
                      <a:moveTo>
                        <a:pt x="0" y="40608"/>
                      </a:moveTo>
                      <a:cubicBezTo>
                        <a:pt x="2886" y="38325"/>
                        <a:pt x="4618" y="36777"/>
                        <a:pt x="5221" y="36016"/>
                      </a:cubicBezTo>
                      <a:lnTo>
                        <a:pt x="12621" y="22844"/>
                      </a:lnTo>
                      <a:cubicBezTo>
                        <a:pt x="15900" y="18463"/>
                        <a:pt x="18787" y="15104"/>
                        <a:pt x="21227" y="12821"/>
                      </a:cubicBezTo>
                      <a:cubicBezTo>
                        <a:pt x="24716" y="7285"/>
                        <a:pt x="27183" y="3087"/>
                        <a:pt x="28626" y="201"/>
                      </a:cubicBezTo>
                      <a:cubicBezTo>
                        <a:pt x="30673" y="-744"/>
                        <a:pt x="33296" y="1644"/>
                        <a:pt x="36471" y="7364"/>
                      </a:cubicBezTo>
                      <a:cubicBezTo>
                        <a:pt x="39646" y="13084"/>
                        <a:pt x="41247" y="17203"/>
                        <a:pt x="41247" y="19696"/>
                      </a:cubicBezTo>
                      <a:cubicBezTo>
                        <a:pt x="41247" y="23343"/>
                        <a:pt x="39803" y="26728"/>
                        <a:pt x="36943" y="29876"/>
                      </a:cubicBezTo>
                      <a:cubicBezTo>
                        <a:pt x="34057" y="33025"/>
                        <a:pt x="30777" y="34599"/>
                        <a:pt x="27104" y="34599"/>
                      </a:cubicBezTo>
                      <a:cubicBezTo>
                        <a:pt x="25267" y="34416"/>
                        <a:pt x="23116" y="34127"/>
                        <a:pt x="20650" y="33733"/>
                      </a:cubicBezTo>
                      <a:cubicBezTo>
                        <a:pt x="16950" y="33156"/>
                        <a:pt x="13670" y="35072"/>
                        <a:pt x="10784" y="39480"/>
                      </a:cubicBezTo>
                      <a:cubicBezTo>
                        <a:pt x="8737" y="42523"/>
                        <a:pt x="7399" y="44439"/>
                        <a:pt x="6796" y="45199"/>
                      </a:cubicBezTo>
                      <a:lnTo>
                        <a:pt x="26" y="52363"/>
                      </a:lnTo>
                      <a:lnTo>
                        <a:pt x="26" y="40608"/>
                      </a:lnTo>
                      <a:close/>
                    </a:path>
                  </a:pathLst>
                </a:custGeom>
                <a:grpFill/>
                <a:ln w="2609"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68594253-0CD0-0FF0-168D-F847212FE301}"/>
                    </a:ext>
                  </a:extLst>
                </p:cNvPr>
                <p:cNvSpPr/>
                <p:nvPr/>
              </p:nvSpPr>
              <p:spPr>
                <a:xfrm>
                  <a:off x="6487238" y="2969986"/>
                  <a:ext cx="98909" cy="54444"/>
                </a:xfrm>
                <a:custGeom>
                  <a:avLst/>
                  <a:gdLst>
                    <a:gd name="connsiteX0" fmla="*/ 96347 w 98909"/>
                    <a:gd name="connsiteY0" fmla="*/ 11729 h 54444"/>
                    <a:gd name="connsiteX1" fmla="*/ 90811 w 98909"/>
                    <a:gd name="connsiteY1" fmla="*/ 15743 h 54444"/>
                    <a:gd name="connsiteX2" fmla="*/ 86193 w 98909"/>
                    <a:gd name="connsiteY2" fmla="*/ 17737 h 54444"/>
                    <a:gd name="connsiteX3" fmla="*/ 71106 w 98909"/>
                    <a:gd name="connsiteY3" fmla="*/ 27471 h 54444"/>
                    <a:gd name="connsiteX4" fmla="*/ 68639 w 98909"/>
                    <a:gd name="connsiteY4" fmla="*/ 28049 h 54444"/>
                    <a:gd name="connsiteX5" fmla="*/ 50482 w 98909"/>
                    <a:gd name="connsiteY5" fmla="*/ 36944 h 54444"/>
                    <a:gd name="connsiteX6" fmla="*/ 40013 w 98909"/>
                    <a:gd name="connsiteY6" fmla="*/ 34949 h 54444"/>
                    <a:gd name="connsiteX7" fmla="*/ 23090 w 98909"/>
                    <a:gd name="connsiteY7" fmla="*/ 39830 h 54444"/>
                    <a:gd name="connsiteX8" fmla="*/ 10469 w 98909"/>
                    <a:gd name="connsiteY8" fmla="*/ 51007 h 54444"/>
                    <a:gd name="connsiteX9" fmla="*/ 6481 w 98909"/>
                    <a:gd name="connsiteY9" fmla="*/ 54444 h 54444"/>
                    <a:gd name="connsiteX10" fmla="*/ 0 w 98909"/>
                    <a:gd name="connsiteY10" fmla="*/ 53579 h 54444"/>
                    <a:gd name="connsiteX11" fmla="*/ 3700 w 98909"/>
                    <a:gd name="connsiteY11" fmla="*/ 47859 h 54444"/>
                    <a:gd name="connsiteX12" fmla="*/ 11387 w 98909"/>
                    <a:gd name="connsiteY12" fmla="*/ 38964 h 54444"/>
                    <a:gd name="connsiteX13" fmla="*/ 23693 w 98909"/>
                    <a:gd name="connsiteY13" fmla="*/ 27498 h 54444"/>
                    <a:gd name="connsiteX14" fmla="*/ 50168 w 98909"/>
                    <a:gd name="connsiteY14" fmla="*/ 16032 h 54444"/>
                    <a:gd name="connsiteX15" fmla="*/ 56019 w 98909"/>
                    <a:gd name="connsiteY15" fmla="*/ 17475 h 54444"/>
                    <a:gd name="connsiteX16" fmla="*/ 60637 w 98909"/>
                    <a:gd name="connsiteY16" fmla="*/ 18918 h 54444"/>
                    <a:gd name="connsiteX17" fmla="*/ 65858 w 98909"/>
                    <a:gd name="connsiteY17" fmla="*/ 16609 h 54444"/>
                    <a:gd name="connsiteX18" fmla="*/ 69873 w 98909"/>
                    <a:gd name="connsiteY18" fmla="*/ 12594 h 54444"/>
                    <a:gd name="connsiteX19" fmla="*/ 72339 w 98909"/>
                    <a:gd name="connsiteY19" fmla="*/ 10023 h 54444"/>
                    <a:gd name="connsiteX20" fmla="*/ 73572 w 98909"/>
                    <a:gd name="connsiteY20" fmla="*/ 8869 h 54444"/>
                    <a:gd name="connsiteX21" fmla="*/ 76957 w 98909"/>
                    <a:gd name="connsiteY21" fmla="*/ 10023 h 54444"/>
                    <a:gd name="connsiteX22" fmla="*/ 84960 w 98909"/>
                    <a:gd name="connsiteY22" fmla="*/ 4014 h 54444"/>
                    <a:gd name="connsiteX23" fmla="*/ 88029 w 98909"/>
                    <a:gd name="connsiteY23" fmla="*/ 289 h 54444"/>
                    <a:gd name="connsiteX24" fmla="*/ 91414 w 98909"/>
                    <a:gd name="connsiteY24" fmla="*/ 1154 h 54444"/>
                    <a:gd name="connsiteX25" fmla="*/ 96347 w 98909"/>
                    <a:gd name="connsiteY25" fmla="*/ 0 h 54444"/>
                    <a:gd name="connsiteX26" fmla="*/ 97265 w 98909"/>
                    <a:gd name="connsiteY26" fmla="*/ 1417 h 54444"/>
                    <a:gd name="connsiteX27" fmla="*/ 98813 w 98909"/>
                    <a:gd name="connsiteY27" fmla="*/ 4277 h 54444"/>
                    <a:gd name="connsiteX28" fmla="*/ 96347 w 98909"/>
                    <a:gd name="connsiteY28" fmla="*/ 11729 h 54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98909" h="54444">
                      <a:moveTo>
                        <a:pt x="96347" y="11729"/>
                      </a:moveTo>
                      <a:cubicBezTo>
                        <a:pt x="94510" y="13644"/>
                        <a:pt x="92647" y="14982"/>
                        <a:pt x="90811" y="15743"/>
                      </a:cubicBezTo>
                      <a:lnTo>
                        <a:pt x="86193" y="17737"/>
                      </a:lnTo>
                      <a:cubicBezTo>
                        <a:pt x="82913" y="20020"/>
                        <a:pt x="77875" y="23273"/>
                        <a:pt x="71106" y="27471"/>
                      </a:cubicBezTo>
                      <a:lnTo>
                        <a:pt x="68639" y="28049"/>
                      </a:lnTo>
                      <a:cubicBezTo>
                        <a:pt x="61240" y="33979"/>
                        <a:pt x="55205" y="36944"/>
                        <a:pt x="50482" y="36944"/>
                      </a:cubicBezTo>
                      <a:cubicBezTo>
                        <a:pt x="47203" y="35605"/>
                        <a:pt x="43713" y="34949"/>
                        <a:pt x="40013" y="34949"/>
                      </a:cubicBezTo>
                      <a:cubicBezTo>
                        <a:pt x="34871" y="34949"/>
                        <a:pt x="29229" y="36576"/>
                        <a:pt x="23090" y="39830"/>
                      </a:cubicBezTo>
                      <a:cubicBezTo>
                        <a:pt x="16924" y="43083"/>
                        <a:pt x="12726" y="46809"/>
                        <a:pt x="10469" y="51007"/>
                      </a:cubicBezTo>
                      <a:cubicBezTo>
                        <a:pt x="9236" y="52739"/>
                        <a:pt x="7898" y="53867"/>
                        <a:pt x="6481" y="54444"/>
                      </a:cubicBezTo>
                      <a:cubicBezTo>
                        <a:pt x="4014" y="54444"/>
                        <a:pt x="1863" y="54156"/>
                        <a:pt x="0" y="53579"/>
                      </a:cubicBezTo>
                      <a:lnTo>
                        <a:pt x="3700" y="47859"/>
                      </a:lnTo>
                      <a:lnTo>
                        <a:pt x="11387" y="38964"/>
                      </a:lnTo>
                      <a:cubicBezTo>
                        <a:pt x="14457" y="35527"/>
                        <a:pt x="18577" y="31696"/>
                        <a:pt x="23693" y="27498"/>
                      </a:cubicBezTo>
                      <a:cubicBezTo>
                        <a:pt x="33139" y="19862"/>
                        <a:pt x="41955" y="16032"/>
                        <a:pt x="50168" y="16032"/>
                      </a:cubicBezTo>
                      <a:cubicBezTo>
                        <a:pt x="51611" y="16032"/>
                        <a:pt x="53552" y="16504"/>
                        <a:pt x="56019" y="17475"/>
                      </a:cubicBezTo>
                      <a:cubicBezTo>
                        <a:pt x="58485" y="18419"/>
                        <a:pt x="60007" y="18918"/>
                        <a:pt x="60637" y="18918"/>
                      </a:cubicBezTo>
                      <a:cubicBezTo>
                        <a:pt x="62290" y="18918"/>
                        <a:pt x="64021" y="18157"/>
                        <a:pt x="65858" y="16609"/>
                      </a:cubicBezTo>
                      <a:lnTo>
                        <a:pt x="69873" y="12594"/>
                      </a:lnTo>
                      <a:cubicBezTo>
                        <a:pt x="70476" y="11833"/>
                        <a:pt x="71316" y="10968"/>
                        <a:pt x="72339" y="10023"/>
                      </a:cubicBezTo>
                      <a:lnTo>
                        <a:pt x="73572" y="8869"/>
                      </a:lnTo>
                      <a:cubicBezTo>
                        <a:pt x="74595" y="9629"/>
                        <a:pt x="75724" y="10023"/>
                        <a:pt x="76957" y="10023"/>
                      </a:cubicBezTo>
                      <a:cubicBezTo>
                        <a:pt x="79607" y="10023"/>
                        <a:pt x="82283" y="8029"/>
                        <a:pt x="84960" y="4014"/>
                      </a:cubicBezTo>
                      <a:lnTo>
                        <a:pt x="88029" y="289"/>
                      </a:lnTo>
                      <a:cubicBezTo>
                        <a:pt x="88843" y="866"/>
                        <a:pt x="89971" y="1154"/>
                        <a:pt x="91414" y="1154"/>
                      </a:cubicBezTo>
                      <a:cubicBezTo>
                        <a:pt x="94090" y="761"/>
                        <a:pt x="95717" y="394"/>
                        <a:pt x="96347" y="0"/>
                      </a:cubicBezTo>
                      <a:cubicBezTo>
                        <a:pt x="96767" y="761"/>
                        <a:pt x="97055" y="1233"/>
                        <a:pt x="97265" y="1417"/>
                      </a:cubicBezTo>
                      <a:cubicBezTo>
                        <a:pt x="98289" y="2755"/>
                        <a:pt x="98813" y="3700"/>
                        <a:pt x="98813" y="4277"/>
                      </a:cubicBezTo>
                      <a:cubicBezTo>
                        <a:pt x="99207" y="6560"/>
                        <a:pt x="98394" y="9052"/>
                        <a:pt x="96347" y="11729"/>
                      </a:cubicBezTo>
                      <a:close/>
                    </a:path>
                  </a:pathLst>
                </a:custGeom>
                <a:grpFill/>
                <a:ln w="2609"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0BD11829-8913-B869-5728-C5F3C6391BCC}"/>
                    </a:ext>
                  </a:extLst>
                </p:cNvPr>
                <p:cNvSpPr/>
                <p:nvPr/>
              </p:nvSpPr>
              <p:spPr>
                <a:xfrm>
                  <a:off x="6240940" y="3014460"/>
                  <a:ext cx="277390" cy="118334"/>
                </a:xfrm>
                <a:custGeom>
                  <a:avLst/>
                  <a:gdLst>
                    <a:gd name="connsiteX0" fmla="*/ 252465 w 277390"/>
                    <a:gd name="connsiteY0" fmla="*/ 7425 h 118334"/>
                    <a:gd name="connsiteX1" fmla="*/ 258001 w 277390"/>
                    <a:gd name="connsiteY1" fmla="*/ 4565 h 118334"/>
                    <a:gd name="connsiteX2" fmla="*/ 259549 w 277390"/>
                    <a:gd name="connsiteY2" fmla="*/ 4565 h 118334"/>
                    <a:gd name="connsiteX3" fmla="*/ 265085 w 277390"/>
                    <a:gd name="connsiteY3" fmla="*/ 3411 h 118334"/>
                    <a:gd name="connsiteX4" fmla="*/ 277391 w 277390"/>
                    <a:gd name="connsiteY4" fmla="*/ 12017 h 118334"/>
                    <a:gd name="connsiteX5" fmla="*/ 269388 w 277390"/>
                    <a:gd name="connsiteY5" fmla="*/ 28652 h 118334"/>
                    <a:gd name="connsiteX6" fmla="*/ 257056 w 277390"/>
                    <a:gd name="connsiteY6" fmla="*/ 40407 h 118334"/>
                    <a:gd name="connsiteX7" fmla="*/ 245984 w 277390"/>
                    <a:gd name="connsiteY7" fmla="*/ 42978 h 118334"/>
                    <a:gd name="connsiteX8" fmla="*/ 222579 w 277390"/>
                    <a:gd name="connsiteY8" fmla="*/ 48987 h 118334"/>
                    <a:gd name="connsiteX9" fmla="*/ 190254 w 277390"/>
                    <a:gd name="connsiteY9" fmla="*/ 68482 h 118334"/>
                    <a:gd name="connsiteX10" fmla="*/ 157010 w 277390"/>
                    <a:gd name="connsiteY10" fmla="*/ 86534 h 118334"/>
                    <a:gd name="connsiteX11" fmla="*/ 26160 w 277390"/>
                    <a:gd name="connsiteY11" fmla="*/ 118335 h 118334"/>
                    <a:gd name="connsiteX12" fmla="*/ 0 w 277390"/>
                    <a:gd name="connsiteY12" fmla="*/ 116052 h 118334"/>
                    <a:gd name="connsiteX13" fmla="*/ 0 w 277390"/>
                    <a:gd name="connsiteY13" fmla="*/ 82519 h 118334"/>
                    <a:gd name="connsiteX14" fmla="*/ 40643 w 277390"/>
                    <a:gd name="connsiteY14" fmla="*/ 87977 h 118334"/>
                    <a:gd name="connsiteX15" fmla="*/ 47727 w 277390"/>
                    <a:gd name="connsiteY15" fmla="*/ 87977 h 118334"/>
                    <a:gd name="connsiteX16" fmla="*/ 82834 w 277390"/>
                    <a:gd name="connsiteY16" fmla="*/ 85117 h 118334"/>
                    <a:gd name="connsiteX17" fmla="*/ 148115 w 277390"/>
                    <a:gd name="connsiteY17" fmla="*/ 67354 h 118334"/>
                    <a:gd name="connsiteX18" fmla="*/ 196157 w 277390"/>
                    <a:gd name="connsiteY18" fmla="*/ 46153 h 118334"/>
                    <a:gd name="connsiteX19" fmla="*/ 200460 w 277390"/>
                    <a:gd name="connsiteY19" fmla="*/ 40722 h 118334"/>
                    <a:gd name="connsiteX20" fmla="*/ 215233 w 277390"/>
                    <a:gd name="connsiteY20" fmla="*/ 16058 h 118334"/>
                    <a:gd name="connsiteX21" fmla="*/ 237089 w 277390"/>
                    <a:gd name="connsiteY21" fmla="*/ 0 h 118334"/>
                    <a:gd name="connsiteX22" fmla="*/ 248791 w 277390"/>
                    <a:gd name="connsiteY22" fmla="*/ 6297 h 118334"/>
                    <a:gd name="connsiteX23" fmla="*/ 252465 w 277390"/>
                    <a:gd name="connsiteY23" fmla="*/ 7425 h 118334"/>
                    <a:gd name="connsiteX24" fmla="*/ 239844 w 277390"/>
                    <a:gd name="connsiteY24" fmla="*/ 18603 h 118334"/>
                    <a:gd name="connsiteX25" fmla="*/ 230923 w 277390"/>
                    <a:gd name="connsiteY25" fmla="*/ 13723 h 118334"/>
                    <a:gd name="connsiteX26" fmla="*/ 215836 w 277390"/>
                    <a:gd name="connsiteY26" fmla="*/ 24612 h 118334"/>
                    <a:gd name="connsiteX27" fmla="*/ 209067 w 277390"/>
                    <a:gd name="connsiteY27" fmla="*/ 35212 h 118334"/>
                    <a:gd name="connsiteX28" fmla="*/ 205078 w 277390"/>
                    <a:gd name="connsiteY28" fmla="*/ 42375 h 118334"/>
                    <a:gd name="connsiteX29" fmla="*/ 239844 w 277390"/>
                    <a:gd name="connsiteY29" fmla="*/ 18603 h 118334"/>
                    <a:gd name="connsiteX30" fmla="*/ 267867 w 277390"/>
                    <a:gd name="connsiteY30" fmla="*/ 19443 h 118334"/>
                    <a:gd name="connsiteX31" fmla="*/ 260152 w 277390"/>
                    <a:gd name="connsiteY31" fmla="*/ 15428 h 118334"/>
                    <a:gd name="connsiteX32" fmla="*/ 232445 w 277390"/>
                    <a:gd name="connsiteY32" fmla="*/ 40354 h 118334"/>
                    <a:gd name="connsiteX33" fmla="*/ 252465 w 277390"/>
                    <a:gd name="connsiteY33" fmla="*/ 31748 h 118334"/>
                    <a:gd name="connsiteX34" fmla="*/ 267867 w 277390"/>
                    <a:gd name="connsiteY34" fmla="*/ 19443 h 1183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77390" h="118334">
                      <a:moveTo>
                        <a:pt x="252465" y="7425"/>
                      </a:moveTo>
                      <a:lnTo>
                        <a:pt x="258001" y="4565"/>
                      </a:lnTo>
                      <a:cubicBezTo>
                        <a:pt x="258421" y="4775"/>
                        <a:pt x="258919" y="4775"/>
                        <a:pt x="259549" y="4565"/>
                      </a:cubicBezTo>
                      <a:cubicBezTo>
                        <a:pt x="262435" y="3805"/>
                        <a:pt x="264272" y="3411"/>
                        <a:pt x="265085" y="3411"/>
                      </a:cubicBezTo>
                      <a:cubicBezTo>
                        <a:pt x="273298" y="3411"/>
                        <a:pt x="277391" y="6271"/>
                        <a:pt x="277391" y="12017"/>
                      </a:cubicBezTo>
                      <a:cubicBezTo>
                        <a:pt x="277391" y="16032"/>
                        <a:pt x="274715" y="21568"/>
                        <a:pt x="269388" y="28652"/>
                      </a:cubicBezTo>
                      <a:cubicBezTo>
                        <a:pt x="265479" y="33821"/>
                        <a:pt x="261386" y="37731"/>
                        <a:pt x="257056" y="40407"/>
                      </a:cubicBezTo>
                      <a:lnTo>
                        <a:pt x="245984" y="42978"/>
                      </a:lnTo>
                      <a:cubicBezTo>
                        <a:pt x="241864" y="43949"/>
                        <a:pt x="234072" y="45943"/>
                        <a:pt x="222579" y="48987"/>
                      </a:cubicBezTo>
                      <a:lnTo>
                        <a:pt x="190254" y="68482"/>
                      </a:lnTo>
                      <a:cubicBezTo>
                        <a:pt x="176898" y="76511"/>
                        <a:pt x="165826" y="82519"/>
                        <a:pt x="157010" y="86534"/>
                      </a:cubicBezTo>
                      <a:cubicBezTo>
                        <a:pt x="109991" y="107734"/>
                        <a:pt x="66383" y="118335"/>
                        <a:pt x="26160" y="118335"/>
                      </a:cubicBezTo>
                      <a:cubicBezTo>
                        <a:pt x="16504" y="118335"/>
                        <a:pt x="7793" y="117574"/>
                        <a:pt x="0" y="116052"/>
                      </a:cubicBezTo>
                      <a:lnTo>
                        <a:pt x="0" y="82519"/>
                      </a:lnTo>
                      <a:cubicBezTo>
                        <a:pt x="12726" y="86140"/>
                        <a:pt x="26265" y="87977"/>
                        <a:pt x="40643" y="87977"/>
                      </a:cubicBezTo>
                      <a:lnTo>
                        <a:pt x="47727" y="87977"/>
                      </a:lnTo>
                      <a:cubicBezTo>
                        <a:pt x="60243" y="87977"/>
                        <a:pt x="71945" y="87032"/>
                        <a:pt x="82834" y="85117"/>
                      </a:cubicBezTo>
                      <a:cubicBezTo>
                        <a:pt x="100283" y="82073"/>
                        <a:pt x="122034" y="76143"/>
                        <a:pt x="148115" y="67354"/>
                      </a:cubicBezTo>
                      <a:cubicBezTo>
                        <a:pt x="169053" y="60296"/>
                        <a:pt x="185059" y="53211"/>
                        <a:pt x="196157" y="46153"/>
                      </a:cubicBezTo>
                      <a:cubicBezTo>
                        <a:pt x="197391" y="45392"/>
                        <a:pt x="198834" y="43582"/>
                        <a:pt x="200460" y="40722"/>
                      </a:cubicBezTo>
                      <a:cubicBezTo>
                        <a:pt x="208463" y="26763"/>
                        <a:pt x="213396" y="18550"/>
                        <a:pt x="215233" y="16058"/>
                      </a:cubicBezTo>
                      <a:cubicBezTo>
                        <a:pt x="222815" y="5379"/>
                        <a:pt x="230110" y="0"/>
                        <a:pt x="237089" y="0"/>
                      </a:cubicBezTo>
                      <a:cubicBezTo>
                        <a:pt x="242022" y="0"/>
                        <a:pt x="245905" y="2099"/>
                        <a:pt x="248791" y="6297"/>
                      </a:cubicBezTo>
                      <a:cubicBezTo>
                        <a:pt x="249185" y="7032"/>
                        <a:pt x="250418" y="7425"/>
                        <a:pt x="252465" y="7425"/>
                      </a:cubicBezTo>
                      <a:close/>
                      <a:moveTo>
                        <a:pt x="239844" y="18603"/>
                      </a:moveTo>
                      <a:cubicBezTo>
                        <a:pt x="239844" y="15349"/>
                        <a:pt x="236879" y="13723"/>
                        <a:pt x="230923" y="13723"/>
                      </a:cubicBezTo>
                      <a:cubicBezTo>
                        <a:pt x="225990" y="13723"/>
                        <a:pt x="220979" y="17343"/>
                        <a:pt x="215836" y="24612"/>
                      </a:cubicBezTo>
                      <a:cubicBezTo>
                        <a:pt x="213160" y="28442"/>
                        <a:pt x="210903" y="31958"/>
                        <a:pt x="209067" y="35212"/>
                      </a:cubicBezTo>
                      <a:lnTo>
                        <a:pt x="205078" y="42375"/>
                      </a:lnTo>
                      <a:cubicBezTo>
                        <a:pt x="228247" y="33218"/>
                        <a:pt x="239844" y="25294"/>
                        <a:pt x="239844" y="18603"/>
                      </a:cubicBezTo>
                      <a:close/>
                      <a:moveTo>
                        <a:pt x="267867" y="19443"/>
                      </a:moveTo>
                      <a:cubicBezTo>
                        <a:pt x="267867" y="16766"/>
                        <a:pt x="265295" y="15428"/>
                        <a:pt x="260152" y="15428"/>
                      </a:cubicBezTo>
                      <a:cubicBezTo>
                        <a:pt x="251336" y="15428"/>
                        <a:pt x="242100" y="23746"/>
                        <a:pt x="232445" y="40354"/>
                      </a:cubicBezTo>
                      <a:cubicBezTo>
                        <a:pt x="237771" y="38833"/>
                        <a:pt x="244462" y="35973"/>
                        <a:pt x="252465" y="31748"/>
                      </a:cubicBezTo>
                      <a:cubicBezTo>
                        <a:pt x="262724" y="26422"/>
                        <a:pt x="267867" y="22329"/>
                        <a:pt x="267867" y="19443"/>
                      </a:cubicBezTo>
                      <a:close/>
                    </a:path>
                  </a:pathLst>
                </a:custGeom>
                <a:grpFill/>
                <a:ln w="2609"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B9FE59A0-1E17-8925-C241-CAA2B44E56E9}"/>
                    </a:ext>
                  </a:extLst>
                </p:cNvPr>
                <p:cNvSpPr/>
                <p:nvPr/>
              </p:nvSpPr>
              <p:spPr>
                <a:xfrm>
                  <a:off x="6149965" y="3030938"/>
                  <a:ext cx="95277" cy="99443"/>
                </a:xfrm>
                <a:custGeom>
                  <a:avLst/>
                  <a:gdLst>
                    <a:gd name="connsiteX0" fmla="*/ 90975 w 95277"/>
                    <a:gd name="connsiteY0" fmla="*/ 99443 h 99443"/>
                    <a:gd name="connsiteX1" fmla="*/ 86042 w 95277"/>
                    <a:gd name="connsiteY1" fmla="*/ 98289 h 99443"/>
                    <a:gd name="connsiteX2" fmla="*/ 57101 w 95277"/>
                    <a:gd name="connsiteY2" fmla="*/ 80814 h 99443"/>
                    <a:gd name="connsiteX3" fmla="*/ 49702 w 95277"/>
                    <a:gd name="connsiteY3" fmla="*/ 63628 h 99443"/>
                    <a:gd name="connsiteX4" fmla="*/ 40781 w 95277"/>
                    <a:gd name="connsiteY4" fmla="*/ 80237 h 99443"/>
                    <a:gd name="connsiteX5" fmla="*/ 18006 w 95277"/>
                    <a:gd name="connsiteY5" fmla="*/ 95429 h 99443"/>
                    <a:gd name="connsiteX6" fmla="*/ 453 w 95277"/>
                    <a:gd name="connsiteY6" fmla="*/ 98866 h 99443"/>
                    <a:gd name="connsiteX7" fmla="*/ 2604 w 95277"/>
                    <a:gd name="connsiteY7" fmla="*/ 94851 h 99443"/>
                    <a:gd name="connsiteX8" fmla="*/ 19239 w 95277"/>
                    <a:gd name="connsiteY8" fmla="*/ 82231 h 99443"/>
                    <a:gd name="connsiteX9" fmla="*/ 55579 w 95277"/>
                    <a:gd name="connsiteY9" fmla="*/ 32378 h 99443"/>
                    <a:gd name="connsiteX10" fmla="*/ 61431 w 95277"/>
                    <a:gd name="connsiteY10" fmla="*/ 14903 h 99443"/>
                    <a:gd name="connsiteX11" fmla="*/ 69748 w 95277"/>
                    <a:gd name="connsiteY11" fmla="*/ 0 h 99443"/>
                    <a:gd name="connsiteX12" fmla="*/ 70666 w 95277"/>
                    <a:gd name="connsiteY12" fmla="*/ 1994 h 99443"/>
                    <a:gd name="connsiteX13" fmla="*/ 66652 w 95277"/>
                    <a:gd name="connsiteY13" fmla="*/ 19469 h 99443"/>
                    <a:gd name="connsiteX14" fmla="*/ 64186 w 95277"/>
                    <a:gd name="connsiteY14" fmla="*/ 37232 h 99443"/>
                    <a:gd name="connsiteX15" fmla="*/ 77436 w 95277"/>
                    <a:gd name="connsiteY15" fmla="*/ 60164 h 99443"/>
                    <a:gd name="connsiteX16" fmla="*/ 90975 w 95277"/>
                    <a:gd name="connsiteY16" fmla="*/ 65911 h 99443"/>
                    <a:gd name="connsiteX17" fmla="*/ 95278 w 95277"/>
                    <a:gd name="connsiteY17" fmla="*/ 81391 h 99443"/>
                    <a:gd name="connsiteX18" fmla="*/ 92497 w 95277"/>
                    <a:gd name="connsiteY18" fmla="*/ 95717 h 99443"/>
                    <a:gd name="connsiteX19" fmla="*/ 90975 w 95277"/>
                    <a:gd name="connsiteY19" fmla="*/ 99443 h 994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95277" h="99443">
                      <a:moveTo>
                        <a:pt x="90975" y="99443"/>
                      </a:moveTo>
                      <a:lnTo>
                        <a:pt x="86042" y="98289"/>
                      </a:lnTo>
                      <a:cubicBezTo>
                        <a:pt x="73107" y="95245"/>
                        <a:pt x="63451" y="89394"/>
                        <a:pt x="57101" y="80814"/>
                      </a:cubicBezTo>
                      <a:cubicBezTo>
                        <a:pt x="54215" y="76983"/>
                        <a:pt x="51749" y="71263"/>
                        <a:pt x="49702" y="63628"/>
                      </a:cubicBezTo>
                      <a:cubicBezTo>
                        <a:pt x="47839" y="66698"/>
                        <a:pt x="44874" y="72234"/>
                        <a:pt x="40781" y="80237"/>
                      </a:cubicBezTo>
                      <a:cubicBezTo>
                        <a:pt x="37501" y="86717"/>
                        <a:pt x="29892" y="91808"/>
                        <a:pt x="18006" y="95429"/>
                      </a:cubicBezTo>
                      <a:cubicBezTo>
                        <a:pt x="13703" y="96767"/>
                        <a:pt x="7852" y="97921"/>
                        <a:pt x="453" y="98866"/>
                      </a:cubicBezTo>
                      <a:cubicBezTo>
                        <a:pt x="-570" y="98105"/>
                        <a:pt x="138" y="96767"/>
                        <a:pt x="2604" y="94851"/>
                      </a:cubicBezTo>
                      <a:lnTo>
                        <a:pt x="19239" y="82231"/>
                      </a:lnTo>
                      <a:cubicBezTo>
                        <a:pt x="36898" y="68849"/>
                        <a:pt x="48994" y="52240"/>
                        <a:pt x="55579" y="32378"/>
                      </a:cubicBezTo>
                      <a:lnTo>
                        <a:pt x="61431" y="14903"/>
                      </a:lnTo>
                      <a:cubicBezTo>
                        <a:pt x="64710" y="4985"/>
                        <a:pt x="67492" y="0"/>
                        <a:pt x="69748" y="0"/>
                      </a:cubicBezTo>
                      <a:cubicBezTo>
                        <a:pt x="70561" y="0"/>
                        <a:pt x="70876" y="682"/>
                        <a:pt x="70666" y="1994"/>
                      </a:cubicBezTo>
                      <a:cubicBezTo>
                        <a:pt x="70457" y="3332"/>
                        <a:pt x="69118" y="9157"/>
                        <a:pt x="66652" y="19469"/>
                      </a:cubicBezTo>
                      <a:cubicBezTo>
                        <a:pt x="64999" y="26343"/>
                        <a:pt x="64186" y="32273"/>
                        <a:pt x="64186" y="37232"/>
                      </a:cubicBezTo>
                      <a:cubicBezTo>
                        <a:pt x="64186" y="46416"/>
                        <a:pt x="68594" y="54051"/>
                        <a:pt x="77436" y="60164"/>
                      </a:cubicBezTo>
                      <a:cubicBezTo>
                        <a:pt x="79902" y="61896"/>
                        <a:pt x="84415" y="63812"/>
                        <a:pt x="90975" y="65911"/>
                      </a:cubicBezTo>
                      <a:cubicBezTo>
                        <a:pt x="93835" y="72024"/>
                        <a:pt x="95278" y="77193"/>
                        <a:pt x="95278" y="81391"/>
                      </a:cubicBezTo>
                      <a:cubicBezTo>
                        <a:pt x="95278" y="86560"/>
                        <a:pt x="94360" y="91335"/>
                        <a:pt x="92497" y="95717"/>
                      </a:cubicBezTo>
                      <a:cubicBezTo>
                        <a:pt x="92313" y="96688"/>
                        <a:pt x="91788" y="97921"/>
                        <a:pt x="90975" y="99443"/>
                      </a:cubicBezTo>
                      <a:close/>
                    </a:path>
                  </a:pathLst>
                </a:custGeom>
                <a:grpFill/>
                <a:ln w="2609"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9E76F540-D6D8-BF08-9C33-75EDA48C42A8}"/>
                    </a:ext>
                  </a:extLst>
                </p:cNvPr>
                <p:cNvSpPr/>
                <p:nvPr/>
              </p:nvSpPr>
              <p:spPr>
                <a:xfrm>
                  <a:off x="6302259" y="2970275"/>
                  <a:ext cx="132109" cy="102644"/>
                </a:xfrm>
                <a:custGeom>
                  <a:avLst/>
                  <a:gdLst>
                    <a:gd name="connsiteX0" fmla="*/ 90365 w 132109"/>
                    <a:gd name="connsiteY0" fmla="*/ 18236 h 102644"/>
                    <a:gd name="connsiteX1" fmla="*/ 132110 w 132109"/>
                    <a:gd name="connsiteY1" fmla="*/ 0 h 102644"/>
                    <a:gd name="connsiteX2" fmla="*/ 128909 w 132109"/>
                    <a:gd name="connsiteY2" fmla="*/ 5667 h 102644"/>
                    <a:gd name="connsiteX3" fmla="*/ 129145 w 132109"/>
                    <a:gd name="connsiteY3" fmla="*/ 8029 h 102644"/>
                    <a:gd name="connsiteX4" fmla="*/ 127754 w 132109"/>
                    <a:gd name="connsiteY4" fmla="*/ 8265 h 102644"/>
                    <a:gd name="connsiteX5" fmla="*/ 118098 w 132109"/>
                    <a:gd name="connsiteY5" fmla="*/ 18944 h 102644"/>
                    <a:gd name="connsiteX6" fmla="*/ 91965 w 132109"/>
                    <a:gd name="connsiteY6" fmla="*/ 30489 h 102644"/>
                    <a:gd name="connsiteX7" fmla="*/ 87819 w 132109"/>
                    <a:gd name="connsiteY7" fmla="*/ 32824 h 102644"/>
                    <a:gd name="connsiteX8" fmla="*/ 29229 w 132109"/>
                    <a:gd name="connsiteY8" fmla="*/ 57094 h 102644"/>
                    <a:gd name="connsiteX9" fmla="*/ 22145 w 132109"/>
                    <a:gd name="connsiteY9" fmla="*/ 62211 h 102644"/>
                    <a:gd name="connsiteX10" fmla="*/ 22539 w 132109"/>
                    <a:gd name="connsiteY10" fmla="*/ 79869 h 102644"/>
                    <a:gd name="connsiteX11" fmla="*/ 10312 w 132109"/>
                    <a:gd name="connsiteY11" fmla="*/ 95822 h 102644"/>
                    <a:gd name="connsiteX12" fmla="*/ 0 w 132109"/>
                    <a:gd name="connsiteY12" fmla="*/ 102644 h 102644"/>
                    <a:gd name="connsiteX13" fmla="*/ 13434 w 132109"/>
                    <a:gd name="connsiteY13" fmla="*/ 83910 h 102644"/>
                    <a:gd name="connsiteX14" fmla="*/ 10653 w 132109"/>
                    <a:gd name="connsiteY14" fmla="*/ 68351 h 102644"/>
                    <a:gd name="connsiteX15" fmla="*/ 20964 w 132109"/>
                    <a:gd name="connsiteY15" fmla="*/ 51873 h 102644"/>
                    <a:gd name="connsiteX16" fmla="*/ 90365 w 132109"/>
                    <a:gd name="connsiteY16" fmla="*/ 18236 h 102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2109" h="102644">
                      <a:moveTo>
                        <a:pt x="90365" y="18236"/>
                      </a:moveTo>
                      <a:cubicBezTo>
                        <a:pt x="104769" y="13355"/>
                        <a:pt x="117994" y="5589"/>
                        <a:pt x="132110" y="0"/>
                      </a:cubicBezTo>
                      <a:cubicBezTo>
                        <a:pt x="131139" y="1942"/>
                        <a:pt x="130457" y="4067"/>
                        <a:pt x="128909" y="5667"/>
                      </a:cubicBezTo>
                      <a:cubicBezTo>
                        <a:pt x="128961" y="6271"/>
                        <a:pt x="129066" y="7425"/>
                        <a:pt x="129145" y="8029"/>
                      </a:cubicBezTo>
                      <a:lnTo>
                        <a:pt x="127754" y="8265"/>
                      </a:lnTo>
                      <a:cubicBezTo>
                        <a:pt x="125052" y="12227"/>
                        <a:pt x="122664" y="16819"/>
                        <a:pt x="118098" y="18944"/>
                      </a:cubicBezTo>
                      <a:cubicBezTo>
                        <a:pt x="109335" y="22670"/>
                        <a:pt x="101096" y="27655"/>
                        <a:pt x="91965" y="30489"/>
                      </a:cubicBezTo>
                      <a:cubicBezTo>
                        <a:pt x="90601" y="31250"/>
                        <a:pt x="89210" y="32037"/>
                        <a:pt x="87819" y="32824"/>
                      </a:cubicBezTo>
                      <a:cubicBezTo>
                        <a:pt x="68036" y="40223"/>
                        <a:pt x="48462" y="48331"/>
                        <a:pt x="29229" y="57094"/>
                      </a:cubicBezTo>
                      <a:cubicBezTo>
                        <a:pt x="26684" y="58459"/>
                        <a:pt x="23562" y="59456"/>
                        <a:pt x="22145" y="62211"/>
                      </a:cubicBezTo>
                      <a:cubicBezTo>
                        <a:pt x="22119" y="68062"/>
                        <a:pt x="24402" y="74097"/>
                        <a:pt x="22539" y="79869"/>
                      </a:cubicBezTo>
                      <a:cubicBezTo>
                        <a:pt x="19784" y="86062"/>
                        <a:pt x="14982" y="91047"/>
                        <a:pt x="10312" y="95822"/>
                      </a:cubicBezTo>
                      <a:cubicBezTo>
                        <a:pt x="7294" y="98630"/>
                        <a:pt x="4303" y="102041"/>
                        <a:pt x="0" y="102644"/>
                      </a:cubicBezTo>
                      <a:cubicBezTo>
                        <a:pt x="1522" y="94773"/>
                        <a:pt x="11965" y="91939"/>
                        <a:pt x="13434" y="83910"/>
                      </a:cubicBezTo>
                      <a:cubicBezTo>
                        <a:pt x="13277" y="78584"/>
                        <a:pt x="8869" y="73756"/>
                        <a:pt x="10653" y="68351"/>
                      </a:cubicBezTo>
                      <a:cubicBezTo>
                        <a:pt x="13014" y="62316"/>
                        <a:pt x="16320" y="56465"/>
                        <a:pt x="20964" y="51873"/>
                      </a:cubicBezTo>
                      <a:cubicBezTo>
                        <a:pt x="41509" y="35946"/>
                        <a:pt x="66566" y="27917"/>
                        <a:pt x="90365" y="18236"/>
                      </a:cubicBezTo>
                      <a:close/>
                    </a:path>
                  </a:pathLst>
                </a:custGeom>
                <a:grpFill/>
                <a:ln w="2609"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3917E8A8-4546-BFB0-76F8-FBBD04AE977D}"/>
                    </a:ext>
                  </a:extLst>
                </p:cNvPr>
                <p:cNvSpPr/>
                <p:nvPr/>
              </p:nvSpPr>
              <p:spPr>
                <a:xfrm>
                  <a:off x="7065687" y="3049725"/>
                  <a:ext cx="45680" cy="84246"/>
                </a:xfrm>
                <a:custGeom>
                  <a:avLst/>
                  <a:gdLst>
                    <a:gd name="connsiteX0" fmla="*/ 45681 w 45680"/>
                    <a:gd name="connsiteY0" fmla="*/ 29151 h 84246"/>
                    <a:gd name="connsiteX1" fmla="*/ 34556 w 45680"/>
                    <a:gd name="connsiteY1" fmla="*/ 64861 h 84246"/>
                    <a:gd name="connsiteX2" fmla="*/ 10285 w 45680"/>
                    <a:gd name="connsiteY2" fmla="*/ 81417 h 84246"/>
                    <a:gd name="connsiteX3" fmla="*/ 2860 w 45680"/>
                    <a:gd name="connsiteY3" fmla="*/ 83989 h 84246"/>
                    <a:gd name="connsiteX4" fmla="*/ 0 w 45680"/>
                    <a:gd name="connsiteY4" fmla="*/ 82834 h 84246"/>
                    <a:gd name="connsiteX5" fmla="*/ 289 w 45680"/>
                    <a:gd name="connsiteY5" fmla="*/ 81706 h 84246"/>
                    <a:gd name="connsiteX6" fmla="*/ 6297 w 45680"/>
                    <a:gd name="connsiteY6" fmla="*/ 75697 h 84246"/>
                    <a:gd name="connsiteX7" fmla="*/ 15428 w 45680"/>
                    <a:gd name="connsiteY7" fmla="*/ 67983 h 84246"/>
                    <a:gd name="connsiteX8" fmla="*/ 29990 w 45680"/>
                    <a:gd name="connsiteY8" fmla="*/ 51427 h 84246"/>
                    <a:gd name="connsiteX9" fmla="*/ 17711 w 45680"/>
                    <a:gd name="connsiteY9" fmla="*/ 32299 h 84246"/>
                    <a:gd name="connsiteX10" fmla="*/ 14274 w 45680"/>
                    <a:gd name="connsiteY10" fmla="*/ 28862 h 84246"/>
                    <a:gd name="connsiteX11" fmla="*/ 19128 w 45680"/>
                    <a:gd name="connsiteY11" fmla="*/ 17448 h 84246"/>
                    <a:gd name="connsiteX12" fmla="*/ 25399 w 45680"/>
                    <a:gd name="connsiteY12" fmla="*/ 3437 h 84246"/>
                    <a:gd name="connsiteX13" fmla="*/ 27681 w 45680"/>
                    <a:gd name="connsiteY13" fmla="*/ 577 h 84246"/>
                    <a:gd name="connsiteX14" fmla="*/ 27970 w 45680"/>
                    <a:gd name="connsiteY14" fmla="*/ 0 h 84246"/>
                    <a:gd name="connsiteX15" fmla="*/ 33979 w 45680"/>
                    <a:gd name="connsiteY15" fmla="*/ 5431 h 84246"/>
                    <a:gd name="connsiteX16" fmla="*/ 41981 w 45680"/>
                    <a:gd name="connsiteY16" fmla="*/ 14562 h 84246"/>
                    <a:gd name="connsiteX17" fmla="*/ 45681 w 45680"/>
                    <a:gd name="connsiteY17" fmla="*/ 29151 h 84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5680" h="84246">
                      <a:moveTo>
                        <a:pt x="45681" y="29151"/>
                      </a:moveTo>
                      <a:cubicBezTo>
                        <a:pt x="45681" y="39436"/>
                        <a:pt x="41981" y="51322"/>
                        <a:pt x="34556" y="64861"/>
                      </a:cubicBezTo>
                      <a:cubicBezTo>
                        <a:pt x="30935" y="71525"/>
                        <a:pt x="22854" y="77036"/>
                        <a:pt x="10285" y="81417"/>
                      </a:cubicBezTo>
                      <a:lnTo>
                        <a:pt x="2860" y="83989"/>
                      </a:lnTo>
                      <a:cubicBezTo>
                        <a:pt x="971" y="84566"/>
                        <a:pt x="0" y="84172"/>
                        <a:pt x="0" y="82834"/>
                      </a:cubicBezTo>
                      <a:cubicBezTo>
                        <a:pt x="0" y="82467"/>
                        <a:pt x="105" y="82073"/>
                        <a:pt x="289" y="81706"/>
                      </a:cubicBezTo>
                      <a:cubicBezTo>
                        <a:pt x="1627" y="80000"/>
                        <a:pt x="3621" y="77980"/>
                        <a:pt x="6297" y="75697"/>
                      </a:cubicBezTo>
                      <a:lnTo>
                        <a:pt x="15428" y="67983"/>
                      </a:lnTo>
                      <a:cubicBezTo>
                        <a:pt x="25136" y="59797"/>
                        <a:pt x="29990" y="54287"/>
                        <a:pt x="29990" y="51427"/>
                      </a:cubicBezTo>
                      <a:cubicBezTo>
                        <a:pt x="29990" y="44946"/>
                        <a:pt x="25897" y="38570"/>
                        <a:pt x="17711" y="32299"/>
                      </a:cubicBezTo>
                      <a:cubicBezTo>
                        <a:pt x="15428" y="30594"/>
                        <a:pt x="14274" y="29439"/>
                        <a:pt x="14274" y="28862"/>
                      </a:cubicBezTo>
                      <a:lnTo>
                        <a:pt x="19128" y="17448"/>
                      </a:lnTo>
                      <a:lnTo>
                        <a:pt x="25399" y="3437"/>
                      </a:lnTo>
                      <a:cubicBezTo>
                        <a:pt x="25976" y="2283"/>
                        <a:pt x="26737" y="1338"/>
                        <a:pt x="27681" y="577"/>
                      </a:cubicBezTo>
                      <a:cubicBezTo>
                        <a:pt x="27681" y="394"/>
                        <a:pt x="27786" y="210"/>
                        <a:pt x="27970" y="0"/>
                      </a:cubicBezTo>
                      <a:lnTo>
                        <a:pt x="33979" y="5431"/>
                      </a:lnTo>
                      <a:cubicBezTo>
                        <a:pt x="37967" y="9052"/>
                        <a:pt x="40643" y="12096"/>
                        <a:pt x="41981" y="14562"/>
                      </a:cubicBezTo>
                      <a:cubicBezTo>
                        <a:pt x="44448" y="19128"/>
                        <a:pt x="45681" y="23982"/>
                        <a:pt x="45681" y="29151"/>
                      </a:cubicBezTo>
                      <a:close/>
                    </a:path>
                  </a:pathLst>
                </a:custGeom>
                <a:grpFill/>
                <a:ln w="2609"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FD156579-2AD3-B82B-0331-893D6D0D0DDF}"/>
                    </a:ext>
                  </a:extLst>
                </p:cNvPr>
                <p:cNvSpPr/>
                <p:nvPr/>
              </p:nvSpPr>
              <p:spPr>
                <a:xfrm>
                  <a:off x="7040472" y="3015064"/>
                  <a:ext cx="29964" cy="105399"/>
                </a:xfrm>
                <a:custGeom>
                  <a:avLst/>
                  <a:gdLst>
                    <a:gd name="connsiteX0" fmla="*/ 25084 w 29964"/>
                    <a:gd name="connsiteY0" fmla="*/ 5982 h 105399"/>
                    <a:gd name="connsiteX1" fmla="*/ 27655 w 29964"/>
                    <a:gd name="connsiteY1" fmla="*/ 1706 h 105399"/>
                    <a:gd name="connsiteX2" fmla="*/ 29098 w 29964"/>
                    <a:gd name="connsiteY2" fmla="*/ 0 h 105399"/>
                    <a:gd name="connsiteX3" fmla="*/ 29964 w 29964"/>
                    <a:gd name="connsiteY3" fmla="*/ 2283 h 105399"/>
                    <a:gd name="connsiteX4" fmla="*/ 28547 w 29964"/>
                    <a:gd name="connsiteY4" fmla="*/ 11991 h 105399"/>
                    <a:gd name="connsiteX5" fmla="*/ 26842 w 29964"/>
                    <a:gd name="connsiteY5" fmla="*/ 27996 h 105399"/>
                    <a:gd name="connsiteX6" fmla="*/ 23693 w 29964"/>
                    <a:gd name="connsiteY6" fmla="*/ 53421 h 105399"/>
                    <a:gd name="connsiteX7" fmla="*/ 16845 w 29964"/>
                    <a:gd name="connsiteY7" fmla="*/ 79423 h 105399"/>
                    <a:gd name="connsiteX8" fmla="*/ 10285 w 29964"/>
                    <a:gd name="connsiteY8" fmla="*/ 93120 h 105399"/>
                    <a:gd name="connsiteX9" fmla="*/ 866 w 29964"/>
                    <a:gd name="connsiteY9" fmla="*/ 105399 h 105399"/>
                    <a:gd name="connsiteX10" fmla="*/ 0 w 29964"/>
                    <a:gd name="connsiteY10" fmla="*/ 103405 h 105399"/>
                    <a:gd name="connsiteX11" fmla="*/ 11125 w 29964"/>
                    <a:gd name="connsiteY11" fmla="*/ 53710 h 105399"/>
                    <a:gd name="connsiteX12" fmla="*/ 13119 w 29964"/>
                    <a:gd name="connsiteY12" fmla="*/ 35710 h 105399"/>
                    <a:gd name="connsiteX13" fmla="*/ 16268 w 29964"/>
                    <a:gd name="connsiteY13" fmla="*/ 26842 h 105399"/>
                    <a:gd name="connsiteX14" fmla="*/ 25084 w 29964"/>
                    <a:gd name="connsiteY14" fmla="*/ 5982 h 105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9964" h="105399">
                      <a:moveTo>
                        <a:pt x="25084" y="5982"/>
                      </a:moveTo>
                      <a:cubicBezTo>
                        <a:pt x="25451" y="5221"/>
                        <a:pt x="26317" y="3805"/>
                        <a:pt x="27655" y="1706"/>
                      </a:cubicBezTo>
                      <a:cubicBezTo>
                        <a:pt x="27839" y="1312"/>
                        <a:pt x="28311" y="761"/>
                        <a:pt x="29098" y="0"/>
                      </a:cubicBezTo>
                      <a:cubicBezTo>
                        <a:pt x="29675" y="971"/>
                        <a:pt x="29964" y="1706"/>
                        <a:pt x="29964" y="2283"/>
                      </a:cubicBezTo>
                      <a:lnTo>
                        <a:pt x="28547" y="11991"/>
                      </a:lnTo>
                      <a:lnTo>
                        <a:pt x="26842" y="27996"/>
                      </a:lnTo>
                      <a:lnTo>
                        <a:pt x="23693" y="53421"/>
                      </a:lnTo>
                      <a:cubicBezTo>
                        <a:pt x="22355" y="63890"/>
                        <a:pt x="20072" y="72549"/>
                        <a:pt x="16845" y="79423"/>
                      </a:cubicBezTo>
                      <a:lnTo>
                        <a:pt x="10285" y="93120"/>
                      </a:lnTo>
                      <a:cubicBezTo>
                        <a:pt x="6297" y="101306"/>
                        <a:pt x="3149" y="105399"/>
                        <a:pt x="866" y="105399"/>
                      </a:cubicBezTo>
                      <a:lnTo>
                        <a:pt x="0" y="103405"/>
                      </a:lnTo>
                      <a:cubicBezTo>
                        <a:pt x="5904" y="83228"/>
                        <a:pt x="9603" y="66671"/>
                        <a:pt x="11125" y="53710"/>
                      </a:cubicBezTo>
                      <a:lnTo>
                        <a:pt x="13119" y="35710"/>
                      </a:lnTo>
                      <a:lnTo>
                        <a:pt x="16268" y="26842"/>
                      </a:lnTo>
                      <a:lnTo>
                        <a:pt x="25084" y="5982"/>
                      </a:lnTo>
                      <a:close/>
                    </a:path>
                  </a:pathLst>
                </a:custGeom>
                <a:grpFill/>
                <a:ln w="2609"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FBEF07AE-7C1A-064D-89F6-B57E85E30181}"/>
                    </a:ext>
                  </a:extLst>
                </p:cNvPr>
                <p:cNvSpPr/>
                <p:nvPr/>
              </p:nvSpPr>
              <p:spPr>
                <a:xfrm>
                  <a:off x="7019245" y="3008189"/>
                  <a:ext cx="17133" cy="55415"/>
                </a:xfrm>
                <a:custGeom>
                  <a:avLst/>
                  <a:gdLst>
                    <a:gd name="connsiteX0" fmla="*/ 26 w 17133"/>
                    <a:gd name="connsiteY0" fmla="*/ 43713 h 55415"/>
                    <a:gd name="connsiteX1" fmla="*/ 4014 w 17133"/>
                    <a:gd name="connsiteY1" fmla="*/ 36288 h 55415"/>
                    <a:gd name="connsiteX2" fmla="*/ 4014 w 17133"/>
                    <a:gd name="connsiteY2" fmla="*/ 33139 h 55415"/>
                    <a:gd name="connsiteX3" fmla="*/ 3726 w 17133"/>
                    <a:gd name="connsiteY3" fmla="*/ 29151 h 55415"/>
                    <a:gd name="connsiteX4" fmla="*/ 3726 w 17133"/>
                    <a:gd name="connsiteY4" fmla="*/ 23719 h 55415"/>
                    <a:gd name="connsiteX5" fmla="*/ 10285 w 17133"/>
                    <a:gd name="connsiteY5" fmla="*/ 9997 h 55415"/>
                    <a:gd name="connsiteX6" fmla="*/ 15140 w 17133"/>
                    <a:gd name="connsiteY6" fmla="*/ 1417 h 55415"/>
                    <a:gd name="connsiteX7" fmla="*/ 16556 w 17133"/>
                    <a:gd name="connsiteY7" fmla="*/ 0 h 55415"/>
                    <a:gd name="connsiteX8" fmla="*/ 17134 w 17133"/>
                    <a:gd name="connsiteY8" fmla="*/ 5431 h 55415"/>
                    <a:gd name="connsiteX9" fmla="*/ 17134 w 17133"/>
                    <a:gd name="connsiteY9" fmla="*/ 12279 h 55415"/>
                    <a:gd name="connsiteX10" fmla="*/ 16425 w 17133"/>
                    <a:gd name="connsiteY10" fmla="*/ 23431 h 55415"/>
                    <a:gd name="connsiteX11" fmla="*/ 10705 w 17133"/>
                    <a:gd name="connsiteY11" fmla="*/ 40564 h 55415"/>
                    <a:gd name="connsiteX12" fmla="*/ 0 w 17133"/>
                    <a:gd name="connsiteY12" fmla="*/ 55415 h 55415"/>
                    <a:gd name="connsiteX13" fmla="*/ 0 w 17133"/>
                    <a:gd name="connsiteY13" fmla="*/ 43713 h 55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133" h="55415">
                      <a:moveTo>
                        <a:pt x="26" y="43713"/>
                      </a:moveTo>
                      <a:cubicBezTo>
                        <a:pt x="2676" y="42008"/>
                        <a:pt x="4014" y="39541"/>
                        <a:pt x="4014" y="36288"/>
                      </a:cubicBezTo>
                      <a:lnTo>
                        <a:pt x="4014" y="33139"/>
                      </a:lnTo>
                      <a:cubicBezTo>
                        <a:pt x="3831" y="31617"/>
                        <a:pt x="3726" y="30279"/>
                        <a:pt x="3726" y="29151"/>
                      </a:cubicBezTo>
                      <a:lnTo>
                        <a:pt x="3726" y="23719"/>
                      </a:lnTo>
                      <a:cubicBezTo>
                        <a:pt x="5248" y="19705"/>
                        <a:pt x="7452" y="15140"/>
                        <a:pt x="10285" y="9997"/>
                      </a:cubicBezTo>
                      <a:lnTo>
                        <a:pt x="15140" y="1417"/>
                      </a:lnTo>
                      <a:cubicBezTo>
                        <a:pt x="15323" y="1050"/>
                        <a:pt x="15795" y="551"/>
                        <a:pt x="16556" y="0"/>
                      </a:cubicBezTo>
                      <a:cubicBezTo>
                        <a:pt x="16950" y="0"/>
                        <a:pt x="17134" y="1810"/>
                        <a:pt x="17134" y="5431"/>
                      </a:cubicBezTo>
                      <a:lnTo>
                        <a:pt x="17134" y="12279"/>
                      </a:lnTo>
                      <a:cubicBezTo>
                        <a:pt x="17134" y="14746"/>
                        <a:pt x="16897" y="18472"/>
                        <a:pt x="16425" y="23431"/>
                      </a:cubicBezTo>
                      <a:cubicBezTo>
                        <a:pt x="15953" y="28390"/>
                        <a:pt x="14037" y="34110"/>
                        <a:pt x="10705" y="40564"/>
                      </a:cubicBezTo>
                      <a:cubicBezTo>
                        <a:pt x="7373" y="47045"/>
                        <a:pt x="3805" y="51978"/>
                        <a:pt x="0" y="55415"/>
                      </a:cubicBezTo>
                      <a:lnTo>
                        <a:pt x="0" y="43713"/>
                      </a:lnTo>
                      <a:close/>
                    </a:path>
                  </a:pathLst>
                </a:custGeom>
                <a:grpFill/>
                <a:ln w="2609"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0AD35140-19A4-D6FA-CF64-A6C50700C8BE}"/>
                    </a:ext>
                  </a:extLst>
                </p:cNvPr>
                <p:cNvSpPr/>
                <p:nvPr/>
              </p:nvSpPr>
              <p:spPr>
                <a:xfrm>
                  <a:off x="6926729" y="3051378"/>
                  <a:ext cx="92542" cy="48829"/>
                </a:xfrm>
                <a:custGeom>
                  <a:avLst/>
                  <a:gdLst>
                    <a:gd name="connsiteX0" fmla="*/ 83674 w 92542"/>
                    <a:gd name="connsiteY0" fmla="*/ 18577 h 48829"/>
                    <a:gd name="connsiteX1" fmla="*/ 74832 w 92542"/>
                    <a:gd name="connsiteY1" fmla="*/ 24848 h 48829"/>
                    <a:gd name="connsiteX2" fmla="*/ 69978 w 92542"/>
                    <a:gd name="connsiteY2" fmla="*/ 26842 h 48829"/>
                    <a:gd name="connsiteX3" fmla="*/ 64258 w 92542"/>
                    <a:gd name="connsiteY3" fmla="*/ 31407 h 48829"/>
                    <a:gd name="connsiteX4" fmla="*/ 55704 w 92542"/>
                    <a:gd name="connsiteY4" fmla="*/ 36261 h 48829"/>
                    <a:gd name="connsiteX5" fmla="*/ 49984 w 92542"/>
                    <a:gd name="connsiteY5" fmla="*/ 41693 h 48829"/>
                    <a:gd name="connsiteX6" fmla="*/ 38570 w 92542"/>
                    <a:gd name="connsiteY6" fmla="*/ 48829 h 48829"/>
                    <a:gd name="connsiteX7" fmla="*/ 32299 w 92542"/>
                    <a:gd name="connsiteY7" fmla="*/ 46258 h 48829"/>
                    <a:gd name="connsiteX8" fmla="*/ 28285 w 92542"/>
                    <a:gd name="connsiteY8" fmla="*/ 45392 h 48829"/>
                    <a:gd name="connsiteX9" fmla="*/ 0 w 92542"/>
                    <a:gd name="connsiteY9" fmla="*/ 23405 h 48829"/>
                    <a:gd name="connsiteX10" fmla="*/ 21699 w 92542"/>
                    <a:gd name="connsiteY10" fmla="*/ 27970 h 48829"/>
                    <a:gd name="connsiteX11" fmla="*/ 29990 w 92542"/>
                    <a:gd name="connsiteY11" fmla="*/ 30253 h 48829"/>
                    <a:gd name="connsiteX12" fmla="*/ 42270 w 92542"/>
                    <a:gd name="connsiteY12" fmla="*/ 32824 h 48829"/>
                    <a:gd name="connsiteX13" fmla="*/ 52267 w 92542"/>
                    <a:gd name="connsiteY13" fmla="*/ 24821 h 48829"/>
                    <a:gd name="connsiteX14" fmla="*/ 57698 w 92542"/>
                    <a:gd name="connsiteY14" fmla="*/ 17973 h 48829"/>
                    <a:gd name="connsiteX15" fmla="*/ 60269 w 92542"/>
                    <a:gd name="connsiteY15" fmla="*/ 17685 h 48829"/>
                    <a:gd name="connsiteX16" fmla="*/ 62263 w 92542"/>
                    <a:gd name="connsiteY16" fmla="*/ 18262 h 48829"/>
                    <a:gd name="connsiteX17" fmla="*/ 64546 w 92542"/>
                    <a:gd name="connsiteY17" fmla="*/ 17973 h 48829"/>
                    <a:gd name="connsiteX18" fmla="*/ 67983 w 92542"/>
                    <a:gd name="connsiteY18" fmla="*/ 15691 h 48829"/>
                    <a:gd name="connsiteX19" fmla="*/ 74254 w 92542"/>
                    <a:gd name="connsiteY19" fmla="*/ 8265 h 48829"/>
                    <a:gd name="connsiteX20" fmla="*/ 79108 w 92542"/>
                    <a:gd name="connsiteY20" fmla="*/ 9420 h 48829"/>
                    <a:gd name="connsiteX21" fmla="*/ 84251 w 92542"/>
                    <a:gd name="connsiteY21" fmla="*/ 4277 h 48829"/>
                    <a:gd name="connsiteX22" fmla="*/ 87400 w 92542"/>
                    <a:gd name="connsiteY22" fmla="*/ 0 h 48829"/>
                    <a:gd name="connsiteX23" fmla="*/ 91126 w 92542"/>
                    <a:gd name="connsiteY23" fmla="*/ 1154 h 48829"/>
                    <a:gd name="connsiteX24" fmla="*/ 92542 w 92542"/>
                    <a:gd name="connsiteY24" fmla="*/ 577 h 48829"/>
                    <a:gd name="connsiteX25" fmla="*/ 92542 w 92542"/>
                    <a:gd name="connsiteY25" fmla="*/ 12280 h 48829"/>
                    <a:gd name="connsiteX26" fmla="*/ 83674 w 92542"/>
                    <a:gd name="connsiteY26" fmla="*/ 18577 h 48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92542" h="48829">
                      <a:moveTo>
                        <a:pt x="83674" y="18577"/>
                      </a:moveTo>
                      <a:cubicBezTo>
                        <a:pt x="79869" y="21253"/>
                        <a:pt x="76904" y="23326"/>
                        <a:pt x="74832" y="24848"/>
                      </a:cubicBezTo>
                      <a:lnTo>
                        <a:pt x="69978" y="26842"/>
                      </a:lnTo>
                      <a:lnTo>
                        <a:pt x="64258" y="31407"/>
                      </a:lnTo>
                      <a:lnTo>
                        <a:pt x="55704" y="36261"/>
                      </a:lnTo>
                      <a:cubicBezTo>
                        <a:pt x="54733" y="36839"/>
                        <a:pt x="52844" y="38649"/>
                        <a:pt x="49984" y="41693"/>
                      </a:cubicBezTo>
                      <a:cubicBezTo>
                        <a:pt x="45602" y="46442"/>
                        <a:pt x="41798" y="48829"/>
                        <a:pt x="38570" y="48829"/>
                      </a:cubicBezTo>
                      <a:cubicBezTo>
                        <a:pt x="38177" y="48829"/>
                        <a:pt x="36104" y="47964"/>
                        <a:pt x="32299" y="46258"/>
                      </a:cubicBezTo>
                      <a:cubicBezTo>
                        <a:pt x="30961" y="45681"/>
                        <a:pt x="29623" y="45392"/>
                        <a:pt x="28285" y="45392"/>
                      </a:cubicBezTo>
                      <a:lnTo>
                        <a:pt x="0" y="23405"/>
                      </a:lnTo>
                      <a:lnTo>
                        <a:pt x="21699" y="27970"/>
                      </a:lnTo>
                      <a:cubicBezTo>
                        <a:pt x="25504" y="28731"/>
                        <a:pt x="28259" y="29492"/>
                        <a:pt x="29990" y="30253"/>
                      </a:cubicBezTo>
                      <a:cubicBezTo>
                        <a:pt x="35500" y="31958"/>
                        <a:pt x="39594" y="32824"/>
                        <a:pt x="42270" y="32824"/>
                      </a:cubicBezTo>
                      <a:cubicBezTo>
                        <a:pt x="44553" y="32824"/>
                        <a:pt x="47885" y="30174"/>
                        <a:pt x="52267" y="24821"/>
                      </a:cubicBezTo>
                      <a:cubicBezTo>
                        <a:pt x="54943" y="21594"/>
                        <a:pt x="56753" y="19311"/>
                        <a:pt x="57698" y="17973"/>
                      </a:cubicBezTo>
                      <a:cubicBezTo>
                        <a:pt x="58275" y="17606"/>
                        <a:pt x="59115" y="17501"/>
                        <a:pt x="60269" y="17685"/>
                      </a:cubicBezTo>
                      <a:cubicBezTo>
                        <a:pt x="61214" y="18078"/>
                        <a:pt x="61896" y="18262"/>
                        <a:pt x="62263" y="18262"/>
                      </a:cubicBezTo>
                      <a:lnTo>
                        <a:pt x="64546" y="17973"/>
                      </a:lnTo>
                      <a:cubicBezTo>
                        <a:pt x="65884" y="17606"/>
                        <a:pt x="67013" y="16845"/>
                        <a:pt x="67983" y="15691"/>
                      </a:cubicBezTo>
                      <a:cubicBezTo>
                        <a:pt x="71421" y="10941"/>
                        <a:pt x="73493" y="8449"/>
                        <a:pt x="74254" y="8265"/>
                      </a:cubicBezTo>
                      <a:cubicBezTo>
                        <a:pt x="75776" y="8659"/>
                        <a:pt x="77403" y="9026"/>
                        <a:pt x="79108" y="9420"/>
                      </a:cubicBezTo>
                      <a:cubicBezTo>
                        <a:pt x="80053" y="9236"/>
                        <a:pt x="81785" y="7530"/>
                        <a:pt x="84251" y="4277"/>
                      </a:cubicBezTo>
                      <a:lnTo>
                        <a:pt x="87400" y="0"/>
                      </a:lnTo>
                      <a:cubicBezTo>
                        <a:pt x="88344" y="0"/>
                        <a:pt x="89577" y="394"/>
                        <a:pt x="91126" y="1154"/>
                      </a:cubicBezTo>
                      <a:lnTo>
                        <a:pt x="92542" y="577"/>
                      </a:lnTo>
                      <a:lnTo>
                        <a:pt x="92542" y="12280"/>
                      </a:lnTo>
                      <a:cubicBezTo>
                        <a:pt x="88712" y="15349"/>
                        <a:pt x="85747" y="17449"/>
                        <a:pt x="83674" y="18577"/>
                      </a:cubicBezTo>
                      <a:close/>
                    </a:path>
                  </a:pathLst>
                </a:custGeom>
                <a:grpFill/>
                <a:ln w="2609"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3AA8B7C3-D709-9932-C747-CD5645AE59D4}"/>
                    </a:ext>
                  </a:extLst>
                </p:cNvPr>
                <p:cNvSpPr/>
                <p:nvPr/>
              </p:nvSpPr>
              <p:spPr>
                <a:xfrm>
                  <a:off x="6895821" y="2919189"/>
                  <a:ext cx="147642" cy="230240"/>
                </a:xfrm>
                <a:custGeom>
                  <a:avLst/>
                  <a:gdLst>
                    <a:gd name="connsiteX0" fmla="*/ 59403 w 147642"/>
                    <a:gd name="connsiteY0" fmla="*/ 177686 h 230240"/>
                    <a:gd name="connsiteX1" fmla="*/ 56544 w 147642"/>
                    <a:gd name="connsiteY1" fmla="*/ 184245 h 230240"/>
                    <a:gd name="connsiteX2" fmla="*/ 53972 w 147642"/>
                    <a:gd name="connsiteY2" fmla="*/ 192825 h 230240"/>
                    <a:gd name="connsiteX3" fmla="*/ 44264 w 147642"/>
                    <a:gd name="connsiteY3" fmla="*/ 215390 h 230240"/>
                    <a:gd name="connsiteX4" fmla="*/ 20282 w 147642"/>
                    <a:gd name="connsiteY4" fmla="*/ 230241 h 230240"/>
                    <a:gd name="connsiteX5" fmla="*/ 0 w 147642"/>
                    <a:gd name="connsiteY5" fmla="*/ 192825 h 230240"/>
                    <a:gd name="connsiteX6" fmla="*/ 7714 w 147642"/>
                    <a:gd name="connsiteY6" fmla="*/ 135704 h 230240"/>
                    <a:gd name="connsiteX7" fmla="*/ 11991 w 147642"/>
                    <a:gd name="connsiteY7" fmla="*/ 112274 h 230240"/>
                    <a:gd name="connsiteX8" fmla="*/ 15979 w 147642"/>
                    <a:gd name="connsiteY8" fmla="*/ 96557 h 230240"/>
                    <a:gd name="connsiteX9" fmla="*/ 25399 w 147642"/>
                    <a:gd name="connsiteY9" fmla="*/ 76852 h 230240"/>
                    <a:gd name="connsiteX10" fmla="*/ 26816 w 147642"/>
                    <a:gd name="connsiteY10" fmla="*/ 76275 h 230240"/>
                    <a:gd name="connsiteX11" fmla="*/ 27104 w 147642"/>
                    <a:gd name="connsiteY11" fmla="*/ 78557 h 230240"/>
                    <a:gd name="connsiteX12" fmla="*/ 25950 w 147642"/>
                    <a:gd name="connsiteY12" fmla="*/ 85983 h 230240"/>
                    <a:gd name="connsiteX13" fmla="*/ 19941 w 147642"/>
                    <a:gd name="connsiteY13" fmla="*/ 127098 h 230240"/>
                    <a:gd name="connsiteX14" fmla="*/ 15953 w 147642"/>
                    <a:gd name="connsiteY14" fmla="*/ 155094 h 230240"/>
                    <a:gd name="connsiteX15" fmla="*/ 41955 w 147642"/>
                    <a:gd name="connsiteY15" fmla="*/ 127387 h 230240"/>
                    <a:gd name="connsiteX16" fmla="*/ 92516 w 147642"/>
                    <a:gd name="connsiteY16" fmla="*/ 69400 h 230240"/>
                    <a:gd name="connsiteX17" fmla="*/ 113087 w 147642"/>
                    <a:gd name="connsiteY17" fmla="*/ 45969 h 230240"/>
                    <a:gd name="connsiteX18" fmla="*/ 144494 w 147642"/>
                    <a:gd name="connsiteY18" fmla="*/ 3700 h 230240"/>
                    <a:gd name="connsiteX19" fmla="*/ 147066 w 147642"/>
                    <a:gd name="connsiteY19" fmla="*/ 0 h 230240"/>
                    <a:gd name="connsiteX20" fmla="*/ 147643 w 147642"/>
                    <a:gd name="connsiteY20" fmla="*/ 2283 h 230240"/>
                    <a:gd name="connsiteX21" fmla="*/ 145071 w 147642"/>
                    <a:gd name="connsiteY21" fmla="*/ 11702 h 230240"/>
                    <a:gd name="connsiteX22" fmla="*/ 98813 w 147642"/>
                    <a:gd name="connsiteY22" fmla="*/ 78242 h 230240"/>
                    <a:gd name="connsiteX23" fmla="*/ 83385 w 147642"/>
                    <a:gd name="connsiteY23" fmla="*/ 95376 h 230240"/>
                    <a:gd name="connsiteX24" fmla="*/ 63969 w 147642"/>
                    <a:gd name="connsiteY24" fmla="*/ 117941 h 230240"/>
                    <a:gd name="connsiteX25" fmla="*/ 46835 w 147642"/>
                    <a:gd name="connsiteY25" fmla="*/ 137935 h 230240"/>
                    <a:gd name="connsiteX26" fmla="*/ 31119 w 147642"/>
                    <a:gd name="connsiteY26" fmla="*/ 155645 h 230240"/>
                    <a:gd name="connsiteX27" fmla="*/ 57383 w 147642"/>
                    <a:gd name="connsiteY27" fmla="*/ 174222 h 230240"/>
                    <a:gd name="connsiteX28" fmla="*/ 59403 w 147642"/>
                    <a:gd name="connsiteY28" fmla="*/ 177686 h 230240"/>
                    <a:gd name="connsiteX29" fmla="*/ 49695 w 147642"/>
                    <a:gd name="connsiteY29" fmla="*/ 179417 h 230240"/>
                    <a:gd name="connsiteX30" fmla="*/ 26553 w 147642"/>
                    <a:gd name="connsiteY30" fmla="*/ 168843 h 230240"/>
                    <a:gd name="connsiteX31" fmla="*/ 19416 w 147642"/>
                    <a:gd name="connsiteY31" fmla="*/ 169709 h 230240"/>
                    <a:gd name="connsiteX32" fmla="*/ 13696 w 147642"/>
                    <a:gd name="connsiteY32" fmla="*/ 181123 h 230240"/>
                    <a:gd name="connsiteX33" fmla="*/ 28259 w 147642"/>
                    <a:gd name="connsiteY33" fmla="*/ 198545 h 230240"/>
                    <a:gd name="connsiteX34" fmla="*/ 43110 w 147642"/>
                    <a:gd name="connsiteY34" fmla="*/ 192982 h 230240"/>
                    <a:gd name="connsiteX35" fmla="*/ 49695 w 147642"/>
                    <a:gd name="connsiteY35" fmla="*/ 179417 h 230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47642" h="230240">
                      <a:moveTo>
                        <a:pt x="59403" y="177686"/>
                      </a:moveTo>
                      <a:cubicBezTo>
                        <a:pt x="58826" y="177686"/>
                        <a:pt x="57882" y="179890"/>
                        <a:pt x="56544" y="184245"/>
                      </a:cubicBezTo>
                      <a:cubicBezTo>
                        <a:pt x="56150" y="185767"/>
                        <a:pt x="55310" y="188627"/>
                        <a:pt x="53972" y="192825"/>
                      </a:cubicBezTo>
                      <a:cubicBezTo>
                        <a:pt x="49774" y="204239"/>
                        <a:pt x="46547" y="211769"/>
                        <a:pt x="44264" y="215390"/>
                      </a:cubicBezTo>
                      <a:cubicBezTo>
                        <a:pt x="37993" y="225282"/>
                        <a:pt x="29990" y="230241"/>
                        <a:pt x="20282" y="230241"/>
                      </a:cubicBezTo>
                      <a:cubicBezTo>
                        <a:pt x="6770" y="230241"/>
                        <a:pt x="0" y="217778"/>
                        <a:pt x="0" y="192825"/>
                      </a:cubicBezTo>
                      <a:cubicBezTo>
                        <a:pt x="0" y="182933"/>
                        <a:pt x="2571" y="163884"/>
                        <a:pt x="7714" y="135704"/>
                      </a:cubicBezTo>
                      <a:lnTo>
                        <a:pt x="11991" y="112274"/>
                      </a:lnTo>
                      <a:cubicBezTo>
                        <a:pt x="13513" y="104271"/>
                        <a:pt x="14851" y="99049"/>
                        <a:pt x="15979" y="96557"/>
                      </a:cubicBezTo>
                      <a:lnTo>
                        <a:pt x="25399" y="76852"/>
                      </a:lnTo>
                      <a:cubicBezTo>
                        <a:pt x="26160" y="76275"/>
                        <a:pt x="26632" y="76091"/>
                        <a:pt x="26816" y="76275"/>
                      </a:cubicBezTo>
                      <a:cubicBezTo>
                        <a:pt x="26999" y="76668"/>
                        <a:pt x="27104" y="77403"/>
                        <a:pt x="27104" y="78557"/>
                      </a:cubicBezTo>
                      <a:cubicBezTo>
                        <a:pt x="27104" y="81234"/>
                        <a:pt x="26737" y="83700"/>
                        <a:pt x="25950" y="85983"/>
                      </a:cubicBezTo>
                      <a:cubicBezTo>
                        <a:pt x="25950" y="87137"/>
                        <a:pt x="23956" y="100834"/>
                        <a:pt x="19941" y="127098"/>
                      </a:cubicBezTo>
                      <a:cubicBezTo>
                        <a:pt x="17658" y="141582"/>
                        <a:pt x="16320" y="150896"/>
                        <a:pt x="15953" y="155094"/>
                      </a:cubicBezTo>
                      <a:cubicBezTo>
                        <a:pt x="17107" y="155094"/>
                        <a:pt x="25766" y="145859"/>
                        <a:pt x="41955" y="127387"/>
                      </a:cubicBezTo>
                      <a:lnTo>
                        <a:pt x="92516" y="69400"/>
                      </a:lnTo>
                      <a:cubicBezTo>
                        <a:pt x="96504" y="64835"/>
                        <a:pt x="103379" y="57016"/>
                        <a:pt x="113087" y="45969"/>
                      </a:cubicBezTo>
                      <a:cubicBezTo>
                        <a:pt x="125655" y="31302"/>
                        <a:pt x="136124" y="17212"/>
                        <a:pt x="144494" y="3700"/>
                      </a:cubicBezTo>
                      <a:cubicBezTo>
                        <a:pt x="145649" y="1233"/>
                        <a:pt x="146488" y="0"/>
                        <a:pt x="147066" y="0"/>
                      </a:cubicBezTo>
                      <a:lnTo>
                        <a:pt x="147643" y="2283"/>
                      </a:lnTo>
                      <a:cubicBezTo>
                        <a:pt x="146488" y="6664"/>
                        <a:pt x="145649" y="9813"/>
                        <a:pt x="145071" y="11702"/>
                      </a:cubicBezTo>
                      <a:cubicBezTo>
                        <a:pt x="139535" y="27130"/>
                        <a:pt x="124133" y="49302"/>
                        <a:pt x="98813" y="78242"/>
                      </a:cubicBezTo>
                      <a:cubicBezTo>
                        <a:pt x="96347" y="80919"/>
                        <a:pt x="91204" y="86612"/>
                        <a:pt x="83385" y="95376"/>
                      </a:cubicBezTo>
                      <a:cubicBezTo>
                        <a:pt x="81863" y="96898"/>
                        <a:pt x="75383" y="104428"/>
                        <a:pt x="63969" y="117941"/>
                      </a:cubicBezTo>
                      <a:lnTo>
                        <a:pt x="46835" y="137935"/>
                      </a:lnTo>
                      <a:lnTo>
                        <a:pt x="31119" y="155645"/>
                      </a:lnTo>
                      <a:cubicBezTo>
                        <a:pt x="42532" y="158899"/>
                        <a:pt x="51296" y="165065"/>
                        <a:pt x="57383" y="174222"/>
                      </a:cubicBezTo>
                      <a:cubicBezTo>
                        <a:pt x="57777" y="175036"/>
                        <a:pt x="58459" y="176190"/>
                        <a:pt x="59403" y="177686"/>
                      </a:cubicBezTo>
                      <a:close/>
                      <a:moveTo>
                        <a:pt x="49695" y="179417"/>
                      </a:moveTo>
                      <a:cubicBezTo>
                        <a:pt x="49695" y="172385"/>
                        <a:pt x="41981" y="168843"/>
                        <a:pt x="26553" y="168843"/>
                      </a:cubicBezTo>
                      <a:cubicBezTo>
                        <a:pt x="22932" y="168843"/>
                        <a:pt x="20545" y="169132"/>
                        <a:pt x="19416" y="169709"/>
                      </a:cubicBezTo>
                      <a:cubicBezTo>
                        <a:pt x="15612" y="171415"/>
                        <a:pt x="13696" y="175219"/>
                        <a:pt x="13696" y="181123"/>
                      </a:cubicBezTo>
                      <a:cubicBezTo>
                        <a:pt x="13696" y="192746"/>
                        <a:pt x="18550" y="198545"/>
                        <a:pt x="28259" y="198545"/>
                      </a:cubicBezTo>
                      <a:cubicBezTo>
                        <a:pt x="33769" y="198545"/>
                        <a:pt x="38728" y="196682"/>
                        <a:pt x="43110" y="192982"/>
                      </a:cubicBezTo>
                      <a:cubicBezTo>
                        <a:pt x="47518" y="189257"/>
                        <a:pt x="49695" y="184744"/>
                        <a:pt x="49695" y="179417"/>
                      </a:cubicBezTo>
                      <a:close/>
                    </a:path>
                  </a:pathLst>
                </a:custGeom>
                <a:grpFill/>
                <a:ln w="2609"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31AC2709-CC30-586C-7C8B-7188395FA18C}"/>
                    </a:ext>
                  </a:extLst>
                </p:cNvPr>
                <p:cNvSpPr/>
                <p:nvPr/>
              </p:nvSpPr>
              <p:spPr>
                <a:xfrm>
                  <a:off x="6980570" y="2941282"/>
                  <a:ext cx="34009" cy="44290"/>
                </a:xfrm>
                <a:custGeom>
                  <a:avLst/>
                  <a:gdLst>
                    <a:gd name="connsiteX0" fmla="*/ 23693 w 34009"/>
                    <a:gd name="connsiteY0" fmla="*/ 15743 h 44290"/>
                    <a:gd name="connsiteX1" fmla="*/ 12279 w 34009"/>
                    <a:gd name="connsiteY1" fmla="*/ 32299 h 44290"/>
                    <a:gd name="connsiteX2" fmla="*/ 0 w 34009"/>
                    <a:gd name="connsiteY2" fmla="*/ 44290 h 44290"/>
                    <a:gd name="connsiteX3" fmla="*/ 7714 w 34009"/>
                    <a:gd name="connsiteY3" fmla="*/ 30856 h 44290"/>
                    <a:gd name="connsiteX4" fmla="*/ 34005 w 34009"/>
                    <a:gd name="connsiteY4" fmla="*/ 0 h 44290"/>
                    <a:gd name="connsiteX5" fmla="*/ 23693 w 34009"/>
                    <a:gd name="connsiteY5" fmla="*/ 15743 h 44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009" h="44290">
                      <a:moveTo>
                        <a:pt x="23693" y="15743"/>
                      </a:moveTo>
                      <a:cubicBezTo>
                        <a:pt x="16635" y="26212"/>
                        <a:pt x="12830" y="31748"/>
                        <a:pt x="12279" y="32299"/>
                      </a:cubicBezTo>
                      <a:cubicBezTo>
                        <a:pt x="7530" y="37048"/>
                        <a:pt x="3411" y="41063"/>
                        <a:pt x="0" y="44290"/>
                      </a:cubicBezTo>
                      <a:cubicBezTo>
                        <a:pt x="1889" y="38964"/>
                        <a:pt x="4460" y="34477"/>
                        <a:pt x="7714" y="30856"/>
                      </a:cubicBezTo>
                      <a:cubicBezTo>
                        <a:pt x="21804" y="15061"/>
                        <a:pt x="30568" y="4775"/>
                        <a:pt x="34005" y="0"/>
                      </a:cubicBezTo>
                      <a:cubicBezTo>
                        <a:pt x="34162" y="26"/>
                        <a:pt x="30725" y="5274"/>
                        <a:pt x="23693" y="15743"/>
                      </a:cubicBezTo>
                      <a:close/>
                    </a:path>
                  </a:pathLst>
                </a:custGeom>
                <a:grpFill/>
                <a:ln w="2609"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F6EFEB28-8C87-8F2E-274E-77C954255D0A}"/>
                    </a:ext>
                  </a:extLst>
                </p:cNvPr>
                <p:cNvSpPr/>
                <p:nvPr/>
              </p:nvSpPr>
              <p:spPr>
                <a:xfrm>
                  <a:off x="6835263" y="3064602"/>
                  <a:ext cx="39698" cy="71709"/>
                </a:xfrm>
                <a:custGeom>
                  <a:avLst/>
                  <a:gdLst>
                    <a:gd name="connsiteX0" fmla="*/ 39699 w 39698"/>
                    <a:gd name="connsiteY0" fmla="*/ 25162 h 71709"/>
                    <a:gd name="connsiteX1" fmla="*/ 32562 w 39698"/>
                    <a:gd name="connsiteY1" fmla="*/ 52004 h 71709"/>
                    <a:gd name="connsiteX2" fmla="*/ 10285 w 39698"/>
                    <a:gd name="connsiteY2" fmla="*/ 71709 h 71709"/>
                    <a:gd name="connsiteX3" fmla="*/ 0 w 39698"/>
                    <a:gd name="connsiteY3" fmla="*/ 59141 h 71709"/>
                    <a:gd name="connsiteX4" fmla="*/ 1417 w 39698"/>
                    <a:gd name="connsiteY4" fmla="*/ 50010 h 71709"/>
                    <a:gd name="connsiteX5" fmla="*/ 5982 w 39698"/>
                    <a:gd name="connsiteY5" fmla="*/ 40302 h 71709"/>
                    <a:gd name="connsiteX6" fmla="*/ 10259 w 39698"/>
                    <a:gd name="connsiteY6" fmla="*/ 32877 h 71709"/>
                    <a:gd name="connsiteX7" fmla="*/ 8265 w 39698"/>
                    <a:gd name="connsiteY7" fmla="*/ 32011 h 71709"/>
                    <a:gd name="connsiteX8" fmla="*/ 7399 w 39698"/>
                    <a:gd name="connsiteY8" fmla="*/ 32011 h 71709"/>
                    <a:gd name="connsiteX9" fmla="*/ 9105 w 39698"/>
                    <a:gd name="connsiteY9" fmla="*/ 26291 h 71709"/>
                    <a:gd name="connsiteX10" fmla="*/ 19101 w 39698"/>
                    <a:gd name="connsiteY10" fmla="*/ 3437 h 71709"/>
                    <a:gd name="connsiteX11" fmla="*/ 22250 w 39698"/>
                    <a:gd name="connsiteY11" fmla="*/ 0 h 71709"/>
                    <a:gd name="connsiteX12" fmla="*/ 31381 w 39698"/>
                    <a:gd name="connsiteY12" fmla="*/ 4854 h 71709"/>
                    <a:gd name="connsiteX13" fmla="*/ 39699 w 39698"/>
                    <a:gd name="connsiteY13" fmla="*/ 25162 h 71709"/>
                    <a:gd name="connsiteX14" fmla="*/ 26291 w 39698"/>
                    <a:gd name="connsiteY14" fmla="*/ 47150 h 71709"/>
                    <a:gd name="connsiteX15" fmla="*/ 19443 w 39698"/>
                    <a:gd name="connsiteY15" fmla="*/ 37442 h 71709"/>
                    <a:gd name="connsiteX16" fmla="*/ 15166 w 39698"/>
                    <a:gd name="connsiteY16" fmla="*/ 36025 h 71709"/>
                    <a:gd name="connsiteX17" fmla="*/ 10600 w 39698"/>
                    <a:gd name="connsiteY17" fmla="*/ 41299 h 71709"/>
                    <a:gd name="connsiteX18" fmla="*/ 7740 w 39698"/>
                    <a:gd name="connsiteY18" fmla="*/ 48856 h 71709"/>
                    <a:gd name="connsiteX19" fmla="*/ 15166 w 39698"/>
                    <a:gd name="connsiteY19" fmla="*/ 55153 h 71709"/>
                    <a:gd name="connsiteX20" fmla="*/ 22460 w 39698"/>
                    <a:gd name="connsiteY20" fmla="*/ 52713 h 71709"/>
                    <a:gd name="connsiteX21" fmla="*/ 26291 w 39698"/>
                    <a:gd name="connsiteY21" fmla="*/ 47150 h 717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9698" h="71709">
                      <a:moveTo>
                        <a:pt x="39699" y="25162"/>
                      </a:moveTo>
                      <a:cubicBezTo>
                        <a:pt x="39699" y="33926"/>
                        <a:pt x="37311" y="42873"/>
                        <a:pt x="32562" y="52004"/>
                      </a:cubicBezTo>
                      <a:cubicBezTo>
                        <a:pt x="25713" y="65150"/>
                        <a:pt x="18288" y="71709"/>
                        <a:pt x="10285" y="71709"/>
                      </a:cubicBezTo>
                      <a:cubicBezTo>
                        <a:pt x="3437" y="71709"/>
                        <a:pt x="0" y="67511"/>
                        <a:pt x="0" y="59141"/>
                      </a:cubicBezTo>
                      <a:cubicBezTo>
                        <a:pt x="0" y="56281"/>
                        <a:pt x="472" y="53237"/>
                        <a:pt x="1417" y="50010"/>
                      </a:cubicBezTo>
                      <a:lnTo>
                        <a:pt x="5982" y="40302"/>
                      </a:lnTo>
                      <a:lnTo>
                        <a:pt x="10259" y="32877"/>
                      </a:lnTo>
                      <a:lnTo>
                        <a:pt x="8265" y="32011"/>
                      </a:lnTo>
                      <a:lnTo>
                        <a:pt x="7399" y="32011"/>
                      </a:lnTo>
                      <a:cubicBezTo>
                        <a:pt x="7216" y="31250"/>
                        <a:pt x="7767" y="29361"/>
                        <a:pt x="9105" y="26291"/>
                      </a:cubicBezTo>
                      <a:lnTo>
                        <a:pt x="19101" y="3437"/>
                      </a:lnTo>
                      <a:cubicBezTo>
                        <a:pt x="20046" y="1154"/>
                        <a:pt x="21096" y="0"/>
                        <a:pt x="22250" y="0"/>
                      </a:cubicBezTo>
                      <a:cubicBezTo>
                        <a:pt x="23772" y="0"/>
                        <a:pt x="26816" y="1627"/>
                        <a:pt x="31381" y="4854"/>
                      </a:cubicBezTo>
                      <a:cubicBezTo>
                        <a:pt x="36943" y="10023"/>
                        <a:pt x="39699" y="16792"/>
                        <a:pt x="39699" y="25162"/>
                      </a:cubicBezTo>
                      <a:close/>
                      <a:moveTo>
                        <a:pt x="26291" y="47150"/>
                      </a:moveTo>
                      <a:cubicBezTo>
                        <a:pt x="26291" y="43529"/>
                        <a:pt x="24008" y="40302"/>
                        <a:pt x="19443" y="37442"/>
                      </a:cubicBezTo>
                      <a:cubicBezTo>
                        <a:pt x="17921" y="36497"/>
                        <a:pt x="16478" y="36025"/>
                        <a:pt x="15166" y="36025"/>
                      </a:cubicBezTo>
                      <a:cubicBezTo>
                        <a:pt x="14037" y="36025"/>
                        <a:pt x="12489" y="37783"/>
                        <a:pt x="10600" y="41299"/>
                      </a:cubicBezTo>
                      <a:cubicBezTo>
                        <a:pt x="8685" y="44815"/>
                        <a:pt x="7740" y="47334"/>
                        <a:pt x="7740" y="48856"/>
                      </a:cubicBezTo>
                      <a:cubicBezTo>
                        <a:pt x="7740" y="53054"/>
                        <a:pt x="10207" y="55153"/>
                        <a:pt x="15166" y="55153"/>
                      </a:cubicBezTo>
                      <a:cubicBezTo>
                        <a:pt x="17448" y="55153"/>
                        <a:pt x="19889" y="54339"/>
                        <a:pt x="22460" y="52713"/>
                      </a:cubicBezTo>
                      <a:cubicBezTo>
                        <a:pt x="25005" y="51112"/>
                        <a:pt x="26291" y="49249"/>
                        <a:pt x="26291" y="47150"/>
                      </a:cubicBezTo>
                      <a:close/>
                    </a:path>
                  </a:pathLst>
                </a:custGeom>
                <a:grpFill/>
                <a:ln w="2609"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38E9ED27-2EBC-6434-388B-7AEAC8D2C05B}"/>
                    </a:ext>
                  </a:extLst>
                </p:cNvPr>
                <p:cNvSpPr/>
                <p:nvPr/>
              </p:nvSpPr>
              <p:spPr>
                <a:xfrm>
                  <a:off x="6739231" y="2984050"/>
                  <a:ext cx="121981" cy="155802"/>
                </a:xfrm>
                <a:custGeom>
                  <a:avLst/>
                  <a:gdLst>
                    <a:gd name="connsiteX0" fmla="*/ 53001 w 121981"/>
                    <a:gd name="connsiteY0" fmla="*/ 99705 h 155802"/>
                    <a:gd name="connsiteX1" fmla="*/ 76511 w 121981"/>
                    <a:gd name="connsiteY1" fmla="*/ 69295 h 155802"/>
                    <a:gd name="connsiteX2" fmla="*/ 97528 w 121981"/>
                    <a:gd name="connsiteY2" fmla="*/ 55494 h 155802"/>
                    <a:gd name="connsiteX3" fmla="*/ 106003 w 121981"/>
                    <a:gd name="connsiteY3" fmla="*/ 47019 h 155802"/>
                    <a:gd name="connsiteX4" fmla="*/ 100676 w 121981"/>
                    <a:gd name="connsiteY4" fmla="*/ 40433 h 155802"/>
                    <a:gd name="connsiteX5" fmla="*/ 94720 w 121981"/>
                    <a:gd name="connsiteY5" fmla="*/ 42007 h 155802"/>
                    <a:gd name="connsiteX6" fmla="*/ 86718 w 121981"/>
                    <a:gd name="connsiteY6" fmla="*/ 38413 h 155802"/>
                    <a:gd name="connsiteX7" fmla="*/ 84041 w 121981"/>
                    <a:gd name="connsiteY7" fmla="*/ 30410 h 155802"/>
                    <a:gd name="connsiteX8" fmla="*/ 92831 w 121981"/>
                    <a:gd name="connsiteY8" fmla="*/ 11282 h 155802"/>
                    <a:gd name="connsiteX9" fmla="*/ 103484 w 121981"/>
                    <a:gd name="connsiteY9" fmla="*/ 0 h 155802"/>
                    <a:gd name="connsiteX10" fmla="*/ 117285 w 121981"/>
                    <a:gd name="connsiteY10" fmla="*/ 10338 h 155802"/>
                    <a:gd name="connsiteX11" fmla="*/ 121982 w 121981"/>
                    <a:gd name="connsiteY11" fmla="*/ 27891 h 155802"/>
                    <a:gd name="connsiteX12" fmla="*/ 116813 w 121981"/>
                    <a:gd name="connsiteY12" fmla="*/ 49984 h 155802"/>
                    <a:gd name="connsiteX13" fmla="*/ 105058 w 121981"/>
                    <a:gd name="connsiteY13" fmla="*/ 69269 h 155802"/>
                    <a:gd name="connsiteX14" fmla="*/ 76852 w 121981"/>
                    <a:gd name="connsiteY14" fmla="*/ 85878 h 155802"/>
                    <a:gd name="connsiteX15" fmla="*/ 67747 w 121981"/>
                    <a:gd name="connsiteY15" fmla="*/ 94641 h 155802"/>
                    <a:gd name="connsiteX16" fmla="*/ 21961 w 121981"/>
                    <a:gd name="connsiteY16" fmla="*/ 146383 h 155802"/>
                    <a:gd name="connsiteX17" fmla="*/ 1889 w 121981"/>
                    <a:gd name="connsiteY17" fmla="*/ 155803 h 155802"/>
                    <a:gd name="connsiteX18" fmla="*/ 0 w 121981"/>
                    <a:gd name="connsiteY18" fmla="*/ 154858 h 155802"/>
                    <a:gd name="connsiteX19" fmla="*/ 53001 w 121981"/>
                    <a:gd name="connsiteY19" fmla="*/ 99705 h 1558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21981" h="155802">
                      <a:moveTo>
                        <a:pt x="53001" y="99705"/>
                      </a:moveTo>
                      <a:cubicBezTo>
                        <a:pt x="60112" y="86534"/>
                        <a:pt x="67957" y="76406"/>
                        <a:pt x="76511" y="69295"/>
                      </a:cubicBezTo>
                      <a:cubicBezTo>
                        <a:pt x="77350" y="68456"/>
                        <a:pt x="84356" y="63864"/>
                        <a:pt x="97528" y="55494"/>
                      </a:cubicBezTo>
                      <a:cubicBezTo>
                        <a:pt x="103169" y="51952"/>
                        <a:pt x="106003" y="49118"/>
                        <a:pt x="106003" y="47019"/>
                      </a:cubicBezTo>
                      <a:cubicBezTo>
                        <a:pt x="106003" y="43897"/>
                        <a:pt x="104218" y="41693"/>
                        <a:pt x="100676" y="40433"/>
                      </a:cubicBezTo>
                      <a:cubicBezTo>
                        <a:pt x="98157" y="41483"/>
                        <a:pt x="96190" y="42007"/>
                        <a:pt x="94720" y="42007"/>
                      </a:cubicBezTo>
                      <a:cubicBezTo>
                        <a:pt x="91781" y="42007"/>
                        <a:pt x="89131" y="40800"/>
                        <a:pt x="86718" y="38413"/>
                      </a:cubicBezTo>
                      <a:cubicBezTo>
                        <a:pt x="84304" y="35999"/>
                        <a:pt x="83438" y="33349"/>
                        <a:pt x="84041" y="30410"/>
                      </a:cubicBezTo>
                      <a:cubicBezTo>
                        <a:pt x="84881" y="26658"/>
                        <a:pt x="87793" y="20282"/>
                        <a:pt x="92831" y="11282"/>
                      </a:cubicBezTo>
                      <a:cubicBezTo>
                        <a:pt x="97003" y="3752"/>
                        <a:pt x="100571" y="0"/>
                        <a:pt x="103484" y="0"/>
                      </a:cubicBezTo>
                      <a:cubicBezTo>
                        <a:pt x="108915" y="0"/>
                        <a:pt x="113507" y="3463"/>
                        <a:pt x="117285" y="10338"/>
                      </a:cubicBezTo>
                      <a:cubicBezTo>
                        <a:pt x="120434" y="15979"/>
                        <a:pt x="121982" y="21830"/>
                        <a:pt x="121982" y="27891"/>
                      </a:cubicBezTo>
                      <a:cubicBezTo>
                        <a:pt x="121982" y="34162"/>
                        <a:pt x="120250" y="41535"/>
                        <a:pt x="116813" y="49984"/>
                      </a:cubicBezTo>
                      <a:cubicBezTo>
                        <a:pt x="113376" y="58459"/>
                        <a:pt x="109440" y="64887"/>
                        <a:pt x="105058" y="69269"/>
                      </a:cubicBezTo>
                      <a:cubicBezTo>
                        <a:pt x="103169" y="71158"/>
                        <a:pt x="93776" y="76694"/>
                        <a:pt x="76852" y="85878"/>
                      </a:cubicBezTo>
                      <a:cubicBezTo>
                        <a:pt x="73100" y="87977"/>
                        <a:pt x="70056" y="90889"/>
                        <a:pt x="67747" y="94641"/>
                      </a:cubicBezTo>
                      <a:cubicBezTo>
                        <a:pt x="52083" y="120145"/>
                        <a:pt x="36812" y="137384"/>
                        <a:pt x="21961" y="146383"/>
                      </a:cubicBezTo>
                      <a:cubicBezTo>
                        <a:pt x="11729" y="152654"/>
                        <a:pt x="5038" y="155803"/>
                        <a:pt x="1889" y="155803"/>
                      </a:cubicBezTo>
                      <a:cubicBezTo>
                        <a:pt x="840" y="155803"/>
                        <a:pt x="210" y="155488"/>
                        <a:pt x="0" y="154858"/>
                      </a:cubicBezTo>
                      <a:cubicBezTo>
                        <a:pt x="22801" y="141293"/>
                        <a:pt x="40459" y="122900"/>
                        <a:pt x="53001" y="99705"/>
                      </a:cubicBezTo>
                      <a:close/>
                    </a:path>
                  </a:pathLst>
                </a:custGeom>
                <a:grpFill/>
                <a:ln w="2609"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CEB4F7D1-CEB0-D5A7-B5CA-55206750ECFE}"/>
                    </a:ext>
                  </a:extLst>
                </p:cNvPr>
                <p:cNvSpPr/>
                <p:nvPr/>
              </p:nvSpPr>
              <p:spPr>
                <a:xfrm>
                  <a:off x="6782839" y="2922968"/>
                  <a:ext cx="31171" cy="43607"/>
                </a:xfrm>
                <a:custGeom>
                  <a:avLst/>
                  <a:gdLst>
                    <a:gd name="connsiteX0" fmla="*/ 31014 w 31171"/>
                    <a:gd name="connsiteY0" fmla="*/ 17894 h 43607"/>
                    <a:gd name="connsiteX1" fmla="*/ 27262 w 31171"/>
                    <a:gd name="connsiteY1" fmla="*/ 32640 h 43607"/>
                    <a:gd name="connsiteX2" fmla="*/ 16609 w 31171"/>
                    <a:gd name="connsiteY2" fmla="*/ 43608 h 43607"/>
                    <a:gd name="connsiteX3" fmla="*/ 6586 w 31171"/>
                    <a:gd name="connsiteY3" fmla="*/ 35763 h 43607"/>
                    <a:gd name="connsiteX4" fmla="*/ 0 w 31171"/>
                    <a:gd name="connsiteY4" fmla="*/ 28862 h 43607"/>
                    <a:gd name="connsiteX5" fmla="*/ 630 w 31171"/>
                    <a:gd name="connsiteY5" fmla="*/ 27603 h 43607"/>
                    <a:gd name="connsiteX6" fmla="*/ 7530 w 31171"/>
                    <a:gd name="connsiteY6" fmla="*/ 12542 h 43607"/>
                    <a:gd name="connsiteX7" fmla="*/ 13801 w 31171"/>
                    <a:gd name="connsiteY7" fmla="*/ 1574 h 43607"/>
                    <a:gd name="connsiteX8" fmla="*/ 15061 w 31171"/>
                    <a:gd name="connsiteY8" fmla="*/ 0 h 43607"/>
                    <a:gd name="connsiteX9" fmla="*/ 19443 w 31171"/>
                    <a:gd name="connsiteY9" fmla="*/ 3149 h 43607"/>
                    <a:gd name="connsiteX10" fmla="*/ 26658 w 31171"/>
                    <a:gd name="connsiteY10" fmla="*/ 9420 h 43607"/>
                    <a:gd name="connsiteX11" fmla="*/ 31014 w 31171"/>
                    <a:gd name="connsiteY11" fmla="*/ 17894 h 43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171" h="43607">
                      <a:moveTo>
                        <a:pt x="31014" y="17894"/>
                      </a:moveTo>
                      <a:cubicBezTo>
                        <a:pt x="31643" y="21437"/>
                        <a:pt x="30384" y="26369"/>
                        <a:pt x="27262" y="32640"/>
                      </a:cubicBezTo>
                      <a:cubicBezTo>
                        <a:pt x="23510" y="39961"/>
                        <a:pt x="19941" y="43608"/>
                        <a:pt x="16609" y="43608"/>
                      </a:cubicBezTo>
                      <a:cubicBezTo>
                        <a:pt x="14300" y="41719"/>
                        <a:pt x="10968" y="39121"/>
                        <a:pt x="6586" y="35763"/>
                      </a:cubicBezTo>
                      <a:cubicBezTo>
                        <a:pt x="2204" y="32430"/>
                        <a:pt x="0" y="30121"/>
                        <a:pt x="0" y="28862"/>
                      </a:cubicBezTo>
                      <a:lnTo>
                        <a:pt x="630" y="27603"/>
                      </a:lnTo>
                      <a:cubicBezTo>
                        <a:pt x="1889" y="24874"/>
                        <a:pt x="4172" y="19862"/>
                        <a:pt x="7530" y="12542"/>
                      </a:cubicBezTo>
                      <a:cubicBezTo>
                        <a:pt x="8370" y="10863"/>
                        <a:pt x="10469" y="7216"/>
                        <a:pt x="13801" y="1574"/>
                      </a:cubicBezTo>
                      <a:lnTo>
                        <a:pt x="15061" y="0"/>
                      </a:lnTo>
                      <a:cubicBezTo>
                        <a:pt x="15900" y="840"/>
                        <a:pt x="17370" y="1889"/>
                        <a:pt x="19443" y="3149"/>
                      </a:cubicBezTo>
                      <a:cubicBezTo>
                        <a:pt x="23405" y="6087"/>
                        <a:pt x="25818" y="8160"/>
                        <a:pt x="26658" y="9420"/>
                      </a:cubicBezTo>
                      <a:cubicBezTo>
                        <a:pt x="28915" y="12358"/>
                        <a:pt x="30384" y="15166"/>
                        <a:pt x="31014" y="17894"/>
                      </a:cubicBezTo>
                      <a:close/>
                    </a:path>
                  </a:pathLst>
                </a:custGeom>
                <a:grpFill/>
                <a:ln w="2609"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69091F80-3689-CA69-FA6D-74B6BEA91801}"/>
                    </a:ext>
                  </a:extLst>
                </p:cNvPr>
                <p:cNvSpPr/>
                <p:nvPr/>
              </p:nvSpPr>
              <p:spPr>
                <a:xfrm>
                  <a:off x="6691923" y="3043900"/>
                  <a:ext cx="50193" cy="92484"/>
                </a:xfrm>
                <a:custGeom>
                  <a:avLst/>
                  <a:gdLst>
                    <a:gd name="connsiteX0" fmla="*/ 50194 w 50193"/>
                    <a:gd name="connsiteY0" fmla="*/ 31984 h 92484"/>
                    <a:gd name="connsiteX1" fmla="*/ 37967 w 50193"/>
                    <a:gd name="connsiteY1" fmla="*/ 71184 h 92484"/>
                    <a:gd name="connsiteX2" fmla="*/ 11309 w 50193"/>
                    <a:gd name="connsiteY2" fmla="*/ 89368 h 92484"/>
                    <a:gd name="connsiteX3" fmla="*/ 3149 w 50193"/>
                    <a:gd name="connsiteY3" fmla="*/ 92201 h 92484"/>
                    <a:gd name="connsiteX4" fmla="*/ 0 w 50193"/>
                    <a:gd name="connsiteY4" fmla="*/ 90942 h 92484"/>
                    <a:gd name="connsiteX5" fmla="*/ 315 w 50193"/>
                    <a:gd name="connsiteY5" fmla="*/ 89682 h 92484"/>
                    <a:gd name="connsiteX6" fmla="*/ 6901 w 50193"/>
                    <a:gd name="connsiteY6" fmla="*/ 83097 h 92484"/>
                    <a:gd name="connsiteX7" fmla="*/ 16924 w 50193"/>
                    <a:gd name="connsiteY7" fmla="*/ 74622 h 92484"/>
                    <a:gd name="connsiteX8" fmla="*/ 32903 w 50193"/>
                    <a:gd name="connsiteY8" fmla="*/ 56438 h 92484"/>
                    <a:gd name="connsiteX9" fmla="*/ 19416 w 50193"/>
                    <a:gd name="connsiteY9" fmla="*/ 35422 h 92484"/>
                    <a:gd name="connsiteX10" fmla="*/ 15664 w 50193"/>
                    <a:gd name="connsiteY10" fmla="*/ 31670 h 92484"/>
                    <a:gd name="connsiteX11" fmla="*/ 20991 w 50193"/>
                    <a:gd name="connsiteY11" fmla="*/ 19128 h 92484"/>
                    <a:gd name="connsiteX12" fmla="*/ 27891 w 50193"/>
                    <a:gd name="connsiteY12" fmla="*/ 3752 h 92484"/>
                    <a:gd name="connsiteX13" fmla="*/ 30410 w 50193"/>
                    <a:gd name="connsiteY13" fmla="*/ 630 h 92484"/>
                    <a:gd name="connsiteX14" fmla="*/ 30725 w 50193"/>
                    <a:gd name="connsiteY14" fmla="*/ 0 h 92484"/>
                    <a:gd name="connsiteX15" fmla="*/ 37311 w 50193"/>
                    <a:gd name="connsiteY15" fmla="*/ 5956 h 92484"/>
                    <a:gd name="connsiteX16" fmla="*/ 46101 w 50193"/>
                    <a:gd name="connsiteY16" fmla="*/ 15979 h 92484"/>
                    <a:gd name="connsiteX17" fmla="*/ 50194 w 50193"/>
                    <a:gd name="connsiteY17" fmla="*/ 31984 h 92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0193" h="92484">
                      <a:moveTo>
                        <a:pt x="50194" y="31984"/>
                      </a:moveTo>
                      <a:cubicBezTo>
                        <a:pt x="50194" y="43267"/>
                        <a:pt x="46127" y="56334"/>
                        <a:pt x="37967" y="71184"/>
                      </a:cubicBezTo>
                      <a:cubicBezTo>
                        <a:pt x="34005" y="78505"/>
                        <a:pt x="25110" y="84566"/>
                        <a:pt x="11309" y="89368"/>
                      </a:cubicBezTo>
                      <a:lnTo>
                        <a:pt x="3149" y="92201"/>
                      </a:lnTo>
                      <a:cubicBezTo>
                        <a:pt x="1050" y="92831"/>
                        <a:pt x="0" y="92411"/>
                        <a:pt x="0" y="90942"/>
                      </a:cubicBezTo>
                      <a:cubicBezTo>
                        <a:pt x="0" y="90522"/>
                        <a:pt x="105" y="90102"/>
                        <a:pt x="315" y="89682"/>
                      </a:cubicBezTo>
                      <a:cubicBezTo>
                        <a:pt x="1784" y="87793"/>
                        <a:pt x="3962" y="85616"/>
                        <a:pt x="6901" y="83097"/>
                      </a:cubicBezTo>
                      <a:lnTo>
                        <a:pt x="16924" y="74622"/>
                      </a:lnTo>
                      <a:cubicBezTo>
                        <a:pt x="27576" y="65648"/>
                        <a:pt x="32903" y="59561"/>
                        <a:pt x="32903" y="56438"/>
                      </a:cubicBezTo>
                      <a:cubicBezTo>
                        <a:pt x="32903" y="49328"/>
                        <a:pt x="28416" y="42322"/>
                        <a:pt x="19416" y="35422"/>
                      </a:cubicBezTo>
                      <a:cubicBezTo>
                        <a:pt x="16897" y="33533"/>
                        <a:pt x="15664" y="32273"/>
                        <a:pt x="15664" y="31670"/>
                      </a:cubicBezTo>
                      <a:lnTo>
                        <a:pt x="20991" y="19128"/>
                      </a:lnTo>
                      <a:lnTo>
                        <a:pt x="27891" y="3752"/>
                      </a:lnTo>
                      <a:cubicBezTo>
                        <a:pt x="28521" y="2493"/>
                        <a:pt x="29361" y="1443"/>
                        <a:pt x="30410" y="630"/>
                      </a:cubicBezTo>
                      <a:cubicBezTo>
                        <a:pt x="30410" y="420"/>
                        <a:pt x="30515" y="210"/>
                        <a:pt x="30725" y="0"/>
                      </a:cubicBezTo>
                      <a:lnTo>
                        <a:pt x="37311" y="5956"/>
                      </a:lnTo>
                      <a:cubicBezTo>
                        <a:pt x="41693" y="9918"/>
                        <a:pt x="44631" y="13277"/>
                        <a:pt x="46101" y="15979"/>
                      </a:cubicBezTo>
                      <a:cubicBezTo>
                        <a:pt x="48829" y="20991"/>
                        <a:pt x="50194" y="26343"/>
                        <a:pt x="50194" y="31984"/>
                      </a:cubicBezTo>
                      <a:close/>
                    </a:path>
                  </a:pathLst>
                </a:custGeom>
                <a:grpFill/>
                <a:ln w="2609"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D2ABADA3-E520-5F8A-02DA-E8184D1FF6DC}"/>
                    </a:ext>
                  </a:extLst>
                </p:cNvPr>
                <p:cNvSpPr/>
                <p:nvPr/>
              </p:nvSpPr>
              <p:spPr>
                <a:xfrm>
                  <a:off x="6634645" y="3047389"/>
                  <a:ext cx="60190" cy="88685"/>
                </a:xfrm>
                <a:custGeom>
                  <a:avLst/>
                  <a:gdLst>
                    <a:gd name="connsiteX0" fmla="*/ 54864 w 60190"/>
                    <a:gd name="connsiteY0" fmla="*/ 45733 h 88685"/>
                    <a:gd name="connsiteX1" fmla="*/ 50482 w 60190"/>
                    <a:gd name="connsiteY1" fmla="*/ 57331 h 88685"/>
                    <a:gd name="connsiteX2" fmla="*/ 37311 w 60190"/>
                    <a:gd name="connsiteY2" fmla="*/ 76143 h 88685"/>
                    <a:gd name="connsiteX3" fmla="*/ 21332 w 60190"/>
                    <a:gd name="connsiteY3" fmla="*/ 83044 h 88685"/>
                    <a:gd name="connsiteX4" fmla="*/ 11309 w 60190"/>
                    <a:gd name="connsiteY4" fmla="*/ 86481 h 88685"/>
                    <a:gd name="connsiteX5" fmla="*/ 1259 w 60190"/>
                    <a:gd name="connsiteY5" fmla="*/ 88685 h 88685"/>
                    <a:gd name="connsiteX6" fmla="*/ 0 w 60190"/>
                    <a:gd name="connsiteY6" fmla="*/ 88056 h 88685"/>
                    <a:gd name="connsiteX7" fmla="*/ 11282 w 60190"/>
                    <a:gd name="connsiteY7" fmla="*/ 78662 h 88685"/>
                    <a:gd name="connsiteX8" fmla="*/ 23510 w 60190"/>
                    <a:gd name="connsiteY8" fmla="*/ 69899 h 88685"/>
                    <a:gd name="connsiteX9" fmla="*/ 44212 w 60190"/>
                    <a:gd name="connsiteY9" fmla="*/ 47019 h 88685"/>
                    <a:gd name="connsiteX10" fmla="*/ 44526 w 60190"/>
                    <a:gd name="connsiteY10" fmla="*/ 45130 h 88685"/>
                    <a:gd name="connsiteX11" fmla="*/ 36366 w 60190"/>
                    <a:gd name="connsiteY11" fmla="*/ 45760 h 88685"/>
                    <a:gd name="connsiteX12" fmla="*/ 27262 w 60190"/>
                    <a:gd name="connsiteY12" fmla="*/ 42480 h 88685"/>
                    <a:gd name="connsiteX13" fmla="*/ 23824 w 60190"/>
                    <a:gd name="connsiteY13" fmla="*/ 34162 h 88685"/>
                    <a:gd name="connsiteX14" fmla="*/ 31040 w 60190"/>
                    <a:gd name="connsiteY14" fmla="*/ 15664 h 88685"/>
                    <a:gd name="connsiteX15" fmla="*/ 44526 w 60190"/>
                    <a:gd name="connsiteY15" fmla="*/ 0 h 88685"/>
                    <a:gd name="connsiteX16" fmla="*/ 55809 w 60190"/>
                    <a:gd name="connsiteY16" fmla="*/ 5484 h 88685"/>
                    <a:gd name="connsiteX17" fmla="*/ 60191 w 60190"/>
                    <a:gd name="connsiteY17" fmla="*/ 18183 h 88685"/>
                    <a:gd name="connsiteX18" fmla="*/ 59561 w 60190"/>
                    <a:gd name="connsiteY18" fmla="*/ 25714 h 88685"/>
                    <a:gd name="connsiteX19" fmla="*/ 58616 w 60190"/>
                    <a:gd name="connsiteY19" fmla="*/ 32299 h 88685"/>
                    <a:gd name="connsiteX20" fmla="*/ 54864 w 60190"/>
                    <a:gd name="connsiteY20" fmla="*/ 45733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60190" h="88685">
                      <a:moveTo>
                        <a:pt x="54864" y="45733"/>
                      </a:moveTo>
                      <a:lnTo>
                        <a:pt x="50482" y="57331"/>
                      </a:lnTo>
                      <a:cubicBezTo>
                        <a:pt x="47124" y="66120"/>
                        <a:pt x="42742" y="72391"/>
                        <a:pt x="37311" y="76143"/>
                      </a:cubicBezTo>
                      <a:cubicBezTo>
                        <a:pt x="34582" y="78033"/>
                        <a:pt x="29256" y="80342"/>
                        <a:pt x="21332" y="83044"/>
                      </a:cubicBezTo>
                      <a:lnTo>
                        <a:pt x="11309" y="86481"/>
                      </a:lnTo>
                      <a:cubicBezTo>
                        <a:pt x="7111" y="87951"/>
                        <a:pt x="3778" y="88685"/>
                        <a:pt x="1259" y="88685"/>
                      </a:cubicBezTo>
                      <a:lnTo>
                        <a:pt x="0" y="88056"/>
                      </a:lnTo>
                      <a:cubicBezTo>
                        <a:pt x="0" y="87216"/>
                        <a:pt x="3752" y="84094"/>
                        <a:pt x="11282" y="78662"/>
                      </a:cubicBezTo>
                      <a:lnTo>
                        <a:pt x="23510" y="69899"/>
                      </a:lnTo>
                      <a:cubicBezTo>
                        <a:pt x="35212" y="61529"/>
                        <a:pt x="42112" y="53920"/>
                        <a:pt x="44212" y="47019"/>
                      </a:cubicBezTo>
                      <a:cubicBezTo>
                        <a:pt x="44212" y="46389"/>
                        <a:pt x="44316" y="45760"/>
                        <a:pt x="44526" y="45130"/>
                      </a:cubicBezTo>
                      <a:lnTo>
                        <a:pt x="36366" y="45760"/>
                      </a:lnTo>
                      <a:cubicBezTo>
                        <a:pt x="33008" y="45969"/>
                        <a:pt x="29990" y="44867"/>
                        <a:pt x="27262" y="42480"/>
                      </a:cubicBezTo>
                      <a:cubicBezTo>
                        <a:pt x="24533" y="40066"/>
                        <a:pt x="23405" y="37311"/>
                        <a:pt x="23824" y="34162"/>
                      </a:cubicBezTo>
                      <a:cubicBezTo>
                        <a:pt x="24244" y="31014"/>
                        <a:pt x="26658" y="24874"/>
                        <a:pt x="31040" y="15664"/>
                      </a:cubicBezTo>
                      <a:cubicBezTo>
                        <a:pt x="36051" y="5221"/>
                        <a:pt x="40538" y="0"/>
                        <a:pt x="44526" y="0"/>
                      </a:cubicBezTo>
                      <a:cubicBezTo>
                        <a:pt x="49118" y="0"/>
                        <a:pt x="52896" y="1837"/>
                        <a:pt x="55809" y="5484"/>
                      </a:cubicBezTo>
                      <a:cubicBezTo>
                        <a:pt x="58721" y="9131"/>
                        <a:pt x="60191" y="13382"/>
                        <a:pt x="60191" y="18183"/>
                      </a:cubicBezTo>
                      <a:cubicBezTo>
                        <a:pt x="60191" y="20282"/>
                        <a:pt x="59981" y="22775"/>
                        <a:pt x="59561" y="25714"/>
                      </a:cubicBezTo>
                      <a:lnTo>
                        <a:pt x="58616" y="32299"/>
                      </a:lnTo>
                      <a:cubicBezTo>
                        <a:pt x="57987" y="35999"/>
                        <a:pt x="56727" y="40512"/>
                        <a:pt x="54864" y="45733"/>
                      </a:cubicBezTo>
                      <a:close/>
                    </a:path>
                  </a:pathLst>
                </a:custGeom>
                <a:grpFill/>
                <a:ln w="2609"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11058ADA-7361-EC8C-6712-C5AA1C75F1F9}"/>
                    </a:ext>
                  </a:extLst>
                </p:cNvPr>
                <p:cNvSpPr/>
                <p:nvPr/>
              </p:nvSpPr>
              <p:spPr>
                <a:xfrm>
                  <a:off x="6518567" y="2998639"/>
                  <a:ext cx="163516" cy="181883"/>
                </a:xfrm>
                <a:custGeom>
                  <a:avLst/>
                  <a:gdLst>
                    <a:gd name="connsiteX0" fmla="*/ 162703 w 163516"/>
                    <a:gd name="connsiteY0" fmla="*/ 7294 h 181883"/>
                    <a:gd name="connsiteX1" fmla="*/ 154229 w 163516"/>
                    <a:gd name="connsiteY1" fmla="*/ 24533 h 181883"/>
                    <a:gd name="connsiteX2" fmla="*/ 130719 w 163516"/>
                    <a:gd name="connsiteY2" fmla="*/ 40197 h 181883"/>
                    <a:gd name="connsiteX3" fmla="*/ 123818 w 163516"/>
                    <a:gd name="connsiteY3" fmla="*/ 42401 h 181883"/>
                    <a:gd name="connsiteX4" fmla="*/ 115973 w 163516"/>
                    <a:gd name="connsiteY4" fmla="*/ 41142 h 181883"/>
                    <a:gd name="connsiteX5" fmla="*/ 97475 w 163516"/>
                    <a:gd name="connsiteY5" fmla="*/ 50535 h 181883"/>
                    <a:gd name="connsiteX6" fmla="*/ 89630 w 163516"/>
                    <a:gd name="connsiteY6" fmla="*/ 62447 h 181883"/>
                    <a:gd name="connsiteX7" fmla="*/ 104376 w 163516"/>
                    <a:gd name="connsiteY7" fmla="*/ 73100 h 181883"/>
                    <a:gd name="connsiteX8" fmla="*/ 110647 w 163516"/>
                    <a:gd name="connsiteY8" fmla="*/ 85012 h 181883"/>
                    <a:gd name="connsiteX9" fmla="*/ 110647 w 163516"/>
                    <a:gd name="connsiteY9" fmla="*/ 88764 h 181883"/>
                    <a:gd name="connsiteX10" fmla="*/ 104218 w 163516"/>
                    <a:gd name="connsiteY10" fmla="*/ 120906 h 181883"/>
                    <a:gd name="connsiteX11" fmla="*/ 89341 w 163516"/>
                    <a:gd name="connsiteY11" fmla="*/ 151159 h 181883"/>
                    <a:gd name="connsiteX12" fmla="*/ 35422 w 163516"/>
                    <a:gd name="connsiteY12" fmla="*/ 181884 h 181883"/>
                    <a:gd name="connsiteX13" fmla="*/ 7530 w 163516"/>
                    <a:gd name="connsiteY13" fmla="*/ 165275 h 181883"/>
                    <a:gd name="connsiteX14" fmla="*/ 0 w 163516"/>
                    <a:gd name="connsiteY14" fmla="*/ 132057 h 181883"/>
                    <a:gd name="connsiteX15" fmla="*/ 21017 w 163516"/>
                    <a:gd name="connsiteY15" fmla="*/ 61817 h 181883"/>
                    <a:gd name="connsiteX16" fmla="*/ 31984 w 163516"/>
                    <a:gd name="connsiteY16" fmla="*/ 40171 h 181883"/>
                    <a:gd name="connsiteX17" fmla="*/ 32299 w 163516"/>
                    <a:gd name="connsiteY17" fmla="*/ 46442 h 181883"/>
                    <a:gd name="connsiteX18" fmla="*/ 24769 w 163516"/>
                    <a:gd name="connsiteY18" fmla="*/ 66829 h 181883"/>
                    <a:gd name="connsiteX19" fmla="*/ 14116 w 163516"/>
                    <a:gd name="connsiteY19" fmla="*/ 93802 h 181883"/>
                    <a:gd name="connsiteX20" fmla="*/ 10679 w 163516"/>
                    <a:gd name="connsiteY20" fmla="*/ 113244 h 181883"/>
                    <a:gd name="connsiteX21" fmla="*/ 18524 w 163516"/>
                    <a:gd name="connsiteY21" fmla="*/ 138328 h 181883"/>
                    <a:gd name="connsiteX22" fmla="*/ 42349 w 163516"/>
                    <a:gd name="connsiteY22" fmla="*/ 148666 h 181883"/>
                    <a:gd name="connsiteX23" fmla="*/ 75907 w 163516"/>
                    <a:gd name="connsiteY23" fmla="*/ 140191 h 181883"/>
                    <a:gd name="connsiteX24" fmla="*/ 90653 w 163516"/>
                    <a:gd name="connsiteY24" fmla="*/ 127020 h 181883"/>
                    <a:gd name="connsiteX25" fmla="*/ 98498 w 163516"/>
                    <a:gd name="connsiteY25" fmla="*/ 109466 h 181883"/>
                    <a:gd name="connsiteX26" fmla="*/ 84697 w 163516"/>
                    <a:gd name="connsiteY26" fmla="*/ 99443 h 181883"/>
                    <a:gd name="connsiteX27" fmla="*/ 75592 w 163516"/>
                    <a:gd name="connsiteY27" fmla="*/ 84067 h 181883"/>
                    <a:gd name="connsiteX28" fmla="*/ 85012 w 163516"/>
                    <a:gd name="connsiteY28" fmla="*/ 54917 h 181883"/>
                    <a:gd name="connsiteX29" fmla="*/ 100073 w 163516"/>
                    <a:gd name="connsiteY29" fmla="*/ 37363 h 181883"/>
                    <a:gd name="connsiteX30" fmla="*/ 118256 w 163516"/>
                    <a:gd name="connsiteY30" fmla="*/ 23877 h 181883"/>
                    <a:gd name="connsiteX31" fmla="*/ 125157 w 163516"/>
                    <a:gd name="connsiteY31" fmla="*/ 21988 h 181883"/>
                    <a:gd name="connsiteX32" fmla="*/ 133002 w 163516"/>
                    <a:gd name="connsiteY32" fmla="*/ 24165 h 181883"/>
                    <a:gd name="connsiteX33" fmla="*/ 146803 w 163516"/>
                    <a:gd name="connsiteY33" fmla="*/ 14142 h 181883"/>
                    <a:gd name="connsiteX34" fmla="*/ 149925 w 163516"/>
                    <a:gd name="connsiteY34" fmla="*/ 10390 h 181883"/>
                    <a:gd name="connsiteX35" fmla="*/ 153074 w 163516"/>
                    <a:gd name="connsiteY35" fmla="*/ 10390 h 181883"/>
                    <a:gd name="connsiteX36" fmla="*/ 157771 w 163516"/>
                    <a:gd name="connsiteY36" fmla="*/ 6953 h 181883"/>
                    <a:gd name="connsiteX37" fmla="*/ 160919 w 163516"/>
                    <a:gd name="connsiteY37" fmla="*/ 1312 h 181883"/>
                    <a:gd name="connsiteX38" fmla="*/ 162808 w 163516"/>
                    <a:gd name="connsiteY38" fmla="*/ 52 h 181883"/>
                    <a:gd name="connsiteX39" fmla="*/ 163438 w 163516"/>
                    <a:gd name="connsiteY39" fmla="*/ 2886 h 181883"/>
                    <a:gd name="connsiteX40" fmla="*/ 162703 w 163516"/>
                    <a:gd name="connsiteY40" fmla="*/ 7294 h 181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63516" h="181883">
                      <a:moveTo>
                        <a:pt x="162703" y="7294"/>
                      </a:moveTo>
                      <a:cubicBezTo>
                        <a:pt x="160604" y="15034"/>
                        <a:pt x="157797" y="20781"/>
                        <a:pt x="154229" y="24533"/>
                      </a:cubicBezTo>
                      <a:cubicBezTo>
                        <a:pt x="148377" y="28285"/>
                        <a:pt x="140532" y="33533"/>
                        <a:pt x="130719" y="40197"/>
                      </a:cubicBezTo>
                      <a:cubicBezTo>
                        <a:pt x="128830" y="41666"/>
                        <a:pt x="126547" y="42401"/>
                        <a:pt x="123818" y="42401"/>
                      </a:cubicBezTo>
                      <a:cubicBezTo>
                        <a:pt x="120696" y="41561"/>
                        <a:pt x="118072" y="41142"/>
                        <a:pt x="115973" y="41142"/>
                      </a:cubicBezTo>
                      <a:cubicBezTo>
                        <a:pt x="110752" y="41142"/>
                        <a:pt x="104586" y="44264"/>
                        <a:pt x="97475" y="50535"/>
                      </a:cubicBezTo>
                      <a:cubicBezTo>
                        <a:pt x="92254" y="55127"/>
                        <a:pt x="89630" y="59115"/>
                        <a:pt x="89630" y="62447"/>
                      </a:cubicBezTo>
                      <a:cubicBezTo>
                        <a:pt x="89630" y="64756"/>
                        <a:pt x="94536" y="68298"/>
                        <a:pt x="104376" y="73100"/>
                      </a:cubicBezTo>
                      <a:cubicBezTo>
                        <a:pt x="108548" y="76038"/>
                        <a:pt x="110647" y="80000"/>
                        <a:pt x="110647" y="85012"/>
                      </a:cubicBezTo>
                      <a:lnTo>
                        <a:pt x="110647" y="88764"/>
                      </a:lnTo>
                      <a:cubicBezTo>
                        <a:pt x="110647" y="98157"/>
                        <a:pt x="108495" y="108889"/>
                        <a:pt x="104218" y="120906"/>
                      </a:cubicBezTo>
                      <a:cubicBezTo>
                        <a:pt x="99942" y="132923"/>
                        <a:pt x="94983" y="142999"/>
                        <a:pt x="89341" y="151159"/>
                      </a:cubicBezTo>
                      <a:cubicBezTo>
                        <a:pt x="74910" y="171651"/>
                        <a:pt x="56937" y="181884"/>
                        <a:pt x="35422" y="181884"/>
                      </a:cubicBezTo>
                      <a:cubicBezTo>
                        <a:pt x="23090" y="181884"/>
                        <a:pt x="13801" y="176347"/>
                        <a:pt x="7530" y="165275"/>
                      </a:cubicBezTo>
                      <a:cubicBezTo>
                        <a:pt x="2519" y="156511"/>
                        <a:pt x="0" y="145412"/>
                        <a:pt x="0" y="132057"/>
                      </a:cubicBezTo>
                      <a:cubicBezTo>
                        <a:pt x="0" y="116393"/>
                        <a:pt x="7006" y="92962"/>
                        <a:pt x="21017" y="61817"/>
                      </a:cubicBezTo>
                      <a:cubicBezTo>
                        <a:pt x="23116" y="57016"/>
                        <a:pt x="26763" y="49800"/>
                        <a:pt x="31984" y="40171"/>
                      </a:cubicBezTo>
                      <a:cubicBezTo>
                        <a:pt x="32194" y="42270"/>
                        <a:pt x="32299" y="44343"/>
                        <a:pt x="32299" y="46442"/>
                      </a:cubicBezTo>
                      <a:cubicBezTo>
                        <a:pt x="31040" y="51033"/>
                        <a:pt x="28547" y="57829"/>
                        <a:pt x="24769" y="66829"/>
                      </a:cubicBezTo>
                      <a:cubicBezTo>
                        <a:pt x="18708" y="81260"/>
                        <a:pt x="15166" y="90233"/>
                        <a:pt x="14116" y="93802"/>
                      </a:cubicBezTo>
                      <a:cubicBezTo>
                        <a:pt x="11807" y="101542"/>
                        <a:pt x="10679" y="108023"/>
                        <a:pt x="10679" y="113244"/>
                      </a:cubicBezTo>
                      <a:cubicBezTo>
                        <a:pt x="10679" y="123687"/>
                        <a:pt x="13303" y="132057"/>
                        <a:pt x="18524" y="138328"/>
                      </a:cubicBezTo>
                      <a:cubicBezTo>
                        <a:pt x="24165" y="145229"/>
                        <a:pt x="32116" y="148666"/>
                        <a:pt x="42349" y="148666"/>
                      </a:cubicBezTo>
                      <a:cubicBezTo>
                        <a:pt x="55310" y="148666"/>
                        <a:pt x="66488" y="145832"/>
                        <a:pt x="75907" y="140191"/>
                      </a:cubicBezTo>
                      <a:cubicBezTo>
                        <a:pt x="81339" y="137042"/>
                        <a:pt x="86245" y="132661"/>
                        <a:pt x="90653" y="127020"/>
                      </a:cubicBezTo>
                      <a:cubicBezTo>
                        <a:pt x="95875" y="120539"/>
                        <a:pt x="98498" y="114687"/>
                        <a:pt x="98498" y="109466"/>
                      </a:cubicBezTo>
                      <a:cubicBezTo>
                        <a:pt x="98498" y="107393"/>
                        <a:pt x="93907" y="104035"/>
                        <a:pt x="84697" y="99443"/>
                      </a:cubicBezTo>
                      <a:cubicBezTo>
                        <a:pt x="78636" y="96504"/>
                        <a:pt x="75592" y="91388"/>
                        <a:pt x="75592" y="84067"/>
                      </a:cubicBezTo>
                      <a:cubicBezTo>
                        <a:pt x="75592" y="75278"/>
                        <a:pt x="78741" y="65569"/>
                        <a:pt x="85012" y="54917"/>
                      </a:cubicBezTo>
                      <a:cubicBezTo>
                        <a:pt x="88134" y="49695"/>
                        <a:pt x="93172" y="43844"/>
                        <a:pt x="100073" y="37363"/>
                      </a:cubicBezTo>
                      <a:cubicBezTo>
                        <a:pt x="106973" y="30882"/>
                        <a:pt x="113034" y="26396"/>
                        <a:pt x="118256" y="23877"/>
                      </a:cubicBezTo>
                      <a:cubicBezTo>
                        <a:pt x="120355" y="22617"/>
                        <a:pt x="122638" y="21988"/>
                        <a:pt x="125157" y="21988"/>
                      </a:cubicBezTo>
                      <a:cubicBezTo>
                        <a:pt x="126626" y="21988"/>
                        <a:pt x="129223" y="22722"/>
                        <a:pt x="133002" y="24165"/>
                      </a:cubicBezTo>
                      <a:cubicBezTo>
                        <a:pt x="136544" y="24165"/>
                        <a:pt x="141162" y="20833"/>
                        <a:pt x="146803" y="14142"/>
                      </a:cubicBezTo>
                      <a:lnTo>
                        <a:pt x="149925" y="10390"/>
                      </a:lnTo>
                      <a:lnTo>
                        <a:pt x="153074" y="10390"/>
                      </a:lnTo>
                      <a:cubicBezTo>
                        <a:pt x="154753" y="10810"/>
                        <a:pt x="156301" y="9656"/>
                        <a:pt x="157771" y="6953"/>
                      </a:cubicBezTo>
                      <a:lnTo>
                        <a:pt x="160919" y="1312"/>
                      </a:lnTo>
                      <a:cubicBezTo>
                        <a:pt x="161549" y="262"/>
                        <a:pt x="162179" y="-157"/>
                        <a:pt x="162808" y="52"/>
                      </a:cubicBezTo>
                      <a:cubicBezTo>
                        <a:pt x="163438" y="262"/>
                        <a:pt x="163648" y="1207"/>
                        <a:pt x="163438" y="2886"/>
                      </a:cubicBezTo>
                      <a:cubicBezTo>
                        <a:pt x="163123" y="3752"/>
                        <a:pt x="162913" y="5221"/>
                        <a:pt x="162703" y="7294"/>
                      </a:cubicBezTo>
                      <a:close/>
                    </a:path>
                  </a:pathLst>
                </a:custGeom>
                <a:grpFill/>
                <a:ln w="2609" cap="flat">
                  <a:noFill/>
                  <a:prstDash val="solid"/>
                  <a:miter/>
                </a:ln>
              </p:spPr>
              <p:txBody>
                <a:bodyPr rtlCol="0" anchor="ctr"/>
                <a:lstStyle/>
                <a:p>
                  <a:endParaRPr lang="en-US"/>
                </a:p>
              </p:txBody>
            </p:sp>
          </p:grpSp>
        </p:grpSp>
        <p:cxnSp>
          <p:nvCxnSpPr>
            <p:cNvPr id="30" name="Straight Connector 29">
              <a:extLst>
                <a:ext uri="{FF2B5EF4-FFF2-40B4-BE49-F238E27FC236}">
                  <a16:creationId xmlns:a16="http://schemas.microsoft.com/office/drawing/2014/main" id="{E39BE22B-2B9A-6EB1-CA66-55BC996A0503}"/>
                </a:ext>
              </a:extLst>
            </p:cNvPr>
            <p:cNvCxnSpPr>
              <a:cxnSpLocks/>
            </p:cNvCxnSpPr>
            <p:nvPr/>
          </p:nvCxnSpPr>
          <p:spPr>
            <a:xfrm flipH="1">
              <a:off x="5701681" y="3777655"/>
              <a:ext cx="1147059" cy="0"/>
            </a:xfrm>
            <a:prstGeom prst="line">
              <a:avLst/>
            </a:prstGeom>
            <a:grpFill/>
            <a:ln w="9525">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64" name="TextBox 63">
            <a:extLst>
              <a:ext uri="{FF2B5EF4-FFF2-40B4-BE49-F238E27FC236}">
                <a16:creationId xmlns:a16="http://schemas.microsoft.com/office/drawing/2014/main" id="{4B5D51BD-E468-BCD5-0CC5-C977E8B52673}"/>
              </a:ext>
            </a:extLst>
          </p:cNvPr>
          <p:cNvSpPr txBox="1"/>
          <p:nvPr/>
        </p:nvSpPr>
        <p:spPr>
          <a:xfrm>
            <a:off x="455173" y="576358"/>
            <a:ext cx="1248298" cy="276999"/>
          </a:xfrm>
          <a:prstGeom prst="rect">
            <a:avLst/>
          </a:prstGeom>
          <a:noFill/>
          <a:ln>
            <a:noFill/>
          </a:ln>
        </p:spPr>
        <p:txBody>
          <a:bodyPr wrap="square" rtlCol="0">
            <a:spAutoFit/>
          </a:bodyPr>
          <a:lstStyle/>
          <a:p>
            <a:r>
              <a:rPr lang="fa-IR" sz="1200" dirty="0">
                <a:solidFill>
                  <a:schemeClr val="bg1"/>
                </a:solidFill>
                <a:latin typeface="IranNastaliq" panose="02020505000000020003" pitchFamily="18" charset="0"/>
                <a:cs typeface="IranNastaliq" panose="02020505000000020003" pitchFamily="18" charset="0"/>
              </a:rPr>
              <a:t>دانشجوی کارشناسی ارشد دانشگاه فردوسی مشهد</a:t>
            </a:r>
            <a:endParaRPr lang="en-US" sz="1200" dirty="0">
              <a:solidFill>
                <a:schemeClr val="bg1"/>
              </a:solidFill>
              <a:latin typeface="IranNastaliq" panose="02020505000000020003" pitchFamily="18" charset="0"/>
              <a:cs typeface="IranNastaliq" panose="02020505000000020003" pitchFamily="18" charset="0"/>
            </a:endParaRPr>
          </a:p>
        </p:txBody>
      </p:sp>
      <p:sp>
        <p:nvSpPr>
          <p:cNvPr id="65" name="TextBox 64">
            <a:extLst>
              <a:ext uri="{FF2B5EF4-FFF2-40B4-BE49-F238E27FC236}">
                <a16:creationId xmlns:a16="http://schemas.microsoft.com/office/drawing/2014/main" id="{997DC4EB-DD0A-1EEF-5EAD-2C44DCE7AB89}"/>
              </a:ext>
            </a:extLst>
          </p:cNvPr>
          <p:cNvSpPr txBox="1"/>
          <p:nvPr/>
        </p:nvSpPr>
        <p:spPr>
          <a:xfrm>
            <a:off x="4465913" y="24113"/>
            <a:ext cx="2471152" cy="307777"/>
          </a:xfrm>
          <a:prstGeom prst="rect">
            <a:avLst/>
          </a:prstGeom>
          <a:noFill/>
        </p:spPr>
        <p:txBody>
          <a:bodyPr wrap="square">
            <a:spAutoFit/>
          </a:bodyPr>
          <a:lstStyle/>
          <a:p>
            <a:r>
              <a:rPr lang="fa-IR" sz="1400" dirty="0">
                <a:solidFill>
                  <a:schemeClr val="bg1"/>
                </a:solidFill>
                <a:cs typeface="B Yekan" panose="00000400000000000000" pitchFamily="2" charset="-78"/>
              </a:rPr>
              <a:t>چهارشنبه 09 فروردین ماه 1402</a:t>
            </a:r>
            <a:endParaRPr lang="en-US" sz="1400" dirty="0">
              <a:solidFill>
                <a:schemeClr val="bg1"/>
              </a:solidFill>
            </a:endParaRPr>
          </a:p>
        </p:txBody>
      </p:sp>
      <p:sp>
        <p:nvSpPr>
          <p:cNvPr id="66" name="TextBox 65">
            <a:extLst>
              <a:ext uri="{FF2B5EF4-FFF2-40B4-BE49-F238E27FC236}">
                <a16:creationId xmlns:a16="http://schemas.microsoft.com/office/drawing/2014/main" id="{745CB7B3-AE9B-8C22-26D5-A10566304719}"/>
              </a:ext>
            </a:extLst>
          </p:cNvPr>
          <p:cNvSpPr txBox="1"/>
          <p:nvPr/>
        </p:nvSpPr>
        <p:spPr>
          <a:xfrm>
            <a:off x="3704126" y="1546069"/>
            <a:ext cx="4501917" cy="369162"/>
          </a:xfrm>
          <a:prstGeom prst="rect">
            <a:avLst/>
          </a:prstGeom>
          <a:noFill/>
        </p:spPr>
        <p:txBody>
          <a:bodyPr wrap="square" rtlCol="0">
            <a:spAutoFit/>
          </a:bodyPr>
          <a:lstStyle/>
          <a:p>
            <a:pPr algn="ctr" rtl="1"/>
            <a:r>
              <a:rPr lang="fa-IR" dirty="0">
                <a:solidFill>
                  <a:srgbClr val="013D9D"/>
                </a:solidFill>
                <a:cs typeface="B Titr" panose="00000700000000000000" pitchFamily="2" charset="-78"/>
              </a:rPr>
              <a:t>در این قسمت عنوان اسلاید را وارد کنید</a:t>
            </a:r>
            <a:endParaRPr lang="en-US" dirty="0">
              <a:solidFill>
                <a:srgbClr val="013D9D"/>
              </a:solidFill>
              <a:cs typeface="B Titr" panose="00000700000000000000" pitchFamily="2" charset="-78"/>
            </a:endParaRPr>
          </a:p>
        </p:txBody>
      </p:sp>
      <p:graphicFrame>
        <p:nvGraphicFramePr>
          <p:cNvPr id="67" name="Chart 66">
            <a:extLst>
              <a:ext uri="{FF2B5EF4-FFF2-40B4-BE49-F238E27FC236}">
                <a16:creationId xmlns:a16="http://schemas.microsoft.com/office/drawing/2014/main" id="{1C1A95AD-8860-247B-2869-ABC8DC612B94}"/>
              </a:ext>
            </a:extLst>
          </p:cNvPr>
          <p:cNvGraphicFramePr/>
          <p:nvPr>
            <p:extLst>
              <p:ext uri="{D42A27DB-BD31-4B8C-83A1-F6EECF244321}">
                <p14:modId xmlns:p14="http://schemas.microsoft.com/office/powerpoint/2010/main" val="1404796005"/>
              </p:ext>
            </p:extLst>
          </p:nvPr>
        </p:nvGraphicFramePr>
        <p:xfrm>
          <a:off x="6071652" y="1356687"/>
          <a:ext cx="7564592" cy="6542706"/>
        </p:xfrm>
        <a:graphic>
          <a:graphicData uri="http://schemas.openxmlformats.org/drawingml/2006/chart">
            <c:chart xmlns:c="http://schemas.openxmlformats.org/drawingml/2006/chart" xmlns:r="http://schemas.openxmlformats.org/officeDocument/2006/relationships" r:id="rId10"/>
          </a:graphicData>
        </a:graphic>
      </p:graphicFrame>
      <p:sp>
        <p:nvSpPr>
          <p:cNvPr id="68" name="TextBox 67">
            <a:extLst>
              <a:ext uri="{FF2B5EF4-FFF2-40B4-BE49-F238E27FC236}">
                <a16:creationId xmlns:a16="http://schemas.microsoft.com/office/drawing/2014/main" id="{A570493C-8910-FD75-38BD-F68D28F615BB}"/>
              </a:ext>
            </a:extLst>
          </p:cNvPr>
          <p:cNvSpPr txBox="1"/>
          <p:nvPr/>
        </p:nvSpPr>
        <p:spPr>
          <a:xfrm>
            <a:off x="189642" y="1822649"/>
            <a:ext cx="7435844" cy="1508105"/>
          </a:xfrm>
          <a:prstGeom prst="rect">
            <a:avLst/>
          </a:prstGeom>
          <a:noFill/>
        </p:spPr>
        <p:txBody>
          <a:bodyPr wrap="square">
            <a:spAutoFit/>
          </a:bodyPr>
          <a:lstStyle/>
          <a:p>
            <a:pPr algn="justLow" rtl="1">
              <a:lnSpc>
                <a:spcPct val="200000"/>
              </a:lnSpc>
            </a:pPr>
            <a:r>
              <a:rPr lang="fa-IR" sz="16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600" b="1" dirty="0">
                <a:latin typeface="Kalameh" pitchFamily="2" charset="-78"/>
                <a:cs typeface="B Nazanin" panose="00000400000000000000" pitchFamily="2" charset="-78"/>
              </a:rPr>
              <a:t> </a:t>
            </a:r>
            <a:r>
              <a:rPr lang="fa-IR" sz="16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a:t>
            </a:r>
            <a:endParaRPr lang="en-US" sz="1600" dirty="0"/>
          </a:p>
        </p:txBody>
      </p:sp>
      <p:sp>
        <p:nvSpPr>
          <p:cNvPr id="69" name="Oval 68">
            <a:extLst>
              <a:ext uri="{FF2B5EF4-FFF2-40B4-BE49-F238E27FC236}">
                <a16:creationId xmlns:a16="http://schemas.microsoft.com/office/drawing/2014/main" id="{323B16B4-F77F-2EC7-70BE-56C9EEA305DF}"/>
              </a:ext>
            </a:extLst>
          </p:cNvPr>
          <p:cNvSpPr/>
          <p:nvPr/>
        </p:nvSpPr>
        <p:spPr>
          <a:xfrm>
            <a:off x="6954838" y="3720935"/>
            <a:ext cx="374408" cy="374408"/>
          </a:xfrm>
          <a:prstGeom prst="ellipse">
            <a:avLst/>
          </a:prstGeom>
          <a:solidFill>
            <a:srgbClr val="013D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Oval 69">
            <a:extLst>
              <a:ext uri="{FF2B5EF4-FFF2-40B4-BE49-F238E27FC236}">
                <a16:creationId xmlns:a16="http://schemas.microsoft.com/office/drawing/2014/main" id="{BA2F9153-2B78-95F2-83E4-DE7D335E2738}"/>
              </a:ext>
            </a:extLst>
          </p:cNvPr>
          <p:cNvSpPr/>
          <p:nvPr/>
        </p:nvSpPr>
        <p:spPr>
          <a:xfrm>
            <a:off x="6954838" y="4700211"/>
            <a:ext cx="374408" cy="374408"/>
          </a:xfrm>
          <a:prstGeom prst="ellipse">
            <a:avLst/>
          </a:prstGeom>
          <a:solidFill>
            <a:srgbClr val="013D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Oval 70">
            <a:extLst>
              <a:ext uri="{FF2B5EF4-FFF2-40B4-BE49-F238E27FC236}">
                <a16:creationId xmlns:a16="http://schemas.microsoft.com/office/drawing/2014/main" id="{393E1941-8F98-917C-F3FD-AE333DDE5E8E}"/>
              </a:ext>
            </a:extLst>
          </p:cNvPr>
          <p:cNvSpPr/>
          <p:nvPr/>
        </p:nvSpPr>
        <p:spPr>
          <a:xfrm>
            <a:off x="6954838" y="5629460"/>
            <a:ext cx="374408" cy="374408"/>
          </a:xfrm>
          <a:prstGeom prst="ellipse">
            <a:avLst/>
          </a:prstGeom>
          <a:solidFill>
            <a:srgbClr val="013D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TextBox 71">
            <a:extLst>
              <a:ext uri="{FF2B5EF4-FFF2-40B4-BE49-F238E27FC236}">
                <a16:creationId xmlns:a16="http://schemas.microsoft.com/office/drawing/2014/main" id="{42E8C385-D052-7CCE-81BE-89C9B646BF38}"/>
              </a:ext>
            </a:extLst>
          </p:cNvPr>
          <p:cNvSpPr txBox="1"/>
          <p:nvPr/>
        </p:nvSpPr>
        <p:spPr>
          <a:xfrm>
            <a:off x="448411" y="3419692"/>
            <a:ext cx="6419990" cy="946413"/>
          </a:xfrm>
          <a:prstGeom prst="rect">
            <a:avLst/>
          </a:prstGeom>
          <a:noFill/>
        </p:spPr>
        <p:txBody>
          <a:bodyPr wrap="square">
            <a:spAutoFit/>
          </a:bodyPr>
          <a:lstStyle/>
          <a:p>
            <a:pPr algn="justLow" rtl="1">
              <a:lnSpc>
                <a:spcPct val="150000"/>
              </a:lnSpc>
            </a:pPr>
            <a:r>
              <a:rPr lang="fa-IR" sz="1400" b="1" dirty="0">
                <a:latin typeface="Kalameh" pitchFamily="2" charset="-78"/>
                <a:cs typeface="B Titr" panose="00000700000000000000" pitchFamily="2" charset="-78"/>
              </a:rPr>
              <a:t>تیتر عنوان را وارد نمایید</a:t>
            </a:r>
          </a:p>
          <a:p>
            <a:pPr algn="justLow" rtl="1">
              <a:lnSpc>
                <a:spcPct val="150000"/>
              </a:lnSpc>
            </a:pPr>
            <a:r>
              <a:rPr lang="fa-IR" sz="12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200" b="1" dirty="0">
                <a:latin typeface="Kalameh" pitchFamily="2" charset="-78"/>
                <a:cs typeface="B Nazanin" panose="00000400000000000000" pitchFamily="2" charset="-78"/>
              </a:rPr>
              <a:t> </a:t>
            </a:r>
            <a:r>
              <a:rPr lang="fa-IR" sz="1200" b="1" dirty="0">
                <a:latin typeface="Kalameh" pitchFamily="2" charset="-78"/>
                <a:cs typeface="B Nazanin" panose="00000400000000000000" pitchFamily="2" charset="-78"/>
              </a:rPr>
              <a:t> که شما به راحتی میتوانید بعد از خرید فایل آن را به راحتی تغییر داد</a:t>
            </a:r>
            <a:endParaRPr lang="en-US" sz="1200" dirty="0"/>
          </a:p>
        </p:txBody>
      </p:sp>
      <p:sp>
        <p:nvSpPr>
          <p:cNvPr id="73" name="TextBox 72">
            <a:extLst>
              <a:ext uri="{FF2B5EF4-FFF2-40B4-BE49-F238E27FC236}">
                <a16:creationId xmlns:a16="http://schemas.microsoft.com/office/drawing/2014/main" id="{8DEAE231-AE6D-82AB-A40C-06220DAED9DD}"/>
              </a:ext>
            </a:extLst>
          </p:cNvPr>
          <p:cNvSpPr txBox="1"/>
          <p:nvPr/>
        </p:nvSpPr>
        <p:spPr>
          <a:xfrm>
            <a:off x="448411" y="4396585"/>
            <a:ext cx="6419990" cy="946413"/>
          </a:xfrm>
          <a:prstGeom prst="rect">
            <a:avLst/>
          </a:prstGeom>
          <a:noFill/>
        </p:spPr>
        <p:txBody>
          <a:bodyPr wrap="square">
            <a:spAutoFit/>
          </a:bodyPr>
          <a:lstStyle/>
          <a:p>
            <a:pPr algn="justLow" rtl="1">
              <a:lnSpc>
                <a:spcPct val="150000"/>
              </a:lnSpc>
            </a:pPr>
            <a:r>
              <a:rPr lang="fa-IR" sz="1400" b="1" dirty="0">
                <a:latin typeface="Kalameh" pitchFamily="2" charset="-78"/>
                <a:cs typeface="B Titr" panose="00000700000000000000" pitchFamily="2" charset="-78"/>
              </a:rPr>
              <a:t>تیتر عنوان را وارد نمایید</a:t>
            </a:r>
          </a:p>
          <a:p>
            <a:pPr algn="justLow" rtl="1">
              <a:lnSpc>
                <a:spcPct val="150000"/>
              </a:lnSpc>
            </a:pPr>
            <a:r>
              <a:rPr lang="fa-IR" sz="12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200" b="1" dirty="0">
                <a:latin typeface="Kalameh" pitchFamily="2" charset="-78"/>
                <a:cs typeface="B Nazanin" panose="00000400000000000000" pitchFamily="2" charset="-78"/>
              </a:rPr>
              <a:t> </a:t>
            </a:r>
            <a:r>
              <a:rPr lang="fa-IR" sz="1200" b="1" dirty="0">
                <a:latin typeface="Kalameh" pitchFamily="2" charset="-78"/>
                <a:cs typeface="B Nazanin" panose="00000400000000000000" pitchFamily="2" charset="-78"/>
              </a:rPr>
              <a:t> که شما به راحتی میتوانید بعد از خرید فایل آن را به راحتی تغییر داد</a:t>
            </a:r>
            <a:endParaRPr lang="en-US" sz="1200" dirty="0"/>
          </a:p>
        </p:txBody>
      </p:sp>
      <p:sp>
        <p:nvSpPr>
          <p:cNvPr id="74" name="TextBox 73">
            <a:extLst>
              <a:ext uri="{FF2B5EF4-FFF2-40B4-BE49-F238E27FC236}">
                <a16:creationId xmlns:a16="http://schemas.microsoft.com/office/drawing/2014/main" id="{01B38EAD-99A2-287C-1264-73E10AB52853}"/>
              </a:ext>
            </a:extLst>
          </p:cNvPr>
          <p:cNvSpPr txBox="1"/>
          <p:nvPr/>
        </p:nvSpPr>
        <p:spPr>
          <a:xfrm>
            <a:off x="448411" y="5342998"/>
            <a:ext cx="6419990" cy="946413"/>
          </a:xfrm>
          <a:prstGeom prst="rect">
            <a:avLst/>
          </a:prstGeom>
          <a:noFill/>
        </p:spPr>
        <p:txBody>
          <a:bodyPr wrap="square">
            <a:spAutoFit/>
          </a:bodyPr>
          <a:lstStyle/>
          <a:p>
            <a:pPr algn="justLow" rtl="1">
              <a:lnSpc>
                <a:spcPct val="150000"/>
              </a:lnSpc>
            </a:pPr>
            <a:r>
              <a:rPr lang="fa-IR" sz="1400" b="1" dirty="0">
                <a:latin typeface="Kalameh" pitchFamily="2" charset="-78"/>
                <a:cs typeface="B Titr" panose="00000700000000000000" pitchFamily="2" charset="-78"/>
              </a:rPr>
              <a:t>تیتر عنوان را وارد نمایید</a:t>
            </a:r>
          </a:p>
          <a:p>
            <a:pPr algn="justLow" rtl="1">
              <a:lnSpc>
                <a:spcPct val="150000"/>
              </a:lnSpc>
            </a:pPr>
            <a:r>
              <a:rPr lang="fa-IR" sz="12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200" b="1" dirty="0">
                <a:latin typeface="Kalameh" pitchFamily="2" charset="-78"/>
                <a:cs typeface="B Nazanin" panose="00000400000000000000" pitchFamily="2" charset="-78"/>
              </a:rPr>
              <a:t> </a:t>
            </a:r>
            <a:r>
              <a:rPr lang="fa-IR" sz="1200" b="1" dirty="0">
                <a:latin typeface="Kalameh" pitchFamily="2" charset="-78"/>
                <a:cs typeface="B Nazanin" panose="00000400000000000000" pitchFamily="2" charset="-78"/>
              </a:rPr>
              <a:t> که شما به راحتی میتوانید بعد از خرید فایل آن را به راحتی تغییر داد</a:t>
            </a:r>
            <a:endParaRPr lang="en-US" sz="1200" dirty="0"/>
          </a:p>
        </p:txBody>
      </p:sp>
    </p:spTree>
    <p:extLst>
      <p:ext uri="{BB962C8B-B14F-4D97-AF65-F5344CB8AC3E}">
        <p14:creationId xmlns:p14="http://schemas.microsoft.com/office/powerpoint/2010/main" val="1857654530"/>
      </p:ext>
    </p:extLst>
  </p:cSld>
  <p:clrMapOvr>
    <a:masterClrMapping/>
  </p:clrMapOvr>
  <mc:AlternateContent xmlns:mc="http://schemas.openxmlformats.org/markup-compatibility/2006" xmlns:p159="http://schemas.microsoft.com/office/powerpoint/2015/09/main">
    <mc:Choice Requires="p159">
      <p:transition spd="slow">
        <p159:morph option="byWo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6"/>
                                        </p:tgtEl>
                                        <p:attrNameLst>
                                          <p:attrName>style.visibility</p:attrName>
                                        </p:attrNameLst>
                                      </p:cBhvr>
                                      <p:to>
                                        <p:strVal val="visible"/>
                                      </p:to>
                                    </p:set>
                                    <p:animEffect transition="in" filter="wipe(down)">
                                      <p:cBhvr>
                                        <p:cTn id="7" dur="500"/>
                                        <p:tgtEl>
                                          <p:spTgt spid="66"/>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67"/>
                                        </p:tgtEl>
                                        <p:attrNameLst>
                                          <p:attrName>style.visibility</p:attrName>
                                        </p:attrNameLst>
                                      </p:cBhvr>
                                      <p:to>
                                        <p:strVal val="visible"/>
                                      </p:to>
                                    </p:set>
                                    <p:animEffect transition="in" filter="randombar(horizontal)">
                                      <p:cBhvr>
                                        <p:cTn id="12" dur="500"/>
                                        <p:tgtEl>
                                          <p:spTgt spid="6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68"/>
                                        </p:tgtEl>
                                        <p:attrNameLst>
                                          <p:attrName>style.visibility</p:attrName>
                                        </p:attrNameLst>
                                      </p:cBhvr>
                                      <p:to>
                                        <p:strVal val="visible"/>
                                      </p:to>
                                    </p:set>
                                    <p:animEffect transition="in" filter="wipe(down)">
                                      <p:cBhvr>
                                        <p:cTn id="17" dur="500"/>
                                        <p:tgtEl>
                                          <p:spTgt spid="68"/>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69"/>
                                        </p:tgtEl>
                                        <p:attrNameLst>
                                          <p:attrName>style.visibility</p:attrName>
                                        </p:attrNameLst>
                                      </p:cBhvr>
                                      <p:to>
                                        <p:strVal val="visible"/>
                                      </p:to>
                                    </p:set>
                                    <p:animEffect transition="in" filter="randombar(horizontal)">
                                      <p:cBhvr>
                                        <p:cTn id="22" dur="500"/>
                                        <p:tgtEl>
                                          <p:spTgt spid="69"/>
                                        </p:tgtEl>
                                      </p:cBhvr>
                                    </p:animEffect>
                                  </p:childTnLst>
                                </p:cTn>
                              </p:par>
                              <p:par>
                                <p:cTn id="23" presetID="14" presetClass="entr" presetSubtype="10" fill="hold" grpId="0" nodeType="withEffect">
                                  <p:stCondLst>
                                    <p:cond delay="0"/>
                                  </p:stCondLst>
                                  <p:childTnLst>
                                    <p:set>
                                      <p:cBhvr>
                                        <p:cTn id="24" dur="1" fill="hold">
                                          <p:stCondLst>
                                            <p:cond delay="0"/>
                                          </p:stCondLst>
                                        </p:cTn>
                                        <p:tgtEl>
                                          <p:spTgt spid="70"/>
                                        </p:tgtEl>
                                        <p:attrNameLst>
                                          <p:attrName>style.visibility</p:attrName>
                                        </p:attrNameLst>
                                      </p:cBhvr>
                                      <p:to>
                                        <p:strVal val="visible"/>
                                      </p:to>
                                    </p:set>
                                    <p:animEffect transition="in" filter="randombar(horizontal)">
                                      <p:cBhvr>
                                        <p:cTn id="25" dur="500"/>
                                        <p:tgtEl>
                                          <p:spTgt spid="70"/>
                                        </p:tgtEl>
                                      </p:cBhvr>
                                    </p:animEffect>
                                  </p:childTnLst>
                                </p:cTn>
                              </p:par>
                              <p:par>
                                <p:cTn id="26" presetID="14" presetClass="entr" presetSubtype="10" fill="hold" grpId="0" nodeType="withEffect">
                                  <p:stCondLst>
                                    <p:cond delay="0"/>
                                  </p:stCondLst>
                                  <p:childTnLst>
                                    <p:set>
                                      <p:cBhvr>
                                        <p:cTn id="27" dur="1" fill="hold">
                                          <p:stCondLst>
                                            <p:cond delay="0"/>
                                          </p:stCondLst>
                                        </p:cTn>
                                        <p:tgtEl>
                                          <p:spTgt spid="71"/>
                                        </p:tgtEl>
                                        <p:attrNameLst>
                                          <p:attrName>style.visibility</p:attrName>
                                        </p:attrNameLst>
                                      </p:cBhvr>
                                      <p:to>
                                        <p:strVal val="visible"/>
                                      </p:to>
                                    </p:set>
                                    <p:animEffect transition="in" filter="randombar(horizontal)">
                                      <p:cBhvr>
                                        <p:cTn id="28" dur="500"/>
                                        <p:tgtEl>
                                          <p:spTgt spid="71"/>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2" fill="hold" grpId="0" nodeType="clickEffect">
                                  <p:stCondLst>
                                    <p:cond delay="0"/>
                                  </p:stCondLst>
                                  <p:childTnLst>
                                    <p:set>
                                      <p:cBhvr>
                                        <p:cTn id="32" dur="1" fill="hold">
                                          <p:stCondLst>
                                            <p:cond delay="0"/>
                                          </p:stCondLst>
                                        </p:cTn>
                                        <p:tgtEl>
                                          <p:spTgt spid="72"/>
                                        </p:tgtEl>
                                        <p:attrNameLst>
                                          <p:attrName>style.visibility</p:attrName>
                                        </p:attrNameLst>
                                      </p:cBhvr>
                                      <p:to>
                                        <p:strVal val="visible"/>
                                      </p:to>
                                    </p:set>
                                    <p:animEffect transition="in" filter="wipe(right)">
                                      <p:cBhvr>
                                        <p:cTn id="33" dur="500"/>
                                        <p:tgtEl>
                                          <p:spTgt spid="72"/>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2" fill="hold" grpId="0" nodeType="clickEffect">
                                  <p:stCondLst>
                                    <p:cond delay="0"/>
                                  </p:stCondLst>
                                  <p:childTnLst>
                                    <p:set>
                                      <p:cBhvr>
                                        <p:cTn id="37" dur="1" fill="hold">
                                          <p:stCondLst>
                                            <p:cond delay="0"/>
                                          </p:stCondLst>
                                        </p:cTn>
                                        <p:tgtEl>
                                          <p:spTgt spid="73"/>
                                        </p:tgtEl>
                                        <p:attrNameLst>
                                          <p:attrName>style.visibility</p:attrName>
                                        </p:attrNameLst>
                                      </p:cBhvr>
                                      <p:to>
                                        <p:strVal val="visible"/>
                                      </p:to>
                                    </p:set>
                                    <p:animEffect transition="in" filter="wipe(right)">
                                      <p:cBhvr>
                                        <p:cTn id="38" dur="500"/>
                                        <p:tgtEl>
                                          <p:spTgt spid="73"/>
                                        </p:tgtEl>
                                      </p:cBhvr>
                                    </p:animEffect>
                                  </p:childTnLst>
                                </p:cTn>
                              </p:par>
                            </p:childTnLst>
                          </p:cTn>
                        </p:par>
                      </p:childTnLst>
                    </p:cTn>
                  </p:par>
                  <p:par>
                    <p:cTn id="39" fill="hold">
                      <p:stCondLst>
                        <p:cond delay="indefinite"/>
                      </p:stCondLst>
                      <p:childTnLst>
                        <p:par>
                          <p:cTn id="40" fill="hold">
                            <p:stCondLst>
                              <p:cond delay="0"/>
                            </p:stCondLst>
                            <p:childTnLst>
                              <p:par>
                                <p:cTn id="41" presetID="22" presetClass="entr" presetSubtype="2" fill="hold" grpId="0" nodeType="clickEffect">
                                  <p:stCondLst>
                                    <p:cond delay="0"/>
                                  </p:stCondLst>
                                  <p:childTnLst>
                                    <p:set>
                                      <p:cBhvr>
                                        <p:cTn id="42" dur="1" fill="hold">
                                          <p:stCondLst>
                                            <p:cond delay="0"/>
                                          </p:stCondLst>
                                        </p:cTn>
                                        <p:tgtEl>
                                          <p:spTgt spid="74"/>
                                        </p:tgtEl>
                                        <p:attrNameLst>
                                          <p:attrName>style.visibility</p:attrName>
                                        </p:attrNameLst>
                                      </p:cBhvr>
                                      <p:to>
                                        <p:strVal val="visible"/>
                                      </p:to>
                                    </p:set>
                                    <p:animEffect transition="in" filter="wipe(right)">
                                      <p:cBhvr>
                                        <p:cTn id="43" dur="5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p:bldGraphic spid="67" grpId="0">
        <p:bldAsOne/>
      </p:bldGraphic>
      <p:bldP spid="68" grpId="0"/>
      <p:bldP spid="69" grpId="0" animBg="1"/>
      <p:bldP spid="70" grpId="0" animBg="1"/>
      <p:bldP spid="71" grpId="0" animBg="1"/>
      <p:bldP spid="72" grpId="0"/>
      <p:bldP spid="73" grpId="0"/>
      <p:bldP spid="7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E08ABB0-54A3-673D-DF9F-929C1C04A824}"/>
              </a:ext>
            </a:extLst>
          </p:cNvPr>
          <p:cNvSpPr/>
          <p:nvPr/>
        </p:nvSpPr>
        <p:spPr>
          <a:xfrm>
            <a:off x="0" y="0"/>
            <a:ext cx="12192000" cy="832757"/>
          </a:xfrm>
          <a:prstGeom prst="rect">
            <a:avLst/>
          </a:prstGeom>
          <a:solidFill>
            <a:srgbClr val="2967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47FC5918-9EFC-7A74-B4C9-9A8045BDA82A}"/>
              </a:ext>
            </a:extLst>
          </p:cNvPr>
          <p:cNvSpPr/>
          <p:nvPr/>
        </p:nvSpPr>
        <p:spPr>
          <a:xfrm>
            <a:off x="-1" y="832758"/>
            <a:ext cx="12192001" cy="449036"/>
          </a:xfrm>
          <a:prstGeom prst="rect">
            <a:avLst/>
          </a:prstGeom>
          <a:solidFill>
            <a:srgbClr val="013D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a:extLst>
              <a:ext uri="{FF2B5EF4-FFF2-40B4-BE49-F238E27FC236}">
                <a16:creationId xmlns:a16="http://schemas.microsoft.com/office/drawing/2014/main" id="{0636A9E3-E82E-512A-8B3D-C1B40274FA8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198422" y="16893"/>
            <a:ext cx="790378" cy="798969"/>
          </a:xfrm>
          <a:prstGeom prst="rect">
            <a:avLst/>
          </a:prstGeom>
        </p:spPr>
      </p:pic>
      <p:pic>
        <p:nvPicPr>
          <p:cNvPr id="2" name="Picture 1">
            <a:extLst>
              <a:ext uri="{FF2B5EF4-FFF2-40B4-BE49-F238E27FC236}">
                <a16:creationId xmlns:a16="http://schemas.microsoft.com/office/drawing/2014/main" id="{59846309-5265-D940-EE37-2340ECA17ED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44028" y="895019"/>
            <a:ext cx="252448" cy="252448"/>
          </a:xfrm>
          <a:prstGeom prst="rect">
            <a:avLst/>
          </a:prstGeom>
        </p:spPr>
      </p:pic>
      <p:pic>
        <p:nvPicPr>
          <p:cNvPr id="3" name="Picture 2">
            <a:extLst>
              <a:ext uri="{FF2B5EF4-FFF2-40B4-BE49-F238E27FC236}">
                <a16:creationId xmlns:a16="http://schemas.microsoft.com/office/drawing/2014/main" id="{08756B0A-434A-7AD4-F9DA-9207E1FE73BA}"/>
              </a:ext>
            </a:extLst>
          </p:cNvPr>
          <p:cNvPicPr>
            <a:picLocks noChangeAspect="1"/>
          </p:cNvPicPr>
          <p:nvPr/>
        </p:nvPicPr>
        <p:blipFill>
          <a:blip r:embed="rId4">
            <a:lum bright="70000" contrast="-70000"/>
            <a:extLst>
              <a:ext uri="{28A0092B-C50C-407E-A947-70E740481C1C}">
                <a14:useLocalDpi xmlns:a14="http://schemas.microsoft.com/office/drawing/2010/main" val="0"/>
              </a:ext>
            </a:extLst>
          </a:blip>
          <a:stretch>
            <a:fillRect/>
          </a:stretch>
        </p:blipFill>
        <p:spPr>
          <a:xfrm>
            <a:off x="11693181" y="849853"/>
            <a:ext cx="317903" cy="317903"/>
          </a:xfrm>
          <a:prstGeom prst="rect">
            <a:avLst/>
          </a:prstGeom>
        </p:spPr>
      </p:pic>
      <p:pic>
        <p:nvPicPr>
          <p:cNvPr id="6" name="Picture 5">
            <a:extLst>
              <a:ext uri="{FF2B5EF4-FFF2-40B4-BE49-F238E27FC236}">
                <a16:creationId xmlns:a16="http://schemas.microsoft.com/office/drawing/2014/main" id="{D6565EF9-1761-A696-DFE5-B88FC4B9613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284014" y="899567"/>
            <a:ext cx="243353" cy="243353"/>
          </a:xfrm>
          <a:prstGeom prst="rect">
            <a:avLst/>
          </a:prstGeom>
        </p:spPr>
      </p:pic>
      <p:sp>
        <p:nvSpPr>
          <p:cNvPr id="7" name="TextBox 6">
            <a:extLst>
              <a:ext uri="{FF2B5EF4-FFF2-40B4-BE49-F238E27FC236}">
                <a16:creationId xmlns:a16="http://schemas.microsoft.com/office/drawing/2014/main" id="{FED5AB52-38CC-BEE9-DDBC-D07D0E200F45}"/>
              </a:ext>
            </a:extLst>
          </p:cNvPr>
          <p:cNvSpPr txBox="1"/>
          <p:nvPr/>
        </p:nvSpPr>
        <p:spPr>
          <a:xfrm>
            <a:off x="10622688" y="891158"/>
            <a:ext cx="1166771" cy="307777"/>
          </a:xfrm>
          <a:prstGeom prst="rect">
            <a:avLst/>
          </a:prstGeom>
          <a:noFill/>
        </p:spPr>
        <p:txBody>
          <a:bodyPr wrap="square" rtlCol="0">
            <a:spAutoFit/>
          </a:bodyPr>
          <a:lstStyle/>
          <a:p>
            <a:r>
              <a:rPr lang="fa-IR" sz="1400" dirty="0">
                <a:solidFill>
                  <a:schemeClr val="bg1"/>
                </a:solidFill>
                <a:cs typeface="B Yekan" panose="00000400000000000000" pitchFamily="2" charset="-78"/>
              </a:rPr>
              <a:t>کلیات پژوهش</a:t>
            </a:r>
            <a:endParaRPr lang="en-US" sz="1400" dirty="0">
              <a:solidFill>
                <a:schemeClr val="bg1"/>
              </a:solidFill>
              <a:cs typeface="B Yekan" panose="00000400000000000000" pitchFamily="2" charset="-78"/>
            </a:endParaRPr>
          </a:p>
        </p:txBody>
      </p:sp>
      <p:sp>
        <p:nvSpPr>
          <p:cNvPr id="8" name="TextBox 7">
            <a:extLst>
              <a:ext uri="{FF2B5EF4-FFF2-40B4-BE49-F238E27FC236}">
                <a16:creationId xmlns:a16="http://schemas.microsoft.com/office/drawing/2014/main" id="{9C1F95C8-8BC1-0BC4-0D25-70B4A7742D62}"/>
              </a:ext>
            </a:extLst>
          </p:cNvPr>
          <p:cNvSpPr txBox="1"/>
          <p:nvPr/>
        </p:nvSpPr>
        <p:spPr>
          <a:xfrm>
            <a:off x="8890030" y="891158"/>
            <a:ext cx="1476583"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مبانی نظری پژوهش</a:t>
            </a:r>
            <a:endParaRPr lang="en-US" sz="1400" dirty="0">
              <a:solidFill>
                <a:srgbClr val="F5F5F5"/>
              </a:solidFill>
              <a:cs typeface="B Yekan" panose="00000400000000000000" pitchFamily="2" charset="-78"/>
            </a:endParaRPr>
          </a:p>
        </p:txBody>
      </p:sp>
      <p:sp>
        <p:nvSpPr>
          <p:cNvPr id="9" name="TextBox 8">
            <a:extLst>
              <a:ext uri="{FF2B5EF4-FFF2-40B4-BE49-F238E27FC236}">
                <a16:creationId xmlns:a16="http://schemas.microsoft.com/office/drawing/2014/main" id="{19CEFF59-8811-9980-0F5D-EFB97A6498F6}"/>
              </a:ext>
            </a:extLst>
          </p:cNvPr>
          <p:cNvSpPr txBox="1"/>
          <p:nvPr/>
        </p:nvSpPr>
        <p:spPr>
          <a:xfrm>
            <a:off x="7631141" y="891158"/>
            <a:ext cx="1002814" cy="307777"/>
          </a:xfrm>
          <a:prstGeom prst="rect">
            <a:avLst/>
          </a:prstGeom>
          <a:noFill/>
        </p:spPr>
        <p:txBody>
          <a:bodyPr wrap="square" rtlCol="0">
            <a:spAutoFit/>
          </a:bodyPr>
          <a:lstStyle/>
          <a:p>
            <a:r>
              <a:rPr lang="fa-IR" sz="1400" dirty="0">
                <a:solidFill>
                  <a:srgbClr val="FFF26B"/>
                </a:solidFill>
                <a:cs typeface="B Yekan" panose="00000400000000000000" pitchFamily="2" charset="-78"/>
              </a:rPr>
              <a:t>روش تحقیق</a:t>
            </a:r>
            <a:endParaRPr lang="en-US" sz="1400" dirty="0">
              <a:solidFill>
                <a:srgbClr val="FFF26B"/>
              </a:solidFill>
              <a:cs typeface="B Yekan" panose="00000400000000000000" pitchFamily="2" charset="-78"/>
            </a:endParaRPr>
          </a:p>
        </p:txBody>
      </p:sp>
      <p:pic>
        <p:nvPicPr>
          <p:cNvPr id="10" name="Picture 9">
            <a:extLst>
              <a:ext uri="{FF2B5EF4-FFF2-40B4-BE49-F238E27FC236}">
                <a16:creationId xmlns:a16="http://schemas.microsoft.com/office/drawing/2014/main" id="{74A961A5-16C6-82CC-8DEB-6E81D7E4C0FB}"/>
              </a:ext>
            </a:extLst>
          </p:cNvPr>
          <p:cNvPicPr>
            <a:picLocks noChangeAspect="1"/>
          </p:cNvPicPr>
          <p:nvPr/>
        </p:nvPicPr>
        <p:blipFill>
          <a:blip r:embed="rId6">
            <a:duotone>
              <a:prstClr val="black"/>
              <a:schemeClr val="accent4">
                <a:tint val="45000"/>
                <a:satMod val="400000"/>
              </a:schemeClr>
            </a:duotone>
            <a:extLst>
              <a:ext uri="{28A0092B-C50C-407E-A947-70E740481C1C}">
                <a14:useLocalDpi xmlns:a14="http://schemas.microsoft.com/office/drawing/2010/main" val="0"/>
              </a:ext>
            </a:extLst>
          </a:blip>
          <a:stretch>
            <a:fillRect/>
          </a:stretch>
        </p:blipFill>
        <p:spPr>
          <a:xfrm>
            <a:off x="8566949" y="900973"/>
            <a:ext cx="240540" cy="240540"/>
          </a:xfrm>
          <a:prstGeom prst="rect">
            <a:avLst/>
          </a:prstGeom>
        </p:spPr>
      </p:pic>
      <p:sp>
        <p:nvSpPr>
          <p:cNvPr id="11" name="TextBox 10">
            <a:extLst>
              <a:ext uri="{FF2B5EF4-FFF2-40B4-BE49-F238E27FC236}">
                <a16:creationId xmlns:a16="http://schemas.microsoft.com/office/drawing/2014/main" id="{8E5EF2EF-DD3B-726C-FA36-5064D5424A23}"/>
              </a:ext>
            </a:extLst>
          </p:cNvPr>
          <p:cNvSpPr txBox="1"/>
          <p:nvPr/>
        </p:nvSpPr>
        <p:spPr>
          <a:xfrm>
            <a:off x="5701489" y="891158"/>
            <a:ext cx="1658421"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تجزیه و تحلیل داده ها</a:t>
            </a:r>
            <a:endParaRPr lang="en-US" sz="1400" dirty="0">
              <a:solidFill>
                <a:srgbClr val="F5F5F5"/>
              </a:solidFill>
              <a:cs typeface="B Yekan" panose="00000400000000000000" pitchFamily="2" charset="-78"/>
            </a:endParaRPr>
          </a:p>
        </p:txBody>
      </p:sp>
      <p:pic>
        <p:nvPicPr>
          <p:cNvPr id="12" name="Picture 11">
            <a:extLst>
              <a:ext uri="{FF2B5EF4-FFF2-40B4-BE49-F238E27FC236}">
                <a16:creationId xmlns:a16="http://schemas.microsoft.com/office/drawing/2014/main" id="{2F76F4F6-3FF3-B96A-9A30-2F57458FE67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302418" y="898082"/>
            <a:ext cx="246323" cy="246323"/>
          </a:xfrm>
          <a:prstGeom prst="rect">
            <a:avLst/>
          </a:prstGeom>
        </p:spPr>
      </p:pic>
      <p:sp>
        <p:nvSpPr>
          <p:cNvPr id="13" name="TextBox 12">
            <a:extLst>
              <a:ext uri="{FF2B5EF4-FFF2-40B4-BE49-F238E27FC236}">
                <a16:creationId xmlns:a16="http://schemas.microsoft.com/office/drawing/2014/main" id="{8775110A-09DF-3508-1C56-7E46BC9D05BE}"/>
              </a:ext>
            </a:extLst>
          </p:cNvPr>
          <p:cNvSpPr txBox="1"/>
          <p:nvPr/>
        </p:nvSpPr>
        <p:spPr>
          <a:xfrm>
            <a:off x="4003657" y="891158"/>
            <a:ext cx="1384061"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بحث و نتیجه گیری</a:t>
            </a:r>
            <a:endParaRPr lang="en-US" sz="1400" dirty="0">
              <a:solidFill>
                <a:srgbClr val="F5F5F5"/>
              </a:solidFill>
              <a:cs typeface="B Yekan" panose="00000400000000000000" pitchFamily="2" charset="-78"/>
            </a:endParaRPr>
          </a:p>
        </p:txBody>
      </p:sp>
      <p:sp>
        <p:nvSpPr>
          <p:cNvPr id="14" name="TextBox 13">
            <a:extLst>
              <a:ext uri="{FF2B5EF4-FFF2-40B4-BE49-F238E27FC236}">
                <a16:creationId xmlns:a16="http://schemas.microsoft.com/office/drawing/2014/main" id="{D2504C63-9709-17AC-26CE-3E4B28E10DA3}"/>
              </a:ext>
            </a:extLst>
          </p:cNvPr>
          <p:cNvSpPr txBox="1"/>
          <p:nvPr/>
        </p:nvSpPr>
        <p:spPr>
          <a:xfrm>
            <a:off x="3200336" y="891158"/>
            <a:ext cx="575107"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منابع</a:t>
            </a:r>
            <a:endParaRPr lang="en-US" sz="1400" dirty="0">
              <a:solidFill>
                <a:srgbClr val="F5F5F5"/>
              </a:solidFill>
              <a:cs typeface="B Yekan" panose="00000400000000000000" pitchFamily="2" charset="-78"/>
            </a:endParaRPr>
          </a:p>
        </p:txBody>
      </p:sp>
      <p:pic>
        <p:nvPicPr>
          <p:cNvPr id="15" name="Picture 14">
            <a:extLst>
              <a:ext uri="{FF2B5EF4-FFF2-40B4-BE49-F238E27FC236}">
                <a16:creationId xmlns:a16="http://schemas.microsoft.com/office/drawing/2014/main" id="{EB30BC1E-E656-398C-7A70-B606FC152C5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713928" y="918227"/>
            <a:ext cx="206033" cy="206033"/>
          </a:xfrm>
          <a:prstGeom prst="rect">
            <a:avLst/>
          </a:prstGeom>
        </p:spPr>
      </p:pic>
      <p:sp>
        <p:nvSpPr>
          <p:cNvPr id="23" name="Isosceles Triangle 22">
            <a:extLst>
              <a:ext uri="{FF2B5EF4-FFF2-40B4-BE49-F238E27FC236}">
                <a16:creationId xmlns:a16="http://schemas.microsoft.com/office/drawing/2014/main" id="{4FC1C0A3-7F08-779D-4F67-1335A79C12F4}"/>
              </a:ext>
            </a:extLst>
          </p:cNvPr>
          <p:cNvSpPr/>
          <p:nvPr/>
        </p:nvSpPr>
        <p:spPr>
          <a:xfrm>
            <a:off x="7994898" y="1193431"/>
            <a:ext cx="286870" cy="24730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Rounded Corners 20">
            <a:extLst>
              <a:ext uri="{FF2B5EF4-FFF2-40B4-BE49-F238E27FC236}">
                <a16:creationId xmlns:a16="http://schemas.microsoft.com/office/drawing/2014/main" id="{564F687F-E536-2A97-00B1-1FB1C9277539}"/>
              </a:ext>
            </a:extLst>
          </p:cNvPr>
          <p:cNvSpPr/>
          <p:nvPr/>
        </p:nvSpPr>
        <p:spPr>
          <a:xfrm>
            <a:off x="2613991" y="361090"/>
            <a:ext cx="6515567" cy="37253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F7A1943E-3495-8CD1-C8A8-F31778961782}"/>
              </a:ext>
            </a:extLst>
          </p:cNvPr>
          <p:cNvSpPr txBox="1"/>
          <p:nvPr/>
        </p:nvSpPr>
        <p:spPr>
          <a:xfrm>
            <a:off x="3282094" y="380765"/>
            <a:ext cx="5264978" cy="338554"/>
          </a:xfrm>
          <a:prstGeom prst="rect">
            <a:avLst/>
          </a:prstGeom>
          <a:noFill/>
        </p:spPr>
        <p:txBody>
          <a:bodyPr wrap="square" rtlCol="0">
            <a:spAutoFit/>
          </a:bodyPr>
          <a:lstStyle/>
          <a:p>
            <a:r>
              <a:rPr lang="fa-IR" sz="1600" dirty="0">
                <a:solidFill>
                  <a:srgbClr val="2967CA"/>
                </a:solidFill>
                <a:cs typeface="B Yekan" panose="00000400000000000000" pitchFamily="2" charset="-78"/>
              </a:rPr>
              <a:t>قالب پاورپوینت جلسه دفاع پایان نامه کارشناسی ارشد | طرح ایسنا </a:t>
            </a:r>
            <a:endParaRPr lang="en-US" sz="1600" dirty="0">
              <a:solidFill>
                <a:srgbClr val="2967CA"/>
              </a:solidFill>
              <a:cs typeface="B Yekan" panose="00000400000000000000" pitchFamily="2" charset="-78"/>
            </a:endParaRPr>
          </a:p>
        </p:txBody>
      </p:sp>
      <p:sp>
        <p:nvSpPr>
          <p:cNvPr id="24" name="Rectangle: Rounded Corners 23">
            <a:extLst>
              <a:ext uri="{FF2B5EF4-FFF2-40B4-BE49-F238E27FC236}">
                <a16:creationId xmlns:a16="http://schemas.microsoft.com/office/drawing/2014/main" id="{E0395A84-5840-4576-4E39-B026ABFCE7EA}"/>
              </a:ext>
            </a:extLst>
          </p:cNvPr>
          <p:cNvSpPr/>
          <p:nvPr/>
        </p:nvSpPr>
        <p:spPr>
          <a:xfrm>
            <a:off x="201448" y="915232"/>
            <a:ext cx="266330" cy="26633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a:extLst>
              <a:ext uri="{FF2B5EF4-FFF2-40B4-BE49-F238E27FC236}">
                <a16:creationId xmlns:a16="http://schemas.microsoft.com/office/drawing/2014/main" id="{ED4E1D46-348B-2CC2-C2BF-17470C50BA11}"/>
              </a:ext>
            </a:extLst>
          </p:cNvPr>
          <p:cNvSpPr txBox="1"/>
          <p:nvPr/>
        </p:nvSpPr>
        <p:spPr>
          <a:xfrm>
            <a:off x="185500" y="887633"/>
            <a:ext cx="1658421" cy="307777"/>
          </a:xfrm>
          <a:prstGeom prst="rect">
            <a:avLst/>
          </a:prstGeom>
          <a:noFill/>
        </p:spPr>
        <p:txBody>
          <a:bodyPr wrap="square" rtlCol="0">
            <a:spAutoFit/>
          </a:bodyPr>
          <a:lstStyle/>
          <a:p>
            <a:r>
              <a:rPr lang="fa-IR" sz="1400" dirty="0">
                <a:solidFill>
                  <a:schemeClr val="bg1"/>
                </a:solidFill>
                <a:cs typeface="B Yekan" panose="00000400000000000000" pitchFamily="2" charset="-78"/>
              </a:rPr>
              <a:t>11    10    9    8    </a:t>
            </a:r>
            <a:r>
              <a:rPr lang="fa-IR" sz="1400" dirty="0">
                <a:solidFill>
                  <a:srgbClr val="013D9D"/>
                </a:solidFill>
                <a:cs typeface="B Yekan" panose="00000400000000000000" pitchFamily="2" charset="-78"/>
              </a:rPr>
              <a:t>7</a:t>
            </a:r>
            <a:endParaRPr lang="en-US" sz="1400" dirty="0">
              <a:solidFill>
                <a:srgbClr val="013D9D"/>
              </a:solidFill>
              <a:cs typeface="B Yekan" panose="00000400000000000000" pitchFamily="2" charset="-78"/>
            </a:endParaRPr>
          </a:p>
        </p:txBody>
      </p:sp>
      <p:pic>
        <p:nvPicPr>
          <p:cNvPr id="17" name="Picture 16">
            <a:extLst>
              <a:ext uri="{FF2B5EF4-FFF2-40B4-BE49-F238E27FC236}">
                <a16:creationId xmlns:a16="http://schemas.microsoft.com/office/drawing/2014/main" id="{48F1559B-F4B6-73F5-D304-06D060744DEE}"/>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9319232" y="235414"/>
            <a:ext cx="1698471" cy="465429"/>
          </a:xfrm>
          <a:prstGeom prst="rect">
            <a:avLst/>
          </a:prstGeom>
        </p:spPr>
      </p:pic>
      <p:grpSp>
        <p:nvGrpSpPr>
          <p:cNvPr id="26" name="Group 25">
            <a:extLst>
              <a:ext uri="{FF2B5EF4-FFF2-40B4-BE49-F238E27FC236}">
                <a16:creationId xmlns:a16="http://schemas.microsoft.com/office/drawing/2014/main" id="{837D756C-05F7-DED6-6031-45A9B2BC1CD0}"/>
              </a:ext>
            </a:extLst>
          </p:cNvPr>
          <p:cNvGrpSpPr/>
          <p:nvPr/>
        </p:nvGrpSpPr>
        <p:grpSpPr>
          <a:xfrm>
            <a:off x="501360" y="43374"/>
            <a:ext cx="1625409" cy="736955"/>
            <a:chOff x="5490990" y="3115423"/>
            <a:chExt cx="2058137" cy="933153"/>
          </a:xfrm>
          <a:solidFill>
            <a:schemeClr val="bg1"/>
          </a:solidFill>
        </p:grpSpPr>
        <p:grpSp>
          <p:nvGrpSpPr>
            <p:cNvPr id="27" name="Group 26">
              <a:extLst>
                <a:ext uri="{FF2B5EF4-FFF2-40B4-BE49-F238E27FC236}">
                  <a16:creationId xmlns:a16="http://schemas.microsoft.com/office/drawing/2014/main" id="{53A3055D-B008-2A28-4025-DCEF238D462D}"/>
                </a:ext>
              </a:extLst>
            </p:cNvPr>
            <p:cNvGrpSpPr/>
            <p:nvPr/>
          </p:nvGrpSpPr>
          <p:grpSpPr>
            <a:xfrm>
              <a:off x="6877455" y="3115423"/>
              <a:ext cx="671672" cy="933153"/>
              <a:chOff x="6292682" y="1918248"/>
              <a:chExt cx="734800" cy="1020856"/>
            </a:xfrm>
            <a:grpFill/>
          </p:grpSpPr>
          <p:sp>
            <p:nvSpPr>
              <p:cNvPr id="52" name="Freeform: Shape 51">
                <a:extLst>
                  <a:ext uri="{FF2B5EF4-FFF2-40B4-BE49-F238E27FC236}">
                    <a16:creationId xmlns:a16="http://schemas.microsoft.com/office/drawing/2014/main" id="{8976B3C2-6F8A-38A9-B987-E7C49FEB1A79}"/>
                  </a:ext>
                </a:extLst>
              </p:cNvPr>
              <p:cNvSpPr/>
              <p:nvPr/>
            </p:nvSpPr>
            <p:spPr>
              <a:xfrm>
                <a:off x="6336526" y="1918248"/>
                <a:ext cx="223891" cy="305653"/>
              </a:xfrm>
              <a:custGeom>
                <a:avLst/>
                <a:gdLst>
                  <a:gd name="connsiteX0" fmla="*/ 97869 w 223891"/>
                  <a:gd name="connsiteY0" fmla="*/ 161 h 305653"/>
                  <a:gd name="connsiteX1" fmla="*/ 125996 w 223891"/>
                  <a:gd name="connsiteY1" fmla="*/ 135 h 305653"/>
                  <a:gd name="connsiteX2" fmla="*/ 149925 w 223891"/>
                  <a:gd name="connsiteY2" fmla="*/ 106426 h 305653"/>
                  <a:gd name="connsiteX3" fmla="*/ 154045 w 223891"/>
                  <a:gd name="connsiteY3" fmla="*/ 115714 h 305653"/>
                  <a:gd name="connsiteX4" fmla="*/ 223891 w 223891"/>
                  <a:gd name="connsiteY4" fmla="*/ 233708 h 305653"/>
                  <a:gd name="connsiteX5" fmla="*/ 174957 w 223891"/>
                  <a:gd name="connsiteY5" fmla="*/ 282170 h 305653"/>
                  <a:gd name="connsiteX6" fmla="*/ 175167 w 223891"/>
                  <a:gd name="connsiteY6" fmla="*/ 305653 h 305653"/>
                  <a:gd name="connsiteX7" fmla="*/ 55074 w 223891"/>
                  <a:gd name="connsiteY7" fmla="*/ 305417 h 305653"/>
                  <a:gd name="connsiteX8" fmla="*/ 52660 w 223891"/>
                  <a:gd name="connsiteY8" fmla="*/ 303265 h 305653"/>
                  <a:gd name="connsiteX9" fmla="*/ 52660 w 223891"/>
                  <a:gd name="connsiteY9" fmla="*/ 286001 h 305653"/>
                  <a:gd name="connsiteX10" fmla="*/ 0 w 223891"/>
                  <a:gd name="connsiteY10" fmla="*/ 234364 h 305653"/>
                  <a:gd name="connsiteX11" fmla="*/ 66094 w 223891"/>
                  <a:gd name="connsiteY11" fmla="*/ 121802 h 305653"/>
                  <a:gd name="connsiteX12" fmla="*/ 73887 w 223891"/>
                  <a:gd name="connsiteY12" fmla="*/ 106426 h 305653"/>
                  <a:gd name="connsiteX13" fmla="*/ 97869 w 223891"/>
                  <a:gd name="connsiteY13" fmla="*/ 161 h 305653"/>
                  <a:gd name="connsiteX14" fmla="*/ 104664 w 223891"/>
                  <a:gd name="connsiteY14" fmla="*/ 13910 h 305653"/>
                  <a:gd name="connsiteX15" fmla="*/ 83149 w 223891"/>
                  <a:gd name="connsiteY15" fmla="*/ 110781 h 305653"/>
                  <a:gd name="connsiteX16" fmla="*/ 76039 w 223891"/>
                  <a:gd name="connsiteY16" fmla="*/ 125291 h 305653"/>
                  <a:gd name="connsiteX17" fmla="*/ 12594 w 223891"/>
                  <a:gd name="connsiteY17" fmla="*/ 232842 h 305653"/>
                  <a:gd name="connsiteX18" fmla="*/ 58092 w 223891"/>
                  <a:gd name="connsiteY18" fmla="*/ 277604 h 305653"/>
                  <a:gd name="connsiteX19" fmla="*/ 165747 w 223891"/>
                  <a:gd name="connsiteY19" fmla="*/ 277552 h 305653"/>
                  <a:gd name="connsiteX20" fmla="*/ 211166 w 223891"/>
                  <a:gd name="connsiteY20" fmla="*/ 232868 h 305653"/>
                  <a:gd name="connsiteX21" fmla="*/ 145806 w 223891"/>
                  <a:gd name="connsiteY21" fmla="*/ 122169 h 305653"/>
                  <a:gd name="connsiteX22" fmla="*/ 140244 w 223891"/>
                  <a:gd name="connsiteY22" fmla="*/ 109417 h 305653"/>
                  <a:gd name="connsiteX23" fmla="*/ 118256 w 223891"/>
                  <a:gd name="connsiteY23" fmla="*/ 8400 h 305653"/>
                  <a:gd name="connsiteX24" fmla="*/ 116445 w 223891"/>
                  <a:gd name="connsiteY24" fmla="*/ 8688 h 305653"/>
                  <a:gd name="connsiteX25" fmla="*/ 116655 w 223891"/>
                  <a:gd name="connsiteY25" fmla="*/ 90709 h 305653"/>
                  <a:gd name="connsiteX26" fmla="*/ 116813 w 223891"/>
                  <a:gd name="connsiteY26" fmla="*/ 179736 h 305653"/>
                  <a:gd name="connsiteX27" fmla="*/ 139351 w 223891"/>
                  <a:gd name="connsiteY27" fmla="*/ 197788 h 305653"/>
                  <a:gd name="connsiteX28" fmla="*/ 134891 w 223891"/>
                  <a:gd name="connsiteY28" fmla="*/ 224761 h 305653"/>
                  <a:gd name="connsiteX29" fmla="*/ 111880 w 223891"/>
                  <a:gd name="connsiteY29" fmla="*/ 235151 h 305653"/>
                  <a:gd name="connsiteX30" fmla="*/ 87505 w 223891"/>
                  <a:gd name="connsiteY30" fmla="*/ 219801 h 305653"/>
                  <a:gd name="connsiteX31" fmla="*/ 85484 w 223891"/>
                  <a:gd name="connsiteY31" fmla="*/ 200910 h 305653"/>
                  <a:gd name="connsiteX32" fmla="*/ 108154 w 223891"/>
                  <a:gd name="connsiteY32" fmla="*/ 179657 h 305653"/>
                  <a:gd name="connsiteX33" fmla="*/ 108023 w 223891"/>
                  <a:gd name="connsiteY33" fmla="*/ 29784 h 305653"/>
                  <a:gd name="connsiteX34" fmla="*/ 107472 w 223891"/>
                  <a:gd name="connsiteY34" fmla="*/ 7822 h 305653"/>
                  <a:gd name="connsiteX35" fmla="*/ 104664 w 223891"/>
                  <a:gd name="connsiteY35" fmla="*/ 13910 h 305653"/>
                  <a:gd name="connsiteX36" fmla="*/ 106081 w 223891"/>
                  <a:gd name="connsiteY36" fmla="*/ 188499 h 305653"/>
                  <a:gd name="connsiteX37" fmla="*/ 94222 w 223891"/>
                  <a:gd name="connsiteY37" fmla="*/ 200070 h 305653"/>
                  <a:gd name="connsiteX38" fmla="*/ 107315 w 223891"/>
                  <a:gd name="connsiteY38" fmla="*/ 226492 h 305653"/>
                  <a:gd name="connsiteX39" fmla="*/ 131952 w 223891"/>
                  <a:gd name="connsiteY39" fmla="*/ 201513 h 305653"/>
                  <a:gd name="connsiteX40" fmla="*/ 106081 w 223891"/>
                  <a:gd name="connsiteY40" fmla="*/ 188499 h 305653"/>
                  <a:gd name="connsiteX41" fmla="*/ 61791 w 223891"/>
                  <a:gd name="connsiteY41" fmla="*/ 287864 h 305653"/>
                  <a:gd name="connsiteX42" fmla="*/ 61817 w 223891"/>
                  <a:gd name="connsiteY42" fmla="*/ 298018 h 305653"/>
                  <a:gd name="connsiteX43" fmla="*/ 165773 w 223891"/>
                  <a:gd name="connsiteY43" fmla="*/ 297965 h 305653"/>
                  <a:gd name="connsiteX44" fmla="*/ 165747 w 223891"/>
                  <a:gd name="connsiteY44" fmla="*/ 287864 h 305653"/>
                  <a:gd name="connsiteX45" fmla="*/ 61791 w 223891"/>
                  <a:gd name="connsiteY45" fmla="*/ 287864 h 3056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223891" h="305653">
                    <a:moveTo>
                      <a:pt x="97869" y="161"/>
                    </a:moveTo>
                    <a:cubicBezTo>
                      <a:pt x="107236" y="-75"/>
                      <a:pt x="116603" y="-23"/>
                      <a:pt x="125996" y="135"/>
                    </a:cubicBezTo>
                    <a:cubicBezTo>
                      <a:pt x="133710" y="35609"/>
                      <a:pt x="142002" y="70978"/>
                      <a:pt x="149925" y="106426"/>
                    </a:cubicBezTo>
                    <a:cubicBezTo>
                      <a:pt x="150398" y="109863"/>
                      <a:pt x="152313" y="112776"/>
                      <a:pt x="154045" y="115714"/>
                    </a:cubicBezTo>
                    <a:cubicBezTo>
                      <a:pt x="177449" y="154967"/>
                      <a:pt x="200277" y="194587"/>
                      <a:pt x="223891" y="233708"/>
                    </a:cubicBezTo>
                    <a:cubicBezTo>
                      <a:pt x="207938" y="250212"/>
                      <a:pt x="191303" y="266060"/>
                      <a:pt x="174957" y="282170"/>
                    </a:cubicBezTo>
                    <a:cubicBezTo>
                      <a:pt x="174747" y="289989"/>
                      <a:pt x="174852" y="297834"/>
                      <a:pt x="175167" y="305653"/>
                    </a:cubicBezTo>
                    <a:cubicBezTo>
                      <a:pt x="135127" y="305076"/>
                      <a:pt x="95114" y="305522"/>
                      <a:pt x="55074" y="305417"/>
                    </a:cubicBezTo>
                    <a:cubicBezTo>
                      <a:pt x="54471" y="304892"/>
                      <a:pt x="53264" y="303790"/>
                      <a:pt x="52660" y="303265"/>
                    </a:cubicBezTo>
                    <a:cubicBezTo>
                      <a:pt x="52686" y="297519"/>
                      <a:pt x="52660" y="291773"/>
                      <a:pt x="52660" y="286001"/>
                    </a:cubicBezTo>
                    <a:cubicBezTo>
                      <a:pt x="35002" y="268893"/>
                      <a:pt x="17790" y="251314"/>
                      <a:pt x="0" y="234364"/>
                    </a:cubicBezTo>
                    <a:cubicBezTo>
                      <a:pt x="21673" y="196633"/>
                      <a:pt x="44159" y="159375"/>
                      <a:pt x="66094" y="121802"/>
                    </a:cubicBezTo>
                    <a:cubicBezTo>
                      <a:pt x="68823" y="116764"/>
                      <a:pt x="72732" y="112146"/>
                      <a:pt x="73887" y="106426"/>
                    </a:cubicBezTo>
                    <a:cubicBezTo>
                      <a:pt x="81863" y="71004"/>
                      <a:pt x="90076" y="35609"/>
                      <a:pt x="97869" y="161"/>
                    </a:cubicBezTo>
                    <a:close/>
                    <a:moveTo>
                      <a:pt x="104664" y="13910"/>
                    </a:moveTo>
                    <a:cubicBezTo>
                      <a:pt x="97685" y="46235"/>
                      <a:pt x="90233" y="78482"/>
                      <a:pt x="83149" y="110781"/>
                    </a:cubicBezTo>
                    <a:cubicBezTo>
                      <a:pt x="82231" y="116239"/>
                      <a:pt x="78689" y="120621"/>
                      <a:pt x="76039" y="125291"/>
                    </a:cubicBezTo>
                    <a:cubicBezTo>
                      <a:pt x="54917" y="161159"/>
                      <a:pt x="33847" y="197027"/>
                      <a:pt x="12594" y="232842"/>
                    </a:cubicBezTo>
                    <a:cubicBezTo>
                      <a:pt x="27865" y="247640"/>
                      <a:pt x="42926" y="262675"/>
                      <a:pt x="58092" y="277604"/>
                    </a:cubicBezTo>
                    <a:cubicBezTo>
                      <a:pt x="93985" y="277552"/>
                      <a:pt x="129879" y="277709"/>
                      <a:pt x="165747" y="277552"/>
                    </a:cubicBezTo>
                    <a:cubicBezTo>
                      <a:pt x="180808" y="262570"/>
                      <a:pt x="195921" y="247667"/>
                      <a:pt x="211166" y="232868"/>
                    </a:cubicBezTo>
                    <a:cubicBezTo>
                      <a:pt x="189257" y="196056"/>
                      <a:pt x="167636" y="159060"/>
                      <a:pt x="145806" y="122169"/>
                    </a:cubicBezTo>
                    <a:cubicBezTo>
                      <a:pt x="143340" y="118233"/>
                      <a:pt x="140873" y="114114"/>
                      <a:pt x="140244" y="109417"/>
                    </a:cubicBezTo>
                    <a:cubicBezTo>
                      <a:pt x="132949" y="75753"/>
                      <a:pt x="124422" y="42300"/>
                      <a:pt x="118256" y="8400"/>
                    </a:cubicBezTo>
                    <a:lnTo>
                      <a:pt x="116445" y="8688"/>
                    </a:lnTo>
                    <a:cubicBezTo>
                      <a:pt x="117338" y="36002"/>
                      <a:pt x="116393" y="63369"/>
                      <a:pt x="116655" y="90709"/>
                    </a:cubicBezTo>
                    <a:cubicBezTo>
                      <a:pt x="116813" y="120385"/>
                      <a:pt x="116472" y="150060"/>
                      <a:pt x="116813" y="179736"/>
                    </a:cubicBezTo>
                    <a:cubicBezTo>
                      <a:pt x="127072" y="180418"/>
                      <a:pt x="135731" y="188473"/>
                      <a:pt x="139351" y="197788"/>
                    </a:cubicBezTo>
                    <a:cubicBezTo>
                      <a:pt x="141923" y="206735"/>
                      <a:pt x="141214" y="217440"/>
                      <a:pt x="134891" y="224761"/>
                    </a:cubicBezTo>
                    <a:cubicBezTo>
                      <a:pt x="129486" y="231740"/>
                      <a:pt x="120749" y="235938"/>
                      <a:pt x="111880" y="235151"/>
                    </a:cubicBezTo>
                    <a:cubicBezTo>
                      <a:pt x="101490" y="235676"/>
                      <a:pt x="92201" y="228670"/>
                      <a:pt x="87505" y="219801"/>
                    </a:cubicBezTo>
                    <a:cubicBezTo>
                      <a:pt x="84592" y="213977"/>
                      <a:pt x="84592" y="207207"/>
                      <a:pt x="85484" y="200910"/>
                    </a:cubicBezTo>
                    <a:cubicBezTo>
                      <a:pt x="87793" y="190178"/>
                      <a:pt x="97213" y="181152"/>
                      <a:pt x="108154" y="179657"/>
                    </a:cubicBezTo>
                    <a:cubicBezTo>
                      <a:pt x="108259" y="129699"/>
                      <a:pt x="108338" y="79742"/>
                      <a:pt x="108023" y="29784"/>
                    </a:cubicBezTo>
                    <a:cubicBezTo>
                      <a:pt x="107708" y="22463"/>
                      <a:pt x="109099" y="15038"/>
                      <a:pt x="107472" y="7822"/>
                    </a:cubicBezTo>
                    <a:cubicBezTo>
                      <a:pt x="105845" y="9475"/>
                      <a:pt x="104979" y="11627"/>
                      <a:pt x="104664" y="13910"/>
                    </a:cubicBezTo>
                    <a:close/>
                    <a:moveTo>
                      <a:pt x="106081" y="188499"/>
                    </a:moveTo>
                    <a:cubicBezTo>
                      <a:pt x="100650" y="190415"/>
                      <a:pt x="96242" y="194665"/>
                      <a:pt x="94222" y="200070"/>
                    </a:cubicBezTo>
                    <a:cubicBezTo>
                      <a:pt x="89263" y="210408"/>
                      <a:pt x="96557" y="223606"/>
                      <a:pt x="107315" y="226492"/>
                    </a:cubicBezTo>
                    <a:cubicBezTo>
                      <a:pt x="121457" y="231635"/>
                      <a:pt x="137331" y="215603"/>
                      <a:pt x="131952" y="201513"/>
                    </a:cubicBezTo>
                    <a:cubicBezTo>
                      <a:pt x="129014" y="191044"/>
                      <a:pt x="116314" y="184065"/>
                      <a:pt x="106081" y="188499"/>
                    </a:cubicBezTo>
                    <a:close/>
                    <a:moveTo>
                      <a:pt x="61791" y="287864"/>
                    </a:moveTo>
                    <a:cubicBezTo>
                      <a:pt x="61817" y="291248"/>
                      <a:pt x="61817" y="294633"/>
                      <a:pt x="61817" y="298018"/>
                    </a:cubicBezTo>
                    <a:cubicBezTo>
                      <a:pt x="96478" y="297965"/>
                      <a:pt x="131113" y="298044"/>
                      <a:pt x="165773" y="297965"/>
                    </a:cubicBezTo>
                    <a:cubicBezTo>
                      <a:pt x="165747" y="294607"/>
                      <a:pt x="165747" y="291222"/>
                      <a:pt x="165747" y="287864"/>
                    </a:cubicBezTo>
                    <a:cubicBezTo>
                      <a:pt x="131086" y="287864"/>
                      <a:pt x="96452" y="287864"/>
                      <a:pt x="61791" y="287864"/>
                    </a:cubicBezTo>
                    <a:close/>
                  </a:path>
                </a:pathLst>
              </a:custGeom>
              <a:grpFill/>
              <a:ln w="2609"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CD83947A-4B85-5ABF-FA4C-42CC8BAE11FA}"/>
                  </a:ext>
                </a:extLst>
              </p:cNvPr>
              <p:cNvSpPr/>
              <p:nvPr/>
            </p:nvSpPr>
            <p:spPr>
              <a:xfrm>
                <a:off x="6556061" y="2094566"/>
                <a:ext cx="471421" cy="614421"/>
              </a:xfrm>
              <a:custGeom>
                <a:avLst/>
                <a:gdLst>
                  <a:gd name="connsiteX0" fmla="*/ 76511 w 471421"/>
                  <a:gd name="connsiteY0" fmla="*/ 925 h 614421"/>
                  <a:gd name="connsiteX1" fmla="*/ 82782 w 471421"/>
                  <a:gd name="connsiteY1" fmla="*/ 558 h 614421"/>
                  <a:gd name="connsiteX2" fmla="*/ 206469 w 471421"/>
                  <a:gd name="connsiteY2" fmla="*/ 65681 h 614421"/>
                  <a:gd name="connsiteX3" fmla="*/ 357785 w 471421"/>
                  <a:gd name="connsiteY3" fmla="*/ 191704 h 614421"/>
                  <a:gd name="connsiteX4" fmla="*/ 411574 w 471421"/>
                  <a:gd name="connsiteY4" fmla="*/ 259687 h 614421"/>
                  <a:gd name="connsiteX5" fmla="*/ 432433 w 471421"/>
                  <a:gd name="connsiteY5" fmla="*/ 296421 h 614421"/>
                  <a:gd name="connsiteX6" fmla="*/ 467435 w 471421"/>
                  <a:gd name="connsiteY6" fmla="*/ 378599 h 614421"/>
                  <a:gd name="connsiteX7" fmla="*/ 465992 w 471421"/>
                  <a:gd name="connsiteY7" fmla="*/ 467704 h 614421"/>
                  <a:gd name="connsiteX8" fmla="*/ 436133 w 471421"/>
                  <a:gd name="connsiteY8" fmla="*/ 539230 h 614421"/>
                  <a:gd name="connsiteX9" fmla="*/ 388746 w 471421"/>
                  <a:gd name="connsiteY9" fmla="*/ 587534 h 614421"/>
                  <a:gd name="connsiteX10" fmla="*/ 370511 w 471421"/>
                  <a:gd name="connsiteY10" fmla="*/ 600496 h 614421"/>
                  <a:gd name="connsiteX11" fmla="*/ 363794 w 471421"/>
                  <a:gd name="connsiteY11" fmla="*/ 614035 h 614421"/>
                  <a:gd name="connsiteX12" fmla="*/ 357050 w 471421"/>
                  <a:gd name="connsiteY12" fmla="*/ 612723 h 614421"/>
                  <a:gd name="connsiteX13" fmla="*/ 362167 w 471421"/>
                  <a:gd name="connsiteY13" fmla="*/ 577564 h 614421"/>
                  <a:gd name="connsiteX14" fmla="*/ 375653 w 471421"/>
                  <a:gd name="connsiteY14" fmla="*/ 563343 h 614421"/>
                  <a:gd name="connsiteX15" fmla="*/ 424325 w 471421"/>
                  <a:gd name="connsiteY15" fmla="*/ 484129 h 614421"/>
                  <a:gd name="connsiteX16" fmla="*/ 431751 w 471421"/>
                  <a:gd name="connsiteY16" fmla="*/ 390511 h 614421"/>
                  <a:gd name="connsiteX17" fmla="*/ 403335 w 471421"/>
                  <a:gd name="connsiteY17" fmla="*/ 309487 h 614421"/>
                  <a:gd name="connsiteX18" fmla="*/ 354531 w 471421"/>
                  <a:gd name="connsiteY18" fmla="*/ 231979 h 614421"/>
                  <a:gd name="connsiteX19" fmla="*/ 300481 w 471421"/>
                  <a:gd name="connsiteY19" fmla="*/ 170451 h 614421"/>
                  <a:gd name="connsiteX20" fmla="*/ 231474 w 471421"/>
                  <a:gd name="connsiteY20" fmla="*/ 111388 h 614421"/>
                  <a:gd name="connsiteX21" fmla="*/ 150135 w 471421"/>
                  <a:gd name="connsiteY21" fmla="*/ 59594 h 614421"/>
                  <a:gd name="connsiteX22" fmla="*/ 76458 w 471421"/>
                  <a:gd name="connsiteY22" fmla="*/ 15487 h 614421"/>
                  <a:gd name="connsiteX23" fmla="*/ 22040 w 471421"/>
                  <a:gd name="connsiteY23" fmla="*/ 40991 h 614421"/>
                  <a:gd name="connsiteX24" fmla="*/ 7084 w 471421"/>
                  <a:gd name="connsiteY24" fmla="*/ 52746 h 614421"/>
                  <a:gd name="connsiteX25" fmla="*/ 0 w 471421"/>
                  <a:gd name="connsiteY25" fmla="*/ 42670 h 614421"/>
                  <a:gd name="connsiteX26" fmla="*/ 23641 w 471421"/>
                  <a:gd name="connsiteY26" fmla="*/ 25510 h 614421"/>
                  <a:gd name="connsiteX27" fmla="*/ 76511 w 471421"/>
                  <a:gd name="connsiteY27" fmla="*/ 925 h 6144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71421" h="614421">
                    <a:moveTo>
                      <a:pt x="76511" y="925"/>
                    </a:moveTo>
                    <a:cubicBezTo>
                      <a:pt x="78505" y="400"/>
                      <a:pt x="80788" y="-649"/>
                      <a:pt x="82782" y="558"/>
                    </a:cubicBezTo>
                    <a:cubicBezTo>
                      <a:pt x="125708" y="18872"/>
                      <a:pt x="166324" y="42067"/>
                      <a:pt x="206469" y="65681"/>
                    </a:cubicBezTo>
                    <a:cubicBezTo>
                      <a:pt x="263301" y="99240"/>
                      <a:pt x="312944" y="143609"/>
                      <a:pt x="357785" y="191704"/>
                    </a:cubicBezTo>
                    <a:cubicBezTo>
                      <a:pt x="377333" y="212983"/>
                      <a:pt x="395883" y="235364"/>
                      <a:pt x="411574" y="259687"/>
                    </a:cubicBezTo>
                    <a:cubicBezTo>
                      <a:pt x="419261" y="271494"/>
                      <a:pt x="425559" y="284141"/>
                      <a:pt x="432433" y="296421"/>
                    </a:cubicBezTo>
                    <a:cubicBezTo>
                      <a:pt x="446707" y="322580"/>
                      <a:pt x="461111" y="349265"/>
                      <a:pt x="467435" y="378599"/>
                    </a:cubicBezTo>
                    <a:cubicBezTo>
                      <a:pt x="473994" y="407933"/>
                      <a:pt x="471712" y="438448"/>
                      <a:pt x="465992" y="467704"/>
                    </a:cubicBezTo>
                    <a:cubicBezTo>
                      <a:pt x="460849" y="493182"/>
                      <a:pt x="451115" y="517898"/>
                      <a:pt x="436133" y="539230"/>
                    </a:cubicBezTo>
                    <a:cubicBezTo>
                      <a:pt x="423171" y="557833"/>
                      <a:pt x="406746" y="573838"/>
                      <a:pt x="388746" y="587534"/>
                    </a:cubicBezTo>
                    <a:cubicBezTo>
                      <a:pt x="382397" y="591444"/>
                      <a:pt x="376178" y="595616"/>
                      <a:pt x="370511" y="600496"/>
                    </a:cubicBezTo>
                    <a:cubicBezTo>
                      <a:pt x="367388" y="604511"/>
                      <a:pt x="366890" y="609994"/>
                      <a:pt x="363794" y="614035"/>
                    </a:cubicBezTo>
                    <a:cubicBezTo>
                      <a:pt x="361485" y="615216"/>
                      <a:pt x="359202" y="613379"/>
                      <a:pt x="357050" y="612723"/>
                    </a:cubicBezTo>
                    <a:cubicBezTo>
                      <a:pt x="352275" y="601100"/>
                      <a:pt x="355214" y="587613"/>
                      <a:pt x="362167" y="577564"/>
                    </a:cubicBezTo>
                    <a:cubicBezTo>
                      <a:pt x="365945" y="572185"/>
                      <a:pt x="371167" y="568092"/>
                      <a:pt x="375653" y="563343"/>
                    </a:cubicBezTo>
                    <a:cubicBezTo>
                      <a:pt x="397877" y="541329"/>
                      <a:pt x="415509" y="514277"/>
                      <a:pt x="424325" y="484129"/>
                    </a:cubicBezTo>
                    <a:cubicBezTo>
                      <a:pt x="433141" y="453877"/>
                      <a:pt x="434794" y="421787"/>
                      <a:pt x="431751" y="390511"/>
                    </a:cubicBezTo>
                    <a:cubicBezTo>
                      <a:pt x="428838" y="361649"/>
                      <a:pt x="417293" y="334597"/>
                      <a:pt x="403335" y="309487"/>
                    </a:cubicBezTo>
                    <a:cubicBezTo>
                      <a:pt x="388615" y="282698"/>
                      <a:pt x="372846" y="256460"/>
                      <a:pt x="354531" y="231979"/>
                    </a:cubicBezTo>
                    <a:cubicBezTo>
                      <a:pt x="338185" y="210070"/>
                      <a:pt x="319871" y="189710"/>
                      <a:pt x="300481" y="170451"/>
                    </a:cubicBezTo>
                    <a:cubicBezTo>
                      <a:pt x="279123" y="148962"/>
                      <a:pt x="256295" y="128837"/>
                      <a:pt x="231474" y="111388"/>
                    </a:cubicBezTo>
                    <a:cubicBezTo>
                      <a:pt x="205236" y="92812"/>
                      <a:pt x="177344" y="76728"/>
                      <a:pt x="150135" y="59594"/>
                    </a:cubicBezTo>
                    <a:cubicBezTo>
                      <a:pt x="125970" y="44245"/>
                      <a:pt x="101490" y="29420"/>
                      <a:pt x="76458" y="15487"/>
                    </a:cubicBezTo>
                    <a:cubicBezTo>
                      <a:pt x="57068" y="20788"/>
                      <a:pt x="38072" y="28685"/>
                      <a:pt x="22040" y="40991"/>
                    </a:cubicBezTo>
                    <a:cubicBezTo>
                      <a:pt x="16924" y="44717"/>
                      <a:pt x="12175" y="48968"/>
                      <a:pt x="7084" y="52746"/>
                    </a:cubicBezTo>
                    <a:cubicBezTo>
                      <a:pt x="4749" y="49361"/>
                      <a:pt x="2361" y="46029"/>
                      <a:pt x="0" y="42670"/>
                    </a:cubicBezTo>
                    <a:cubicBezTo>
                      <a:pt x="7084" y="35901"/>
                      <a:pt x="15638" y="31047"/>
                      <a:pt x="23641" y="25510"/>
                    </a:cubicBezTo>
                    <a:cubicBezTo>
                      <a:pt x="39410" y="13861"/>
                      <a:pt x="58301" y="7642"/>
                      <a:pt x="76511" y="925"/>
                    </a:cubicBezTo>
                    <a:close/>
                  </a:path>
                </a:pathLst>
              </a:custGeom>
              <a:grpFill/>
              <a:ln w="2609"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F1123F3E-69E6-02C9-FFD7-A6ED30CCAF0B}"/>
                  </a:ext>
                </a:extLst>
              </p:cNvPr>
              <p:cNvSpPr/>
              <p:nvPr/>
            </p:nvSpPr>
            <p:spPr>
              <a:xfrm>
                <a:off x="6570545" y="2119602"/>
                <a:ext cx="66343" cy="39044"/>
              </a:xfrm>
              <a:custGeom>
                <a:avLst/>
                <a:gdLst>
                  <a:gd name="connsiteX0" fmla="*/ 0 w 66343"/>
                  <a:gd name="connsiteY0" fmla="*/ 32459 h 39044"/>
                  <a:gd name="connsiteX1" fmla="*/ 60610 w 66343"/>
                  <a:gd name="connsiteY1" fmla="*/ 212 h 39044"/>
                  <a:gd name="connsiteX2" fmla="*/ 63444 w 66343"/>
                  <a:gd name="connsiteY2" fmla="*/ 9291 h 39044"/>
                  <a:gd name="connsiteX3" fmla="*/ 29833 w 66343"/>
                  <a:gd name="connsiteY3" fmla="*/ 22410 h 39044"/>
                  <a:gd name="connsiteX4" fmla="*/ 6743 w 66343"/>
                  <a:gd name="connsiteY4" fmla="*/ 39045 h 39044"/>
                  <a:gd name="connsiteX5" fmla="*/ 0 w 66343"/>
                  <a:gd name="connsiteY5" fmla="*/ 32459 h 39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343" h="39044">
                    <a:moveTo>
                      <a:pt x="0" y="32459"/>
                    </a:moveTo>
                    <a:cubicBezTo>
                      <a:pt x="16032" y="15457"/>
                      <a:pt x="38465" y="6247"/>
                      <a:pt x="60610" y="212"/>
                    </a:cubicBezTo>
                    <a:cubicBezTo>
                      <a:pt x="66042" y="-1493"/>
                      <a:pt x="68823" y="7585"/>
                      <a:pt x="63444" y="9291"/>
                    </a:cubicBezTo>
                    <a:cubicBezTo>
                      <a:pt x="52004" y="13017"/>
                      <a:pt x="40486" y="16716"/>
                      <a:pt x="29833" y="22410"/>
                    </a:cubicBezTo>
                    <a:cubicBezTo>
                      <a:pt x="21096" y="26398"/>
                      <a:pt x="14274" y="33299"/>
                      <a:pt x="6743" y="39045"/>
                    </a:cubicBezTo>
                    <a:cubicBezTo>
                      <a:pt x="4513" y="36815"/>
                      <a:pt x="2256" y="34637"/>
                      <a:pt x="0" y="32459"/>
                    </a:cubicBezTo>
                    <a:close/>
                  </a:path>
                </a:pathLst>
              </a:custGeom>
              <a:grpFill/>
              <a:ln w="2609"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64045C75-C85C-172C-6128-958FB5A5C116}"/>
                  </a:ext>
                </a:extLst>
              </p:cNvPr>
              <p:cNvSpPr/>
              <p:nvPr/>
            </p:nvSpPr>
            <p:spPr>
              <a:xfrm>
                <a:off x="6516311" y="2157545"/>
                <a:ext cx="54627" cy="66356"/>
              </a:xfrm>
              <a:custGeom>
                <a:avLst/>
                <a:gdLst>
                  <a:gd name="connsiteX0" fmla="*/ 236 w 54627"/>
                  <a:gd name="connsiteY0" fmla="*/ 47491 h 66356"/>
                  <a:gd name="connsiteX1" fmla="*/ 48278 w 54627"/>
                  <a:gd name="connsiteY1" fmla="*/ 0 h 66356"/>
                  <a:gd name="connsiteX2" fmla="*/ 54627 w 54627"/>
                  <a:gd name="connsiteY2" fmla="*/ 7478 h 66356"/>
                  <a:gd name="connsiteX3" fmla="*/ 9865 w 54627"/>
                  <a:gd name="connsiteY3" fmla="*/ 51716 h 66356"/>
                  <a:gd name="connsiteX4" fmla="*/ 9839 w 54627"/>
                  <a:gd name="connsiteY4" fmla="*/ 66330 h 66356"/>
                  <a:gd name="connsiteX5" fmla="*/ 26 w 54627"/>
                  <a:gd name="connsiteY5" fmla="*/ 66357 h 66356"/>
                  <a:gd name="connsiteX6" fmla="*/ 236 w 54627"/>
                  <a:gd name="connsiteY6" fmla="*/ 47491 h 663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627" h="66356">
                    <a:moveTo>
                      <a:pt x="236" y="47491"/>
                    </a:moveTo>
                    <a:cubicBezTo>
                      <a:pt x="16110" y="31538"/>
                      <a:pt x="32351" y="15927"/>
                      <a:pt x="48278" y="0"/>
                    </a:cubicBezTo>
                    <a:cubicBezTo>
                      <a:pt x="50403" y="2493"/>
                      <a:pt x="52502" y="4985"/>
                      <a:pt x="54627" y="7478"/>
                    </a:cubicBezTo>
                    <a:cubicBezTo>
                      <a:pt x="39908" y="22434"/>
                      <a:pt x="24742" y="36917"/>
                      <a:pt x="9865" y="51716"/>
                    </a:cubicBezTo>
                    <a:cubicBezTo>
                      <a:pt x="9839" y="56570"/>
                      <a:pt x="9839" y="61450"/>
                      <a:pt x="9839" y="66330"/>
                    </a:cubicBezTo>
                    <a:cubicBezTo>
                      <a:pt x="6559" y="66330"/>
                      <a:pt x="3279" y="66330"/>
                      <a:pt x="26" y="66357"/>
                    </a:cubicBezTo>
                    <a:cubicBezTo>
                      <a:pt x="-106" y="60033"/>
                      <a:pt x="314" y="53762"/>
                      <a:pt x="236" y="47491"/>
                    </a:cubicBezTo>
                    <a:close/>
                  </a:path>
                </a:pathLst>
              </a:custGeom>
              <a:grpFill/>
              <a:ln w="2609"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3D72B292-6CB5-600E-1848-87DF0CD281A7}"/>
                  </a:ext>
                </a:extLst>
              </p:cNvPr>
              <p:cNvSpPr/>
              <p:nvPr/>
            </p:nvSpPr>
            <p:spPr>
              <a:xfrm>
                <a:off x="6698063" y="2188296"/>
                <a:ext cx="258892" cy="400467"/>
              </a:xfrm>
              <a:custGeom>
                <a:avLst/>
                <a:gdLst>
                  <a:gd name="connsiteX0" fmla="*/ 0 w 258892"/>
                  <a:gd name="connsiteY0" fmla="*/ 2493 h 400467"/>
                  <a:gd name="connsiteX1" fmla="*/ 1915 w 258892"/>
                  <a:gd name="connsiteY1" fmla="*/ 0 h 400467"/>
                  <a:gd name="connsiteX2" fmla="*/ 110253 w 258892"/>
                  <a:gd name="connsiteY2" fmla="*/ 71945 h 400467"/>
                  <a:gd name="connsiteX3" fmla="*/ 169394 w 258892"/>
                  <a:gd name="connsiteY3" fmla="*/ 126993 h 400467"/>
                  <a:gd name="connsiteX4" fmla="*/ 217436 w 258892"/>
                  <a:gd name="connsiteY4" fmla="*/ 192904 h 400467"/>
                  <a:gd name="connsiteX5" fmla="*/ 252963 w 258892"/>
                  <a:gd name="connsiteY5" fmla="*/ 270149 h 400467"/>
                  <a:gd name="connsiteX6" fmla="*/ 258893 w 258892"/>
                  <a:gd name="connsiteY6" fmla="*/ 303813 h 400467"/>
                  <a:gd name="connsiteX7" fmla="*/ 239188 w 258892"/>
                  <a:gd name="connsiteY7" fmla="*/ 387513 h 400467"/>
                  <a:gd name="connsiteX8" fmla="*/ 228299 w 258892"/>
                  <a:gd name="connsiteY8" fmla="*/ 396355 h 400467"/>
                  <a:gd name="connsiteX9" fmla="*/ 188260 w 258892"/>
                  <a:gd name="connsiteY9" fmla="*/ 398428 h 400467"/>
                  <a:gd name="connsiteX10" fmla="*/ 197758 w 258892"/>
                  <a:gd name="connsiteY10" fmla="*/ 378854 h 400467"/>
                  <a:gd name="connsiteX11" fmla="*/ 209880 w 258892"/>
                  <a:gd name="connsiteY11" fmla="*/ 267709 h 400467"/>
                  <a:gd name="connsiteX12" fmla="*/ 184770 w 258892"/>
                  <a:gd name="connsiteY12" fmla="*/ 197417 h 400467"/>
                  <a:gd name="connsiteX13" fmla="*/ 81391 w 258892"/>
                  <a:gd name="connsiteY13" fmla="*/ 63339 h 400467"/>
                  <a:gd name="connsiteX14" fmla="*/ 7583 w 258892"/>
                  <a:gd name="connsiteY14" fmla="*/ 5510 h 400467"/>
                  <a:gd name="connsiteX15" fmla="*/ 0 w 258892"/>
                  <a:gd name="connsiteY15" fmla="*/ 2493 h 400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58892" h="400467">
                    <a:moveTo>
                      <a:pt x="0" y="2493"/>
                    </a:moveTo>
                    <a:cubicBezTo>
                      <a:pt x="472" y="1863"/>
                      <a:pt x="1417" y="630"/>
                      <a:pt x="1915" y="0"/>
                    </a:cubicBezTo>
                    <a:cubicBezTo>
                      <a:pt x="39751" y="21227"/>
                      <a:pt x="76668" y="44395"/>
                      <a:pt x="110253" y="71945"/>
                    </a:cubicBezTo>
                    <a:cubicBezTo>
                      <a:pt x="131165" y="88974"/>
                      <a:pt x="150686" y="107577"/>
                      <a:pt x="169394" y="126993"/>
                    </a:cubicBezTo>
                    <a:cubicBezTo>
                      <a:pt x="187945" y="146961"/>
                      <a:pt x="203635" y="169447"/>
                      <a:pt x="217436" y="192904"/>
                    </a:cubicBezTo>
                    <a:cubicBezTo>
                      <a:pt x="231710" y="217437"/>
                      <a:pt x="243885" y="243229"/>
                      <a:pt x="252963" y="270149"/>
                    </a:cubicBezTo>
                    <a:cubicBezTo>
                      <a:pt x="256873" y="280959"/>
                      <a:pt x="257240" y="292557"/>
                      <a:pt x="258893" y="303813"/>
                    </a:cubicBezTo>
                    <a:cubicBezTo>
                      <a:pt x="258893" y="332596"/>
                      <a:pt x="254485" y="362587"/>
                      <a:pt x="239188" y="387513"/>
                    </a:cubicBezTo>
                    <a:cubicBezTo>
                      <a:pt x="235961" y="390898"/>
                      <a:pt x="232104" y="393679"/>
                      <a:pt x="228299" y="396355"/>
                    </a:cubicBezTo>
                    <a:cubicBezTo>
                      <a:pt x="215547" y="401078"/>
                      <a:pt x="201457" y="401682"/>
                      <a:pt x="188260" y="398428"/>
                    </a:cubicBezTo>
                    <a:cubicBezTo>
                      <a:pt x="191172" y="391790"/>
                      <a:pt x="194924" y="385519"/>
                      <a:pt x="197758" y="378854"/>
                    </a:cubicBezTo>
                    <a:cubicBezTo>
                      <a:pt x="212661" y="344063"/>
                      <a:pt x="216387" y="304889"/>
                      <a:pt x="209880" y="267709"/>
                    </a:cubicBezTo>
                    <a:cubicBezTo>
                      <a:pt x="204475" y="243334"/>
                      <a:pt x="195737" y="219798"/>
                      <a:pt x="184770" y="197417"/>
                    </a:cubicBezTo>
                    <a:cubicBezTo>
                      <a:pt x="159555" y="146462"/>
                      <a:pt x="122979" y="101805"/>
                      <a:pt x="81391" y="63339"/>
                    </a:cubicBezTo>
                    <a:cubicBezTo>
                      <a:pt x="58328" y="42217"/>
                      <a:pt x="33690" y="22749"/>
                      <a:pt x="7583" y="5510"/>
                    </a:cubicBezTo>
                    <a:cubicBezTo>
                      <a:pt x="5221" y="4067"/>
                      <a:pt x="2912" y="2204"/>
                      <a:pt x="0" y="2493"/>
                    </a:cubicBezTo>
                    <a:close/>
                  </a:path>
                </a:pathLst>
              </a:custGeom>
              <a:grpFill/>
              <a:ln w="2609"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F4EF0603-4BAE-DE13-EB1C-C6EEA2F65111}"/>
                  </a:ext>
                </a:extLst>
              </p:cNvPr>
              <p:cNvSpPr/>
              <p:nvPr/>
            </p:nvSpPr>
            <p:spPr>
              <a:xfrm>
                <a:off x="6360114" y="2231654"/>
                <a:ext cx="74254" cy="552801"/>
              </a:xfrm>
              <a:custGeom>
                <a:avLst/>
                <a:gdLst>
                  <a:gd name="connsiteX0" fmla="*/ 12621 w 74254"/>
                  <a:gd name="connsiteY0" fmla="*/ 13 h 552801"/>
                  <a:gd name="connsiteX1" fmla="*/ 74254 w 74254"/>
                  <a:gd name="connsiteY1" fmla="*/ 92 h 552801"/>
                  <a:gd name="connsiteX2" fmla="*/ 74176 w 74254"/>
                  <a:gd name="connsiteY2" fmla="*/ 427487 h 552801"/>
                  <a:gd name="connsiteX3" fmla="*/ 73887 w 74254"/>
                  <a:gd name="connsiteY3" fmla="*/ 528426 h 552801"/>
                  <a:gd name="connsiteX4" fmla="*/ 49275 w 74254"/>
                  <a:gd name="connsiteY4" fmla="*/ 552801 h 552801"/>
                  <a:gd name="connsiteX5" fmla="*/ 0 w 74254"/>
                  <a:gd name="connsiteY5" fmla="*/ 503736 h 552801"/>
                  <a:gd name="connsiteX6" fmla="*/ 12621 w 74254"/>
                  <a:gd name="connsiteY6" fmla="*/ 491089 h 552801"/>
                  <a:gd name="connsiteX7" fmla="*/ 12621 w 74254"/>
                  <a:gd name="connsiteY7" fmla="*/ 13 h 5528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4254" h="552801">
                    <a:moveTo>
                      <a:pt x="12621" y="13"/>
                    </a:moveTo>
                    <a:cubicBezTo>
                      <a:pt x="33165" y="66"/>
                      <a:pt x="53710" y="-92"/>
                      <a:pt x="74254" y="92"/>
                    </a:cubicBezTo>
                    <a:cubicBezTo>
                      <a:pt x="74071" y="142566"/>
                      <a:pt x="74228" y="285013"/>
                      <a:pt x="74176" y="427487"/>
                    </a:cubicBezTo>
                    <a:cubicBezTo>
                      <a:pt x="73992" y="461151"/>
                      <a:pt x="74543" y="494788"/>
                      <a:pt x="73887" y="528426"/>
                    </a:cubicBezTo>
                    <a:cubicBezTo>
                      <a:pt x="65464" y="536324"/>
                      <a:pt x="57514" y="544720"/>
                      <a:pt x="49275" y="552801"/>
                    </a:cubicBezTo>
                    <a:cubicBezTo>
                      <a:pt x="32719" y="536586"/>
                      <a:pt x="16425" y="520082"/>
                      <a:pt x="0" y="503736"/>
                    </a:cubicBezTo>
                    <a:cubicBezTo>
                      <a:pt x="4198" y="499485"/>
                      <a:pt x="8422" y="495313"/>
                      <a:pt x="12621" y="491089"/>
                    </a:cubicBezTo>
                    <a:cubicBezTo>
                      <a:pt x="12568" y="327414"/>
                      <a:pt x="12621" y="163740"/>
                      <a:pt x="12621" y="13"/>
                    </a:cubicBezTo>
                    <a:close/>
                  </a:path>
                </a:pathLst>
              </a:custGeom>
              <a:grpFill/>
              <a:ln w="2609"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F8DCCD3C-1270-D1C0-887E-115C7AD0A89C}"/>
                  </a:ext>
                </a:extLst>
              </p:cNvPr>
              <p:cNvSpPr/>
              <p:nvPr/>
            </p:nvSpPr>
            <p:spPr>
              <a:xfrm>
                <a:off x="6411515" y="2231458"/>
                <a:ext cx="32220" cy="559714"/>
              </a:xfrm>
              <a:custGeom>
                <a:avLst/>
                <a:gdLst>
                  <a:gd name="connsiteX0" fmla="*/ 26081 w 32220"/>
                  <a:gd name="connsiteY0" fmla="*/ 0 h 559714"/>
                  <a:gd name="connsiteX1" fmla="*/ 32221 w 32220"/>
                  <a:gd name="connsiteY1" fmla="*/ 367 h 559714"/>
                  <a:gd name="connsiteX2" fmla="*/ 32116 w 32220"/>
                  <a:gd name="connsiteY2" fmla="*/ 531955 h 559714"/>
                  <a:gd name="connsiteX3" fmla="*/ 4303 w 32220"/>
                  <a:gd name="connsiteY3" fmla="*/ 559715 h 559714"/>
                  <a:gd name="connsiteX4" fmla="*/ 0 w 32220"/>
                  <a:gd name="connsiteY4" fmla="*/ 554992 h 559714"/>
                  <a:gd name="connsiteX5" fmla="*/ 25897 w 32220"/>
                  <a:gd name="connsiteY5" fmla="*/ 529305 h 559714"/>
                  <a:gd name="connsiteX6" fmla="*/ 26081 w 32220"/>
                  <a:gd name="connsiteY6" fmla="*/ 0 h 559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220" h="559714">
                    <a:moveTo>
                      <a:pt x="26081" y="0"/>
                    </a:moveTo>
                    <a:cubicBezTo>
                      <a:pt x="28127" y="131"/>
                      <a:pt x="30174" y="236"/>
                      <a:pt x="32221" y="367"/>
                    </a:cubicBezTo>
                    <a:cubicBezTo>
                      <a:pt x="32011" y="177554"/>
                      <a:pt x="32247" y="354768"/>
                      <a:pt x="32116" y="531955"/>
                    </a:cubicBezTo>
                    <a:cubicBezTo>
                      <a:pt x="22801" y="541164"/>
                      <a:pt x="13565" y="550479"/>
                      <a:pt x="4303" y="559715"/>
                    </a:cubicBezTo>
                    <a:cubicBezTo>
                      <a:pt x="2860" y="558141"/>
                      <a:pt x="1417" y="556566"/>
                      <a:pt x="0" y="554992"/>
                    </a:cubicBezTo>
                    <a:cubicBezTo>
                      <a:pt x="8842" y="546648"/>
                      <a:pt x="17239" y="537858"/>
                      <a:pt x="25897" y="529305"/>
                    </a:cubicBezTo>
                    <a:cubicBezTo>
                      <a:pt x="26002" y="352905"/>
                      <a:pt x="25661" y="176426"/>
                      <a:pt x="26081" y="0"/>
                    </a:cubicBezTo>
                    <a:close/>
                  </a:path>
                </a:pathLst>
              </a:custGeom>
              <a:grpFill/>
              <a:ln w="2609"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EDA50783-8AE0-8A42-839E-4AD191D268E8}"/>
                  </a:ext>
                </a:extLst>
              </p:cNvPr>
              <p:cNvSpPr/>
              <p:nvPr/>
            </p:nvSpPr>
            <p:spPr>
              <a:xfrm>
                <a:off x="6391784" y="2231694"/>
                <a:ext cx="71499" cy="593089"/>
              </a:xfrm>
              <a:custGeom>
                <a:avLst/>
                <a:gdLst>
                  <a:gd name="connsiteX0" fmla="*/ 65176 w 71499"/>
                  <a:gd name="connsiteY0" fmla="*/ 537150 h 593089"/>
                  <a:gd name="connsiteX1" fmla="*/ 65150 w 71499"/>
                  <a:gd name="connsiteY1" fmla="*/ 0 h 593089"/>
                  <a:gd name="connsiteX2" fmla="*/ 71394 w 71499"/>
                  <a:gd name="connsiteY2" fmla="*/ 0 h 593089"/>
                  <a:gd name="connsiteX3" fmla="*/ 71499 w 71499"/>
                  <a:gd name="connsiteY3" fmla="*/ 539590 h 593089"/>
                  <a:gd name="connsiteX4" fmla="*/ 17999 w 71499"/>
                  <a:gd name="connsiteY4" fmla="*/ 593090 h 593089"/>
                  <a:gd name="connsiteX5" fmla="*/ 0 w 71499"/>
                  <a:gd name="connsiteY5" fmla="*/ 574618 h 593089"/>
                  <a:gd name="connsiteX6" fmla="*/ 14195 w 71499"/>
                  <a:gd name="connsiteY6" fmla="*/ 560528 h 593089"/>
                  <a:gd name="connsiteX7" fmla="*/ 18577 w 71499"/>
                  <a:gd name="connsiteY7" fmla="*/ 564910 h 593089"/>
                  <a:gd name="connsiteX8" fmla="*/ 8659 w 71499"/>
                  <a:gd name="connsiteY8" fmla="*/ 574854 h 593089"/>
                  <a:gd name="connsiteX9" fmla="*/ 18341 w 71499"/>
                  <a:gd name="connsiteY9" fmla="*/ 584116 h 593089"/>
                  <a:gd name="connsiteX10" fmla="*/ 65176 w 71499"/>
                  <a:gd name="connsiteY10" fmla="*/ 537150 h 593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1499" h="593089">
                    <a:moveTo>
                      <a:pt x="65176" y="537150"/>
                    </a:moveTo>
                    <a:cubicBezTo>
                      <a:pt x="65150" y="358100"/>
                      <a:pt x="65150" y="179050"/>
                      <a:pt x="65150" y="0"/>
                    </a:cubicBezTo>
                    <a:cubicBezTo>
                      <a:pt x="66724" y="0"/>
                      <a:pt x="69846" y="0"/>
                      <a:pt x="71394" y="0"/>
                    </a:cubicBezTo>
                    <a:cubicBezTo>
                      <a:pt x="71473" y="179863"/>
                      <a:pt x="71289" y="359727"/>
                      <a:pt x="71499" y="539590"/>
                    </a:cubicBezTo>
                    <a:cubicBezTo>
                      <a:pt x="53815" y="557537"/>
                      <a:pt x="35946" y="575379"/>
                      <a:pt x="17999" y="593090"/>
                    </a:cubicBezTo>
                    <a:cubicBezTo>
                      <a:pt x="12148" y="586793"/>
                      <a:pt x="5615" y="581125"/>
                      <a:pt x="0" y="574618"/>
                    </a:cubicBezTo>
                    <a:cubicBezTo>
                      <a:pt x="4854" y="570053"/>
                      <a:pt x="9472" y="565225"/>
                      <a:pt x="14195" y="560528"/>
                    </a:cubicBezTo>
                    <a:cubicBezTo>
                      <a:pt x="15638" y="561971"/>
                      <a:pt x="17107" y="563467"/>
                      <a:pt x="18577" y="564910"/>
                    </a:cubicBezTo>
                    <a:cubicBezTo>
                      <a:pt x="15271" y="568216"/>
                      <a:pt x="11965" y="571522"/>
                      <a:pt x="8659" y="574854"/>
                    </a:cubicBezTo>
                    <a:cubicBezTo>
                      <a:pt x="11781" y="578029"/>
                      <a:pt x="14930" y="581230"/>
                      <a:pt x="18341" y="584116"/>
                    </a:cubicBezTo>
                    <a:cubicBezTo>
                      <a:pt x="33795" y="568321"/>
                      <a:pt x="49590" y="552840"/>
                      <a:pt x="65176" y="537150"/>
                    </a:cubicBezTo>
                    <a:close/>
                  </a:path>
                </a:pathLst>
              </a:custGeom>
              <a:grpFill/>
              <a:ln w="2609"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8EFFDEF3-4345-92EE-AD6F-374AC89B4A8A}"/>
                  </a:ext>
                </a:extLst>
              </p:cNvPr>
              <p:cNvSpPr/>
              <p:nvPr/>
            </p:nvSpPr>
            <p:spPr>
              <a:xfrm>
                <a:off x="6292682" y="2231668"/>
                <a:ext cx="237115" cy="707436"/>
              </a:xfrm>
              <a:custGeom>
                <a:avLst/>
                <a:gdLst>
                  <a:gd name="connsiteX0" fmla="*/ 173829 w 237115"/>
                  <a:gd name="connsiteY0" fmla="*/ 26 h 707436"/>
                  <a:gd name="connsiteX1" fmla="*/ 236144 w 237115"/>
                  <a:gd name="connsiteY1" fmla="*/ 0 h 707436"/>
                  <a:gd name="connsiteX2" fmla="*/ 236144 w 237115"/>
                  <a:gd name="connsiteY2" fmla="*/ 500206 h 707436"/>
                  <a:gd name="connsiteX3" fmla="*/ 218932 w 237115"/>
                  <a:gd name="connsiteY3" fmla="*/ 500233 h 707436"/>
                  <a:gd name="connsiteX4" fmla="*/ 218958 w 237115"/>
                  <a:gd name="connsiteY4" fmla="*/ 585428 h 707436"/>
                  <a:gd name="connsiteX5" fmla="*/ 236932 w 237115"/>
                  <a:gd name="connsiteY5" fmla="*/ 585402 h 707436"/>
                  <a:gd name="connsiteX6" fmla="*/ 237115 w 237115"/>
                  <a:gd name="connsiteY6" fmla="*/ 604871 h 707436"/>
                  <a:gd name="connsiteX7" fmla="*/ 134786 w 237115"/>
                  <a:gd name="connsiteY7" fmla="*/ 707436 h 707436"/>
                  <a:gd name="connsiteX8" fmla="*/ 73257 w 237115"/>
                  <a:gd name="connsiteY8" fmla="*/ 645934 h 707436"/>
                  <a:gd name="connsiteX9" fmla="*/ 0 w 237115"/>
                  <a:gd name="connsiteY9" fmla="*/ 572021 h 707436"/>
                  <a:gd name="connsiteX10" fmla="*/ 62237 w 237115"/>
                  <a:gd name="connsiteY10" fmla="*/ 509679 h 707436"/>
                  <a:gd name="connsiteX11" fmla="*/ 111040 w 237115"/>
                  <a:gd name="connsiteY11" fmla="*/ 558560 h 707436"/>
                  <a:gd name="connsiteX12" fmla="*/ 94117 w 237115"/>
                  <a:gd name="connsiteY12" fmla="*/ 575432 h 707436"/>
                  <a:gd name="connsiteX13" fmla="*/ 116629 w 237115"/>
                  <a:gd name="connsiteY13" fmla="*/ 597918 h 707436"/>
                  <a:gd name="connsiteX14" fmla="*/ 173829 w 237115"/>
                  <a:gd name="connsiteY14" fmla="*/ 541060 h 707436"/>
                  <a:gd name="connsiteX15" fmla="*/ 173829 w 237115"/>
                  <a:gd name="connsiteY15" fmla="*/ 26 h 707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37115" h="707436">
                    <a:moveTo>
                      <a:pt x="173829" y="26"/>
                    </a:moveTo>
                    <a:cubicBezTo>
                      <a:pt x="194609" y="0"/>
                      <a:pt x="215390" y="0"/>
                      <a:pt x="236144" y="0"/>
                    </a:cubicBezTo>
                    <a:cubicBezTo>
                      <a:pt x="236171" y="166744"/>
                      <a:pt x="236171" y="333462"/>
                      <a:pt x="236144" y="500206"/>
                    </a:cubicBezTo>
                    <a:cubicBezTo>
                      <a:pt x="230398" y="500206"/>
                      <a:pt x="224678" y="500180"/>
                      <a:pt x="218932" y="500233"/>
                    </a:cubicBezTo>
                    <a:cubicBezTo>
                      <a:pt x="218985" y="528623"/>
                      <a:pt x="218958" y="557012"/>
                      <a:pt x="218958" y="585428"/>
                    </a:cubicBezTo>
                    <a:cubicBezTo>
                      <a:pt x="224941" y="585402"/>
                      <a:pt x="230923" y="585402"/>
                      <a:pt x="236932" y="585402"/>
                    </a:cubicBezTo>
                    <a:cubicBezTo>
                      <a:pt x="236958" y="591883"/>
                      <a:pt x="236774" y="598390"/>
                      <a:pt x="237115" y="604871"/>
                    </a:cubicBezTo>
                    <a:cubicBezTo>
                      <a:pt x="202848" y="638928"/>
                      <a:pt x="169132" y="673484"/>
                      <a:pt x="134786" y="707436"/>
                    </a:cubicBezTo>
                    <a:cubicBezTo>
                      <a:pt x="113874" y="687312"/>
                      <a:pt x="93854" y="666321"/>
                      <a:pt x="73257" y="645934"/>
                    </a:cubicBezTo>
                    <a:cubicBezTo>
                      <a:pt x="48803" y="621322"/>
                      <a:pt x="23956" y="597104"/>
                      <a:pt x="0" y="572021"/>
                    </a:cubicBezTo>
                    <a:cubicBezTo>
                      <a:pt x="20545" y="551056"/>
                      <a:pt x="41509" y="530459"/>
                      <a:pt x="62237" y="509679"/>
                    </a:cubicBezTo>
                    <a:cubicBezTo>
                      <a:pt x="78531" y="525946"/>
                      <a:pt x="94825" y="542214"/>
                      <a:pt x="111040" y="558560"/>
                    </a:cubicBezTo>
                    <a:cubicBezTo>
                      <a:pt x="105399" y="564175"/>
                      <a:pt x="99784" y="569817"/>
                      <a:pt x="94117" y="575432"/>
                    </a:cubicBezTo>
                    <a:cubicBezTo>
                      <a:pt x="101411" y="583172"/>
                      <a:pt x="109204" y="590361"/>
                      <a:pt x="116629" y="597918"/>
                    </a:cubicBezTo>
                    <a:cubicBezTo>
                      <a:pt x="135809" y="579105"/>
                      <a:pt x="154858" y="560109"/>
                      <a:pt x="173829" y="541060"/>
                    </a:cubicBezTo>
                    <a:cubicBezTo>
                      <a:pt x="173802" y="360724"/>
                      <a:pt x="173855" y="180362"/>
                      <a:pt x="173829" y="26"/>
                    </a:cubicBezTo>
                    <a:close/>
                  </a:path>
                </a:pathLst>
              </a:custGeom>
              <a:grpFill/>
              <a:ln w="2609"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53B3D193-0C54-14A5-CBD8-BE673BCFACF7}"/>
                  </a:ext>
                </a:extLst>
              </p:cNvPr>
              <p:cNvSpPr/>
              <p:nvPr/>
            </p:nvSpPr>
            <p:spPr>
              <a:xfrm>
                <a:off x="6534646" y="2231668"/>
                <a:ext cx="10276" cy="473640"/>
              </a:xfrm>
              <a:custGeom>
                <a:avLst/>
                <a:gdLst>
                  <a:gd name="connsiteX0" fmla="*/ 110 w 10276"/>
                  <a:gd name="connsiteY0" fmla="*/ 407166 h 473640"/>
                  <a:gd name="connsiteX1" fmla="*/ 267 w 10276"/>
                  <a:gd name="connsiteY1" fmla="*/ 26 h 473640"/>
                  <a:gd name="connsiteX2" fmla="*/ 10028 w 10276"/>
                  <a:gd name="connsiteY2" fmla="*/ 0 h 473640"/>
                  <a:gd name="connsiteX3" fmla="*/ 10054 w 10276"/>
                  <a:gd name="connsiteY3" fmla="*/ 374499 h 473640"/>
                  <a:gd name="connsiteX4" fmla="*/ 9923 w 10276"/>
                  <a:gd name="connsiteY4" fmla="*/ 469639 h 473640"/>
                  <a:gd name="connsiteX5" fmla="*/ 398 w 10276"/>
                  <a:gd name="connsiteY5" fmla="*/ 469691 h 473640"/>
                  <a:gd name="connsiteX6" fmla="*/ 110 w 10276"/>
                  <a:gd name="connsiteY6" fmla="*/ 407166 h 473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76" h="473640">
                    <a:moveTo>
                      <a:pt x="110" y="407166"/>
                    </a:moveTo>
                    <a:cubicBezTo>
                      <a:pt x="425" y="271461"/>
                      <a:pt x="162" y="135731"/>
                      <a:pt x="267" y="26"/>
                    </a:cubicBezTo>
                    <a:cubicBezTo>
                      <a:pt x="3495" y="26"/>
                      <a:pt x="6774" y="26"/>
                      <a:pt x="10028" y="0"/>
                    </a:cubicBezTo>
                    <a:cubicBezTo>
                      <a:pt x="10054" y="124842"/>
                      <a:pt x="10028" y="249683"/>
                      <a:pt x="10054" y="374499"/>
                    </a:cubicBezTo>
                    <a:cubicBezTo>
                      <a:pt x="10369" y="406195"/>
                      <a:pt x="10369" y="437917"/>
                      <a:pt x="9923" y="469639"/>
                    </a:cubicBezTo>
                    <a:cubicBezTo>
                      <a:pt x="9608" y="474939"/>
                      <a:pt x="713" y="474992"/>
                      <a:pt x="398" y="469691"/>
                    </a:cubicBezTo>
                    <a:cubicBezTo>
                      <a:pt x="241" y="448858"/>
                      <a:pt x="-205" y="427999"/>
                      <a:pt x="110" y="407166"/>
                    </a:cubicBezTo>
                    <a:close/>
                  </a:path>
                </a:pathLst>
              </a:custGeom>
              <a:grpFill/>
              <a:ln w="2609"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13B2C33C-311A-E900-FDB7-EA7F434275BE}"/>
                  </a:ext>
                </a:extLst>
              </p:cNvPr>
              <p:cNvSpPr/>
              <p:nvPr/>
            </p:nvSpPr>
            <p:spPr>
              <a:xfrm>
                <a:off x="6517858" y="2715432"/>
                <a:ext cx="445237" cy="118847"/>
              </a:xfrm>
              <a:custGeom>
                <a:avLst/>
                <a:gdLst>
                  <a:gd name="connsiteX0" fmla="*/ 17239 w 445237"/>
                  <a:gd name="connsiteY0" fmla="*/ 43 h 118847"/>
                  <a:gd name="connsiteX1" fmla="*/ 288359 w 445237"/>
                  <a:gd name="connsiteY1" fmla="*/ 95 h 118847"/>
                  <a:gd name="connsiteX2" fmla="*/ 444319 w 445237"/>
                  <a:gd name="connsiteY2" fmla="*/ 305 h 118847"/>
                  <a:gd name="connsiteX3" fmla="*/ 403282 w 445237"/>
                  <a:gd name="connsiteY3" fmla="*/ 24340 h 118847"/>
                  <a:gd name="connsiteX4" fmla="*/ 386857 w 445237"/>
                  <a:gd name="connsiteY4" fmla="*/ 51549 h 118847"/>
                  <a:gd name="connsiteX5" fmla="*/ 397588 w 445237"/>
                  <a:gd name="connsiteY5" fmla="*/ 87784 h 118847"/>
                  <a:gd name="connsiteX6" fmla="*/ 416349 w 445237"/>
                  <a:gd name="connsiteY6" fmla="*/ 101900 h 118847"/>
                  <a:gd name="connsiteX7" fmla="*/ 445237 w 445237"/>
                  <a:gd name="connsiteY7" fmla="*/ 118666 h 118847"/>
                  <a:gd name="connsiteX8" fmla="*/ 318139 w 445237"/>
                  <a:gd name="connsiteY8" fmla="*/ 118220 h 118847"/>
                  <a:gd name="connsiteX9" fmla="*/ 224363 w 445237"/>
                  <a:gd name="connsiteY9" fmla="*/ 118351 h 118847"/>
                  <a:gd name="connsiteX10" fmla="*/ 41483 w 445237"/>
                  <a:gd name="connsiteY10" fmla="*/ 118430 h 118847"/>
                  <a:gd name="connsiteX11" fmla="*/ 18026 w 445237"/>
                  <a:gd name="connsiteY11" fmla="*/ 118142 h 118847"/>
                  <a:gd name="connsiteX12" fmla="*/ 17265 w 445237"/>
                  <a:gd name="connsiteY12" fmla="*/ 95393 h 118847"/>
                  <a:gd name="connsiteX13" fmla="*/ 0 w 445237"/>
                  <a:gd name="connsiteY13" fmla="*/ 95340 h 118847"/>
                  <a:gd name="connsiteX14" fmla="*/ 26 w 445237"/>
                  <a:gd name="connsiteY14" fmla="*/ 22687 h 118847"/>
                  <a:gd name="connsiteX15" fmla="*/ 17212 w 445237"/>
                  <a:gd name="connsiteY15" fmla="*/ 22713 h 118847"/>
                  <a:gd name="connsiteX16" fmla="*/ 17239 w 445237"/>
                  <a:gd name="connsiteY16" fmla="*/ 43 h 118847"/>
                  <a:gd name="connsiteX17" fmla="*/ 48383 w 445237"/>
                  <a:gd name="connsiteY17" fmla="*/ 19459 h 118847"/>
                  <a:gd name="connsiteX18" fmla="*/ 151841 w 445237"/>
                  <a:gd name="connsiteY18" fmla="*/ 19748 h 118847"/>
                  <a:gd name="connsiteX19" fmla="*/ 153022 w 445237"/>
                  <a:gd name="connsiteY19" fmla="*/ 22372 h 118847"/>
                  <a:gd name="connsiteX20" fmla="*/ 44553 w 445237"/>
                  <a:gd name="connsiteY20" fmla="*/ 22398 h 118847"/>
                  <a:gd name="connsiteX21" fmla="*/ 37678 w 445237"/>
                  <a:gd name="connsiteY21" fmla="*/ 24130 h 118847"/>
                  <a:gd name="connsiteX22" fmla="*/ 160027 w 445237"/>
                  <a:gd name="connsiteY22" fmla="*/ 24340 h 118847"/>
                  <a:gd name="connsiteX23" fmla="*/ 159844 w 445237"/>
                  <a:gd name="connsiteY23" fmla="*/ 27095 h 118847"/>
                  <a:gd name="connsiteX24" fmla="*/ 36602 w 445237"/>
                  <a:gd name="connsiteY24" fmla="*/ 27095 h 118847"/>
                  <a:gd name="connsiteX25" fmla="*/ 31591 w 445237"/>
                  <a:gd name="connsiteY25" fmla="*/ 28774 h 118847"/>
                  <a:gd name="connsiteX26" fmla="*/ 179653 w 445237"/>
                  <a:gd name="connsiteY26" fmla="*/ 29141 h 118847"/>
                  <a:gd name="connsiteX27" fmla="*/ 180572 w 445237"/>
                  <a:gd name="connsiteY27" fmla="*/ 32001 h 118847"/>
                  <a:gd name="connsiteX28" fmla="*/ 32011 w 445237"/>
                  <a:gd name="connsiteY28" fmla="*/ 32027 h 118847"/>
                  <a:gd name="connsiteX29" fmla="*/ 26579 w 445237"/>
                  <a:gd name="connsiteY29" fmla="*/ 33602 h 118847"/>
                  <a:gd name="connsiteX30" fmla="*/ 180572 w 445237"/>
                  <a:gd name="connsiteY30" fmla="*/ 33864 h 118847"/>
                  <a:gd name="connsiteX31" fmla="*/ 180598 w 445237"/>
                  <a:gd name="connsiteY31" fmla="*/ 36645 h 118847"/>
                  <a:gd name="connsiteX32" fmla="*/ 27471 w 445237"/>
                  <a:gd name="connsiteY32" fmla="*/ 36645 h 118847"/>
                  <a:gd name="connsiteX33" fmla="*/ 23378 w 445237"/>
                  <a:gd name="connsiteY33" fmla="*/ 38403 h 118847"/>
                  <a:gd name="connsiteX34" fmla="*/ 186843 w 445237"/>
                  <a:gd name="connsiteY34" fmla="*/ 38587 h 118847"/>
                  <a:gd name="connsiteX35" fmla="*/ 186843 w 445237"/>
                  <a:gd name="connsiteY35" fmla="*/ 41342 h 118847"/>
                  <a:gd name="connsiteX36" fmla="*/ 25766 w 445237"/>
                  <a:gd name="connsiteY36" fmla="*/ 41342 h 118847"/>
                  <a:gd name="connsiteX37" fmla="*/ 20754 w 445237"/>
                  <a:gd name="connsiteY37" fmla="*/ 43179 h 118847"/>
                  <a:gd name="connsiteX38" fmla="*/ 142474 w 445237"/>
                  <a:gd name="connsiteY38" fmla="*/ 43336 h 118847"/>
                  <a:gd name="connsiteX39" fmla="*/ 142553 w 445237"/>
                  <a:gd name="connsiteY39" fmla="*/ 46144 h 118847"/>
                  <a:gd name="connsiteX40" fmla="*/ 22670 w 445237"/>
                  <a:gd name="connsiteY40" fmla="*/ 46222 h 118847"/>
                  <a:gd name="connsiteX41" fmla="*/ 18865 w 445237"/>
                  <a:gd name="connsiteY41" fmla="*/ 47849 h 118847"/>
                  <a:gd name="connsiteX42" fmla="*/ 135494 w 445237"/>
                  <a:gd name="connsiteY42" fmla="*/ 48164 h 118847"/>
                  <a:gd name="connsiteX43" fmla="*/ 138722 w 445237"/>
                  <a:gd name="connsiteY43" fmla="*/ 48846 h 118847"/>
                  <a:gd name="connsiteX44" fmla="*/ 136124 w 445237"/>
                  <a:gd name="connsiteY44" fmla="*/ 50211 h 118847"/>
                  <a:gd name="connsiteX45" fmla="*/ 124579 w 445237"/>
                  <a:gd name="connsiteY45" fmla="*/ 52310 h 118847"/>
                  <a:gd name="connsiteX46" fmla="*/ 206731 w 445237"/>
                  <a:gd name="connsiteY46" fmla="*/ 52834 h 118847"/>
                  <a:gd name="connsiteX47" fmla="*/ 207518 w 445237"/>
                  <a:gd name="connsiteY47" fmla="*/ 55537 h 118847"/>
                  <a:gd name="connsiteX48" fmla="*/ 18183 w 445237"/>
                  <a:gd name="connsiteY48" fmla="*/ 55563 h 118847"/>
                  <a:gd name="connsiteX49" fmla="*/ 18026 w 445237"/>
                  <a:gd name="connsiteY49" fmla="*/ 57452 h 118847"/>
                  <a:gd name="connsiteX50" fmla="*/ 207177 w 445237"/>
                  <a:gd name="connsiteY50" fmla="*/ 57479 h 118847"/>
                  <a:gd name="connsiteX51" fmla="*/ 207177 w 445237"/>
                  <a:gd name="connsiteY51" fmla="*/ 60286 h 118847"/>
                  <a:gd name="connsiteX52" fmla="*/ 18655 w 445237"/>
                  <a:gd name="connsiteY52" fmla="*/ 60443 h 118847"/>
                  <a:gd name="connsiteX53" fmla="*/ 17553 w 445237"/>
                  <a:gd name="connsiteY53" fmla="*/ 62228 h 118847"/>
                  <a:gd name="connsiteX54" fmla="*/ 207230 w 445237"/>
                  <a:gd name="connsiteY54" fmla="*/ 62359 h 118847"/>
                  <a:gd name="connsiteX55" fmla="*/ 207125 w 445237"/>
                  <a:gd name="connsiteY55" fmla="*/ 65166 h 118847"/>
                  <a:gd name="connsiteX56" fmla="*/ 18078 w 445237"/>
                  <a:gd name="connsiteY56" fmla="*/ 65245 h 118847"/>
                  <a:gd name="connsiteX57" fmla="*/ 19180 w 445237"/>
                  <a:gd name="connsiteY57" fmla="*/ 66819 h 118847"/>
                  <a:gd name="connsiteX58" fmla="*/ 201274 w 445237"/>
                  <a:gd name="connsiteY58" fmla="*/ 67082 h 118847"/>
                  <a:gd name="connsiteX59" fmla="*/ 200565 w 445237"/>
                  <a:gd name="connsiteY59" fmla="*/ 69784 h 118847"/>
                  <a:gd name="connsiteX60" fmla="*/ 18839 w 445237"/>
                  <a:gd name="connsiteY60" fmla="*/ 70073 h 118847"/>
                  <a:gd name="connsiteX61" fmla="*/ 25818 w 445237"/>
                  <a:gd name="connsiteY61" fmla="*/ 71831 h 118847"/>
                  <a:gd name="connsiteX62" fmla="*/ 178027 w 445237"/>
                  <a:gd name="connsiteY62" fmla="*/ 71910 h 118847"/>
                  <a:gd name="connsiteX63" fmla="*/ 179024 w 445237"/>
                  <a:gd name="connsiteY63" fmla="*/ 74481 h 118847"/>
                  <a:gd name="connsiteX64" fmla="*/ 20492 w 445237"/>
                  <a:gd name="connsiteY64" fmla="*/ 74980 h 118847"/>
                  <a:gd name="connsiteX65" fmla="*/ 25845 w 445237"/>
                  <a:gd name="connsiteY65" fmla="*/ 76501 h 118847"/>
                  <a:gd name="connsiteX66" fmla="*/ 174353 w 445237"/>
                  <a:gd name="connsiteY66" fmla="*/ 76475 h 118847"/>
                  <a:gd name="connsiteX67" fmla="*/ 174301 w 445237"/>
                  <a:gd name="connsiteY67" fmla="*/ 79440 h 118847"/>
                  <a:gd name="connsiteX68" fmla="*/ 23300 w 445237"/>
                  <a:gd name="connsiteY68" fmla="*/ 79571 h 118847"/>
                  <a:gd name="connsiteX69" fmla="*/ 25923 w 445237"/>
                  <a:gd name="connsiteY69" fmla="*/ 81277 h 118847"/>
                  <a:gd name="connsiteX70" fmla="*/ 167741 w 445237"/>
                  <a:gd name="connsiteY70" fmla="*/ 81539 h 118847"/>
                  <a:gd name="connsiteX71" fmla="*/ 168738 w 445237"/>
                  <a:gd name="connsiteY71" fmla="*/ 84137 h 118847"/>
                  <a:gd name="connsiteX72" fmla="*/ 27314 w 445237"/>
                  <a:gd name="connsiteY72" fmla="*/ 84268 h 118847"/>
                  <a:gd name="connsiteX73" fmla="*/ 28678 w 445237"/>
                  <a:gd name="connsiteY73" fmla="*/ 85868 h 118847"/>
                  <a:gd name="connsiteX74" fmla="*/ 165144 w 445237"/>
                  <a:gd name="connsiteY74" fmla="*/ 86288 h 118847"/>
                  <a:gd name="connsiteX75" fmla="*/ 166456 w 445237"/>
                  <a:gd name="connsiteY75" fmla="*/ 88623 h 118847"/>
                  <a:gd name="connsiteX76" fmla="*/ 32116 w 445237"/>
                  <a:gd name="connsiteY76" fmla="*/ 88912 h 118847"/>
                  <a:gd name="connsiteX77" fmla="*/ 36707 w 445237"/>
                  <a:gd name="connsiteY77" fmla="*/ 90985 h 118847"/>
                  <a:gd name="connsiteX78" fmla="*/ 198886 w 445237"/>
                  <a:gd name="connsiteY78" fmla="*/ 91064 h 118847"/>
                  <a:gd name="connsiteX79" fmla="*/ 200801 w 445237"/>
                  <a:gd name="connsiteY79" fmla="*/ 93687 h 118847"/>
                  <a:gd name="connsiteX80" fmla="*/ 38150 w 445237"/>
                  <a:gd name="connsiteY80" fmla="*/ 93897 h 118847"/>
                  <a:gd name="connsiteX81" fmla="*/ 44710 w 445237"/>
                  <a:gd name="connsiteY81" fmla="*/ 95682 h 118847"/>
                  <a:gd name="connsiteX82" fmla="*/ 232497 w 445237"/>
                  <a:gd name="connsiteY82" fmla="*/ 95682 h 118847"/>
                  <a:gd name="connsiteX83" fmla="*/ 232340 w 445237"/>
                  <a:gd name="connsiteY83" fmla="*/ 98410 h 118847"/>
                  <a:gd name="connsiteX84" fmla="*/ 65018 w 445237"/>
                  <a:gd name="connsiteY84" fmla="*/ 98437 h 118847"/>
                  <a:gd name="connsiteX85" fmla="*/ 50640 w 445237"/>
                  <a:gd name="connsiteY85" fmla="*/ 99093 h 118847"/>
                  <a:gd name="connsiteX86" fmla="*/ 89997 w 445237"/>
                  <a:gd name="connsiteY86" fmla="*/ 100457 h 118847"/>
                  <a:gd name="connsiteX87" fmla="*/ 197758 w 445237"/>
                  <a:gd name="connsiteY87" fmla="*/ 99958 h 118847"/>
                  <a:gd name="connsiteX88" fmla="*/ 408976 w 445237"/>
                  <a:gd name="connsiteY88" fmla="*/ 100195 h 118847"/>
                  <a:gd name="connsiteX89" fmla="*/ 402626 w 445237"/>
                  <a:gd name="connsiteY89" fmla="*/ 98410 h 118847"/>
                  <a:gd name="connsiteX90" fmla="*/ 311816 w 445237"/>
                  <a:gd name="connsiteY90" fmla="*/ 98305 h 118847"/>
                  <a:gd name="connsiteX91" fmla="*/ 310373 w 445237"/>
                  <a:gd name="connsiteY91" fmla="*/ 96049 h 118847"/>
                  <a:gd name="connsiteX92" fmla="*/ 401498 w 445237"/>
                  <a:gd name="connsiteY92" fmla="*/ 95209 h 118847"/>
                  <a:gd name="connsiteX93" fmla="*/ 390163 w 445237"/>
                  <a:gd name="connsiteY93" fmla="*/ 93714 h 118847"/>
                  <a:gd name="connsiteX94" fmla="*/ 310950 w 445237"/>
                  <a:gd name="connsiteY94" fmla="*/ 93582 h 118847"/>
                  <a:gd name="connsiteX95" fmla="*/ 310005 w 445237"/>
                  <a:gd name="connsiteY95" fmla="*/ 91090 h 118847"/>
                  <a:gd name="connsiteX96" fmla="*/ 380744 w 445237"/>
                  <a:gd name="connsiteY96" fmla="*/ 91011 h 118847"/>
                  <a:gd name="connsiteX97" fmla="*/ 396513 w 445237"/>
                  <a:gd name="connsiteY97" fmla="*/ 90513 h 118847"/>
                  <a:gd name="connsiteX98" fmla="*/ 391790 w 445237"/>
                  <a:gd name="connsiteY98" fmla="*/ 88886 h 118847"/>
                  <a:gd name="connsiteX99" fmla="*/ 311947 w 445237"/>
                  <a:gd name="connsiteY99" fmla="*/ 88807 h 118847"/>
                  <a:gd name="connsiteX100" fmla="*/ 308326 w 445237"/>
                  <a:gd name="connsiteY100" fmla="*/ 87679 h 118847"/>
                  <a:gd name="connsiteX101" fmla="*/ 311684 w 445237"/>
                  <a:gd name="connsiteY101" fmla="*/ 86210 h 118847"/>
                  <a:gd name="connsiteX102" fmla="*/ 391554 w 445237"/>
                  <a:gd name="connsiteY102" fmla="*/ 86026 h 118847"/>
                  <a:gd name="connsiteX103" fmla="*/ 391501 w 445237"/>
                  <a:gd name="connsiteY103" fmla="*/ 84268 h 118847"/>
                  <a:gd name="connsiteX104" fmla="*/ 308824 w 445237"/>
                  <a:gd name="connsiteY104" fmla="*/ 84189 h 118847"/>
                  <a:gd name="connsiteX105" fmla="*/ 308772 w 445237"/>
                  <a:gd name="connsiteY105" fmla="*/ 81434 h 118847"/>
                  <a:gd name="connsiteX106" fmla="*/ 389428 w 445237"/>
                  <a:gd name="connsiteY106" fmla="*/ 81303 h 118847"/>
                  <a:gd name="connsiteX107" fmla="*/ 386857 w 445237"/>
                  <a:gd name="connsiteY107" fmla="*/ 79519 h 118847"/>
                  <a:gd name="connsiteX108" fmla="*/ 301425 w 445237"/>
                  <a:gd name="connsiteY108" fmla="*/ 79283 h 118847"/>
                  <a:gd name="connsiteX109" fmla="*/ 302055 w 445237"/>
                  <a:gd name="connsiteY109" fmla="*/ 76449 h 118847"/>
                  <a:gd name="connsiteX110" fmla="*/ 387434 w 445237"/>
                  <a:gd name="connsiteY110" fmla="*/ 76213 h 118847"/>
                  <a:gd name="connsiteX111" fmla="*/ 380560 w 445237"/>
                  <a:gd name="connsiteY111" fmla="*/ 74717 h 118847"/>
                  <a:gd name="connsiteX112" fmla="*/ 293213 w 445237"/>
                  <a:gd name="connsiteY112" fmla="*/ 74770 h 118847"/>
                  <a:gd name="connsiteX113" fmla="*/ 293239 w 445237"/>
                  <a:gd name="connsiteY113" fmla="*/ 71805 h 118847"/>
                  <a:gd name="connsiteX114" fmla="*/ 385703 w 445237"/>
                  <a:gd name="connsiteY114" fmla="*/ 71569 h 118847"/>
                  <a:gd name="connsiteX115" fmla="*/ 379143 w 445237"/>
                  <a:gd name="connsiteY115" fmla="*/ 69837 h 118847"/>
                  <a:gd name="connsiteX116" fmla="*/ 285446 w 445237"/>
                  <a:gd name="connsiteY116" fmla="*/ 69889 h 118847"/>
                  <a:gd name="connsiteX117" fmla="*/ 285262 w 445237"/>
                  <a:gd name="connsiteY117" fmla="*/ 67056 h 118847"/>
                  <a:gd name="connsiteX118" fmla="*/ 383866 w 445237"/>
                  <a:gd name="connsiteY118" fmla="*/ 67003 h 118847"/>
                  <a:gd name="connsiteX119" fmla="*/ 383918 w 445237"/>
                  <a:gd name="connsiteY119" fmla="*/ 65219 h 118847"/>
                  <a:gd name="connsiteX120" fmla="*/ 280723 w 445237"/>
                  <a:gd name="connsiteY120" fmla="*/ 65193 h 118847"/>
                  <a:gd name="connsiteX121" fmla="*/ 280618 w 445237"/>
                  <a:gd name="connsiteY121" fmla="*/ 62359 h 118847"/>
                  <a:gd name="connsiteX122" fmla="*/ 383367 w 445237"/>
                  <a:gd name="connsiteY122" fmla="*/ 62333 h 118847"/>
                  <a:gd name="connsiteX123" fmla="*/ 383262 w 445237"/>
                  <a:gd name="connsiteY123" fmla="*/ 60312 h 118847"/>
                  <a:gd name="connsiteX124" fmla="*/ 282665 w 445237"/>
                  <a:gd name="connsiteY124" fmla="*/ 60286 h 118847"/>
                  <a:gd name="connsiteX125" fmla="*/ 285053 w 445237"/>
                  <a:gd name="connsiteY125" fmla="*/ 58056 h 118847"/>
                  <a:gd name="connsiteX126" fmla="*/ 335299 w 445237"/>
                  <a:gd name="connsiteY126" fmla="*/ 57452 h 118847"/>
                  <a:gd name="connsiteX127" fmla="*/ 383971 w 445237"/>
                  <a:gd name="connsiteY127" fmla="*/ 57321 h 118847"/>
                  <a:gd name="connsiteX128" fmla="*/ 380744 w 445237"/>
                  <a:gd name="connsiteY128" fmla="*/ 55616 h 118847"/>
                  <a:gd name="connsiteX129" fmla="*/ 329107 w 445237"/>
                  <a:gd name="connsiteY129" fmla="*/ 55616 h 118847"/>
                  <a:gd name="connsiteX130" fmla="*/ 329133 w 445237"/>
                  <a:gd name="connsiteY130" fmla="*/ 52808 h 118847"/>
                  <a:gd name="connsiteX131" fmla="*/ 383840 w 445237"/>
                  <a:gd name="connsiteY131" fmla="*/ 52782 h 118847"/>
                  <a:gd name="connsiteX132" fmla="*/ 383630 w 445237"/>
                  <a:gd name="connsiteY132" fmla="*/ 50919 h 118847"/>
                  <a:gd name="connsiteX133" fmla="*/ 329107 w 445237"/>
                  <a:gd name="connsiteY133" fmla="*/ 50972 h 118847"/>
                  <a:gd name="connsiteX134" fmla="*/ 329133 w 445237"/>
                  <a:gd name="connsiteY134" fmla="*/ 48138 h 118847"/>
                  <a:gd name="connsiteX135" fmla="*/ 384128 w 445237"/>
                  <a:gd name="connsiteY135" fmla="*/ 47902 h 118847"/>
                  <a:gd name="connsiteX136" fmla="*/ 385624 w 445237"/>
                  <a:gd name="connsiteY136" fmla="*/ 46537 h 118847"/>
                  <a:gd name="connsiteX137" fmla="*/ 243465 w 445237"/>
                  <a:gd name="connsiteY137" fmla="*/ 46117 h 118847"/>
                  <a:gd name="connsiteX138" fmla="*/ 251022 w 445237"/>
                  <a:gd name="connsiteY138" fmla="*/ 43651 h 118847"/>
                  <a:gd name="connsiteX139" fmla="*/ 379248 w 445237"/>
                  <a:gd name="connsiteY139" fmla="*/ 43494 h 118847"/>
                  <a:gd name="connsiteX140" fmla="*/ 387618 w 445237"/>
                  <a:gd name="connsiteY140" fmla="*/ 41867 h 118847"/>
                  <a:gd name="connsiteX141" fmla="*/ 372872 w 445237"/>
                  <a:gd name="connsiteY141" fmla="*/ 41447 h 118847"/>
                  <a:gd name="connsiteX142" fmla="*/ 278336 w 445237"/>
                  <a:gd name="connsiteY142" fmla="*/ 41447 h 118847"/>
                  <a:gd name="connsiteX143" fmla="*/ 278362 w 445237"/>
                  <a:gd name="connsiteY143" fmla="*/ 38639 h 118847"/>
                  <a:gd name="connsiteX144" fmla="*/ 385493 w 445237"/>
                  <a:gd name="connsiteY144" fmla="*/ 38639 h 118847"/>
                  <a:gd name="connsiteX145" fmla="*/ 389297 w 445237"/>
                  <a:gd name="connsiteY145" fmla="*/ 36855 h 118847"/>
                  <a:gd name="connsiteX146" fmla="*/ 275974 w 445237"/>
                  <a:gd name="connsiteY146" fmla="*/ 36750 h 118847"/>
                  <a:gd name="connsiteX147" fmla="*/ 276000 w 445237"/>
                  <a:gd name="connsiteY147" fmla="*/ 33995 h 118847"/>
                  <a:gd name="connsiteX148" fmla="*/ 388694 w 445237"/>
                  <a:gd name="connsiteY148" fmla="*/ 33969 h 118847"/>
                  <a:gd name="connsiteX149" fmla="*/ 392157 w 445237"/>
                  <a:gd name="connsiteY149" fmla="*/ 32264 h 118847"/>
                  <a:gd name="connsiteX150" fmla="*/ 288122 w 445237"/>
                  <a:gd name="connsiteY150" fmla="*/ 32027 h 118847"/>
                  <a:gd name="connsiteX151" fmla="*/ 287230 w 445237"/>
                  <a:gd name="connsiteY151" fmla="*/ 29063 h 118847"/>
                  <a:gd name="connsiteX152" fmla="*/ 391790 w 445237"/>
                  <a:gd name="connsiteY152" fmla="*/ 29036 h 118847"/>
                  <a:gd name="connsiteX153" fmla="*/ 396749 w 445237"/>
                  <a:gd name="connsiteY153" fmla="*/ 27436 h 118847"/>
                  <a:gd name="connsiteX154" fmla="*/ 275187 w 445237"/>
                  <a:gd name="connsiteY154" fmla="*/ 27226 h 118847"/>
                  <a:gd name="connsiteX155" fmla="*/ 275187 w 445237"/>
                  <a:gd name="connsiteY155" fmla="*/ 24418 h 118847"/>
                  <a:gd name="connsiteX156" fmla="*/ 396355 w 445237"/>
                  <a:gd name="connsiteY156" fmla="*/ 24445 h 118847"/>
                  <a:gd name="connsiteX157" fmla="*/ 402101 w 445237"/>
                  <a:gd name="connsiteY157" fmla="*/ 22765 h 118847"/>
                  <a:gd name="connsiteX158" fmla="*/ 251756 w 445237"/>
                  <a:gd name="connsiteY158" fmla="*/ 22503 h 118847"/>
                  <a:gd name="connsiteX159" fmla="*/ 251730 w 445237"/>
                  <a:gd name="connsiteY159" fmla="*/ 19722 h 118847"/>
                  <a:gd name="connsiteX160" fmla="*/ 394860 w 445237"/>
                  <a:gd name="connsiteY160" fmla="*/ 19722 h 118847"/>
                  <a:gd name="connsiteX161" fmla="*/ 409553 w 445237"/>
                  <a:gd name="connsiteY161" fmla="*/ 17859 h 118847"/>
                  <a:gd name="connsiteX162" fmla="*/ 260310 w 445237"/>
                  <a:gd name="connsiteY162" fmla="*/ 17675 h 118847"/>
                  <a:gd name="connsiteX163" fmla="*/ 83805 w 445237"/>
                  <a:gd name="connsiteY163" fmla="*/ 17675 h 118847"/>
                  <a:gd name="connsiteX164" fmla="*/ 48383 w 445237"/>
                  <a:gd name="connsiteY164" fmla="*/ 19459 h 118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Lst>
                <a:rect l="l" t="t" r="r" b="b"/>
                <a:pathLst>
                  <a:path w="445237" h="118847">
                    <a:moveTo>
                      <a:pt x="17239" y="43"/>
                    </a:moveTo>
                    <a:cubicBezTo>
                      <a:pt x="107629" y="-36"/>
                      <a:pt x="197994" y="148"/>
                      <a:pt x="288359" y="95"/>
                    </a:cubicBezTo>
                    <a:cubicBezTo>
                      <a:pt x="340337" y="332"/>
                      <a:pt x="392341" y="-377"/>
                      <a:pt x="444319" y="305"/>
                    </a:cubicBezTo>
                    <a:cubicBezTo>
                      <a:pt x="430150" y="7521"/>
                      <a:pt x="417188" y="16731"/>
                      <a:pt x="403282" y="24340"/>
                    </a:cubicBezTo>
                    <a:cubicBezTo>
                      <a:pt x="395148" y="31319"/>
                      <a:pt x="388694" y="40844"/>
                      <a:pt x="386857" y="51549"/>
                    </a:cubicBezTo>
                    <a:cubicBezTo>
                      <a:pt x="384417" y="64432"/>
                      <a:pt x="388615" y="78259"/>
                      <a:pt x="397588" y="87784"/>
                    </a:cubicBezTo>
                    <a:cubicBezTo>
                      <a:pt x="402705" y="93845"/>
                      <a:pt x="409737" y="97728"/>
                      <a:pt x="416349" y="101900"/>
                    </a:cubicBezTo>
                    <a:cubicBezTo>
                      <a:pt x="425768" y="107830"/>
                      <a:pt x="435765" y="112789"/>
                      <a:pt x="445237" y="118666"/>
                    </a:cubicBezTo>
                    <a:cubicBezTo>
                      <a:pt x="402889" y="119034"/>
                      <a:pt x="360514" y="118824"/>
                      <a:pt x="318139" y="118220"/>
                    </a:cubicBezTo>
                    <a:cubicBezTo>
                      <a:pt x="286889" y="118614"/>
                      <a:pt x="255639" y="118220"/>
                      <a:pt x="224363" y="118351"/>
                    </a:cubicBezTo>
                    <a:cubicBezTo>
                      <a:pt x="163412" y="118850"/>
                      <a:pt x="102434" y="117984"/>
                      <a:pt x="41483" y="118430"/>
                    </a:cubicBezTo>
                    <a:cubicBezTo>
                      <a:pt x="33664" y="118430"/>
                      <a:pt x="25845" y="118089"/>
                      <a:pt x="18026" y="118142"/>
                    </a:cubicBezTo>
                    <a:cubicBezTo>
                      <a:pt x="17842" y="110532"/>
                      <a:pt x="18498" y="102923"/>
                      <a:pt x="17265" y="95393"/>
                    </a:cubicBezTo>
                    <a:cubicBezTo>
                      <a:pt x="11519" y="95340"/>
                      <a:pt x="5772" y="95340"/>
                      <a:pt x="0" y="95340"/>
                    </a:cubicBezTo>
                    <a:cubicBezTo>
                      <a:pt x="52" y="71122"/>
                      <a:pt x="-26" y="46905"/>
                      <a:pt x="26" y="22687"/>
                    </a:cubicBezTo>
                    <a:cubicBezTo>
                      <a:pt x="5746" y="22687"/>
                      <a:pt x="11466" y="22687"/>
                      <a:pt x="17212" y="22713"/>
                    </a:cubicBezTo>
                    <a:cubicBezTo>
                      <a:pt x="17239" y="15156"/>
                      <a:pt x="17239" y="7600"/>
                      <a:pt x="17239" y="43"/>
                    </a:cubicBezTo>
                    <a:close/>
                    <a:moveTo>
                      <a:pt x="48383" y="19459"/>
                    </a:moveTo>
                    <a:cubicBezTo>
                      <a:pt x="82860" y="19932"/>
                      <a:pt x="117364" y="19328"/>
                      <a:pt x="151841" y="19748"/>
                    </a:cubicBezTo>
                    <a:lnTo>
                      <a:pt x="153022" y="22372"/>
                    </a:lnTo>
                    <a:cubicBezTo>
                      <a:pt x="116865" y="22477"/>
                      <a:pt x="80709" y="22398"/>
                      <a:pt x="44553" y="22398"/>
                    </a:cubicBezTo>
                    <a:cubicBezTo>
                      <a:pt x="42086" y="22188"/>
                      <a:pt x="39830" y="23106"/>
                      <a:pt x="37678" y="24130"/>
                    </a:cubicBezTo>
                    <a:cubicBezTo>
                      <a:pt x="78452" y="24418"/>
                      <a:pt x="119253" y="24235"/>
                      <a:pt x="160027" y="24340"/>
                    </a:cubicBezTo>
                    <a:lnTo>
                      <a:pt x="159844" y="27095"/>
                    </a:lnTo>
                    <a:cubicBezTo>
                      <a:pt x="118754" y="26990"/>
                      <a:pt x="77692" y="27252"/>
                      <a:pt x="36602" y="27095"/>
                    </a:cubicBezTo>
                    <a:cubicBezTo>
                      <a:pt x="34739" y="26859"/>
                      <a:pt x="33060" y="27698"/>
                      <a:pt x="31591" y="28774"/>
                    </a:cubicBezTo>
                    <a:cubicBezTo>
                      <a:pt x="80945" y="29246"/>
                      <a:pt x="130325" y="28485"/>
                      <a:pt x="179653" y="29141"/>
                    </a:cubicBezTo>
                    <a:lnTo>
                      <a:pt x="180572" y="32001"/>
                    </a:lnTo>
                    <a:cubicBezTo>
                      <a:pt x="131060" y="32080"/>
                      <a:pt x="81522" y="32027"/>
                      <a:pt x="32011" y="32027"/>
                    </a:cubicBezTo>
                    <a:cubicBezTo>
                      <a:pt x="30017" y="31818"/>
                      <a:pt x="28154" y="32395"/>
                      <a:pt x="26579" y="33602"/>
                    </a:cubicBezTo>
                    <a:cubicBezTo>
                      <a:pt x="77901" y="34048"/>
                      <a:pt x="129250" y="33759"/>
                      <a:pt x="180572" y="33864"/>
                    </a:cubicBezTo>
                    <a:lnTo>
                      <a:pt x="180598" y="36645"/>
                    </a:lnTo>
                    <a:cubicBezTo>
                      <a:pt x="129538" y="36593"/>
                      <a:pt x="78505" y="36724"/>
                      <a:pt x="27471" y="36645"/>
                    </a:cubicBezTo>
                    <a:cubicBezTo>
                      <a:pt x="25792" y="36462"/>
                      <a:pt x="24402" y="37065"/>
                      <a:pt x="23378" y="38403"/>
                    </a:cubicBezTo>
                    <a:cubicBezTo>
                      <a:pt x="77875" y="38744"/>
                      <a:pt x="132372" y="38430"/>
                      <a:pt x="186843" y="38587"/>
                    </a:cubicBezTo>
                    <a:lnTo>
                      <a:pt x="186843" y="41342"/>
                    </a:lnTo>
                    <a:cubicBezTo>
                      <a:pt x="133159" y="41368"/>
                      <a:pt x="79476" y="41368"/>
                      <a:pt x="25766" y="41342"/>
                    </a:cubicBezTo>
                    <a:cubicBezTo>
                      <a:pt x="23877" y="41211"/>
                      <a:pt x="21804" y="41316"/>
                      <a:pt x="20754" y="43179"/>
                    </a:cubicBezTo>
                    <a:cubicBezTo>
                      <a:pt x="61319" y="43599"/>
                      <a:pt x="101883" y="43284"/>
                      <a:pt x="142474" y="43336"/>
                    </a:cubicBezTo>
                    <a:cubicBezTo>
                      <a:pt x="142500" y="44045"/>
                      <a:pt x="142526" y="45435"/>
                      <a:pt x="142553" y="46144"/>
                    </a:cubicBezTo>
                    <a:cubicBezTo>
                      <a:pt x="102592" y="46327"/>
                      <a:pt x="62631" y="46170"/>
                      <a:pt x="22670" y="46222"/>
                    </a:cubicBezTo>
                    <a:cubicBezTo>
                      <a:pt x="21122" y="46091"/>
                      <a:pt x="19862" y="46642"/>
                      <a:pt x="18865" y="47849"/>
                    </a:cubicBezTo>
                    <a:cubicBezTo>
                      <a:pt x="57724" y="48426"/>
                      <a:pt x="96609" y="47797"/>
                      <a:pt x="135494" y="48164"/>
                    </a:cubicBezTo>
                    <a:cubicBezTo>
                      <a:pt x="136308" y="48348"/>
                      <a:pt x="137908" y="48689"/>
                      <a:pt x="138722" y="48846"/>
                    </a:cubicBezTo>
                    <a:lnTo>
                      <a:pt x="136124" y="50211"/>
                    </a:lnTo>
                    <a:lnTo>
                      <a:pt x="124579" y="52310"/>
                    </a:lnTo>
                    <a:cubicBezTo>
                      <a:pt x="151946" y="53333"/>
                      <a:pt x="179365" y="52467"/>
                      <a:pt x="206731" y="52834"/>
                    </a:cubicBezTo>
                    <a:cubicBezTo>
                      <a:pt x="206941" y="53517"/>
                      <a:pt x="207309" y="54855"/>
                      <a:pt x="207518" y="55537"/>
                    </a:cubicBezTo>
                    <a:cubicBezTo>
                      <a:pt x="144415" y="55616"/>
                      <a:pt x="81286" y="55589"/>
                      <a:pt x="18183" y="55563"/>
                    </a:cubicBezTo>
                    <a:cubicBezTo>
                      <a:pt x="18131" y="56035"/>
                      <a:pt x="18052" y="56980"/>
                      <a:pt x="18026" y="57452"/>
                    </a:cubicBezTo>
                    <a:cubicBezTo>
                      <a:pt x="81076" y="57505"/>
                      <a:pt x="144101" y="57452"/>
                      <a:pt x="207177" y="57479"/>
                    </a:cubicBezTo>
                    <a:lnTo>
                      <a:pt x="207177" y="60286"/>
                    </a:lnTo>
                    <a:cubicBezTo>
                      <a:pt x="144337" y="60391"/>
                      <a:pt x="81470" y="60102"/>
                      <a:pt x="18655" y="60443"/>
                    </a:cubicBezTo>
                    <a:cubicBezTo>
                      <a:pt x="18367" y="60890"/>
                      <a:pt x="17816" y="61782"/>
                      <a:pt x="17553" y="62228"/>
                    </a:cubicBezTo>
                    <a:cubicBezTo>
                      <a:pt x="80788" y="62490"/>
                      <a:pt x="143996" y="62280"/>
                      <a:pt x="207230" y="62359"/>
                    </a:cubicBezTo>
                    <a:cubicBezTo>
                      <a:pt x="207204" y="63067"/>
                      <a:pt x="207177" y="64458"/>
                      <a:pt x="207125" y="65166"/>
                    </a:cubicBezTo>
                    <a:cubicBezTo>
                      <a:pt x="144101" y="65166"/>
                      <a:pt x="81103" y="65035"/>
                      <a:pt x="18078" y="65245"/>
                    </a:cubicBezTo>
                    <a:lnTo>
                      <a:pt x="19180" y="66819"/>
                    </a:lnTo>
                    <a:cubicBezTo>
                      <a:pt x="79869" y="67318"/>
                      <a:pt x="140585" y="66846"/>
                      <a:pt x="201274" y="67082"/>
                    </a:cubicBezTo>
                    <a:cubicBezTo>
                      <a:pt x="201090" y="67764"/>
                      <a:pt x="200749" y="69102"/>
                      <a:pt x="200565" y="69784"/>
                    </a:cubicBezTo>
                    <a:cubicBezTo>
                      <a:pt x="139981" y="70073"/>
                      <a:pt x="79397" y="69522"/>
                      <a:pt x="18839" y="70073"/>
                    </a:cubicBezTo>
                    <a:cubicBezTo>
                      <a:pt x="20492" y="72382"/>
                      <a:pt x="23405" y="71674"/>
                      <a:pt x="25818" y="71831"/>
                    </a:cubicBezTo>
                    <a:cubicBezTo>
                      <a:pt x="76537" y="71831"/>
                      <a:pt x="127308" y="71647"/>
                      <a:pt x="178027" y="71910"/>
                    </a:cubicBezTo>
                    <a:cubicBezTo>
                      <a:pt x="179942" y="71385"/>
                      <a:pt x="181175" y="74376"/>
                      <a:pt x="179024" y="74481"/>
                    </a:cubicBezTo>
                    <a:cubicBezTo>
                      <a:pt x="126180" y="75189"/>
                      <a:pt x="73310" y="74192"/>
                      <a:pt x="20492" y="74980"/>
                    </a:cubicBezTo>
                    <a:cubicBezTo>
                      <a:pt x="22093" y="76134"/>
                      <a:pt x="23877" y="76633"/>
                      <a:pt x="25845" y="76501"/>
                    </a:cubicBezTo>
                    <a:cubicBezTo>
                      <a:pt x="75356" y="76449"/>
                      <a:pt x="124842" y="76501"/>
                      <a:pt x="174353" y="76475"/>
                    </a:cubicBezTo>
                    <a:cubicBezTo>
                      <a:pt x="174327" y="77236"/>
                      <a:pt x="174301" y="78705"/>
                      <a:pt x="174301" y="79440"/>
                    </a:cubicBezTo>
                    <a:cubicBezTo>
                      <a:pt x="123976" y="79493"/>
                      <a:pt x="73625" y="79204"/>
                      <a:pt x="23300" y="79571"/>
                    </a:cubicBezTo>
                    <a:cubicBezTo>
                      <a:pt x="23956" y="79991"/>
                      <a:pt x="25267" y="80857"/>
                      <a:pt x="25923" y="81277"/>
                    </a:cubicBezTo>
                    <a:cubicBezTo>
                      <a:pt x="73205" y="81618"/>
                      <a:pt x="120486" y="81251"/>
                      <a:pt x="167741" y="81539"/>
                    </a:cubicBezTo>
                    <a:cubicBezTo>
                      <a:pt x="167977" y="82195"/>
                      <a:pt x="168476" y="83507"/>
                      <a:pt x="168738" y="84137"/>
                    </a:cubicBezTo>
                    <a:cubicBezTo>
                      <a:pt x="121588" y="84163"/>
                      <a:pt x="74438" y="84242"/>
                      <a:pt x="27314" y="84268"/>
                    </a:cubicBezTo>
                    <a:lnTo>
                      <a:pt x="28678" y="85868"/>
                    </a:lnTo>
                    <a:cubicBezTo>
                      <a:pt x="74123" y="86577"/>
                      <a:pt x="119673" y="85763"/>
                      <a:pt x="165144" y="86288"/>
                    </a:cubicBezTo>
                    <a:cubicBezTo>
                      <a:pt x="165485" y="86892"/>
                      <a:pt x="166141" y="88046"/>
                      <a:pt x="166456" y="88623"/>
                    </a:cubicBezTo>
                    <a:cubicBezTo>
                      <a:pt x="121693" y="89227"/>
                      <a:pt x="76878" y="88650"/>
                      <a:pt x="32116" y="88912"/>
                    </a:cubicBezTo>
                    <a:cubicBezTo>
                      <a:pt x="32982" y="90644"/>
                      <a:pt x="34871" y="91116"/>
                      <a:pt x="36707" y="90985"/>
                    </a:cubicBezTo>
                    <a:cubicBezTo>
                      <a:pt x="90758" y="90959"/>
                      <a:pt x="144835" y="90985"/>
                      <a:pt x="198886" y="91064"/>
                    </a:cubicBezTo>
                    <a:cubicBezTo>
                      <a:pt x="199385" y="91720"/>
                      <a:pt x="200329" y="93031"/>
                      <a:pt x="200801" y="93687"/>
                    </a:cubicBezTo>
                    <a:cubicBezTo>
                      <a:pt x="146593" y="93819"/>
                      <a:pt x="92359" y="93556"/>
                      <a:pt x="38150" y="93897"/>
                    </a:cubicBezTo>
                    <a:cubicBezTo>
                      <a:pt x="40171" y="95078"/>
                      <a:pt x="42375" y="95655"/>
                      <a:pt x="44710" y="95682"/>
                    </a:cubicBezTo>
                    <a:cubicBezTo>
                      <a:pt x="107315" y="95708"/>
                      <a:pt x="169893" y="95655"/>
                      <a:pt x="232497" y="95682"/>
                    </a:cubicBezTo>
                    <a:cubicBezTo>
                      <a:pt x="232471" y="96364"/>
                      <a:pt x="232366" y="97728"/>
                      <a:pt x="232340" y="98410"/>
                    </a:cubicBezTo>
                    <a:cubicBezTo>
                      <a:pt x="176557" y="98515"/>
                      <a:pt x="120775" y="98358"/>
                      <a:pt x="65018" y="98437"/>
                    </a:cubicBezTo>
                    <a:cubicBezTo>
                      <a:pt x="60217" y="98542"/>
                      <a:pt x="55337" y="97938"/>
                      <a:pt x="50640" y="99093"/>
                    </a:cubicBezTo>
                    <a:cubicBezTo>
                      <a:pt x="63602" y="101638"/>
                      <a:pt x="76878" y="99880"/>
                      <a:pt x="89997" y="100457"/>
                    </a:cubicBezTo>
                    <a:cubicBezTo>
                      <a:pt x="125891" y="98620"/>
                      <a:pt x="161864" y="100982"/>
                      <a:pt x="197758" y="99958"/>
                    </a:cubicBezTo>
                    <a:cubicBezTo>
                      <a:pt x="268155" y="100667"/>
                      <a:pt x="338579" y="100431"/>
                      <a:pt x="408976" y="100195"/>
                    </a:cubicBezTo>
                    <a:cubicBezTo>
                      <a:pt x="407034" y="98935"/>
                      <a:pt x="404909" y="98332"/>
                      <a:pt x="402626" y="98410"/>
                    </a:cubicBezTo>
                    <a:cubicBezTo>
                      <a:pt x="372374" y="98305"/>
                      <a:pt x="342095" y="98594"/>
                      <a:pt x="311816" y="98305"/>
                    </a:cubicBezTo>
                    <a:cubicBezTo>
                      <a:pt x="311448" y="97728"/>
                      <a:pt x="310740" y="96600"/>
                      <a:pt x="310373" y="96049"/>
                    </a:cubicBezTo>
                    <a:cubicBezTo>
                      <a:pt x="340704" y="94921"/>
                      <a:pt x="371167" y="96574"/>
                      <a:pt x="401498" y="95209"/>
                    </a:cubicBezTo>
                    <a:cubicBezTo>
                      <a:pt x="398192" y="92874"/>
                      <a:pt x="393941" y="93924"/>
                      <a:pt x="390163" y="93714"/>
                    </a:cubicBezTo>
                    <a:cubicBezTo>
                      <a:pt x="363741" y="93635"/>
                      <a:pt x="337345" y="93976"/>
                      <a:pt x="310950" y="93582"/>
                    </a:cubicBezTo>
                    <a:cubicBezTo>
                      <a:pt x="310714" y="92953"/>
                      <a:pt x="310241" y="91720"/>
                      <a:pt x="310005" y="91090"/>
                    </a:cubicBezTo>
                    <a:cubicBezTo>
                      <a:pt x="333593" y="90880"/>
                      <a:pt x="357155" y="91090"/>
                      <a:pt x="380744" y="91011"/>
                    </a:cubicBezTo>
                    <a:cubicBezTo>
                      <a:pt x="385991" y="90906"/>
                      <a:pt x="391291" y="91378"/>
                      <a:pt x="396513" y="90513"/>
                    </a:cubicBezTo>
                    <a:cubicBezTo>
                      <a:pt x="395122" y="89384"/>
                      <a:pt x="393522" y="88860"/>
                      <a:pt x="391790" y="88886"/>
                    </a:cubicBezTo>
                    <a:cubicBezTo>
                      <a:pt x="365184" y="88807"/>
                      <a:pt x="338552" y="88991"/>
                      <a:pt x="311947" y="88807"/>
                    </a:cubicBezTo>
                    <a:cubicBezTo>
                      <a:pt x="311055" y="88518"/>
                      <a:pt x="309218" y="87941"/>
                      <a:pt x="308326" y="87679"/>
                    </a:cubicBezTo>
                    <a:cubicBezTo>
                      <a:pt x="309166" y="87312"/>
                      <a:pt x="310845" y="86577"/>
                      <a:pt x="311684" y="86210"/>
                    </a:cubicBezTo>
                    <a:cubicBezTo>
                      <a:pt x="338290" y="85973"/>
                      <a:pt x="364922" y="86314"/>
                      <a:pt x="391554" y="86026"/>
                    </a:cubicBezTo>
                    <a:lnTo>
                      <a:pt x="391501" y="84268"/>
                    </a:lnTo>
                    <a:cubicBezTo>
                      <a:pt x="363951" y="84058"/>
                      <a:pt x="336375" y="84242"/>
                      <a:pt x="308824" y="84189"/>
                    </a:cubicBezTo>
                    <a:cubicBezTo>
                      <a:pt x="308798" y="83507"/>
                      <a:pt x="308772" y="82116"/>
                      <a:pt x="308772" y="81434"/>
                    </a:cubicBezTo>
                    <a:cubicBezTo>
                      <a:pt x="335666" y="81329"/>
                      <a:pt x="362534" y="81618"/>
                      <a:pt x="389428" y="81303"/>
                    </a:cubicBezTo>
                    <a:cubicBezTo>
                      <a:pt x="388799" y="80857"/>
                      <a:pt x="387487" y="79965"/>
                      <a:pt x="386857" y="79519"/>
                    </a:cubicBezTo>
                    <a:cubicBezTo>
                      <a:pt x="358389" y="79151"/>
                      <a:pt x="329894" y="79676"/>
                      <a:pt x="301425" y="79283"/>
                    </a:cubicBezTo>
                    <a:cubicBezTo>
                      <a:pt x="301609" y="78574"/>
                      <a:pt x="301898" y="77157"/>
                      <a:pt x="302055" y="76449"/>
                    </a:cubicBezTo>
                    <a:cubicBezTo>
                      <a:pt x="330497" y="76344"/>
                      <a:pt x="358992" y="76842"/>
                      <a:pt x="387434" y="76213"/>
                    </a:cubicBezTo>
                    <a:cubicBezTo>
                      <a:pt x="385571" y="74402"/>
                      <a:pt x="382895" y="74717"/>
                      <a:pt x="380560" y="74717"/>
                    </a:cubicBezTo>
                    <a:cubicBezTo>
                      <a:pt x="351462" y="74822"/>
                      <a:pt x="322337" y="74717"/>
                      <a:pt x="293213" y="74770"/>
                    </a:cubicBezTo>
                    <a:cubicBezTo>
                      <a:pt x="293213" y="74009"/>
                      <a:pt x="293239" y="72566"/>
                      <a:pt x="293239" y="71805"/>
                    </a:cubicBezTo>
                    <a:cubicBezTo>
                      <a:pt x="324069" y="71621"/>
                      <a:pt x="354899" y="72146"/>
                      <a:pt x="385703" y="71569"/>
                    </a:cubicBezTo>
                    <a:cubicBezTo>
                      <a:pt x="384181" y="69391"/>
                      <a:pt x="381426" y="69916"/>
                      <a:pt x="379143" y="69837"/>
                    </a:cubicBezTo>
                    <a:cubicBezTo>
                      <a:pt x="347919" y="69942"/>
                      <a:pt x="316670" y="69811"/>
                      <a:pt x="285446" y="69889"/>
                    </a:cubicBezTo>
                    <a:cubicBezTo>
                      <a:pt x="285394" y="69181"/>
                      <a:pt x="285315" y="67764"/>
                      <a:pt x="285262" y="67056"/>
                    </a:cubicBezTo>
                    <a:cubicBezTo>
                      <a:pt x="318139" y="67003"/>
                      <a:pt x="350989" y="67108"/>
                      <a:pt x="383866" y="67003"/>
                    </a:cubicBezTo>
                    <a:lnTo>
                      <a:pt x="383918" y="65219"/>
                    </a:lnTo>
                    <a:cubicBezTo>
                      <a:pt x="349520" y="65114"/>
                      <a:pt x="315122" y="65166"/>
                      <a:pt x="280723" y="65193"/>
                    </a:cubicBezTo>
                    <a:cubicBezTo>
                      <a:pt x="280697" y="64484"/>
                      <a:pt x="280645" y="63067"/>
                      <a:pt x="280618" y="62359"/>
                    </a:cubicBezTo>
                    <a:cubicBezTo>
                      <a:pt x="314859" y="62333"/>
                      <a:pt x="349126" y="62359"/>
                      <a:pt x="383367" y="62333"/>
                    </a:cubicBezTo>
                    <a:lnTo>
                      <a:pt x="383262" y="60312"/>
                    </a:lnTo>
                    <a:cubicBezTo>
                      <a:pt x="349730" y="60286"/>
                      <a:pt x="316197" y="60365"/>
                      <a:pt x="282665" y="60286"/>
                    </a:cubicBezTo>
                    <a:cubicBezTo>
                      <a:pt x="282560" y="58502"/>
                      <a:pt x="283347" y="57741"/>
                      <a:pt x="285053" y="58056"/>
                    </a:cubicBezTo>
                    <a:cubicBezTo>
                      <a:pt x="301819" y="57689"/>
                      <a:pt x="318716" y="59893"/>
                      <a:pt x="335299" y="57452"/>
                    </a:cubicBezTo>
                    <a:cubicBezTo>
                      <a:pt x="351514" y="57479"/>
                      <a:pt x="367756" y="57741"/>
                      <a:pt x="383971" y="57321"/>
                    </a:cubicBezTo>
                    <a:cubicBezTo>
                      <a:pt x="383341" y="55904"/>
                      <a:pt x="382265" y="55353"/>
                      <a:pt x="380744" y="55616"/>
                    </a:cubicBezTo>
                    <a:cubicBezTo>
                      <a:pt x="363531" y="55616"/>
                      <a:pt x="346319" y="55616"/>
                      <a:pt x="329107" y="55616"/>
                    </a:cubicBezTo>
                    <a:lnTo>
                      <a:pt x="329133" y="52808"/>
                    </a:lnTo>
                    <a:cubicBezTo>
                      <a:pt x="347368" y="52782"/>
                      <a:pt x="365604" y="52861"/>
                      <a:pt x="383840" y="52782"/>
                    </a:cubicBezTo>
                    <a:cubicBezTo>
                      <a:pt x="383787" y="52310"/>
                      <a:pt x="383682" y="51365"/>
                      <a:pt x="383630" y="50919"/>
                    </a:cubicBezTo>
                    <a:cubicBezTo>
                      <a:pt x="365447" y="50998"/>
                      <a:pt x="347264" y="50945"/>
                      <a:pt x="329107" y="50972"/>
                    </a:cubicBezTo>
                    <a:lnTo>
                      <a:pt x="329133" y="48138"/>
                    </a:lnTo>
                    <a:cubicBezTo>
                      <a:pt x="347473" y="47928"/>
                      <a:pt x="365840" y="48505"/>
                      <a:pt x="384128" y="47902"/>
                    </a:cubicBezTo>
                    <a:lnTo>
                      <a:pt x="385624" y="46537"/>
                    </a:lnTo>
                    <a:cubicBezTo>
                      <a:pt x="338238" y="45881"/>
                      <a:pt x="290825" y="46695"/>
                      <a:pt x="243465" y="46117"/>
                    </a:cubicBezTo>
                    <a:cubicBezTo>
                      <a:pt x="243937" y="42339"/>
                      <a:pt x="248529" y="44360"/>
                      <a:pt x="251022" y="43651"/>
                    </a:cubicBezTo>
                    <a:cubicBezTo>
                      <a:pt x="293764" y="43231"/>
                      <a:pt x="336506" y="43520"/>
                      <a:pt x="379248" y="43494"/>
                    </a:cubicBezTo>
                    <a:cubicBezTo>
                      <a:pt x="382029" y="43284"/>
                      <a:pt x="385361" y="44150"/>
                      <a:pt x="387618" y="41867"/>
                    </a:cubicBezTo>
                    <a:cubicBezTo>
                      <a:pt x="382711" y="41237"/>
                      <a:pt x="377779" y="41447"/>
                      <a:pt x="372872" y="41447"/>
                    </a:cubicBezTo>
                    <a:cubicBezTo>
                      <a:pt x="341360" y="41447"/>
                      <a:pt x="309848" y="41473"/>
                      <a:pt x="278336" y="41447"/>
                    </a:cubicBezTo>
                    <a:cubicBezTo>
                      <a:pt x="278336" y="40739"/>
                      <a:pt x="278336" y="39348"/>
                      <a:pt x="278362" y="38639"/>
                    </a:cubicBezTo>
                    <a:cubicBezTo>
                      <a:pt x="314072" y="38639"/>
                      <a:pt x="349756" y="38639"/>
                      <a:pt x="385493" y="38639"/>
                    </a:cubicBezTo>
                    <a:cubicBezTo>
                      <a:pt x="387146" y="38876"/>
                      <a:pt x="388431" y="38272"/>
                      <a:pt x="389297" y="36855"/>
                    </a:cubicBezTo>
                    <a:cubicBezTo>
                      <a:pt x="351540" y="36593"/>
                      <a:pt x="313757" y="36829"/>
                      <a:pt x="275974" y="36750"/>
                    </a:cubicBezTo>
                    <a:lnTo>
                      <a:pt x="276000" y="33995"/>
                    </a:lnTo>
                    <a:cubicBezTo>
                      <a:pt x="313574" y="33917"/>
                      <a:pt x="351147" y="33995"/>
                      <a:pt x="388694" y="33969"/>
                    </a:cubicBezTo>
                    <a:cubicBezTo>
                      <a:pt x="390216" y="34153"/>
                      <a:pt x="391370" y="33576"/>
                      <a:pt x="392157" y="32264"/>
                    </a:cubicBezTo>
                    <a:cubicBezTo>
                      <a:pt x="357470" y="31923"/>
                      <a:pt x="322783" y="32421"/>
                      <a:pt x="288122" y="32027"/>
                    </a:cubicBezTo>
                    <a:lnTo>
                      <a:pt x="287230" y="29063"/>
                    </a:lnTo>
                    <a:cubicBezTo>
                      <a:pt x="322075" y="28931"/>
                      <a:pt x="356919" y="29010"/>
                      <a:pt x="391790" y="29036"/>
                    </a:cubicBezTo>
                    <a:cubicBezTo>
                      <a:pt x="393626" y="29246"/>
                      <a:pt x="395227" y="28354"/>
                      <a:pt x="396749" y="27436"/>
                    </a:cubicBezTo>
                    <a:cubicBezTo>
                      <a:pt x="356237" y="26911"/>
                      <a:pt x="315725" y="27383"/>
                      <a:pt x="275187" y="27226"/>
                    </a:cubicBezTo>
                    <a:lnTo>
                      <a:pt x="275187" y="24418"/>
                    </a:lnTo>
                    <a:cubicBezTo>
                      <a:pt x="315568" y="24418"/>
                      <a:pt x="355948" y="24392"/>
                      <a:pt x="396355" y="24445"/>
                    </a:cubicBezTo>
                    <a:cubicBezTo>
                      <a:pt x="398428" y="24655"/>
                      <a:pt x="400291" y="23684"/>
                      <a:pt x="402101" y="22765"/>
                    </a:cubicBezTo>
                    <a:cubicBezTo>
                      <a:pt x="351986" y="22188"/>
                      <a:pt x="301871" y="22687"/>
                      <a:pt x="251756" y="22503"/>
                    </a:cubicBezTo>
                    <a:lnTo>
                      <a:pt x="251730" y="19722"/>
                    </a:lnTo>
                    <a:cubicBezTo>
                      <a:pt x="299431" y="19722"/>
                      <a:pt x="347132" y="19722"/>
                      <a:pt x="394860" y="19722"/>
                    </a:cubicBezTo>
                    <a:cubicBezTo>
                      <a:pt x="399793" y="19591"/>
                      <a:pt x="405093" y="20561"/>
                      <a:pt x="409553" y="17859"/>
                    </a:cubicBezTo>
                    <a:cubicBezTo>
                      <a:pt x="359805" y="17413"/>
                      <a:pt x="310058" y="17780"/>
                      <a:pt x="260310" y="17675"/>
                    </a:cubicBezTo>
                    <a:cubicBezTo>
                      <a:pt x="201484" y="17203"/>
                      <a:pt x="142631" y="18725"/>
                      <a:pt x="83805" y="17675"/>
                    </a:cubicBezTo>
                    <a:cubicBezTo>
                      <a:pt x="71972" y="18121"/>
                      <a:pt x="59902" y="16206"/>
                      <a:pt x="48383" y="19459"/>
                    </a:cubicBezTo>
                    <a:close/>
                  </a:path>
                </a:pathLst>
              </a:custGeom>
              <a:grpFill/>
              <a:ln w="2609" cap="flat">
                <a:noFill/>
                <a:prstDash val="solid"/>
                <a:miter/>
              </a:ln>
            </p:spPr>
            <p:txBody>
              <a:bodyPr rtlCol="0" anchor="ctr"/>
              <a:lstStyle/>
              <a:p>
                <a:endParaRPr lang="en-US"/>
              </a:p>
            </p:txBody>
          </p:sp>
        </p:grpSp>
        <p:grpSp>
          <p:nvGrpSpPr>
            <p:cNvPr id="28" name="Group 27">
              <a:extLst>
                <a:ext uri="{FF2B5EF4-FFF2-40B4-BE49-F238E27FC236}">
                  <a16:creationId xmlns:a16="http://schemas.microsoft.com/office/drawing/2014/main" id="{3BCCA0D9-60FD-1DFE-6171-012E97C948BB}"/>
                </a:ext>
              </a:extLst>
            </p:cNvPr>
            <p:cNvGrpSpPr/>
            <p:nvPr/>
          </p:nvGrpSpPr>
          <p:grpSpPr>
            <a:xfrm>
              <a:off x="5490990" y="3329298"/>
              <a:ext cx="1330050" cy="419800"/>
              <a:chOff x="6149965" y="2877077"/>
              <a:chExt cx="961402" cy="303445"/>
            </a:xfrm>
            <a:grpFill/>
          </p:grpSpPr>
          <p:sp>
            <p:nvSpPr>
              <p:cNvPr id="30" name="Freeform: Shape 29">
                <a:extLst>
                  <a:ext uri="{FF2B5EF4-FFF2-40B4-BE49-F238E27FC236}">
                    <a16:creationId xmlns:a16="http://schemas.microsoft.com/office/drawing/2014/main" id="{B42DB3C7-B558-1BEE-832A-855FC393DC82}"/>
                  </a:ext>
                </a:extLst>
              </p:cNvPr>
              <p:cNvSpPr/>
              <p:nvPr/>
            </p:nvSpPr>
            <p:spPr>
              <a:xfrm>
                <a:off x="6486740" y="2888307"/>
                <a:ext cx="62333" cy="77061"/>
              </a:xfrm>
              <a:custGeom>
                <a:avLst/>
                <a:gdLst>
                  <a:gd name="connsiteX0" fmla="*/ 30463 w 62333"/>
                  <a:gd name="connsiteY0" fmla="*/ 53579 h 77061"/>
                  <a:gd name="connsiteX1" fmla="*/ 26763 w 62333"/>
                  <a:gd name="connsiteY1" fmla="*/ 67039 h 77061"/>
                  <a:gd name="connsiteX2" fmla="*/ 16294 w 62333"/>
                  <a:gd name="connsiteY2" fmla="*/ 77062 h 77061"/>
                  <a:gd name="connsiteX3" fmla="*/ 6455 w 62333"/>
                  <a:gd name="connsiteY3" fmla="*/ 69899 h 77061"/>
                  <a:gd name="connsiteX4" fmla="*/ 0 w 62333"/>
                  <a:gd name="connsiteY4" fmla="*/ 63602 h 77061"/>
                  <a:gd name="connsiteX5" fmla="*/ 630 w 62333"/>
                  <a:gd name="connsiteY5" fmla="*/ 62447 h 77061"/>
                  <a:gd name="connsiteX6" fmla="*/ 7399 w 62333"/>
                  <a:gd name="connsiteY6" fmla="*/ 48698 h 77061"/>
                  <a:gd name="connsiteX7" fmla="*/ 13565 w 62333"/>
                  <a:gd name="connsiteY7" fmla="*/ 38675 h 77061"/>
                  <a:gd name="connsiteX8" fmla="*/ 14798 w 62333"/>
                  <a:gd name="connsiteY8" fmla="*/ 37232 h 77061"/>
                  <a:gd name="connsiteX9" fmla="*/ 19101 w 62333"/>
                  <a:gd name="connsiteY9" fmla="*/ 40092 h 77061"/>
                  <a:gd name="connsiteX10" fmla="*/ 26186 w 62333"/>
                  <a:gd name="connsiteY10" fmla="*/ 45812 h 77061"/>
                  <a:gd name="connsiteX11" fmla="*/ 30463 w 62333"/>
                  <a:gd name="connsiteY11" fmla="*/ 53579 h 77061"/>
                  <a:gd name="connsiteX12" fmla="*/ 46153 w 62333"/>
                  <a:gd name="connsiteY12" fmla="*/ 16320 h 77061"/>
                  <a:gd name="connsiteX13" fmla="*/ 42454 w 62333"/>
                  <a:gd name="connsiteY13" fmla="*/ 29780 h 77061"/>
                  <a:gd name="connsiteX14" fmla="*/ 31984 w 62333"/>
                  <a:gd name="connsiteY14" fmla="*/ 39803 h 77061"/>
                  <a:gd name="connsiteX15" fmla="*/ 22119 w 62333"/>
                  <a:gd name="connsiteY15" fmla="*/ 32929 h 77061"/>
                  <a:gd name="connsiteX16" fmla="*/ 15664 w 62333"/>
                  <a:gd name="connsiteY16" fmla="*/ 26343 h 77061"/>
                  <a:gd name="connsiteX17" fmla="*/ 16268 w 62333"/>
                  <a:gd name="connsiteY17" fmla="*/ 25215 h 77061"/>
                  <a:gd name="connsiteX18" fmla="*/ 23037 w 62333"/>
                  <a:gd name="connsiteY18" fmla="*/ 11466 h 77061"/>
                  <a:gd name="connsiteX19" fmla="*/ 29203 w 62333"/>
                  <a:gd name="connsiteY19" fmla="*/ 1443 h 77061"/>
                  <a:gd name="connsiteX20" fmla="*/ 30436 w 62333"/>
                  <a:gd name="connsiteY20" fmla="*/ 0 h 77061"/>
                  <a:gd name="connsiteX21" fmla="*/ 34739 w 62333"/>
                  <a:gd name="connsiteY21" fmla="*/ 2860 h 77061"/>
                  <a:gd name="connsiteX22" fmla="*/ 41824 w 62333"/>
                  <a:gd name="connsiteY22" fmla="*/ 8580 h 77061"/>
                  <a:gd name="connsiteX23" fmla="*/ 46153 w 62333"/>
                  <a:gd name="connsiteY23" fmla="*/ 16320 h 77061"/>
                  <a:gd name="connsiteX24" fmla="*/ 62185 w 62333"/>
                  <a:gd name="connsiteY24" fmla="*/ 51847 h 77061"/>
                  <a:gd name="connsiteX25" fmla="*/ 58485 w 62333"/>
                  <a:gd name="connsiteY25" fmla="*/ 65307 h 77061"/>
                  <a:gd name="connsiteX26" fmla="*/ 48016 w 62333"/>
                  <a:gd name="connsiteY26" fmla="*/ 75330 h 77061"/>
                  <a:gd name="connsiteX27" fmla="*/ 38150 w 62333"/>
                  <a:gd name="connsiteY27" fmla="*/ 68167 h 77061"/>
                  <a:gd name="connsiteX28" fmla="*/ 31696 w 62333"/>
                  <a:gd name="connsiteY28" fmla="*/ 61870 h 77061"/>
                  <a:gd name="connsiteX29" fmla="*/ 32299 w 62333"/>
                  <a:gd name="connsiteY29" fmla="*/ 60715 h 77061"/>
                  <a:gd name="connsiteX30" fmla="*/ 39069 w 62333"/>
                  <a:gd name="connsiteY30" fmla="*/ 46966 h 77061"/>
                  <a:gd name="connsiteX31" fmla="*/ 45235 w 62333"/>
                  <a:gd name="connsiteY31" fmla="*/ 36944 h 77061"/>
                  <a:gd name="connsiteX32" fmla="*/ 46468 w 62333"/>
                  <a:gd name="connsiteY32" fmla="*/ 35500 h 77061"/>
                  <a:gd name="connsiteX33" fmla="*/ 50771 w 62333"/>
                  <a:gd name="connsiteY33" fmla="*/ 38360 h 77061"/>
                  <a:gd name="connsiteX34" fmla="*/ 57855 w 62333"/>
                  <a:gd name="connsiteY34" fmla="*/ 44107 h 77061"/>
                  <a:gd name="connsiteX35" fmla="*/ 62185 w 62333"/>
                  <a:gd name="connsiteY35" fmla="*/ 51847 h 77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62333" h="77061">
                    <a:moveTo>
                      <a:pt x="30463" y="53579"/>
                    </a:moveTo>
                    <a:cubicBezTo>
                      <a:pt x="31066" y="56832"/>
                      <a:pt x="29859" y="61319"/>
                      <a:pt x="26763" y="67039"/>
                    </a:cubicBezTo>
                    <a:cubicBezTo>
                      <a:pt x="23063" y="73730"/>
                      <a:pt x="19574" y="77062"/>
                      <a:pt x="16294" y="77062"/>
                    </a:cubicBezTo>
                    <a:cubicBezTo>
                      <a:pt x="14037" y="75330"/>
                      <a:pt x="10758" y="72942"/>
                      <a:pt x="6455" y="69899"/>
                    </a:cubicBezTo>
                    <a:cubicBezTo>
                      <a:pt x="2152" y="66829"/>
                      <a:pt x="0" y="64730"/>
                      <a:pt x="0" y="63602"/>
                    </a:cubicBezTo>
                    <a:lnTo>
                      <a:pt x="630" y="62447"/>
                    </a:lnTo>
                    <a:cubicBezTo>
                      <a:pt x="1863" y="59954"/>
                      <a:pt x="4119" y="55389"/>
                      <a:pt x="7399" y="48698"/>
                    </a:cubicBezTo>
                    <a:cubicBezTo>
                      <a:pt x="8213" y="47176"/>
                      <a:pt x="10259" y="43818"/>
                      <a:pt x="13565" y="38675"/>
                    </a:cubicBezTo>
                    <a:lnTo>
                      <a:pt x="14798" y="37232"/>
                    </a:lnTo>
                    <a:cubicBezTo>
                      <a:pt x="15612" y="37993"/>
                      <a:pt x="17055" y="38964"/>
                      <a:pt x="19101" y="40092"/>
                    </a:cubicBezTo>
                    <a:cubicBezTo>
                      <a:pt x="23011" y="42768"/>
                      <a:pt x="25372" y="44684"/>
                      <a:pt x="26186" y="45812"/>
                    </a:cubicBezTo>
                    <a:cubicBezTo>
                      <a:pt x="28390" y="48515"/>
                      <a:pt x="29833" y="51086"/>
                      <a:pt x="30463" y="53579"/>
                    </a:cubicBezTo>
                    <a:close/>
                    <a:moveTo>
                      <a:pt x="46153" y="16320"/>
                    </a:moveTo>
                    <a:cubicBezTo>
                      <a:pt x="46757" y="19574"/>
                      <a:pt x="45523" y="24061"/>
                      <a:pt x="42454" y="29780"/>
                    </a:cubicBezTo>
                    <a:cubicBezTo>
                      <a:pt x="38754" y="36471"/>
                      <a:pt x="35264" y="39803"/>
                      <a:pt x="31984" y="39803"/>
                    </a:cubicBezTo>
                    <a:cubicBezTo>
                      <a:pt x="31381" y="39803"/>
                      <a:pt x="28075" y="37521"/>
                      <a:pt x="22119" y="32929"/>
                    </a:cubicBezTo>
                    <a:cubicBezTo>
                      <a:pt x="17816" y="29675"/>
                      <a:pt x="15664" y="27471"/>
                      <a:pt x="15664" y="26343"/>
                    </a:cubicBezTo>
                    <a:lnTo>
                      <a:pt x="16268" y="25215"/>
                    </a:lnTo>
                    <a:cubicBezTo>
                      <a:pt x="17501" y="22722"/>
                      <a:pt x="19757" y="18157"/>
                      <a:pt x="23037" y="11466"/>
                    </a:cubicBezTo>
                    <a:cubicBezTo>
                      <a:pt x="23851" y="9944"/>
                      <a:pt x="25923" y="6586"/>
                      <a:pt x="29203" y="1443"/>
                    </a:cubicBezTo>
                    <a:lnTo>
                      <a:pt x="30436" y="0"/>
                    </a:lnTo>
                    <a:cubicBezTo>
                      <a:pt x="31250" y="761"/>
                      <a:pt x="32693" y="1732"/>
                      <a:pt x="34739" y="2860"/>
                    </a:cubicBezTo>
                    <a:cubicBezTo>
                      <a:pt x="38649" y="5536"/>
                      <a:pt x="41010" y="7452"/>
                      <a:pt x="41824" y="8580"/>
                    </a:cubicBezTo>
                    <a:cubicBezTo>
                      <a:pt x="44107" y="11256"/>
                      <a:pt x="45550" y="13828"/>
                      <a:pt x="46153" y="16320"/>
                    </a:cubicBezTo>
                    <a:close/>
                    <a:moveTo>
                      <a:pt x="62185" y="51847"/>
                    </a:moveTo>
                    <a:cubicBezTo>
                      <a:pt x="62788" y="55100"/>
                      <a:pt x="61555" y="59587"/>
                      <a:pt x="58485" y="65307"/>
                    </a:cubicBezTo>
                    <a:cubicBezTo>
                      <a:pt x="54786" y="71998"/>
                      <a:pt x="51296" y="75330"/>
                      <a:pt x="48016" y="75330"/>
                    </a:cubicBezTo>
                    <a:cubicBezTo>
                      <a:pt x="45760" y="73625"/>
                      <a:pt x="42480" y="71211"/>
                      <a:pt x="38150" y="68167"/>
                    </a:cubicBezTo>
                    <a:cubicBezTo>
                      <a:pt x="33847" y="65123"/>
                      <a:pt x="31696" y="62998"/>
                      <a:pt x="31696" y="61870"/>
                    </a:cubicBezTo>
                    <a:lnTo>
                      <a:pt x="32299" y="60715"/>
                    </a:lnTo>
                    <a:cubicBezTo>
                      <a:pt x="33533" y="58223"/>
                      <a:pt x="35789" y="53657"/>
                      <a:pt x="39069" y="46966"/>
                    </a:cubicBezTo>
                    <a:cubicBezTo>
                      <a:pt x="39882" y="45445"/>
                      <a:pt x="41955" y="42112"/>
                      <a:pt x="45235" y="36944"/>
                    </a:cubicBezTo>
                    <a:lnTo>
                      <a:pt x="46468" y="35500"/>
                    </a:lnTo>
                    <a:cubicBezTo>
                      <a:pt x="47281" y="36261"/>
                      <a:pt x="48724" y="37206"/>
                      <a:pt x="50771" y="38360"/>
                    </a:cubicBezTo>
                    <a:cubicBezTo>
                      <a:pt x="54654" y="41037"/>
                      <a:pt x="57042" y="42952"/>
                      <a:pt x="57855" y="44107"/>
                    </a:cubicBezTo>
                    <a:cubicBezTo>
                      <a:pt x="60112" y="46783"/>
                      <a:pt x="61555" y="49380"/>
                      <a:pt x="62185" y="51847"/>
                    </a:cubicBezTo>
                    <a:close/>
                  </a:path>
                </a:pathLst>
              </a:custGeom>
              <a:grpFill/>
              <a:ln w="2609"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A56570EB-7A3F-EE58-C2AA-14A1081A58AC}"/>
                  </a:ext>
                </a:extLst>
              </p:cNvPr>
              <p:cNvSpPr/>
              <p:nvPr/>
            </p:nvSpPr>
            <p:spPr>
              <a:xfrm>
                <a:off x="7049708" y="2913364"/>
                <a:ext cx="28429" cy="39698"/>
              </a:xfrm>
              <a:custGeom>
                <a:avLst/>
                <a:gdLst>
                  <a:gd name="connsiteX0" fmla="*/ 28285 w 28429"/>
                  <a:gd name="connsiteY0" fmla="*/ 16268 h 39698"/>
                  <a:gd name="connsiteX1" fmla="*/ 24848 w 28429"/>
                  <a:gd name="connsiteY1" fmla="*/ 29702 h 39698"/>
                  <a:gd name="connsiteX2" fmla="*/ 15139 w 28429"/>
                  <a:gd name="connsiteY2" fmla="*/ 39699 h 39698"/>
                  <a:gd name="connsiteX3" fmla="*/ 6009 w 28429"/>
                  <a:gd name="connsiteY3" fmla="*/ 32562 h 39698"/>
                  <a:gd name="connsiteX4" fmla="*/ 0 w 28429"/>
                  <a:gd name="connsiteY4" fmla="*/ 26264 h 39698"/>
                  <a:gd name="connsiteX5" fmla="*/ 577 w 28429"/>
                  <a:gd name="connsiteY5" fmla="*/ 25136 h 39698"/>
                  <a:gd name="connsiteX6" fmla="*/ 6848 w 28429"/>
                  <a:gd name="connsiteY6" fmla="*/ 11414 h 39698"/>
                  <a:gd name="connsiteX7" fmla="*/ 12568 w 28429"/>
                  <a:gd name="connsiteY7" fmla="*/ 1417 h 39698"/>
                  <a:gd name="connsiteX8" fmla="*/ 13723 w 28429"/>
                  <a:gd name="connsiteY8" fmla="*/ 0 h 39698"/>
                  <a:gd name="connsiteX9" fmla="*/ 17711 w 28429"/>
                  <a:gd name="connsiteY9" fmla="*/ 2860 h 39698"/>
                  <a:gd name="connsiteX10" fmla="*/ 24270 w 28429"/>
                  <a:gd name="connsiteY10" fmla="*/ 8580 h 39698"/>
                  <a:gd name="connsiteX11" fmla="*/ 28285 w 28429"/>
                  <a:gd name="connsiteY11" fmla="*/ 16268 h 39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8429" h="39698">
                    <a:moveTo>
                      <a:pt x="28285" y="16268"/>
                    </a:moveTo>
                    <a:cubicBezTo>
                      <a:pt x="28862" y="19495"/>
                      <a:pt x="27708" y="23982"/>
                      <a:pt x="24848" y="29702"/>
                    </a:cubicBezTo>
                    <a:cubicBezTo>
                      <a:pt x="21410" y="36366"/>
                      <a:pt x="18183" y="39699"/>
                      <a:pt x="15139" y="39699"/>
                    </a:cubicBezTo>
                    <a:cubicBezTo>
                      <a:pt x="13040" y="37993"/>
                      <a:pt x="9997" y="35605"/>
                      <a:pt x="6009" y="32562"/>
                    </a:cubicBezTo>
                    <a:cubicBezTo>
                      <a:pt x="2020" y="29518"/>
                      <a:pt x="0" y="27419"/>
                      <a:pt x="0" y="26264"/>
                    </a:cubicBezTo>
                    <a:lnTo>
                      <a:pt x="577" y="25136"/>
                    </a:lnTo>
                    <a:cubicBezTo>
                      <a:pt x="1732" y="22670"/>
                      <a:pt x="3805" y="18104"/>
                      <a:pt x="6848" y="11414"/>
                    </a:cubicBezTo>
                    <a:cubicBezTo>
                      <a:pt x="7609" y="9892"/>
                      <a:pt x="9524" y="6560"/>
                      <a:pt x="12568" y="1417"/>
                    </a:cubicBezTo>
                    <a:lnTo>
                      <a:pt x="13723" y="0"/>
                    </a:lnTo>
                    <a:cubicBezTo>
                      <a:pt x="14483" y="761"/>
                      <a:pt x="15822" y="1705"/>
                      <a:pt x="17711" y="2860"/>
                    </a:cubicBezTo>
                    <a:cubicBezTo>
                      <a:pt x="21332" y="5536"/>
                      <a:pt x="23509" y="7425"/>
                      <a:pt x="24270" y="8580"/>
                    </a:cubicBezTo>
                    <a:cubicBezTo>
                      <a:pt x="26369" y="11230"/>
                      <a:pt x="27708" y="13801"/>
                      <a:pt x="28285" y="16268"/>
                    </a:cubicBezTo>
                    <a:close/>
                  </a:path>
                </a:pathLst>
              </a:custGeom>
              <a:grpFill/>
              <a:ln w="2609"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9EDD0525-B113-1302-A53C-3DFEFD6E1E3E}"/>
                  </a:ext>
                </a:extLst>
              </p:cNvPr>
              <p:cNvSpPr/>
              <p:nvPr/>
            </p:nvSpPr>
            <p:spPr>
              <a:xfrm>
                <a:off x="6948061" y="2877077"/>
                <a:ext cx="50711" cy="67379"/>
              </a:xfrm>
              <a:custGeom>
                <a:avLst/>
                <a:gdLst>
                  <a:gd name="connsiteX0" fmla="*/ 24795 w 50711"/>
                  <a:gd name="connsiteY0" fmla="*/ 46835 h 67379"/>
                  <a:gd name="connsiteX1" fmla="*/ 21778 w 50711"/>
                  <a:gd name="connsiteY1" fmla="*/ 58616 h 67379"/>
                  <a:gd name="connsiteX2" fmla="*/ 13250 w 50711"/>
                  <a:gd name="connsiteY2" fmla="*/ 67380 h 67379"/>
                  <a:gd name="connsiteX3" fmla="*/ 5248 w 50711"/>
                  <a:gd name="connsiteY3" fmla="*/ 61109 h 67379"/>
                  <a:gd name="connsiteX4" fmla="*/ 0 w 50711"/>
                  <a:gd name="connsiteY4" fmla="*/ 55599 h 67379"/>
                  <a:gd name="connsiteX5" fmla="*/ 499 w 50711"/>
                  <a:gd name="connsiteY5" fmla="*/ 54602 h 67379"/>
                  <a:gd name="connsiteX6" fmla="*/ 6009 w 50711"/>
                  <a:gd name="connsiteY6" fmla="*/ 42585 h 67379"/>
                  <a:gd name="connsiteX7" fmla="*/ 11020 w 50711"/>
                  <a:gd name="connsiteY7" fmla="*/ 33821 h 67379"/>
                  <a:gd name="connsiteX8" fmla="*/ 12017 w 50711"/>
                  <a:gd name="connsiteY8" fmla="*/ 32562 h 67379"/>
                  <a:gd name="connsiteX9" fmla="*/ 15533 w 50711"/>
                  <a:gd name="connsiteY9" fmla="*/ 35054 h 67379"/>
                  <a:gd name="connsiteX10" fmla="*/ 21305 w 50711"/>
                  <a:gd name="connsiteY10" fmla="*/ 40066 h 67379"/>
                  <a:gd name="connsiteX11" fmla="*/ 24795 w 50711"/>
                  <a:gd name="connsiteY11" fmla="*/ 46835 h 67379"/>
                  <a:gd name="connsiteX12" fmla="*/ 37547 w 50711"/>
                  <a:gd name="connsiteY12" fmla="*/ 14274 h 67379"/>
                  <a:gd name="connsiteX13" fmla="*/ 34556 w 50711"/>
                  <a:gd name="connsiteY13" fmla="*/ 26055 h 67379"/>
                  <a:gd name="connsiteX14" fmla="*/ 26028 w 50711"/>
                  <a:gd name="connsiteY14" fmla="*/ 34818 h 67379"/>
                  <a:gd name="connsiteX15" fmla="*/ 17999 w 50711"/>
                  <a:gd name="connsiteY15" fmla="*/ 28810 h 67379"/>
                  <a:gd name="connsiteX16" fmla="*/ 12752 w 50711"/>
                  <a:gd name="connsiteY16" fmla="*/ 23037 h 67379"/>
                  <a:gd name="connsiteX17" fmla="*/ 13250 w 50711"/>
                  <a:gd name="connsiteY17" fmla="*/ 22040 h 67379"/>
                  <a:gd name="connsiteX18" fmla="*/ 18760 w 50711"/>
                  <a:gd name="connsiteY18" fmla="*/ 10023 h 67379"/>
                  <a:gd name="connsiteX19" fmla="*/ 23772 w 50711"/>
                  <a:gd name="connsiteY19" fmla="*/ 1259 h 67379"/>
                  <a:gd name="connsiteX20" fmla="*/ 24769 w 50711"/>
                  <a:gd name="connsiteY20" fmla="*/ 0 h 67379"/>
                  <a:gd name="connsiteX21" fmla="*/ 28285 w 50711"/>
                  <a:gd name="connsiteY21" fmla="*/ 2493 h 67379"/>
                  <a:gd name="connsiteX22" fmla="*/ 34057 w 50711"/>
                  <a:gd name="connsiteY22" fmla="*/ 7504 h 67379"/>
                  <a:gd name="connsiteX23" fmla="*/ 37547 w 50711"/>
                  <a:gd name="connsiteY23" fmla="*/ 14274 h 67379"/>
                  <a:gd name="connsiteX24" fmla="*/ 50587 w 50711"/>
                  <a:gd name="connsiteY24" fmla="*/ 45340 h 67379"/>
                  <a:gd name="connsiteX25" fmla="*/ 47570 w 50711"/>
                  <a:gd name="connsiteY25" fmla="*/ 57121 h 67379"/>
                  <a:gd name="connsiteX26" fmla="*/ 39069 w 50711"/>
                  <a:gd name="connsiteY26" fmla="*/ 65884 h 67379"/>
                  <a:gd name="connsiteX27" fmla="*/ 31066 w 50711"/>
                  <a:gd name="connsiteY27" fmla="*/ 59613 h 67379"/>
                  <a:gd name="connsiteX28" fmla="*/ 25818 w 50711"/>
                  <a:gd name="connsiteY28" fmla="*/ 54103 h 67379"/>
                  <a:gd name="connsiteX29" fmla="*/ 26317 w 50711"/>
                  <a:gd name="connsiteY29" fmla="*/ 53106 h 67379"/>
                  <a:gd name="connsiteX30" fmla="*/ 31827 w 50711"/>
                  <a:gd name="connsiteY30" fmla="*/ 41089 h 67379"/>
                  <a:gd name="connsiteX31" fmla="*/ 36839 w 50711"/>
                  <a:gd name="connsiteY31" fmla="*/ 32326 h 67379"/>
                  <a:gd name="connsiteX32" fmla="*/ 37836 w 50711"/>
                  <a:gd name="connsiteY32" fmla="*/ 31066 h 67379"/>
                  <a:gd name="connsiteX33" fmla="*/ 41352 w 50711"/>
                  <a:gd name="connsiteY33" fmla="*/ 33585 h 67379"/>
                  <a:gd name="connsiteX34" fmla="*/ 47124 w 50711"/>
                  <a:gd name="connsiteY34" fmla="*/ 38597 h 67379"/>
                  <a:gd name="connsiteX35" fmla="*/ 50587 w 50711"/>
                  <a:gd name="connsiteY35" fmla="*/ 45340 h 67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0711" h="67379">
                    <a:moveTo>
                      <a:pt x="24795" y="46835"/>
                    </a:moveTo>
                    <a:cubicBezTo>
                      <a:pt x="25294" y="49669"/>
                      <a:pt x="24297" y="53605"/>
                      <a:pt x="21778" y="58616"/>
                    </a:cubicBezTo>
                    <a:cubicBezTo>
                      <a:pt x="18787" y="64467"/>
                      <a:pt x="15927" y="67380"/>
                      <a:pt x="13250" y="67380"/>
                    </a:cubicBezTo>
                    <a:cubicBezTo>
                      <a:pt x="11414" y="65884"/>
                      <a:pt x="8737" y="63785"/>
                      <a:pt x="5248" y="61109"/>
                    </a:cubicBezTo>
                    <a:cubicBezTo>
                      <a:pt x="1732" y="58433"/>
                      <a:pt x="0" y="56596"/>
                      <a:pt x="0" y="55599"/>
                    </a:cubicBezTo>
                    <a:lnTo>
                      <a:pt x="499" y="54602"/>
                    </a:lnTo>
                    <a:cubicBezTo>
                      <a:pt x="1496" y="52424"/>
                      <a:pt x="3332" y="48436"/>
                      <a:pt x="6009" y="42585"/>
                    </a:cubicBezTo>
                    <a:cubicBezTo>
                      <a:pt x="6665" y="41247"/>
                      <a:pt x="8344" y="38334"/>
                      <a:pt x="11020" y="33821"/>
                    </a:cubicBezTo>
                    <a:lnTo>
                      <a:pt x="12017" y="32562"/>
                    </a:lnTo>
                    <a:cubicBezTo>
                      <a:pt x="12673" y="33218"/>
                      <a:pt x="13854" y="34057"/>
                      <a:pt x="15533" y="35054"/>
                    </a:cubicBezTo>
                    <a:cubicBezTo>
                      <a:pt x="18708" y="37390"/>
                      <a:pt x="20623" y="39069"/>
                      <a:pt x="21305" y="40066"/>
                    </a:cubicBezTo>
                    <a:cubicBezTo>
                      <a:pt x="23116" y="42401"/>
                      <a:pt x="24270" y="44658"/>
                      <a:pt x="24795" y="46835"/>
                    </a:cubicBezTo>
                    <a:close/>
                    <a:moveTo>
                      <a:pt x="37547" y="14274"/>
                    </a:moveTo>
                    <a:cubicBezTo>
                      <a:pt x="38045" y="17107"/>
                      <a:pt x="37048" y="21043"/>
                      <a:pt x="34556" y="26055"/>
                    </a:cubicBezTo>
                    <a:cubicBezTo>
                      <a:pt x="31538" y="31906"/>
                      <a:pt x="28705" y="34818"/>
                      <a:pt x="26028" y="34818"/>
                    </a:cubicBezTo>
                    <a:cubicBezTo>
                      <a:pt x="25530" y="34818"/>
                      <a:pt x="22854" y="32824"/>
                      <a:pt x="17999" y="28810"/>
                    </a:cubicBezTo>
                    <a:cubicBezTo>
                      <a:pt x="14484" y="25976"/>
                      <a:pt x="12752" y="24061"/>
                      <a:pt x="12752" y="23037"/>
                    </a:cubicBezTo>
                    <a:lnTo>
                      <a:pt x="13250" y="22040"/>
                    </a:lnTo>
                    <a:cubicBezTo>
                      <a:pt x="14247" y="19862"/>
                      <a:pt x="16084" y="15874"/>
                      <a:pt x="18760" y="10023"/>
                    </a:cubicBezTo>
                    <a:cubicBezTo>
                      <a:pt x="19416" y="8685"/>
                      <a:pt x="21096" y="5772"/>
                      <a:pt x="23772" y="1259"/>
                    </a:cubicBezTo>
                    <a:lnTo>
                      <a:pt x="24769" y="0"/>
                    </a:lnTo>
                    <a:cubicBezTo>
                      <a:pt x="25425" y="656"/>
                      <a:pt x="26606" y="1496"/>
                      <a:pt x="28285" y="2493"/>
                    </a:cubicBezTo>
                    <a:cubicBezTo>
                      <a:pt x="31460" y="4828"/>
                      <a:pt x="33375" y="6507"/>
                      <a:pt x="34057" y="7504"/>
                    </a:cubicBezTo>
                    <a:cubicBezTo>
                      <a:pt x="35894" y="9866"/>
                      <a:pt x="37048" y="12122"/>
                      <a:pt x="37547" y="14274"/>
                    </a:cubicBezTo>
                    <a:close/>
                    <a:moveTo>
                      <a:pt x="50587" y="45340"/>
                    </a:moveTo>
                    <a:cubicBezTo>
                      <a:pt x="51086" y="48174"/>
                      <a:pt x="50089" y="52109"/>
                      <a:pt x="47570" y="57121"/>
                    </a:cubicBezTo>
                    <a:cubicBezTo>
                      <a:pt x="44579" y="62972"/>
                      <a:pt x="41719" y="65884"/>
                      <a:pt x="39069" y="65884"/>
                    </a:cubicBezTo>
                    <a:cubicBezTo>
                      <a:pt x="37232" y="64389"/>
                      <a:pt x="34556" y="62290"/>
                      <a:pt x="31066" y="59613"/>
                    </a:cubicBezTo>
                    <a:cubicBezTo>
                      <a:pt x="27550" y="56937"/>
                      <a:pt x="25818" y="55100"/>
                      <a:pt x="25818" y="54103"/>
                    </a:cubicBezTo>
                    <a:lnTo>
                      <a:pt x="26317" y="53106"/>
                    </a:lnTo>
                    <a:cubicBezTo>
                      <a:pt x="27314" y="50929"/>
                      <a:pt x="29151" y="46940"/>
                      <a:pt x="31827" y="41089"/>
                    </a:cubicBezTo>
                    <a:cubicBezTo>
                      <a:pt x="32483" y="39751"/>
                      <a:pt x="34162" y="36839"/>
                      <a:pt x="36839" y="32326"/>
                    </a:cubicBezTo>
                    <a:lnTo>
                      <a:pt x="37836" y="31066"/>
                    </a:lnTo>
                    <a:cubicBezTo>
                      <a:pt x="38492" y="31748"/>
                      <a:pt x="39672" y="32562"/>
                      <a:pt x="41352" y="33585"/>
                    </a:cubicBezTo>
                    <a:cubicBezTo>
                      <a:pt x="44526" y="35920"/>
                      <a:pt x="46442" y="37599"/>
                      <a:pt x="47124" y="38597"/>
                    </a:cubicBezTo>
                    <a:cubicBezTo>
                      <a:pt x="48908" y="40905"/>
                      <a:pt x="50089" y="43162"/>
                      <a:pt x="50587" y="45340"/>
                    </a:cubicBezTo>
                    <a:close/>
                  </a:path>
                </a:pathLst>
              </a:custGeom>
              <a:grpFill/>
              <a:ln w="2609" cap="flat">
                <a:noFill/>
                <a:prstDash val="solid"/>
                <a:miter/>
              </a:ln>
            </p:spPr>
            <p:txBody>
              <a:bodyPr rtlCol="0" anchor="ctr"/>
              <a:lstStyle/>
              <a:p>
                <a:endParaRPr lang="en-US"/>
              </a:p>
            </p:txBody>
          </p:sp>
          <p:grpSp>
            <p:nvGrpSpPr>
              <p:cNvPr id="33" name="Group 32">
                <a:extLst>
                  <a:ext uri="{FF2B5EF4-FFF2-40B4-BE49-F238E27FC236}">
                    <a16:creationId xmlns:a16="http://schemas.microsoft.com/office/drawing/2014/main" id="{804191CC-48C2-41D5-B138-1C77127F263C}"/>
                  </a:ext>
                </a:extLst>
              </p:cNvPr>
              <p:cNvGrpSpPr/>
              <p:nvPr/>
            </p:nvGrpSpPr>
            <p:grpSpPr>
              <a:xfrm>
                <a:off x="6149965" y="2919189"/>
                <a:ext cx="961402" cy="261333"/>
                <a:chOff x="6149965" y="2919189"/>
                <a:chExt cx="961402" cy="261333"/>
              </a:xfrm>
              <a:grpFill/>
            </p:grpSpPr>
            <p:sp>
              <p:nvSpPr>
                <p:cNvPr id="34" name="Freeform: Shape 33">
                  <a:extLst>
                    <a:ext uri="{FF2B5EF4-FFF2-40B4-BE49-F238E27FC236}">
                      <a16:creationId xmlns:a16="http://schemas.microsoft.com/office/drawing/2014/main" id="{62641A4C-6636-93FC-2EA9-B0BF5BEE2ECA}"/>
                    </a:ext>
                  </a:extLst>
                </p:cNvPr>
                <p:cNvSpPr/>
                <p:nvPr/>
              </p:nvSpPr>
              <p:spPr>
                <a:xfrm>
                  <a:off x="6722569" y="2983263"/>
                  <a:ext cx="25312" cy="38319"/>
                </a:xfrm>
                <a:custGeom>
                  <a:avLst/>
                  <a:gdLst>
                    <a:gd name="connsiteX0" fmla="*/ 10312 w 25312"/>
                    <a:gd name="connsiteY0" fmla="*/ 15166 h 38319"/>
                    <a:gd name="connsiteX1" fmla="*/ 19731 w 25312"/>
                    <a:gd name="connsiteY1" fmla="*/ 0 h 38319"/>
                    <a:gd name="connsiteX2" fmla="*/ 24375 w 25312"/>
                    <a:gd name="connsiteY2" fmla="*/ 16635 h 38319"/>
                    <a:gd name="connsiteX3" fmla="*/ 10443 w 25312"/>
                    <a:gd name="connsiteY3" fmla="*/ 35789 h 38319"/>
                    <a:gd name="connsiteX4" fmla="*/ 0 w 25312"/>
                    <a:gd name="connsiteY4" fmla="*/ 37048 h 38319"/>
                    <a:gd name="connsiteX5" fmla="*/ 17711 w 25312"/>
                    <a:gd name="connsiteY5" fmla="*/ 21988 h 38319"/>
                    <a:gd name="connsiteX6" fmla="*/ 10312 w 25312"/>
                    <a:gd name="connsiteY6" fmla="*/ 15166 h 383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312" h="38319">
                      <a:moveTo>
                        <a:pt x="10312" y="15166"/>
                      </a:moveTo>
                      <a:cubicBezTo>
                        <a:pt x="12621" y="9761"/>
                        <a:pt x="13250" y="1942"/>
                        <a:pt x="19731" y="0"/>
                      </a:cubicBezTo>
                      <a:cubicBezTo>
                        <a:pt x="25162" y="3621"/>
                        <a:pt x="26448" y="10758"/>
                        <a:pt x="24375" y="16635"/>
                      </a:cubicBezTo>
                      <a:cubicBezTo>
                        <a:pt x="21568" y="24061"/>
                        <a:pt x="17134" y="31276"/>
                        <a:pt x="10443" y="35789"/>
                      </a:cubicBezTo>
                      <a:cubicBezTo>
                        <a:pt x="7320" y="37573"/>
                        <a:pt x="3332" y="39751"/>
                        <a:pt x="0" y="37048"/>
                      </a:cubicBezTo>
                      <a:cubicBezTo>
                        <a:pt x="6350" y="32614"/>
                        <a:pt x="14090" y="29334"/>
                        <a:pt x="17711" y="21988"/>
                      </a:cubicBezTo>
                      <a:cubicBezTo>
                        <a:pt x="14247" y="21410"/>
                        <a:pt x="8265" y="20125"/>
                        <a:pt x="10312" y="15166"/>
                      </a:cubicBezTo>
                      <a:close/>
                    </a:path>
                  </a:pathLst>
                </a:custGeom>
                <a:grpFill/>
                <a:ln w="2609"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1AA38602-EA90-D2F4-9602-22D0586EF745}"/>
                    </a:ext>
                  </a:extLst>
                </p:cNvPr>
                <p:cNvSpPr/>
                <p:nvPr/>
              </p:nvSpPr>
              <p:spPr>
                <a:xfrm>
                  <a:off x="6583507" y="2929379"/>
                  <a:ext cx="41246" cy="52362"/>
                </a:xfrm>
                <a:custGeom>
                  <a:avLst/>
                  <a:gdLst>
                    <a:gd name="connsiteX0" fmla="*/ 0 w 41246"/>
                    <a:gd name="connsiteY0" fmla="*/ 40608 h 52362"/>
                    <a:gd name="connsiteX1" fmla="*/ 5221 w 41246"/>
                    <a:gd name="connsiteY1" fmla="*/ 36016 h 52362"/>
                    <a:gd name="connsiteX2" fmla="*/ 12621 w 41246"/>
                    <a:gd name="connsiteY2" fmla="*/ 22844 h 52362"/>
                    <a:gd name="connsiteX3" fmla="*/ 21227 w 41246"/>
                    <a:gd name="connsiteY3" fmla="*/ 12821 h 52362"/>
                    <a:gd name="connsiteX4" fmla="*/ 28626 w 41246"/>
                    <a:gd name="connsiteY4" fmla="*/ 201 h 52362"/>
                    <a:gd name="connsiteX5" fmla="*/ 36471 w 41246"/>
                    <a:gd name="connsiteY5" fmla="*/ 7364 h 52362"/>
                    <a:gd name="connsiteX6" fmla="*/ 41247 w 41246"/>
                    <a:gd name="connsiteY6" fmla="*/ 19696 h 52362"/>
                    <a:gd name="connsiteX7" fmla="*/ 36943 w 41246"/>
                    <a:gd name="connsiteY7" fmla="*/ 29876 h 52362"/>
                    <a:gd name="connsiteX8" fmla="*/ 27104 w 41246"/>
                    <a:gd name="connsiteY8" fmla="*/ 34599 h 52362"/>
                    <a:gd name="connsiteX9" fmla="*/ 20650 w 41246"/>
                    <a:gd name="connsiteY9" fmla="*/ 33733 h 52362"/>
                    <a:gd name="connsiteX10" fmla="*/ 10784 w 41246"/>
                    <a:gd name="connsiteY10" fmla="*/ 39480 h 52362"/>
                    <a:gd name="connsiteX11" fmla="*/ 6796 w 41246"/>
                    <a:gd name="connsiteY11" fmla="*/ 45199 h 52362"/>
                    <a:gd name="connsiteX12" fmla="*/ 26 w 41246"/>
                    <a:gd name="connsiteY12" fmla="*/ 52363 h 52362"/>
                    <a:gd name="connsiteX13" fmla="*/ 26 w 41246"/>
                    <a:gd name="connsiteY13" fmla="*/ 40608 h 52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1246" h="52362">
                      <a:moveTo>
                        <a:pt x="0" y="40608"/>
                      </a:moveTo>
                      <a:cubicBezTo>
                        <a:pt x="2886" y="38325"/>
                        <a:pt x="4618" y="36777"/>
                        <a:pt x="5221" y="36016"/>
                      </a:cubicBezTo>
                      <a:lnTo>
                        <a:pt x="12621" y="22844"/>
                      </a:lnTo>
                      <a:cubicBezTo>
                        <a:pt x="15900" y="18463"/>
                        <a:pt x="18787" y="15104"/>
                        <a:pt x="21227" y="12821"/>
                      </a:cubicBezTo>
                      <a:cubicBezTo>
                        <a:pt x="24716" y="7285"/>
                        <a:pt x="27183" y="3087"/>
                        <a:pt x="28626" y="201"/>
                      </a:cubicBezTo>
                      <a:cubicBezTo>
                        <a:pt x="30673" y="-744"/>
                        <a:pt x="33296" y="1644"/>
                        <a:pt x="36471" y="7364"/>
                      </a:cubicBezTo>
                      <a:cubicBezTo>
                        <a:pt x="39646" y="13084"/>
                        <a:pt x="41247" y="17203"/>
                        <a:pt x="41247" y="19696"/>
                      </a:cubicBezTo>
                      <a:cubicBezTo>
                        <a:pt x="41247" y="23343"/>
                        <a:pt x="39803" y="26728"/>
                        <a:pt x="36943" y="29876"/>
                      </a:cubicBezTo>
                      <a:cubicBezTo>
                        <a:pt x="34057" y="33025"/>
                        <a:pt x="30777" y="34599"/>
                        <a:pt x="27104" y="34599"/>
                      </a:cubicBezTo>
                      <a:cubicBezTo>
                        <a:pt x="25267" y="34416"/>
                        <a:pt x="23116" y="34127"/>
                        <a:pt x="20650" y="33733"/>
                      </a:cubicBezTo>
                      <a:cubicBezTo>
                        <a:pt x="16950" y="33156"/>
                        <a:pt x="13670" y="35072"/>
                        <a:pt x="10784" y="39480"/>
                      </a:cubicBezTo>
                      <a:cubicBezTo>
                        <a:pt x="8737" y="42523"/>
                        <a:pt x="7399" y="44439"/>
                        <a:pt x="6796" y="45199"/>
                      </a:cubicBezTo>
                      <a:lnTo>
                        <a:pt x="26" y="52363"/>
                      </a:lnTo>
                      <a:lnTo>
                        <a:pt x="26" y="40608"/>
                      </a:lnTo>
                      <a:close/>
                    </a:path>
                  </a:pathLst>
                </a:custGeom>
                <a:grpFill/>
                <a:ln w="2609"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3DE01B0C-1F1B-DC77-9AB6-A4643C6DF76A}"/>
                    </a:ext>
                  </a:extLst>
                </p:cNvPr>
                <p:cNvSpPr/>
                <p:nvPr/>
              </p:nvSpPr>
              <p:spPr>
                <a:xfrm>
                  <a:off x="6487238" y="2969986"/>
                  <a:ext cx="98909" cy="54444"/>
                </a:xfrm>
                <a:custGeom>
                  <a:avLst/>
                  <a:gdLst>
                    <a:gd name="connsiteX0" fmla="*/ 96347 w 98909"/>
                    <a:gd name="connsiteY0" fmla="*/ 11729 h 54444"/>
                    <a:gd name="connsiteX1" fmla="*/ 90811 w 98909"/>
                    <a:gd name="connsiteY1" fmla="*/ 15743 h 54444"/>
                    <a:gd name="connsiteX2" fmla="*/ 86193 w 98909"/>
                    <a:gd name="connsiteY2" fmla="*/ 17737 h 54444"/>
                    <a:gd name="connsiteX3" fmla="*/ 71106 w 98909"/>
                    <a:gd name="connsiteY3" fmla="*/ 27471 h 54444"/>
                    <a:gd name="connsiteX4" fmla="*/ 68639 w 98909"/>
                    <a:gd name="connsiteY4" fmla="*/ 28049 h 54444"/>
                    <a:gd name="connsiteX5" fmla="*/ 50482 w 98909"/>
                    <a:gd name="connsiteY5" fmla="*/ 36944 h 54444"/>
                    <a:gd name="connsiteX6" fmla="*/ 40013 w 98909"/>
                    <a:gd name="connsiteY6" fmla="*/ 34949 h 54444"/>
                    <a:gd name="connsiteX7" fmla="*/ 23090 w 98909"/>
                    <a:gd name="connsiteY7" fmla="*/ 39830 h 54444"/>
                    <a:gd name="connsiteX8" fmla="*/ 10469 w 98909"/>
                    <a:gd name="connsiteY8" fmla="*/ 51007 h 54444"/>
                    <a:gd name="connsiteX9" fmla="*/ 6481 w 98909"/>
                    <a:gd name="connsiteY9" fmla="*/ 54444 h 54444"/>
                    <a:gd name="connsiteX10" fmla="*/ 0 w 98909"/>
                    <a:gd name="connsiteY10" fmla="*/ 53579 h 54444"/>
                    <a:gd name="connsiteX11" fmla="*/ 3700 w 98909"/>
                    <a:gd name="connsiteY11" fmla="*/ 47859 h 54444"/>
                    <a:gd name="connsiteX12" fmla="*/ 11387 w 98909"/>
                    <a:gd name="connsiteY12" fmla="*/ 38964 h 54444"/>
                    <a:gd name="connsiteX13" fmla="*/ 23693 w 98909"/>
                    <a:gd name="connsiteY13" fmla="*/ 27498 h 54444"/>
                    <a:gd name="connsiteX14" fmla="*/ 50168 w 98909"/>
                    <a:gd name="connsiteY14" fmla="*/ 16032 h 54444"/>
                    <a:gd name="connsiteX15" fmla="*/ 56019 w 98909"/>
                    <a:gd name="connsiteY15" fmla="*/ 17475 h 54444"/>
                    <a:gd name="connsiteX16" fmla="*/ 60637 w 98909"/>
                    <a:gd name="connsiteY16" fmla="*/ 18918 h 54444"/>
                    <a:gd name="connsiteX17" fmla="*/ 65858 w 98909"/>
                    <a:gd name="connsiteY17" fmla="*/ 16609 h 54444"/>
                    <a:gd name="connsiteX18" fmla="*/ 69873 w 98909"/>
                    <a:gd name="connsiteY18" fmla="*/ 12594 h 54444"/>
                    <a:gd name="connsiteX19" fmla="*/ 72339 w 98909"/>
                    <a:gd name="connsiteY19" fmla="*/ 10023 h 54444"/>
                    <a:gd name="connsiteX20" fmla="*/ 73572 w 98909"/>
                    <a:gd name="connsiteY20" fmla="*/ 8869 h 54444"/>
                    <a:gd name="connsiteX21" fmla="*/ 76957 w 98909"/>
                    <a:gd name="connsiteY21" fmla="*/ 10023 h 54444"/>
                    <a:gd name="connsiteX22" fmla="*/ 84960 w 98909"/>
                    <a:gd name="connsiteY22" fmla="*/ 4014 h 54444"/>
                    <a:gd name="connsiteX23" fmla="*/ 88029 w 98909"/>
                    <a:gd name="connsiteY23" fmla="*/ 289 h 54444"/>
                    <a:gd name="connsiteX24" fmla="*/ 91414 w 98909"/>
                    <a:gd name="connsiteY24" fmla="*/ 1154 h 54444"/>
                    <a:gd name="connsiteX25" fmla="*/ 96347 w 98909"/>
                    <a:gd name="connsiteY25" fmla="*/ 0 h 54444"/>
                    <a:gd name="connsiteX26" fmla="*/ 97265 w 98909"/>
                    <a:gd name="connsiteY26" fmla="*/ 1417 h 54444"/>
                    <a:gd name="connsiteX27" fmla="*/ 98813 w 98909"/>
                    <a:gd name="connsiteY27" fmla="*/ 4277 h 54444"/>
                    <a:gd name="connsiteX28" fmla="*/ 96347 w 98909"/>
                    <a:gd name="connsiteY28" fmla="*/ 11729 h 54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98909" h="54444">
                      <a:moveTo>
                        <a:pt x="96347" y="11729"/>
                      </a:moveTo>
                      <a:cubicBezTo>
                        <a:pt x="94510" y="13644"/>
                        <a:pt x="92647" y="14982"/>
                        <a:pt x="90811" y="15743"/>
                      </a:cubicBezTo>
                      <a:lnTo>
                        <a:pt x="86193" y="17737"/>
                      </a:lnTo>
                      <a:cubicBezTo>
                        <a:pt x="82913" y="20020"/>
                        <a:pt x="77875" y="23273"/>
                        <a:pt x="71106" y="27471"/>
                      </a:cubicBezTo>
                      <a:lnTo>
                        <a:pt x="68639" y="28049"/>
                      </a:lnTo>
                      <a:cubicBezTo>
                        <a:pt x="61240" y="33979"/>
                        <a:pt x="55205" y="36944"/>
                        <a:pt x="50482" y="36944"/>
                      </a:cubicBezTo>
                      <a:cubicBezTo>
                        <a:pt x="47203" y="35605"/>
                        <a:pt x="43713" y="34949"/>
                        <a:pt x="40013" y="34949"/>
                      </a:cubicBezTo>
                      <a:cubicBezTo>
                        <a:pt x="34871" y="34949"/>
                        <a:pt x="29229" y="36576"/>
                        <a:pt x="23090" y="39830"/>
                      </a:cubicBezTo>
                      <a:cubicBezTo>
                        <a:pt x="16924" y="43083"/>
                        <a:pt x="12726" y="46809"/>
                        <a:pt x="10469" y="51007"/>
                      </a:cubicBezTo>
                      <a:cubicBezTo>
                        <a:pt x="9236" y="52739"/>
                        <a:pt x="7898" y="53867"/>
                        <a:pt x="6481" y="54444"/>
                      </a:cubicBezTo>
                      <a:cubicBezTo>
                        <a:pt x="4014" y="54444"/>
                        <a:pt x="1863" y="54156"/>
                        <a:pt x="0" y="53579"/>
                      </a:cubicBezTo>
                      <a:lnTo>
                        <a:pt x="3700" y="47859"/>
                      </a:lnTo>
                      <a:lnTo>
                        <a:pt x="11387" y="38964"/>
                      </a:lnTo>
                      <a:cubicBezTo>
                        <a:pt x="14457" y="35527"/>
                        <a:pt x="18577" y="31696"/>
                        <a:pt x="23693" y="27498"/>
                      </a:cubicBezTo>
                      <a:cubicBezTo>
                        <a:pt x="33139" y="19862"/>
                        <a:pt x="41955" y="16032"/>
                        <a:pt x="50168" y="16032"/>
                      </a:cubicBezTo>
                      <a:cubicBezTo>
                        <a:pt x="51611" y="16032"/>
                        <a:pt x="53552" y="16504"/>
                        <a:pt x="56019" y="17475"/>
                      </a:cubicBezTo>
                      <a:cubicBezTo>
                        <a:pt x="58485" y="18419"/>
                        <a:pt x="60007" y="18918"/>
                        <a:pt x="60637" y="18918"/>
                      </a:cubicBezTo>
                      <a:cubicBezTo>
                        <a:pt x="62290" y="18918"/>
                        <a:pt x="64021" y="18157"/>
                        <a:pt x="65858" y="16609"/>
                      </a:cubicBezTo>
                      <a:lnTo>
                        <a:pt x="69873" y="12594"/>
                      </a:lnTo>
                      <a:cubicBezTo>
                        <a:pt x="70476" y="11833"/>
                        <a:pt x="71316" y="10968"/>
                        <a:pt x="72339" y="10023"/>
                      </a:cubicBezTo>
                      <a:lnTo>
                        <a:pt x="73572" y="8869"/>
                      </a:lnTo>
                      <a:cubicBezTo>
                        <a:pt x="74595" y="9629"/>
                        <a:pt x="75724" y="10023"/>
                        <a:pt x="76957" y="10023"/>
                      </a:cubicBezTo>
                      <a:cubicBezTo>
                        <a:pt x="79607" y="10023"/>
                        <a:pt x="82283" y="8029"/>
                        <a:pt x="84960" y="4014"/>
                      </a:cubicBezTo>
                      <a:lnTo>
                        <a:pt x="88029" y="289"/>
                      </a:lnTo>
                      <a:cubicBezTo>
                        <a:pt x="88843" y="866"/>
                        <a:pt x="89971" y="1154"/>
                        <a:pt x="91414" y="1154"/>
                      </a:cubicBezTo>
                      <a:cubicBezTo>
                        <a:pt x="94090" y="761"/>
                        <a:pt x="95717" y="394"/>
                        <a:pt x="96347" y="0"/>
                      </a:cubicBezTo>
                      <a:cubicBezTo>
                        <a:pt x="96767" y="761"/>
                        <a:pt x="97055" y="1233"/>
                        <a:pt x="97265" y="1417"/>
                      </a:cubicBezTo>
                      <a:cubicBezTo>
                        <a:pt x="98289" y="2755"/>
                        <a:pt x="98813" y="3700"/>
                        <a:pt x="98813" y="4277"/>
                      </a:cubicBezTo>
                      <a:cubicBezTo>
                        <a:pt x="99207" y="6560"/>
                        <a:pt x="98394" y="9052"/>
                        <a:pt x="96347" y="11729"/>
                      </a:cubicBezTo>
                      <a:close/>
                    </a:path>
                  </a:pathLst>
                </a:custGeom>
                <a:grpFill/>
                <a:ln w="2609"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4EFF1D96-E01A-B64C-4526-6B39C417DA82}"/>
                    </a:ext>
                  </a:extLst>
                </p:cNvPr>
                <p:cNvSpPr/>
                <p:nvPr/>
              </p:nvSpPr>
              <p:spPr>
                <a:xfrm>
                  <a:off x="6240940" y="3014460"/>
                  <a:ext cx="277390" cy="118334"/>
                </a:xfrm>
                <a:custGeom>
                  <a:avLst/>
                  <a:gdLst>
                    <a:gd name="connsiteX0" fmla="*/ 252465 w 277390"/>
                    <a:gd name="connsiteY0" fmla="*/ 7425 h 118334"/>
                    <a:gd name="connsiteX1" fmla="*/ 258001 w 277390"/>
                    <a:gd name="connsiteY1" fmla="*/ 4565 h 118334"/>
                    <a:gd name="connsiteX2" fmla="*/ 259549 w 277390"/>
                    <a:gd name="connsiteY2" fmla="*/ 4565 h 118334"/>
                    <a:gd name="connsiteX3" fmla="*/ 265085 w 277390"/>
                    <a:gd name="connsiteY3" fmla="*/ 3411 h 118334"/>
                    <a:gd name="connsiteX4" fmla="*/ 277391 w 277390"/>
                    <a:gd name="connsiteY4" fmla="*/ 12017 h 118334"/>
                    <a:gd name="connsiteX5" fmla="*/ 269388 w 277390"/>
                    <a:gd name="connsiteY5" fmla="*/ 28652 h 118334"/>
                    <a:gd name="connsiteX6" fmla="*/ 257056 w 277390"/>
                    <a:gd name="connsiteY6" fmla="*/ 40407 h 118334"/>
                    <a:gd name="connsiteX7" fmla="*/ 245984 w 277390"/>
                    <a:gd name="connsiteY7" fmla="*/ 42978 h 118334"/>
                    <a:gd name="connsiteX8" fmla="*/ 222579 w 277390"/>
                    <a:gd name="connsiteY8" fmla="*/ 48987 h 118334"/>
                    <a:gd name="connsiteX9" fmla="*/ 190254 w 277390"/>
                    <a:gd name="connsiteY9" fmla="*/ 68482 h 118334"/>
                    <a:gd name="connsiteX10" fmla="*/ 157010 w 277390"/>
                    <a:gd name="connsiteY10" fmla="*/ 86534 h 118334"/>
                    <a:gd name="connsiteX11" fmla="*/ 26160 w 277390"/>
                    <a:gd name="connsiteY11" fmla="*/ 118335 h 118334"/>
                    <a:gd name="connsiteX12" fmla="*/ 0 w 277390"/>
                    <a:gd name="connsiteY12" fmla="*/ 116052 h 118334"/>
                    <a:gd name="connsiteX13" fmla="*/ 0 w 277390"/>
                    <a:gd name="connsiteY13" fmla="*/ 82519 h 118334"/>
                    <a:gd name="connsiteX14" fmla="*/ 40643 w 277390"/>
                    <a:gd name="connsiteY14" fmla="*/ 87977 h 118334"/>
                    <a:gd name="connsiteX15" fmla="*/ 47727 w 277390"/>
                    <a:gd name="connsiteY15" fmla="*/ 87977 h 118334"/>
                    <a:gd name="connsiteX16" fmla="*/ 82834 w 277390"/>
                    <a:gd name="connsiteY16" fmla="*/ 85117 h 118334"/>
                    <a:gd name="connsiteX17" fmla="*/ 148115 w 277390"/>
                    <a:gd name="connsiteY17" fmla="*/ 67354 h 118334"/>
                    <a:gd name="connsiteX18" fmla="*/ 196157 w 277390"/>
                    <a:gd name="connsiteY18" fmla="*/ 46153 h 118334"/>
                    <a:gd name="connsiteX19" fmla="*/ 200460 w 277390"/>
                    <a:gd name="connsiteY19" fmla="*/ 40722 h 118334"/>
                    <a:gd name="connsiteX20" fmla="*/ 215233 w 277390"/>
                    <a:gd name="connsiteY20" fmla="*/ 16058 h 118334"/>
                    <a:gd name="connsiteX21" fmla="*/ 237089 w 277390"/>
                    <a:gd name="connsiteY21" fmla="*/ 0 h 118334"/>
                    <a:gd name="connsiteX22" fmla="*/ 248791 w 277390"/>
                    <a:gd name="connsiteY22" fmla="*/ 6297 h 118334"/>
                    <a:gd name="connsiteX23" fmla="*/ 252465 w 277390"/>
                    <a:gd name="connsiteY23" fmla="*/ 7425 h 118334"/>
                    <a:gd name="connsiteX24" fmla="*/ 239844 w 277390"/>
                    <a:gd name="connsiteY24" fmla="*/ 18603 h 118334"/>
                    <a:gd name="connsiteX25" fmla="*/ 230923 w 277390"/>
                    <a:gd name="connsiteY25" fmla="*/ 13723 h 118334"/>
                    <a:gd name="connsiteX26" fmla="*/ 215836 w 277390"/>
                    <a:gd name="connsiteY26" fmla="*/ 24612 h 118334"/>
                    <a:gd name="connsiteX27" fmla="*/ 209067 w 277390"/>
                    <a:gd name="connsiteY27" fmla="*/ 35212 h 118334"/>
                    <a:gd name="connsiteX28" fmla="*/ 205078 w 277390"/>
                    <a:gd name="connsiteY28" fmla="*/ 42375 h 118334"/>
                    <a:gd name="connsiteX29" fmla="*/ 239844 w 277390"/>
                    <a:gd name="connsiteY29" fmla="*/ 18603 h 118334"/>
                    <a:gd name="connsiteX30" fmla="*/ 267867 w 277390"/>
                    <a:gd name="connsiteY30" fmla="*/ 19443 h 118334"/>
                    <a:gd name="connsiteX31" fmla="*/ 260152 w 277390"/>
                    <a:gd name="connsiteY31" fmla="*/ 15428 h 118334"/>
                    <a:gd name="connsiteX32" fmla="*/ 232445 w 277390"/>
                    <a:gd name="connsiteY32" fmla="*/ 40354 h 118334"/>
                    <a:gd name="connsiteX33" fmla="*/ 252465 w 277390"/>
                    <a:gd name="connsiteY33" fmla="*/ 31748 h 118334"/>
                    <a:gd name="connsiteX34" fmla="*/ 267867 w 277390"/>
                    <a:gd name="connsiteY34" fmla="*/ 19443 h 1183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77390" h="118334">
                      <a:moveTo>
                        <a:pt x="252465" y="7425"/>
                      </a:moveTo>
                      <a:lnTo>
                        <a:pt x="258001" y="4565"/>
                      </a:lnTo>
                      <a:cubicBezTo>
                        <a:pt x="258421" y="4775"/>
                        <a:pt x="258919" y="4775"/>
                        <a:pt x="259549" y="4565"/>
                      </a:cubicBezTo>
                      <a:cubicBezTo>
                        <a:pt x="262435" y="3805"/>
                        <a:pt x="264272" y="3411"/>
                        <a:pt x="265085" y="3411"/>
                      </a:cubicBezTo>
                      <a:cubicBezTo>
                        <a:pt x="273298" y="3411"/>
                        <a:pt x="277391" y="6271"/>
                        <a:pt x="277391" y="12017"/>
                      </a:cubicBezTo>
                      <a:cubicBezTo>
                        <a:pt x="277391" y="16032"/>
                        <a:pt x="274715" y="21568"/>
                        <a:pt x="269388" y="28652"/>
                      </a:cubicBezTo>
                      <a:cubicBezTo>
                        <a:pt x="265479" y="33821"/>
                        <a:pt x="261386" y="37731"/>
                        <a:pt x="257056" y="40407"/>
                      </a:cubicBezTo>
                      <a:lnTo>
                        <a:pt x="245984" y="42978"/>
                      </a:lnTo>
                      <a:cubicBezTo>
                        <a:pt x="241864" y="43949"/>
                        <a:pt x="234072" y="45943"/>
                        <a:pt x="222579" y="48987"/>
                      </a:cubicBezTo>
                      <a:lnTo>
                        <a:pt x="190254" y="68482"/>
                      </a:lnTo>
                      <a:cubicBezTo>
                        <a:pt x="176898" y="76511"/>
                        <a:pt x="165826" y="82519"/>
                        <a:pt x="157010" y="86534"/>
                      </a:cubicBezTo>
                      <a:cubicBezTo>
                        <a:pt x="109991" y="107734"/>
                        <a:pt x="66383" y="118335"/>
                        <a:pt x="26160" y="118335"/>
                      </a:cubicBezTo>
                      <a:cubicBezTo>
                        <a:pt x="16504" y="118335"/>
                        <a:pt x="7793" y="117574"/>
                        <a:pt x="0" y="116052"/>
                      </a:cubicBezTo>
                      <a:lnTo>
                        <a:pt x="0" y="82519"/>
                      </a:lnTo>
                      <a:cubicBezTo>
                        <a:pt x="12726" y="86140"/>
                        <a:pt x="26265" y="87977"/>
                        <a:pt x="40643" y="87977"/>
                      </a:cubicBezTo>
                      <a:lnTo>
                        <a:pt x="47727" y="87977"/>
                      </a:lnTo>
                      <a:cubicBezTo>
                        <a:pt x="60243" y="87977"/>
                        <a:pt x="71945" y="87032"/>
                        <a:pt x="82834" y="85117"/>
                      </a:cubicBezTo>
                      <a:cubicBezTo>
                        <a:pt x="100283" y="82073"/>
                        <a:pt x="122034" y="76143"/>
                        <a:pt x="148115" y="67354"/>
                      </a:cubicBezTo>
                      <a:cubicBezTo>
                        <a:pt x="169053" y="60296"/>
                        <a:pt x="185059" y="53211"/>
                        <a:pt x="196157" y="46153"/>
                      </a:cubicBezTo>
                      <a:cubicBezTo>
                        <a:pt x="197391" y="45392"/>
                        <a:pt x="198834" y="43582"/>
                        <a:pt x="200460" y="40722"/>
                      </a:cubicBezTo>
                      <a:cubicBezTo>
                        <a:pt x="208463" y="26763"/>
                        <a:pt x="213396" y="18550"/>
                        <a:pt x="215233" y="16058"/>
                      </a:cubicBezTo>
                      <a:cubicBezTo>
                        <a:pt x="222815" y="5379"/>
                        <a:pt x="230110" y="0"/>
                        <a:pt x="237089" y="0"/>
                      </a:cubicBezTo>
                      <a:cubicBezTo>
                        <a:pt x="242022" y="0"/>
                        <a:pt x="245905" y="2099"/>
                        <a:pt x="248791" y="6297"/>
                      </a:cubicBezTo>
                      <a:cubicBezTo>
                        <a:pt x="249185" y="7032"/>
                        <a:pt x="250418" y="7425"/>
                        <a:pt x="252465" y="7425"/>
                      </a:cubicBezTo>
                      <a:close/>
                      <a:moveTo>
                        <a:pt x="239844" y="18603"/>
                      </a:moveTo>
                      <a:cubicBezTo>
                        <a:pt x="239844" y="15349"/>
                        <a:pt x="236879" y="13723"/>
                        <a:pt x="230923" y="13723"/>
                      </a:cubicBezTo>
                      <a:cubicBezTo>
                        <a:pt x="225990" y="13723"/>
                        <a:pt x="220979" y="17343"/>
                        <a:pt x="215836" y="24612"/>
                      </a:cubicBezTo>
                      <a:cubicBezTo>
                        <a:pt x="213160" y="28442"/>
                        <a:pt x="210903" y="31958"/>
                        <a:pt x="209067" y="35212"/>
                      </a:cubicBezTo>
                      <a:lnTo>
                        <a:pt x="205078" y="42375"/>
                      </a:lnTo>
                      <a:cubicBezTo>
                        <a:pt x="228247" y="33218"/>
                        <a:pt x="239844" y="25294"/>
                        <a:pt x="239844" y="18603"/>
                      </a:cubicBezTo>
                      <a:close/>
                      <a:moveTo>
                        <a:pt x="267867" y="19443"/>
                      </a:moveTo>
                      <a:cubicBezTo>
                        <a:pt x="267867" y="16766"/>
                        <a:pt x="265295" y="15428"/>
                        <a:pt x="260152" y="15428"/>
                      </a:cubicBezTo>
                      <a:cubicBezTo>
                        <a:pt x="251336" y="15428"/>
                        <a:pt x="242100" y="23746"/>
                        <a:pt x="232445" y="40354"/>
                      </a:cubicBezTo>
                      <a:cubicBezTo>
                        <a:pt x="237771" y="38833"/>
                        <a:pt x="244462" y="35973"/>
                        <a:pt x="252465" y="31748"/>
                      </a:cubicBezTo>
                      <a:cubicBezTo>
                        <a:pt x="262724" y="26422"/>
                        <a:pt x="267867" y="22329"/>
                        <a:pt x="267867" y="19443"/>
                      </a:cubicBezTo>
                      <a:close/>
                    </a:path>
                  </a:pathLst>
                </a:custGeom>
                <a:grpFill/>
                <a:ln w="2609"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3465F116-5261-A480-B377-38F8B8ED7AF0}"/>
                    </a:ext>
                  </a:extLst>
                </p:cNvPr>
                <p:cNvSpPr/>
                <p:nvPr/>
              </p:nvSpPr>
              <p:spPr>
                <a:xfrm>
                  <a:off x="6149965" y="3030938"/>
                  <a:ext cx="95277" cy="99443"/>
                </a:xfrm>
                <a:custGeom>
                  <a:avLst/>
                  <a:gdLst>
                    <a:gd name="connsiteX0" fmla="*/ 90975 w 95277"/>
                    <a:gd name="connsiteY0" fmla="*/ 99443 h 99443"/>
                    <a:gd name="connsiteX1" fmla="*/ 86042 w 95277"/>
                    <a:gd name="connsiteY1" fmla="*/ 98289 h 99443"/>
                    <a:gd name="connsiteX2" fmla="*/ 57101 w 95277"/>
                    <a:gd name="connsiteY2" fmla="*/ 80814 h 99443"/>
                    <a:gd name="connsiteX3" fmla="*/ 49702 w 95277"/>
                    <a:gd name="connsiteY3" fmla="*/ 63628 h 99443"/>
                    <a:gd name="connsiteX4" fmla="*/ 40781 w 95277"/>
                    <a:gd name="connsiteY4" fmla="*/ 80237 h 99443"/>
                    <a:gd name="connsiteX5" fmla="*/ 18006 w 95277"/>
                    <a:gd name="connsiteY5" fmla="*/ 95429 h 99443"/>
                    <a:gd name="connsiteX6" fmla="*/ 453 w 95277"/>
                    <a:gd name="connsiteY6" fmla="*/ 98866 h 99443"/>
                    <a:gd name="connsiteX7" fmla="*/ 2604 w 95277"/>
                    <a:gd name="connsiteY7" fmla="*/ 94851 h 99443"/>
                    <a:gd name="connsiteX8" fmla="*/ 19239 w 95277"/>
                    <a:gd name="connsiteY8" fmla="*/ 82231 h 99443"/>
                    <a:gd name="connsiteX9" fmla="*/ 55579 w 95277"/>
                    <a:gd name="connsiteY9" fmla="*/ 32378 h 99443"/>
                    <a:gd name="connsiteX10" fmla="*/ 61431 w 95277"/>
                    <a:gd name="connsiteY10" fmla="*/ 14903 h 99443"/>
                    <a:gd name="connsiteX11" fmla="*/ 69748 w 95277"/>
                    <a:gd name="connsiteY11" fmla="*/ 0 h 99443"/>
                    <a:gd name="connsiteX12" fmla="*/ 70666 w 95277"/>
                    <a:gd name="connsiteY12" fmla="*/ 1994 h 99443"/>
                    <a:gd name="connsiteX13" fmla="*/ 66652 w 95277"/>
                    <a:gd name="connsiteY13" fmla="*/ 19469 h 99443"/>
                    <a:gd name="connsiteX14" fmla="*/ 64186 w 95277"/>
                    <a:gd name="connsiteY14" fmla="*/ 37232 h 99443"/>
                    <a:gd name="connsiteX15" fmla="*/ 77436 w 95277"/>
                    <a:gd name="connsiteY15" fmla="*/ 60164 h 99443"/>
                    <a:gd name="connsiteX16" fmla="*/ 90975 w 95277"/>
                    <a:gd name="connsiteY16" fmla="*/ 65911 h 99443"/>
                    <a:gd name="connsiteX17" fmla="*/ 95278 w 95277"/>
                    <a:gd name="connsiteY17" fmla="*/ 81391 h 99443"/>
                    <a:gd name="connsiteX18" fmla="*/ 92497 w 95277"/>
                    <a:gd name="connsiteY18" fmla="*/ 95717 h 99443"/>
                    <a:gd name="connsiteX19" fmla="*/ 90975 w 95277"/>
                    <a:gd name="connsiteY19" fmla="*/ 99443 h 994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95277" h="99443">
                      <a:moveTo>
                        <a:pt x="90975" y="99443"/>
                      </a:moveTo>
                      <a:lnTo>
                        <a:pt x="86042" y="98289"/>
                      </a:lnTo>
                      <a:cubicBezTo>
                        <a:pt x="73107" y="95245"/>
                        <a:pt x="63451" y="89394"/>
                        <a:pt x="57101" y="80814"/>
                      </a:cubicBezTo>
                      <a:cubicBezTo>
                        <a:pt x="54215" y="76983"/>
                        <a:pt x="51749" y="71263"/>
                        <a:pt x="49702" y="63628"/>
                      </a:cubicBezTo>
                      <a:cubicBezTo>
                        <a:pt x="47839" y="66698"/>
                        <a:pt x="44874" y="72234"/>
                        <a:pt x="40781" y="80237"/>
                      </a:cubicBezTo>
                      <a:cubicBezTo>
                        <a:pt x="37501" y="86717"/>
                        <a:pt x="29892" y="91808"/>
                        <a:pt x="18006" y="95429"/>
                      </a:cubicBezTo>
                      <a:cubicBezTo>
                        <a:pt x="13703" y="96767"/>
                        <a:pt x="7852" y="97921"/>
                        <a:pt x="453" y="98866"/>
                      </a:cubicBezTo>
                      <a:cubicBezTo>
                        <a:pt x="-570" y="98105"/>
                        <a:pt x="138" y="96767"/>
                        <a:pt x="2604" y="94851"/>
                      </a:cubicBezTo>
                      <a:lnTo>
                        <a:pt x="19239" y="82231"/>
                      </a:lnTo>
                      <a:cubicBezTo>
                        <a:pt x="36898" y="68849"/>
                        <a:pt x="48994" y="52240"/>
                        <a:pt x="55579" y="32378"/>
                      </a:cubicBezTo>
                      <a:lnTo>
                        <a:pt x="61431" y="14903"/>
                      </a:lnTo>
                      <a:cubicBezTo>
                        <a:pt x="64710" y="4985"/>
                        <a:pt x="67492" y="0"/>
                        <a:pt x="69748" y="0"/>
                      </a:cubicBezTo>
                      <a:cubicBezTo>
                        <a:pt x="70561" y="0"/>
                        <a:pt x="70876" y="682"/>
                        <a:pt x="70666" y="1994"/>
                      </a:cubicBezTo>
                      <a:cubicBezTo>
                        <a:pt x="70457" y="3332"/>
                        <a:pt x="69118" y="9157"/>
                        <a:pt x="66652" y="19469"/>
                      </a:cubicBezTo>
                      <a:cubicBezTo>
                        <a:pt x="64999" y="26343"/>
                        <a:pt x="64186" y="32273"/>
                        <a:pt x="64186" y="37232"/>
                      </a:cubicBezTo>
                      <a:cubicBezTo>
                        <a:pt x="64186" y="46416"/>
                        <a:pt x="68594" y="54051"/>
                        <a:pt x="77436" y="60164"/>
                      </a:cubicBezTo>
                      <a:cubicBezTo>
                        <a:pt x="79902" y="61896"/>
                        <a:pt x="84415" y="63812"/>
                        <a:pt x="90975" y="65911"/>
                      </a:cubicBezTo>
                      <a:cubicBezTo>
                        <a:pt x="93835" y="72024"/>
                        <a:pt x="95278" y="77193"/>
                        <a:pt x="95278" y="81391"/>
                      </a:cubicBezTo>
                      <a:cubicBezTo>
                        <a:pt x="95278" y="86560"/>
                        <a:pt x="94360" y="91335"/>
                        <a:pt x="92497" y="95717"/>
                      </a:cubicBezTo>
                      <a:cubicBezTo>
                        <a:pt x="92313" y="96688"/>
                        <a:pt x="91788" y="97921"/>
                        <a:pt x="90975" y="99443"/>
                      </a:cubicBezTo>
                      <a:close/>
                    </a:path>
                  </a:pathLst>
                </a:custGeom>
                <a:grpFill/>
                <a:ln w="2609"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EFDA6395-4684-E087-C3D8-0E0FB00E272B}"/>
                    </a:ext>
                  </a:extLst>
                </p:cNvPr>
                <p:cNvSpPr/>
                <p:nvPr/>
              </p:nvSpPr>
              <p:spPr>
                <a:xfrm>
                  <a:off x="6302259" y="2970275"/>
                  <a:ext cx="132109" cy="102644"/>
                </a:xfrm>
                <a:custGeom>
                  <a:avLst/>
                  <a:gdLst>
                    <a:gd name="connsiteX0" fmla="*/ 90365 w 132109"/>
                    <a:gd name="connsiteY0" fmla="*/ 18236 h 102644"/>
                    <a:gd name="connsiteX1" fmla="*/ 132110 w 132109"/>
                    <a:gd name="connsiteY1" fmla="*/ 0 h 102644"/>
                    <a:gd name="connsiteX2" fmla="*/ 128909 w 132109"/>
                    <a:gd name="connsiteY2" fmla="*/ 5667 h 102644"/>
                    <a:gd name="connsiteX3" fmla="*/ 129145 w 132109"/>
                    <a:gd name="connsiteY3" fmla="*/ 8029 h 102644"/>
                    <a:gd name="connsiteX4" fmla="*/ 127754 w 132109"/>
                    <a:gd name="connsiteY4" fmla="*/ 8265 h 102644"/>
                    <a:gd name="connsiteX5" fmla="*/ 118098 w 132109"/>
                    <a:gd name="connsiteY5" fmla="*/ 18944 h 102644"/>
                    <a:gd name="connsiteX6" fmla="*/ 91965 w 132109"/>
                    <a:gd name="connsiteY6" fmla="*/ 30489 h 102644"/>
                    <a:gd name="connsiteX7" fmla="*/ 87819 w 132109"/>
                    <a:gd name="connsiteY7" fmla="*/ 32824 h 102644"/>
                    <a:gd name="connsiteX8" fmla="*/ 29229 w 132109"/>
                    <a:gd name="connsiteY8" fmla="*/ 57094 h 102644"/>
                    <a:gd name="connsiteX9" fmla="*/ 22145 w 132109"/>
                    <a:gd name="connsiteY9" fmla="*/ 62211 h 102644"/>
                    <a:gd name="connsiteX10" fmla="*/ 22539 w 132109"/>
                    <a:gd name="connsiteY10" fmla="*/ 79869 h 102644"/>
                    <a:gd name="connsiteX11" fmla="*/ 10312 w 132109"/>
                    <a:gd name="connsiteY11" fmla="*/ 95822 h 102644"/>
                    <a:gd name="connsiteX12" fmla="*/ 0 w 132109"/>
                    <a:gd name="connsiteY12" fmla="*/ 102644 h 102644"/>
                    <a:gd name="connsiteX13" fmla="*/ 13434 w 132109"/>
                    <a:gd name="connsiteY13" fmla="*/ 83910 h 102644"/>
                    <a:gd name="connsiteX14" fmla="*/ 10653 w 132109"/>
                    <a:gd name="connsiteY14" fmla="*/ 68351 h 102644"/>
                    <a:gd name="connsiteX15" fmla="*/ 20964 w 132109"/>
                    <a:gd name="connsiteY15" fmla="*/ 51873 h 102644"/>
                    <a:gd name="connsiteX16" fmla="*/ 90365 w 132109"/>
                    <a:gd name="connsiteY16" fmla="*/ 18236 h 102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2109" h="102644">
                      <a:moveTo>
                        <a:pt x="90365" y="18236"/>
                      </a:moveTo>
                      <a:cubicBezTo>
                        <a:pt x="104769" y="13355"/>
                        <a:pt x="117994" y="5589"/>
                        <a:pt x="132110" y="0"/>
                      </a:cubicBezTo>
                      <a:cubicBezTo>
                        <a:pt x="131139" y="1942"/>
                        <a:pt x="130457" y="4067"/>
                        <a:pt x="128909" y="5667"/>
                      </a:cubicBezTo>
                      <a:cubicBezTo>
                        <a:pt x="128961" y="6271"/>
                        <a:pt x="129066" y="7425"/>
                        <a:pt x="129145" y="8029"/>
                      </a:cubicBezTo>
                      <a:lnTo>
                        <a:pt x="127754" y="8265"/>
                      </a:lnTo>
                      <a:cubicBezTo>
                        <a:pt x="125052" y="12227"/>
                        <a:pt x="122664" y="16819"/>
                        <a:pt x="118098" y="18944"/>
                      </a:cubicBezTo>
                      <a:cubicBezTo>
                        <a:pt x="109335" y="22670"/>
                        <a:pt x="101096" y="27655"/>
                        <a:pt x="91965" y="30489"/>
                      </a:cubicBezTo>
                      <a:cubicBezTo>
                        <a:pt x="90601" y="31250"/>
                        <a:pt x="89210" y="32037"/>
                        <a:pt x="87819" y="32824"/>
                      </a:cubicBezTo>
                      <a:cubicBezTo>
                        <a:pt x="68036" y="40223"/>
                        <a:pt x="48462" y="48331"/>
                        <a:pt x="29229" y="57094"/>
                      </a:cubicBezTo>
                      <a:cubicBezTo>
                        <a:pt x="26684" y="58459"/>
                        <a:pt x="23562" y="59456"/>
                        <a:pt x="22145" y="62211"/>
                      </a:cubicBezTo>
                      <a:cubicBezTo>
                        <a:pt x="22119" y="68062"/>
                        <a:pt x="24402" y="74097"/>
                        <a:pt x="22539" y="79869"/>
                      </a:cubicBezTo>
                      <a:cubicBezTo>
                        <a:pt x="19784" y="86062"/>
                        <a:pt x="14982" y="91047"/>
                        <a:pt x="10312" y="95822"/>
                      </a:cubicBezTo>
                      <a:cubicBezTo>
                        <a:pt x="7294" y="98630"/>
                        <a:pt x="4303" y="102041"/>
                        <a:pt x="0" y="102644"/>
                      </a:cubicBezTo>
                      <a:cubicBezTo>
                        <a:pt x="1522" y="94773"/>
                        <a:pt x="11965" y="91939"/>
                        <a:pt x="13434" y="83910"/>
                      </a:cubicBezTo>
                      <a:cubicBezTo>
                        <a:pt x="13277" y="78584"/>
                        <a:pt x="8869" y="73756"/>
                        <a:pt x="10653" y="68351"/>
                      </a:cubicBezTo>
                      <a:cubicBezTo>
                        <a:pt x="13014" y="62316"/>
                        <a:pt x="16320" y="56465"/>
                        <a:pt x="20964" y="51873"/>
                      </a:cubicBezTo>
                      <a:cubicBezTo>
                        <a:pt x="41509" y="35946"/>
                        <a:pt x="66566" y="27917"/>
                        <a:pt x="90365" y="18236"/>
                      </a:cubicBezTo>
                      <a:close/>
                    </a:path>
                  </a:pathLst>
                </a:custGeom>
                <a:grpFill/>
                <a:ln w="2609"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AA992DCE-6904-FDE8-DDF3-10A1167A2C37}"/>
                    </a:ext>
                  </a:extLst>
                </p:cNvPr>
                <p:cNvSpPr/>
                <p:nvPr/>
              </p:nvSpPr>
              <p:spPr>
                <a:xfrm>
                  <a:off x="7065687" y="3049725"/>
                  <a:ext cx="45680" cy="84246"/>
                </a:xfrm>
                <a:custGeom>
                  <a:avLst/>
                  <a:gdLst>
                    <a:gd name="connsiteX0" fmla="*/ 45681 w 45680"/>
                    <a:gd name="connsiteY0" fmla="*/ 29151 h 84246"/>
                    <a:gd name="connsiteX1" fmla="*/ 34556 w 45680"/>
                    <a:gd name="connsiteY1" fmla="*/ 64861 h 84246"/>
                    <a:gd name="connsiteX2" fmla="*/ 10285 w 45680"/>
                    <a:gd name="connsiteY2" fmla="*/ 81417 h 84246"/>
                    <a:gd name="connsiteX3" fmla="*/ 2860 w 45680"/>
                    <a:gd name="connsiteY3" fmla="*/ 83989 h 84246"/>
                    <a:gd name="connsiteX4" fmla="*/ 0 w 45680"/>
                    <a:gd name="connsiteY4" fmla="*/ 82834 h 84246"/>
                    <a:gd name="connsiteX5" fmla="*/ 289 w 45680"/>
                    <a:gd name="connsiteY5" fmla="*/ 81706 h 84246"/>
                    <a:gd name="connsiteX6" fmla="*/ 6297 w 45680"/>
                    <a:gd name="connsiteY6" fmla="*/ 75697 h 84246"/>
                    <a:gd name="connsiteX7" fmla="*/ 15428 w 45680"/>
                    <a:gd name="connsiteY7" fmla="*/ 67983 h 84246"/>
                    <a:gd name="connsiteX8" fmla="*/ 29990 w 45680"/>
                    <a:gd name="connsiteY8" fmla="*/ 51427 h 84246"/>
                    <a:gd name="connsiteX9" fmla="*/ 17711 w 45680"/>
                    <a:gd name="connsiteY9" fmla="*/ 32299 h 84246"/>
                    <a:gd name="connsiteX10" fmla="*/ 14274 w 45680"/>
                    <a:gd name="connsiteY10" fmla="*/ 28862 h 84246"/>
                    <a:gd name="connsiteX11" fmla="*/ 19128 w 45680"/>
                    <a:gd name="connsiteY11" fmla="*/ 17448 h 84246"/>
                    <a:gd name="connsiteX12" fmla="*/ 25399 w 45680"/>
                    <a:gd name="connsiteY12" fmla="*/ 3437 h 84246"/>
                    <a:gd name="connsiteX13" fmla="*/ 27681 w 45680"/>
                    <a:gd name="connsiteY13" fmla="*/ 577 h 84246"/>
                    <a:gd name="connsiteX14" fmla="*/ 27970 w 45680"/>
                    <a:gd name="connsiteY14" fmla="*/ 0 h 84246"/>
                    <a:gd name="connsiteX15" fmla="*/ 33979 w 45680"/>
                    <a:gd name="connsiteY15" fmla="*/ 5431 h 84246"/>
                    <a:gd name="connsiteX16" fmla="*/ 41981 w 45680"/>
                    <a:gd name="connsiteY16" fmla="*/ 14562 h 84246"/>
                    <a:gd name="connsiteX17" fmla="*/ 45681 w 45680"/>
                    <a:gd name="connsiteY17" fmla="*/ 29151 h 84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5680" h="84246">
                      <a:moveTo>
                        <a:pt x="45681" y="29151"/>
                      </a:moveTo>
                      <a:cubicBezTo>
                        <a:pt x="45681" y="39436"/>
                        <a:pt x="41981" y="51322"/>
                        <a:pt x="34556" y="64861"/>
                      </a:cubicBezTo>
                      <a:cubicBezTo>
                        <a:pt x="30935" y="71525"/>
                        <a:pt x="22854" y="77036"/>
                        <a:pt x="10285" y="81417"/>
                      </a:cubicBezTo>
                      <a:lnTo>
                        <a:pt x="2860" y="83989"/>
                      </a:lnTo>
                      <a:cubicBezTo>
                        <a:pt x="971" y="84566"/>
                        <a:pt x="0" y="84172"/>
                        <a:pt x="0" y="82834"/>
                      </a:cubicBezTo>
                      <a:cubicBezTo>
                        <a:pt x="0" y="82467"/>
                        <a:pt x="105" y="82073"/>
                        <a:pt x="289" y="81706"/>
                      </a:cubicBezTo>
                      <a:cubicBezTo>
                        <a:pt x="1627" y="80000"/>
                        <a:pt x="3621" y="77980"/>
                        <a:pt x="6297" y="75697"/>
                      </a:cubicBezTo>
                      <a:lnTo>
                        <a:pt x="15428" y="67983"/>
                      </a:lnTo>
                      <a:cubicBezTo>
                        <a:pt x="25136" y="59797"/>
                        <a:pt x="29990" y="54287"/>
                        <a:pt x="29990" y="51427"/>
                      </a:cubicBezTo>
                      <a:cubicBezTo>
                        <a:pt x="29990" y="44946"/>
                        <a:pt x="25897" y="38570"/>
                        <a:pt x="17711" y="32299"/>
                      </a:cubicBezTo>
                      <a:cubicBezTo>
                        <a:pt x="15428" y="30594"/>
                        <a:pt x="14274" y="29439"/>
                        <a:pt x="14274" y="28862"/>
                      </a:cubicBezTo>
                      <a:lnTo>
                        <a:pt x="19128" y="17448"/>
                      </a:lnTo>
                      <a:lnTo>
                        <a:pt x="25399" y="3437"/>
                      </a:lnTo>
                      <a:cubicBezTo>
                        <a:pt x="25976" y="2283"/>
                        <a:pt x="26737" y="1338"/>
                        <a:pt x="27681" y="577"/>
                      </a:cubicBezTo>
                      <a:cubicBezTo>
                        <a:pt x="27681" y="394"/>
                        <a:pt x="27786" y="210"/>
                        <a:pt x="27970" y="0"/>
                      </a:cubicBezTo>
                      <a:lnTo>
                        <a:pt x="33979" y="5431"/>
                      </a:lnTo>
                      <a:cubicBezTo>
                        <a:pt x="37967" y="9052"/>
                        <a:pt x="40643" y="12096"/>
                        <a:pt x="41981" y="14562"/>
                      </a:cubicBezTo>
                      <a:cubicBezTo>
                        <a:pt x="44448" y="19128"/>
                        <a:pt x="45681" y="23982"/>
                        <a:pt x="45681" y="29151"/>
                      </a:cubicBezTo>
                      <a:close/>
                    </a:path>
                  </a:pathLst>
                </a:custGeom>
                <a:grpFill/>
                <a:ln w="2609"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0094B376-7B33-2C50-289D-DC655F159356}"/>
                    </a:ext>
                  </a:extLst>
                </p:cNvPr>
                <p:cNvSpPr/>
                <p:nvPr/>
              </p:nvSpPr>
              <p:spPr>
                <a:xfrm>
                  <a:off x="7040472" y="3015064"/>
                  <a:ext cx="29964" cy="105399"/>
                </a:xfrm>
                <a:custGeom>
                  <a:avLst/>
                  <a:gdLst>
                    <a:gd name="connsiteX0" fmla="*/ 25084 w 29964"/>
                    <a:gd name="connsiteY0" fmla="*/ 5982 h 105399"/>
                    <a:gd name="connsiteX1" fmla="*/ 27655 w 29964"/>
                    <a:gd name="connsiteY1" fmla="*/ 1706 h 105399"/>
                    <a:gd name="connsiteX2" fmla="*/ 29098 w 29964"/>
                    <a:gd name="connsiteY2" fmla="*/ 0 h 105399"/>
                    <a:gd name="connsiteX3" fmla="*/ 29964 w 29964"/>
                    <a:gd name="connsiteY3" fmla="*/ 2283 h 105399"/>
                    <a:gd name="connsiteX4" fmla="*/ 28547 w 29964"/>
                    <a:gd name="connsiteY4" fmla="*/ 11991 h 105399"/>
                    <a:gd name="connsiteX5" fmla="*/ 26842 w 29964"/>
                    <a:gd name="connsiteY5" fmla="*/ 27996 h 105399"/>
                    <a:gd name="connsiteX6" fmla="*/ 23693 w 29964"/>
                    <a:gd name="connsiteY6" fmla="*/ 53421 h 105399"/>
                    <a:gd name="connsiteX7" fmla="*/ 16845 w 29964"/>
                    <a:gd name="connsiteY7" fmla="*/ 79423 h 105399"/>
                    <a:gd name="connsiteX8" fmla="*/ 10285 w 29964"/>
                    <a:gd name="connsiteY8" fmla="*/ 93120 h 105399"/>
                    <a:gd name="connsiteX9" fmla="*/ 866 w 29964"/>
                    <a:gd name="connsiteY9" fmla="*/ 105399 h 105399"/>
                    <a:gd name="connsiteX10" fmla="*/ 0 w 29964"/>
                    <a:gd name="connsiteY10" fmla="*/ 103405 h 105399"/>
                    <a:gd name="connsiteX11" fmla="*/ 11125 w 29964"/>
                    <a:gd name="connsiteY11" fmla="*/ 53710 h 105399"/>
                    <a:gd name="connsiteX12" fmla="*/ 13119 w 29964"/>
                    <a:gd name="connsiteY12" fmla="*/ 35710 h 105399"/>
                    <a:gd name="connsiteX13" fmla="*/ 16268 w 29964"/>
                    <a:gd name="connsiteY13" fmla="*/ 26842 h 105399"/>
                    <a:gd name="connsiteX14" fmla="*/ 25084 w 29964"/>
                    <a:gd name="connsiteY14" fmla="*/ 5982 h 105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9964" h="105399">
                      <a:moveTo>
                        <a:pt x="25084" y="5982"/>
                      </a:moveTo>
                      <a:cubicBezTo>
                        <a:pt x="25451" y="5221"/>
                        <a:pt x="26317" y="3805"/>
                        <a:pt x="27655" y="1706"/>
                      </a:cubicBezTo>
                      <a:cubicBezTo>
                        <a:pt x="27839" y="1312"/>
                        <a:pt x="28311" y="761"/>
                        <a:pt x="29098" y="0"/>
                      </a:cubicBezTo>
                      <a:cubicBezTo>
                        <a:pt x="29675" y="971"/>
                        <a:pt x="29964" y="1706"/>
                        <a:pt x="29964" y="2283"/>
                      </a:cubicBezTo>
                      <a:lnTo>
                        <a:pt x="28547" y="11991"/>
                      </a:lnTo>
                      <a:lnTo>
                        <a:pt x="26842" y="27996"/>
                      </a:lnTo>
                      <a:lnTo>
                        <a:pt x="23693" y="53421"/>
                      </a:lnTo>
                      <a:cubicBezTo>
                        <a:pt x="22355" y="63890"/>
                        <a:pt x="20072" y="72549"/>
                        <a:pt x="16845" y="79423"/>
                      </a:cubicBezTo>
                      <a:lnTo>
                        <a:pt x="10285" y="93120"/>
                      </a:lnTo>
                      <a:cubicBezTo>
                        <a:pt x="6297" y="101306"/>
                        <a:pt x="3149" y="105399"/>
                        <a:pt x="866" y="105399"/>
                      </a:cubicBezTo>
                      <a:lnTo>
                        <a:pt x="0" y="103405"/>
                      </a:lnTo>
                      <a:cubicBezTo>
                        <a:pt x="5904" y="83228"/>
                        <a:pt x="9603" y="66671"/>
                        <a:pt x="11125" y="53710"/>
                      </a:cubicBezTo>
                      <a:lnTo>
                        <a:pt x="13119" y="35710"/>
                      </a:lnTo>
                      <a:lnTo>
                        <a:pt x="16268" y="26842"/>
                      </a:lnTo>
                      <a:lnTo>
                        <a:pt x="25084" y="5982"/>
                      </a:lnTo>
                      <a:close/>
                    </a:path>
                  </a:pathLst>
                </a:custGeom>
                <a:grpFill/>
                <a:ln w="2609"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C6DB992F-B365-55DE-7B06-36F17F002FEB}"/>
                    </a:ext>
                  </a:extLst>
                </p:cNvPr>
                <p:cNvSpPr/>
                <p:nvPr/>
              </p:nvSpPr>
              <p:spPr>
                <a:xfrm>
                  <a:off x="7019245" y="3008189"/>
                  <a:ext cx="17133" cy="55415"/>
                </a:xfrm>
                <a:custGeom>
                  <a:avLst/>
                  <a:gdLst>
                    <a:gd name="connsiteX0" fmla="*/ 26 w 17133"/>
                    <a:gd name="connsiteY0" fmla="*/ 43713 h 55415"/>
                    <a:gd name="connsiteX1" fmla="*/ 4014 w 17133"/>
                    <a:gd name="connsiteY1" fmla="*/ 36288 h 55415"/>
                    <a:gd name="connsiteX2" fmla="*/ 4014 w 17133"/>
                    <a:gd name="connsiteY2" fmla="*/ 33139 h 55415"/>
                    <a:gd name="connsiteX3" fmla="*/ 3726 w 17133"/>
                    <a:gd name="connsiteY3" fmla="*/ 29151 h 55415"/>
                    <a:gd name="connsiteX4" fmla="*/ 3726 w 17133"/>
                    <a:gd name="connsiteY4" fmla="*/ 23719 h 55415"/>
                    <a:gd name="connsiteX5" fmla="*/ 10285 w 17133"/>
                    <a:gd name="connsiteY5" fmla="*/ 9997 h 55415"/>
                    <a:gd name="connsiteX6" fmla="*/ 15140 w 17133"/>
                    <a:gd name="connsiteY6" fmla="*/ 1417 h 55415"/>
                    <a:gd name="connsiteX7" fmla="*/ 16556 w 17133"/>
                    <a:gd name="connsiteY7" fmla="*/ 0 h 55415"/>
                    <a:gd name="connsiteX8" fmla="*/ 17134 w 17133"/>
                    <a:gd name="connsiteY8" fmla="*/ 5431 h 55415"/>
                    <a:gd name="connsiteX9" fmla="*/ 17134 w 17133"/>
                    <a:gd name="connsiteY9" fmla="*/ 12279 h 55415"/>
                    <a:gd name="connsiteX10" fmla="*/ 16425 w 17133"/>
                    <a:gd name="connsiteY10" fmla="*/ 23431 h 55415"/>
                    <a:gd name="connsiteX11" fmla="*/ 10705 w 17133"/>
                    <a:gd name="connsiteY11" fmla="*/ 40564 h 55415"/>
                    <a:gd name="connsiteX12" fmla="*/ 0 w 17133"/>
                    <a:gd name="connsiteY12" fmla="*/ 55415 h 55415"/>
                    <a:gd name="connsiteX13" fmla="*/ 0 w 17133"/>
                    <a:gd name="connsiteY13" fmla="*/ 43713 h 55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133" h="55415">
                      <a:moveTo>
                        <a:pt x="26" y="43713"/>
                      </a:moveTo>
                      <a:cubicBezTo>
                        <a:pt x="2676" y="42008"/>
                        <a:pt x="4014" y="39541"/>
                        <a:pt x="4014" y="36288"/>
                      </a:cubicBezTo>
                      <a:lnTo>
                        <a:pt x="4014" y="33139"/>
                      </a:lnTo>
                      <a:cubicBezTo>
                        <a:pt x="3831" y="31617"/>
                        <a:pt x="3726" y="30279"/>
                        <a:pt x="3726" y="29151"/>
                      </a:cubicBezTo>
                      <a:lnTo>
                        <a:pt x="3726" y="23719"/>
                      </a:lnTo>
                      <a:cubicBezTo>
                        <a:pt x="5248" y="19705"/>
                        <a:pt x="7452" y="15140"/>
                        <a:pt x="10285" y="9997"/>
                      </a:cubicBezTo>
                      <a:lnTo>
                        <a:pt x="15140" y="1417"/>
                      </a:lnTo>
                      <a:cubicBezTo>
                        <a:pt x="15323" y="1050"/>
                        <a:pt x="15795" y="551"/>
                        <a:pt x="16556" y="0"/>
                      </a:cubicBezTo>
                      <a:cubicBezTo>
                        <a:pt x="16950" y="0"/>
                        <a:pt x="17134" y="1810"/>
                        <a:pt x="17134" y="5431"/>
                      </a:cubicBezTo>
                      <a:lnTo>
                        <a:pt x="17134" y="12279"/>
                      </a:lnTo>
                      <a:cubicBezTo>
                        <a:pt x="17134" y="14746"/>
                        <a:pt x="16897" y="18472"/>
                        <a:pt x="16425" y="23431"/>
                      </a:cubicBezTo>
                      <a:cubicBezTo>
                        <a:pt x="15953" y="28390"/>
                        <a:pt x="14037" y="34110"/>
                        <a:pt x="10705" y="40564"/>
                      </a:cubicBezTo>
                      <a:cubicBezTo>
                        <a:pt x="7373" y="47045"/>
                        <a:pt x="3805" y="51978"/>
                        <a:pt x="0" y="55415"/>
                      </a:cubicBezTo>
                      <a:lnTo>
                        <a:pt x="0" y="43713"/>
                      </a:lnTo>
                      <a:close/>
                    </a:path>
                  </a:pathLst>
                </a:custGeom>
                <a:grpFill/>
                <a:ln w="2609"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FB60A3F7-DFD0-5F91-9027-C5D92E29A728}"/>
                    </a:ext>
                  </a:extLst>
                </p:cNvPr>
                <p:cNvSpPr/>
                <p:nvPr/>
              </p:nvSpPr>
              <p:spPr>
                <a:xfrm>
                  <a:off x="6926729" y="3051378"/>
                  <a:ext cx="92542" cy="48829"/>
                </a:xfrm>
                <a:custGeom>
                  <a:avLst/>
                  <a:gdLst>
                    <a:gd name="connsiteX0" fmla="*/ 83674 w 92542"/>
                    <a:gd name="connsiteY0" fmla="*/ 18577 h 48829"/>
                    <a:gd name="connsiteX1" fmla="*/ 74832 w 92542"/>
                    <a:gd name="connsiteY1" fmla="*/ 24848 h 48829"/>
                    <a:gd name="connsiteX2" fmla="*/ 69978 w 92542"/>
                    <a:gd name="connsiteY2" fmla="*/ 26842 h 48829"/>
                    <a:gd name="connsiteX3" fmla="*/ 64258 w 92542"/>
                    <a:gd name="connsiteY3" fmla="*/ 31407 h 48829"/>
                    <a:gd name="connsiteX4" fmla="*/ 55704 w 92542"/>
                    <a:gd name="connsiteY4" fmla="*/ 36261 h 48829"/>
                    <a:gd name="connsiteX5" fmla="*/ 49984 w 92542"/>
                    <a:gd name="connsiteY5" fmla="*/ 41693 h 48829"/>
                    <a:gd name="connsiteX6" fmla="*/ 38570 w 92542"/>
                    <a:gd name="connsiteY6" fmla="*/ 48829 h 48829"/>
                    <a:gd name="connsiteX7" fmla="*/ 32299 w 92542"/>
                    <a:gd name="connsiteY7" fmla="*/ 46258 h 48829"/>
                    <a:gd name="connsiteX8" fmla="*/ 28285 w 92542"/>
                    <a:gd name="connsiteY8" fmla="*/ 45392 h 48829"/>
                    <a:gd name="connsiteX9" fmla="*/ 0 w 92542"/>
                    <a:gd name="connsiteY9" fmla="*/ 23405 h 48829"/>
                    <a:gd name="connsiteX10" fmla="*/ 21699 w 92542"/>
                    <a:gd name="connsiteY10" fmla="*/ 27970 h 48829"/>
                    <a:gd name="connsiteX11" fmla="*/ 29990 w 92542"/>
                    <a:gd name="connsiteY11" fmla="*/ 30253 h 48829"/>
                    <a:gd name="connsiteX12" fmla="*/ 42270 w 92542"/>
                    <a:gd name="connsiteY12" fmla="*/ 32824 h 48829"/>
                    <a:gd name="connsiteX13" fmla="*/ 52267 w 92542"/>
                    <a:gd name="connsiteY13" fmla="*/ 24821 h 48829"/>
                    <a:gd name="connsiteX14" fmla="*/ 57698 w 92542"/>
                    <a:gd name="connsiteY14" fmla="*/ 17973 h 48829"/>
                    <a:gd name="connsiteX15" fmla="*/ 60269 w 92542"/>
                    <a:gd name="connsiteY15" fmla="*/ 17685 h 48829"/>
                    <a:gd name="connsiteX16" fmla="*/ 62263 w 92542"/>
                    <a:gd name="connsiteY16" fmla="*/ 18262 h 48829"/>
                    <a:gd name="connsiteX17" fmla="*/ 64546 w 92542"/>
                    <a:gd name="connsiteY17" fmla="*/ 17973 h 48829"/>
                    <a:gd name="connsiteX18" fmla="*/ 67983 w 92542"/>
                    <a:gd name="connsiteY18" fmla="*/ 15691 h 48829"/>
                    <a:gd name="connsiteX19" fmla="*/ 74254 w 92542"/>
                    <a:gd name="connsiteY19" fmla="*/ 8265 h 48829"/>
                    <a:gd name="connsiteX20" fmla="*/ 79108 w 92542"/>
                    <a:gd name="connsiteY20" fmla="*/ 9420 h 48829"/>
                    <a:gd name="connsiteX21" fmla="*/ 84251 w 92542"/>
                    <a:gd name="connsiteY21" fmla="*/ 4277 h 48829"/>
                    <a:gd name="connsiteX22" fmla="*/ 87400 w 92542"/>
                    <a:gd name="connsiteY22" fmla="*/ 0 h 48829"/>
                    <a:gd name="connsiteX23" fmla="*/ 91126 w 92542"/>
                    <a:gd name="connsiteY23" fmla="*/ 1154 h 48829"/>
                    <a:gd name="connsiteX24" fmla="*/ 92542 w 92542"/>
                    <a:gd name="connsiteY24" fmla="*/ 577 h 48829"/>
                    <a:gd name="connsiteX25" fmla="*/ 92542 w 92542"/>
                    <a:gd name="connsiteY25" fmla="*/ 12280 h 48829"/>
                    <a:gd name="connsiteX26" fmla="*/ 83674 w 92542"/>
                    <a:gd name="connsiteY26" fmla="*/ 18577 h 48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92542" h="48829">
                      <a:moveTo>
                        <a:pt x="83674" y="18577"/>
                      </a:moveTo>
                      <a:cubicBezTo>
                        <a:pt x="79869" y="21253"/>
                        <a:pt x="76904" y="23326"/>
                        <a:pt x="74832" y="24848"/>
                      </a:cubicBezTo>
                      <a:lnTo>
                        <a:pt x="69978" y="26842"/>
                      </a:lnTo>
                      <a:lnTo>
                        <a:pt x="64258" y="31407"/>
                      </a:lnTo>
                      <a:lnTo>
                        <a:pt x="55704" y="36261"/>
                      </a:lnTo>
                      <a:cubicBezTo>
                        <a:pt x="54733" y="36839"/>
                        <a:pt x="52844" y="38649"/>
                        <a:pt x="49984" y="41693"/>
                      </a:cubicBezTo>
                      <a:cubicBezTo>
                        <a:pt x="45602" y="46442"/>
                        <a:pt x="41798" y="48829"/>
                        <a:pt x="38570" y="48829"/>
                      </a:cubicBezTo>
                      <a:cubicBezTo>
                        <a:pt x="38177" y="48829"/>
                        <a:pt x="36104" y="47964"/>
                        <a:pt x="32299" y="46258"/>
                      </a:cubicBezTo>
                      <a:cubicBezTo>
                        <a:pt x="30961" y="45681"/>
                        <a:pt x="29623" y="45392"/>
                        <a:pt x="28285" y="45392"/>
                      </a:cubicBezTo>
                      <a:lnTo>
                        <a:pt x="0" y="23405"/>
                      </a:lnTo>
                      <a:lnTo>
                        <a:pt x="21699" y="27970"/>
                      </a:lnTo>
                      <a:cubicBezTo>
                        <a:pt x="25504" y="28731"/>
                        <a:pt x="28259" y="29492"/>
                        <a:pt x="29990" y="30253"/>
                      </a:cubicBezTo>
                      <a:cubicBezTo>
                        <a:pt x="35500" y="31958"/>
                        <a:pt x="39594" y="32824"/>
                        <a:pt x="42270" y="32824"/>
                      </a:cubicBezTo>
                      <a:cubicBezTo>
                        <a:pt x="44553" y="32824"/>
                        <a:pt x="47885" y="30174"/>
                        <a:pt x="52267" y="24821"/>
                      </a:cubicBezTo>
                      <a:cubicBezTo>
                        <a:pt x="54943" y="21594"/>
                        <a:pt x="56753" y="19311"/>
                        <a:pt x="57698" y="17973"/>
                      </a:cubicBezTo>
                      <a:cubicBezTo>
                        <a:pt x="58275" y="17606"/>
                        <a:pt x="59115" y="17501"/>
                        <a:pt x="60269" y="17685"/>
                      </a:cubicBezTo>
                      <a:cubicBezTo>
                        <a:pt x="61214" y="18078"/>
                        <a:pt x="61896" y="18262"/>
                        <a:pt x="62263" y="18262"/>
                      </a:cubicBezTo>
                      <a:lnTo>
                        <a:pt x="64546" y="17973"/>
                      </a:lnTo>
                      <a:cubicBezTo>
                        <a:pt x="65884" y="17606"/>
                        <a:pt x="67013" y="16845"/>
                        <a:pt x="67983" y="15691"/>
                      </a:cubicBezTo>
                      <a:cubicBezTo>
                        <a:pt x="71421" y="10941"/>
                        <a:pt x="73493" y="8449"/>
                        <a:pt x="74254" y="8265"/>
                      </a:cubicBezTo>
                      <a:cubicBezTo>
                        <a:pt x="75776" y="8659"/>
                        <a:pt x="77403" y="9026"/>
                        <a:pt x="79108" y="9420"/>
                      </a:cubicBezTo>
                      <a:cubicBezTo>
                        <a:pt x="80053" y="9236"/>
                        <a:pt x="81785" y="7530"/>
                        <a:pt x="84251" y="4277"/>
                      </a:cubicBezTo>
                      <a:lnTo>
                        <a:pt x="87400" y="0"/>
                      </a:lnTo>
                      <a:cubicBezTo>
                        <a:pt x="88344" y="0"/>
                        <a:pt x="89577" y="394"/>
                        <a:pt x="91126" y="1154"/>
                      </a:cubicBezTo>
                      <a:lnTo>
                        <a:pt x="92542" y="577"/>
                      </a:lnTo>
                      <a:lnTo>
                        <a:pt x="92542" y="12280"/>
                      </a:lnTo>
                      <a:cubicBezTo>
                        <a:pt x="88712" y="15349"/>
                        <a:pt x="85747" y="17449"/>
                        <a:pt x="83674" y="18577"/>
                      </a:cubicBezTo>
                      <a:close/>
                    </a:path>
                  </a:pathLst>
                </a:custGeom>
                <a:grpFill/>
                <a:ln w="2609"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6582E919-825B-B475-2959-47D62C9B1C0D}"/>
                    </a:ext>
                  </a:extLst>
                </p:cNvPr>
                <p:cNvSpPr/>
                <p:nvPr/>
              </p:nvSpPr>
              <p:spPr>
                <a:xfrm>
                  <a:off x="6895821" y="2919189"/>
                  <a:ext cx="147642" cy="230240"/>
                </a:xfrm>
                <a:custGeom>
                  <a:avLst/>
                  <a:gdLst>
                    <a:gd name="connsiteX0" fmla="*/ 59403 w 147642"/>
                    <a:gd name="connsiteY0" fmla="*/ 177686 h 230240"/>
                    <a:gd name="connsiteX1" fmla="*/ 56544 w 147642"/>
                    <a:gd name="connsiteY1" fmla="*/ 184245 h 230240"/>
                    <a:gd name="connsiteX2" fmla="*/ 53972 w 147642"/>
                    <a:gd name="connsiteY2" fmla="*/ 192825 h 230240"/>
                    <a:gd name="connsiteX3" fmla="*/ 44264 w 147642"/>
                    <a:gd name="connsiteY3" fmla="*/ 215390 h 230240"/>
                    <a:gd name="connsiteX4" fmla="*/ 20282 w 147642"/>
                    <a:gd name="connsiteY4" fmla="*/ 230241 h 230240"/>
                    <a:gd name="connsiteX5" fmla="*/ 0 w 147642"/>
                    <a:gd name="connsiteY5" fmla="*/ 192825 h 230240"/>
                    <a:gd name="connsiteX6" fmla="*/ 7714 w 147642"/>
                    <a:gd name="connsiteY6" fmla="*/ 135704 h 230240"/>
                    <a:gd name="connsiteX7" fmla="*/ 11991 w 147642"/>
                    <a:gd name="connsiteY7" fmla="*/ 112274 h 230240"/>
                    <a:gd name="connsiteX8" fmla="*/ 15979 w 147642"/>
                    <a:gd name="connsiteY8" fmla="*/ 96557 h 230240"/>
                    <a:gd name="connsiteX9" fmla="*/ 25399 w 147642"/>
                    <a:gd name="connsiteY9" fmla="*/ 76852 h 230240"/>
                    <a:gd name="connsiteX10" fmla="*/ 26816 w 147642"/>
                    <a:gd name="connsiteY10" fmla="*/ 76275 h 230240"/>
                    <a:gd name="connsiteX11" fmla="*/ 27104 w 147642"/>
                    <a:gd name="connsiteY11" fmla="*/ 78557 h 230240"/>
                    <a:gd name="connsiteX12" fmla="*/ 25950 w 147642"/>
                    <a:gd name="connsiteY12" fmla="*/ 85983 h 230240"/>
                    <a:gd name="connsiteX13" fmla="*/ 19941 w 147642"/>
                    <a:gd name="connsiteY13" fmla="*/ 127098 h 230240"/>
                    <a:gd name="connsiteX14" fmla="*/ 15953 w 147642"/>
                    <a:gd name="connsiteY14" fmla="*/ 155094 h 230240"/>
                    <a:gd name="connsiteX15" fmla="*/ 41955 w 147642"/>
                    <a:gd name="connsiteY15" fmla="*/ 127387 h 230240"/>
                    <a:gd name="connsiteX16" fmla="*/ 92516 w 147642"/>
                    <a:gd name="connsiteY16" fmla="*/ 69400 h 230240"/>
                    <a:gd name="connsiteX17" fmla="*/ 113087 w 147642"/>
                    <a:gd name="connsiteY17" fmla="*/ 45969 h 230240"/>
                    <a:gd name="connsiteX18" fmla="*/ 144494 w 147642"/>
                    <a:gd name="connsiteY18" fmla="*/ 3700 h 230240"/>
                    <a:gd name="connsiteX19" fmla="*/ 147066 w 147642"/>
                    <a:gd name="connsiteY19" fmla="*/ 0 h 230240"/>
                    <a:gd name="connsiteX20" fmla="*/ 147643 w 147642"/>
                    <a:gd name="connsiteY20" fmla="*/ 2283 h 230240"/>
                    <a:gd name="connsiteX21" fmla="*/ 145071 w 147642"/>
                    <a:gd name="connsiteY21" fmla="*/ 11702 h 230240"/>
                    <a:gd name="connsiteX22" fmla="*/ 98813 w 147642"/>
                    <a:gd name="connsiteY22" fmla="*/ 78242 h 230240"/>
                    <a:gd name="connsiteX23" fmla="*/ 83385 w 147642"/>
                    <a:gd name="connsiteY23" fmla="*/ 95376 h 230240"/>
                    <a:gd name="connsiteX24" fmla="*/ 63969 w 147642"/>
                    <a:gd name="connsiteY24" fmla="*/ 117941 h 230240"/>
                    <a:gd name="connsiteX25" fmla="*/ 46835 w 147642"/>
                    <a:gd name="connsiteY25" fmla="*/ 137935 h 230240"/>
                    <a:gd name="connsiteX26" fmla="*/ 31119 w 147642"/>
                    <a:gd name="connsiteY26" fmla="*/ 155645 h 230240"/>
                    <a:gd name="connsiteX27" fmla="*/ 57383 w 147642"/>
                    <a:gd name="connsiteY27" fmla="*/ 174222 h 230240"/>
                    <a:gd name="connsiteX28" fmla="*/ 59403 w 147642"/>
                    <a:gd name="connsiteY28" fmla="*/ 177686 h 230240"/>
                    <a:gd name="connsiteX29" fmla="*/ 49695 w 147642"/>
                    <a:gd name="connsiteY29" fmla="*/ 179417 h 230240"/>
                    <a:gd name="connsiteX30" fmla="*/ 26553 w 147642"/>
                    <a:gd name="connsiteY30" fmla="*/ 168843 h 230240"/>
                    <a:gd name="connsiteX31" fmla="*/ 19416 w 147642"/>
                    <a:gd name="connsiteY31" fmla="*/ 169709 h 230240"/>
                    <a:gd name="connsiteX32" fmla="*/ 13696 w 147642"/>
                    <a:gd name="connsiteY32" fmla="*/ 181123 h 230240"/>
                    <a:gd name="connsiteX33" fmla="*/ 28259 w 147642"/>
                    <a:gd name="connsiteY33" fmla="*/ 198545 h 230240"/>
                    <a:gd name="connsiteX34" fmla="*/ 43110 w 147642"/>
                    <a:gd name="connsiteY34" fmla="*/ 192982 h 230240"/>
                    <a:gd name="connsiteX35" fmla="*/ 49695 w 147642"/>
                    <a:gd name="connsiteY35" fmla="*/ 179417 h 230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47642" h="230240">
                      <a:moveTo>
                        <a:pt x="59403" y="177686"/>
                      </a:moveTo>
                      <a:cubicBezTo>
                        <a:pt x="58826" y="177686"/>
                        <a:pt x="57882" y="179890"/>
                        <a:pt x="56544" y="184245"/>
                      </a:cubicBezTo>
                      <a:cubicBezTo>
                        <a:pt x="56150" y="185767"/>
                        <a:pt x="55310" y="188627"/>
                        <a:pt x="53972" y="192825"/>
                      </a:cubicBezTo>
                      <a:cubicBezTo>
                        <a:pt x="49774" y="204239"/>
                        <a:pt x="46547" y="211769"/>
                        <a:pt x="44264" y="215390"/>
                      </a:cubicBezTo>
                      <a:cubicBezTo>
                        <a:pt x="37993" y="225282"/>
                        <a:pt x="29990" y="230241"/>
                        <a:pt x="20282" y="230241"/>
                      </a:cubicBezTo>
                      <a:cubicBezTo>
                        <a:pt x="6770" y="230241"/>
                        <a:pt x="0" y="217778"/>
                        <a:pt x="0" y="192825"/>
                      </a:cubicBezTo>
                      <a:cubicBezTo>
                        <a:pt x="0" y="182933"/>
                        <a:pt x="2571" y="163884"/>
                        <a:pt x="7714" y="135704"/>
                      </a:cubicBezTo>
                      <a:lnTo>
                        <a:pt x="11991" y="112274"/>
                      </a:lnTo>
                      <a:cubicBezTo>
                        <a:pt x="13513" y="104271"/>
                        <a:pt x="14851" y="99049"/>
                        <a:pt x="15979" y="96557"/>
                      </a:cubicBezTo>
                      <a:lnTo>
                        <a:pt x="25399" y="76852"/>
                      </a:lnTo>
                      <a:cubicBezTo>
                        <a:pt x="26160" y="76275"/>
                        <a:pt x="26632" y="76091"/>
                        <a:pt x="26816" y="76275"/>
                      </a:cubicBezTo>
                      <a:cubicBezTo>
                        <a:pt x="26999" y="76668"/>
                        <a:pt x="27104" y="77403"/>
                        <a:pt x="27104" y="78557"/>
                      </a:cubicBezTo>
                      <a:cubicBezTo>
                        <a:pt x="27104" y="81234"/>
                        <a:pt x="26737" y="83700"/>
                        <a:pt x="25950" y="85983"/>
                      </a:cubicBezTo>
                      <a:cubicBezTo>
                        <a:pt x="25950" y="87137"/>
                        <a:pt x="23956" y="100834"/>
                        <a:pt x="19941" y="127098"/>
                      </a:cubicBezTo>
                      <a:cubicBezTo>
                        <a:pt x="17658" y="141582"/>
                        <a:pt x="16320" y="150896"/>
                        <a:pt x="15953" y="155094"/>
                      </a:cubicBezTo>
                      <a:cubicBezTo>
                        <a:pt x="17107" y="155094"/>
                        <a:pt x="25766" y="145859"/>
                        <a:pt x="41955" y="127387"/>
                      </a:cubicBezTo>
                      <a:lnTo>
                        <a:pt x="92516" y="69400"/>
                      </a:lnTo>
                      <a:cubicBezTo>
                        <a:pt x="96504" y="64835"/>
                        <a:pt x="103379" y="57016"/>
                        <a:pt x="113087" y="45969"/>
                      </a:cubicBezTo>
                      <a:cubicBezTo>
                        <a:pt x="125655" y="31302"/>
                        <a:pt x="136124" y="17212"/>
                        <a:pt x="144494" y="3700"/>
                      </a:cubicBezTo>
                      <a:cubicBezTo>
                        <a:pt x="145649" y="1233"/>
                        <a:pt x="146488" y="0"/>
                        <a:pt x="147066" y="0"/>
                      </a:cubicBezTo>
                      <a:lnTo>
                        <a:pt x="147643" y="2283"/>
                      </a:lnTo>
                      <a:cubicBezTo>
                        <a:pt x="146488" y="6664"/>
                        <a:pt x="145649" y="9813"/>
                        <a:pt x="145071" y="11702"/>
                      </a:cubicBezTo>
                      <a:cubicBezTo>
                        <a:pt x="139535" y="27130"/>
                        <a:pt x="124133" y="49302"/>
                        <a:pt x="98813" y="78242"/>
                      </a:cubicBezTo>
                      <a:cubicBezTo>
                        <a:pt x="96347" y="80919"/>
                        <a:pt x="91204" y="86612"/>
                        <a:pt x="83385" y="95376"/>
                      </a:cubicBezTo>
                      <a:cubicBezTo>
                        <a:pt x="81863" y="96898"/>
                        <a:pt x="75383" y="104428"/>
                        <a:pt x="63969" y="117941"/>
                      </a:cubicBezTo>
                      <a:lnTo>
                        <a:pt x="46835" y="137935"/>
                      </a:lnTo>
                      <a:lnTo>
                        <a:pt x="31119" y="155645"/>
                      </a:lnTo>
                      <a:cubicBezTo>
                        <a:pt x="42532" y="158899"/>
                        <a:pt x="51296" y="165065"/>
                        <a:pt x="57383" y="174222"/>
                      </a:cubicBezTo>
                      <a:cubicBezTo>
                        <a:pt x="57777" y="175036"/>
                        <a:pt x="58459" y="176190"/>
                        <a:pt x="59403" y="177686"/>
                      </a:cubicBezTo>
                      <a:close/>
                      <a:moveTo>
                        <a:pt x="49695" y="179417"/>
                      </a:moveTo>
                      <a:cubicBezTo>
                        <a:pt x="49695" y="172385"/>
                        <a:pt x="41981" y="168843"/>
                        <a:pt x="26553" y="168843"/>
                      </a:cubicBezTo>
                      <a:cubicBezTo>
                        <a:pt x="22932" y="168843"/>
                        <a:pt x="20545" y="169132"/>
                        <a:pt x="19416" y="169709"/>
                      </a:cubicBezTo>
                      <a:cubicBezTo>
                        <a:pt x="15612" y="171415"/>
                        <a:pt x="13696" y="175219"/>
                        <a:pt x="13696" y="181123"/>
                      </a:cubicBezTo>
                      <a:cubicBezTo>
                        <a:pt x="13696" y="192746"/>
                        <a:pt x="18550" y="198545"/>
                        <a:pt x="28259" y="198545"/>
                      </a:cubicBezTo>
                      <a:cubicBezTo>
                        <a:pt x="33769" y="198545"/>
                        <a:pt x="38728" y="196682"/>
                        <a:pt x="43110" y="192982"/>
                      </a:cubicBezTo>
                      <a:cubicBezTo>
                        <a:pt x="47518" y="189257"/>
                        <a:pt x="49695" y="184744"/>
                        <a:pt x="49695" y="179417"/>
                      </a:cubicBezTo>
                      <a:close/>
                    </a:path>
                  </a:pathLst>
                </a:custGeom>
                <a:grpFill/>
                <a:ln w="2609"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4BC9A72B-B835-AAE9-FF20-C3E853C30496}"/>
                    </a:ext>
                  </a:extLst>
                </p:cNvPr>
                <p:cNvSpPr/>
                <p:nvPr/>
              </p:nvSpPr>
              <p:spPr>
                <a:xfrm>
                  <a:off x="6980570" y="2941282"/>
                  <a:ext cx="34009" cy="44290"/>
                </a:xfrm>
                <a:custGeom>
                  <a:avLst/>
                  <a:gdLst>
                    <a:gd name="connsiteX0" fmla="*/ 23693 w 34009"/>
                    <a:gd name="connsiteY0" fmla="*/ 15743 h 44290"/>
                    <a:gd name="connsiteX1" fmla="*/ 12279 w 34009"/>
                    <a:gd name="connsiteY1" fmla="*/ 32299 h 44290"/>
                    <a:gd name="connsiteX2" fmla="*/ 0 w 34009"/>
                    <a:gd name="connsiteY2" fmla="*/ 44290 h 44290"/>
                    <a:gd name="connsiteX3" fmla="*/ 7714 w 34009"/>
                    <a:gd name="connsiteY3" fmla="*/ 30856 h 44290"/>
                    <a:gd name="connsiteX4" fmla="*/ 34005 w 34009"/>
                    <a:gd name="connsiteY4" fmla="*/ 0 h 44290"/>
                    <a:gd name="connsiteX5" fmla="*/ 23693 w 34009"/>
                    <a:gd name="connsiteY5" fmla="*/ 15743 h 44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009" h="44290">
                      <a:moveTo>
                        <a:pt x="23693" y="15743"/>
                      </a:moveTo>
                      <a:cubicBezTo>
                        <a:pt x="16635" y="26212"/>
                        <a:pt x="12830" y="31748"/>
                        <a:pt x="12279" y="32299"/>
                      </a:cubicBezTo>
                      <a:cubicBezTo>
                        <a:pt x="7530" y="37048"/>
                        <a:pt x="3411" y="41063"/>
                        <a:pt x="0" y="44290"/>
                      </a:cubicBezTo>
                      <a:cubicBezTo>
                        <a:pt x="1889" y="38964"/>
                        <a:pt x="4460" y="34477"/>
                        <a:pt x="7714" y="30856"/>
                      </a:cubicBezTo>
                      <a:cubicBezTo>
                        <a:pt x="21804" y="15061"/>
                        <a:pt x="30568" y="4775"/>
                        <a:pt x="34005" y="0"/>
                      </a:cubicBezTo>
                      <a:cubicBezTo>
                        <a:pt x="34162" y="26"/>
                        <a:pt x="30725" y="5274"/>
                        <a:pt x="23693" y="15743"/>
                      </a:cubicBezTo>
                      <a:close/>
                    </a:path>
                  </a:pathLst>
                </a:custGeom>
                <a:grpFill/>
                <a:ln w="2609"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660C3972-B23B-22D3-510C-E9B4A17916E8}"/>
                    </a:ext>
                  </a:extLst>
                </p:cNvPr>
                <p:cNvSpPr/>
                <p:nvPr/>
              </p:nvSpPr>
              <p:spPr>
                <a:xfrm>
                  <a:off x="6835263" y="3064602"/>
                  <a:ext cx="39698" cy="71709"/>
                </a:xfrm>
                <a:custGeom>
                  <a:avLst/>
                  <a:gdLst>
                    <a:gd name="connsiteX0" fmla="*/ 39699 w 39698"/>
                    <a:gd name="connsiteY0" fmla="*/ 25162 h 71709"/>
                    <a:gd name="connsiteX1" fmla="*/ 32562 w 39698"/>
                    <a:gd name="connsiteY1" fmla="*/ 52004 h 71709"/>
                    <a:gd name="connsiteX2" fmla="*/ 10285 w 39698"/>
                    <a:gd name="connsiteY2" fmla="*/ 71709 h 71709"/>
                    <a:gd name="connsiteX3" fmla="*/ 0 w 39698"/>
                    <a:gd name="connsiteY3" fmla="*/ 59141 h 71709"/>
                    <a:gd name="connsiteX4" fmla="*/ 1417 w 39698"/>
                    <a:gd name="connsiteY4" fmla="*/ 50010 h 71709"/>
                    <a:gd name="connsiteX5" fmla="*/ 5982 w 39698"/>
                    <a:gd name="connsiteY5" fmla="*/ 40302 h 71709"/>
                    <a:gd name="connsiteX6" fmla="*/ 10259 w 39698"/>
                    <a:gd name="connsiteY6" fmla="*/ 32877 h 71709"/>
                    <a:gd name="connsiteX7" fmla="*/ 8265 w 39698"/>
                    <a:gd name="connsiteY7" fmla="*/ 32011 h 71709"/>
                    <a:gd name="connsiteX8" fmla="*/ 7399 w 39698"/>
                    <a:gd name="connsiteY8" fmla="*/ 32011 h 71709"/>
                    <a:gd name="connsiteX9" fmla="*/ 9105 w 39698"/>
                    <a:gd name="connsiteY9" fmla="*/ 26291 h 71709"/>
                    <a:gd name="connsiteX10" fmla="*/ 19101 w 39698"/>
                    <a:gd name="connsiteY10" fmla="*/ 3437 h 71709"/>
                    <a:gd name="connsiteX11" fmla="*/ 22250 w 39698"/>
                    <a:gd name="connsiteY11" fmla="*/ 0 h 71709"/>
                    <a:gd name="connsiteX12" fmla="*/ 31381 w 39698"/>
                    <a:gd name="connsiteY12" fmla="*/ 4854 h 71709"/>
                    <a:gd name="connsiteX13" fmla="*/ 39699 w 39698"/>
                    <a:gd name="connsiteY13" fmla="*/ 25162 h 71709"/>
                    <a:gd name="connsiteX14" fmla="*/ 26291 w 39698"/>
                    <a:gd name="connsiteY14" fmla="*/ 47150 h 71709"/>
                    <a:gd name="connsiteX15" fmla="*/ 19443 w 39698"/>
                    <a:gd name="connsiteY15" fmla="*/ 37442 h 71709"/>
                    <a:gd name="connsiteX16" fmla="*/ 15166 w 39698"/>
                    <a:gd name="connsiteY16" fmla="*/ 36025 h 71709"/>
                    <a:gd name="connsiteX17" fmla="*/ 10600 w 39698"/>
                    <a:gd name="connsiteY17" fmla="*/ 41299 h 71709"/>
                    <a:gd name="connsiteX18" fmla="*/ 7740 w 39698"/>
                    <a:gd name="connsiteY18" fmla="*/ 48856 h 71709"/>
                    <a:gd name="connsiteX19" fmla="*/ 15166 w 39698"/>
                    <a:gd name="connsiteY19" fmla="*/ 55153 h 71709"/>
                    <a:gd name="connsiteX20" fmla="*/ 22460 w 39698"/>
                    <a:gd name="connsiteY20" fmla="*/ 52713 h 71709"/>
                    <a:gd name="connsiteX21" fmla="*/ 26291 w 39698"/>
                    <a:gd name="connsiteY21" fmla="*/ 47150 h 717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9698" h="71709">
                      <a:moveTo>
                        <a:pt x="39699" y="25162"/>
                      </a:moveTo>
                      <a:cubicBezTo>
                        <a:pt x="39699" y="33926"/>
                        <a:pt x="37311" y="42873"/>
                        <a:pt x="32562" y="52004"/>
                      </a:cubicBezTo>
                      <a:cubicBezTo>
                        <a:pt x="25713" y="65150"/>
                        <a:pt x="18288" y="71709"/>
                        <a:pt x="10285" y="71709"/>
                      </a:cubicBezTo>
                      <a:cubicBezTo>
                        <a:pt x="3437" y="71709"/>
                        <a:pt x="0" y="67511"/>
                        <a:pt x="0" y="59141"/>
                      </a:cubicBezTo>
                      <a:cubicBezTo>
                        <a:pt x="0" y="56281"/>
                        <a:pt x="472" y="53237"/>
                        <a:pt x="1417" y="50010"/>
                      </a:cubicBezTo>
                      <a:lnTo>
                        <a:pt x="5982" y="40302"/>
                      </a:lnTo>
                      <a:lnTo>
                        <a:pt x="10259" y="32877"/>
                      </a:lnTo>
                      <a:lnTo>
                        <a:pt x="8265" y="32011"/>
                      </a:lnTo>
                      <a:lnTo>
                        <a:pt x="7399" y="32011"/>
                      </a:lnTo>
                      <a:cubicBezTo>
                        <a:pt x="7216" y="31250"/>
                        <a:pt x="7767" y="29361"/>
                        <a:pt x="9105" y="26291"/>
                      </a:cubicBezTo>
                      <a:lnTo>
                        <a:pt x="19101" y="3437"/>
                      </a:lnTo>
                      <a:cubicBezTo>
                        <a:pt x="20046" y="1154"/>
                        <a:pt x="21096" y="0"/>
                        <a:pt x="22250" y="0"/>
                      </a:cubicBezTo>
                      <a:cubicBezTo>
                        <a:pt x="23772" y="0"/>
                        <a:pt x="26816" y="1627"/>
                        <a:pt x="31381" y="4854"/>
                      </a:cubicBezTo>
                      <a:cubicBezTo>
                        <a:pt x="36943" y="10023"/>
                        <a:pt x="39699" y="16792"/>
                        <a:pt x="39699" y="25162"/>
                      </a:cubicBezTo>
                      <a:close/>
                      <a:moveTo>
                        <a:pt x="26291" y="47150"/>
                      </a:moveTo>
                      <a:cubicBezTo>
                        <a:pt x="26291" y="43529"/>
                        <a:pt x="24008" y="40302"/>
                        <a:pt x="19443" y="37442"/>
                      </a:cubicBezTo>
                      <a:cubicBezTo>
                        <a:pt x="17921" y="36497"/>
                        <a:pt x="16478" y="36025"/>
                        <a:pt x="15166" y="36025"/>
                      </a:cubicBezTo>
                      <a:cubicBezTo>
                        <a:pt x="14037" y="36025"/>
                        <a:pt x="12489" y="37783"/>
                        <a:pt x="10600" y="41299"/>
                      </a:cubicBezTo>
                      <a:cubicBezTo>
                        <a:pt x="8685" y="44815"/>
                        <a:pt x="7740" y="47334"/>
                        <a:pt x="7740" y="48856"/>
                      </a:cubicBezTo>
                      <a:cubicBezTo>
                        <a:pt x="7740" y="53054"/>
                        <a:pt x="10207" y="55153"/>
                        <a:pt x="15166" y="55153"/>
                      </a:cubicBezTo>
                      <a:cubicBezTo>
                        <a:pt x="17448" y="55153"/>
                        <a:pt x="19889" y="54339"/>
                        <a:pt x="22460" y="52713"/>
                      </a:cubicBezTo>
                      <a:cubicBezTo>
                        <a:pt x="25005" y="51112"/>
                        <a:pt x="26291" y="49249"/>
                        <a:pt x="26291" y="47150"/>
                      </a:cubicBezTo>
                      <a:close/>
                    </a:path>
                  </a:pathLst>
                </a:custGeom>
                <a:grpFill/>
                <a:ln w="2609"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ADCAACDF-1230-1CE8-37E2-FAE4B8F8E5D4}"/>
                    </a:ext>
                  </a:extLst>
                </p:cNvPr>
                <p:cNvSpPr/>
                <p:nvPr/>
              </p:nvSpPr>
              <p:spPr>
                <a:xfrm>
                  <a:off x="6739231" y="2984050"/>
                  <a:ext cx="121981" cy="155802"/>
                </a:xfrm>
                <a:custGeom>
                  <a:avLst/>
                  <a:gdLst>
                    <a:gd name="connsiteX0" fmla="*/ 53001 w 121981"/>
                    <a:gd name="connsiteY0" fmla="*/ 99705 h 155802"/>
                    <a:gd name="connsiteX1" fmla="*/ 76511 w 121981"/>
                    <a:gd name="connsiteY1" fmla="*/ 69295 h 155802"/>
                    <a:gd name="connsiteX2" fmla="*/ 97528 w 121981"/>
                    <a:gd name="connsiteY2" fmla="*/ 55494 h 155802"/>
                    <a:gd name="connsiteX3" fmla="*/ 106003 w 121981"/>
                    <a:gd name="connsiteY3" fmla="*/ 47019 h 155802"/>
                    <a:gd name="connsiteX4" fmla="*/ 100676 w 121981"/>
                    <a:gd name="connsiteY4" fmla="*/ 40433 h 155802"/>
                    <a:gd name="connsiteX5" fmla="*/ 94720 w 121981"/>
                    <a:gd name="connsiteY5" fmla="*/ 42007 h 155802"/>
                    <a:gd name="connsiteX6" fmla="*/ 86718 w 121981"/>
                    <a:gd name="connsiteY6" fmla="*/ 38413 h 155802"/>
                    <a:gd name="connsiteX7" fmla="*/ 84041 w 121981"/>
                    <a:gd name="connsiteY7" fmla="*/ 30410 h 155802"/>
                    <a:gd name="connsiteX8" fmla="*/ 92831 w 121981"/>
                    <a:gd name="connsiteY8" fmla="*/ 11282 h 155802"/>
                    <a:gd name="connsiteX9" fmla="*/ 103484 w 121981"/>
                    <a:gd name="connsiteY9" fmla="*/ 0 h 155802"/>
                    <a:gd name="connsiteX10" fmla="*/ 117285 w 121981"/>
                    <a:gd name="connsiteY10" fmla="*/ 10338 h 155802"/>
                    <a:gd name="connsiteX11" fmla="*/ 121982 w 121981"/>
                    <a:gd name="connsiteY11" fmla="*/ 27891 h 155802"/>
                    <a:gd name="connsiteX12" fmla="*/ 116813 w 121981"/>
                    <a:gd name="connsiteY12" fmla="*/ 49984 h 155802"/>
                    <a:gd name="connsiteX13" fmla="*/ 105058 w 121981"/>
                    <a:gd name="connsiteY13" fmla="*/ 69269 h 155802"/>
                    <a:gd name="connsiteX14" fmla="*/ 76852 w 121981"/>
                    <a:gd name="connsiteY14" fmla="*/ 85878 h 155802"/>
                    <a:gd name="connsiteX15" fmla="*/ 67747 w 121981"/>
                    <a:gd name="connsiteY15" fmla="*/ 94641 h 155802"/>
                    <a:gd name="connsiteX16" fmla="*/ 21961 w 121981"/>
                    <a:gd name="connsiteY16" fmla="*/ 146383 h 155802"/>
                    <a:gd name="connsiteX17" fmla="*/ 1889 w 121981"/>
                    <a:gd name="connsiteY17" fmla="*/ 155803 h 155802"/>
                    <a:gd name="connsiteX18" fmla="*/ 0 w 121981"/>
                    <a:gd name="connsiteY18" fmla="*/ 154858 h 155802"/>
                    <a:gd name="connsiteX19" fmla="*/ 53001 w 121981"/>
                    <a:gd name="connsiteY19" fmla="*/ 99705 h 1558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21981" h="155802">
                      <a:moveTo>
                        <a:pt x="53001" y="99705"/>
                      </a:moveTo>
                      <a:cubicBezTo>
                        <a:pt x="60112" y="86534"/>
                        <a:pt x="67957" y="76406"/>
                        <a:pt x="76511" y="69295"/>
                      </a:cubicBezTo>
                      <a:cubicBezTo>
                        <a:pt x="77350" y="68456"/>
                        <a:pt x="84356" y="63864"/>
                        <a:pt x="97528" y="55494"/>
                      </a:cubicBezTo>
                      <a:cubicBezTo>
                        <a:pt x="103169" y="51952"/>
                        <a:pt x="106003" y="49118"/>
                        <a:pt x="106003" y="47019"/>
                      </a:cubicBezTo>
                      <a:cubicBezTo>
                        <a:pt x="106003" y="43897"/>
                        <a:pt x="104218" y="41693"/>
                        <a:pt x="100676" y="40433"/>
                      </a:cubicBezTo>
                      <a:cubicBezTo>
                        <a:pt x="98157" y="41483"/>
                        <a:pt x="96190" y="42007"/>
                        <a:pt x="94720" y="42007"/>
                      </a:cubicBezTo>
                      <a:cubicBezTo>
                        <a:pt x="91781" y="42007"/>
                        <a:pt x="89131" y="40800"/>
                        <a:pt x="86718" y="38413"/>
                      </a:cubicBezTo>
                      <a:cubicBezTo>
                        <a:pt x="84304" y="35999"/>
                        <a:pt x="83438" y="33349"/>
                        <a:pt x="84041" y="30410"/>
                      </a:cubicBezTo>
                      <a:cubicBezTo>
                        <a:pt x="84881" y="26658"/>
                        <a:pt x="87793" y="20282"/>
                        <a:pt x="92831" y="11282"/>
                      </a:cubicBezTo>
                      <a:cubicBezTo>
                        <a:pt x="97003" y="3752"/>
                        <a:pt x="100571" y="0"/>
                        <a:pt x="103484" y="0"/>
                      </a:cubicBezTo>
                      <a:cubicBezTo>
                        <a:pt x="108915" y="0"/>
                        <a:pt x="113507" y="3463"/>
                        <a:pt x="117285" y="10338"/>
                      </a:cubicBezTo>
                      <a:cubicBezTo>
                        <a:pt x="120434" y="15979"/>
                        <a:pt x="121982" y="21830"/>
                        <a:pt x="121982" y="27891"/>
                      </a:cubicBezTo>
                      <a:cubicBezTo>
                        <a:pt x="121982" y="34162"/>
                        <a:pt x="120250" y="41535"/>
                        <a:pt x="116813" y="49984"/>
                      </a:cubicBezTo>
                      <a:cubicBezTo>
                        <a:pt x="113376" y="58459"/>
                        <a:pt x="109440" y="64887"/>
                        <a:pt x="105058" y="69269"/>
                      </a:cubicBezTo>
                      <a:cubicBezTo>
                        <a:pt x="103169" y="71158"/>
                        <a:pt x="93776" y="76694"/>
                        <a:pt x="76852" y="85878"/>
                      </a:cubicBezTo>
                      <a:cubicBezTo>
                        <a:pt x="73100" y="87977"/>
                        <a:pt x="70056" y="90889"/>
                        <a:pt x="67747" y="94641"/>
                      </a:cubicBezTo>
                      <a:cubicBezTo>
                        <a:pt x="52083" y="120145"/>
                        <a:pt x="36812" y="137384"/>
                        <a:pt x="21961" y="146383"/>
                      </a:cubicBezTo>
                      <a:cubicBezTo>
                        <a:pt x="11729" y="152654"/>
                        <a:pt x="5038" y="155803"/>
                        <a:pt x="1889" y="155803"/>
                      </a:cubicBezTo>
                      <a:cubicBezTo>
                        <a:pt x="840" y="155803"/>
                        <a:pt x="210" y="155488"/>
                        <a:pt x="0" y="154858"/>
                      </a:cubicBezTo>
                      <a:cubicBezTo>
                        <a:pt x="22801" y="141293"/>
                        <a:pt x="40459" y="122900"/>
                        <a:pt x="53001" y="99705"/>
                      </a:cubicBezTo>
                      <a:close/>
                    </a:path>
                  </a:pathLst>
                </a:custGeom>
                <a:grpFill/>
                <a:ln w="2609"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804A8767-F786-72FB-C45B-524367D7D63C}"/>
                    </a:ext>
                  </a:extLst>
                </p:cNvPr>
                <p:cNvSpPr/>
                <p:nvPr/>
              </p:nvSpPr>
              <p:spPr>
                <a:xfrm>
                  <a:off x="6782839" y="2922968"/>
                  <a:ext cx="31171" cy="43607"/>
                </a:xfrm>
                <a:custGeom>
                  <a:avLst/>
                  <a:gdLst>
                    <a:gd name="connsiteX0" fmla="*/ 31014 w 31171"/>
                    <a:gd name="connsiteY0" fmla="*/ 17894 h 43607"/>
                    <a:gd name="connsiteX1" fmla="*/ 27262 w 31171"/>
                    <a:gd name="connsiteY1" fmla="*/ 32640 h 43607"/>
                    <a:gd name="connsiteX2" fmla="*/ 16609 w 31171"/>
                    <a:gd name="connsiteY2" fmla="*/ 43608 h 43607"/>
                    <a:gd name="connsiteX3" fmla="*/ 6586 w 31171"/>
                    <a:gd name="connsiteY3" fmla="*/ 35763 h 43607"/>
                    <a:gd name="connsiteX4" fmla="*/ 0 w 31171"/>
                    <a:gd name="connsiteY4" fmla="*/ 28862 h 43607"/>
                    <a:gd name="connsiteX5" fmla="*/ 630 w 31171"/>
                    <a:gd name="connsiteY5" fmla="*/ 27603 h 43607"/>
                    <a:gd name="connsiteX6" fmla="*/ 7530 w 31171"/>
                    <a:gd name="connsiteY6" fmla="*/ 12542 h 43607"/>
                    <a:gd name="connsiteX7" fmla="*/ 13801 w 31171"/>
                    <a:gd name="connsiteY7" fmla="*/ 1574 h 43607"/>
                    <a:gd name="connsiteX8" fmla="*/ 15061 w 31171"/>
                    <a:gd name="connsiteY8" fmla="*/ 0 h 43607"/>
                    <a:gd name="connsiteX9" fmla="*/ 19443 w 31171"/>
                    <a:gd name="connsiteY9" fmla="*/ 3149 h 43607"/>
                    <a:gd name="connsiteX10" fmla="*/ 26658 w 31171"/>
                    <a:gd name="connsiteY10" fmla="*/ 9420 h 43607"/>
                    <a:gd name="connsiteX11" fmla="*/ 31014 w 31171"/>
                    <a:gd name="connsiteY11" fmla="*/ 17894 h 43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171" h="43607">
                      <a:moveTo>
                        <a:pt x="31014" y="17894"/>
                      </a:moveTo>
                      <a:cubicBezTo>
                        <a:pt x="31643" y="21437"/>
                        <a:pt x="30384" y="26369"/>
                        <a:pt x="27262" y="32640"/>
                      </a:cubicBezTo>
                      <a:cubicBezTo>
                        <a:pt x="23510" y="39961"/>
                        <a:pt x="19941" y="43608"/>
                        <a:pt x="16609" y="43608"/>
                      </a:cubicBezTo>
                      <a:cubicBezTo>
                        <a:pt x="14300" y="41719"/>
                        <a:pt x="10968" y="39121"/>
                        <a:pt x="6586" y="35763"/>
                      </a:cubicBezTo>
                      <a:cubicBezTo>
                        <a:pt x="2204" y="32430"/>
                        <a:pt x="0" y="30121"/>
                        <a:pt x="0" y="28862"/>
                      </a:cubicBezTo>
                      <a:lnTo>
                        <a:pt x="630" y="27603"/>
                      </a:lnTo>
                      <a:cubicBezTo>
                        <a:pt x="1889" y="24874"/>
                        <a:pt x="4172" y="19862"/>
                        <a:pt x="7530" y="12542"/>
                      </a:cubicBezTo>
                      <a:cubicBezTo>
                        <a:pt x="8370" y="10863"/>
                        <a:pt x="10469" y="7216"/>
                        <a:pt x="13801" y="1574"/>
                      </a:cubicBezTo>
                      <a:lnTo>
                        <a:pt x="15061" y="0"/>
                      </a:lnTo>
                      <a:cubicBezTo>
                        <a:pt x="15900" y="840"/>
                        <a:pt x="17370" y="1889"/>
                        <a:pt x="19443" y="3149"/>
                      </a:cubicBezTo>
                      <a:cubicBezTo>
                        <a:pt x="23405" y="6087"/>
                        <a:pt x="25818" y="8160"/>
                        <a:pt x="26658" y="9420"/>
                      </a:cubicBezTo>
                      <a:cubicBezTo>
                        <a:pt x="28915" y="12358"/>
                        <a:pt x="30384" y="15166"/>
                        <a:pt x="31014" y="17894"/>
                      </a:cubicBezTo>
                      <a:close/>
                    </a:path>
                  </a:pathLst>
                </a:custGeom>
                <a:grpFill/>
                <a:ln w="2609"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4A21DDEE-A800-5C24-1856-DA35314D777D}"/>
                    </a:ext>
                  </a:extLst>
                </p:cNvPr>
                <p:cNvSpPr/>
                <p:nvPr/>
              </p:nvSpPr>
              <p:spPr>
                <a:xfrm>
                  <a:off x="6691923" y="3043900"/>
                  <a:ext cx="50193" cy="92484"/>
                </a:xfrm>
                <a:custGeom>
                  <a:avLst/>
                  <a:gdLst>
                    <a:gd name="connsiteX0" fmla="*/ 50194 w 50193"/>
                    <a:gd name="connsiteY0" fmla="*/ 31984 h 92484"/>
                    <a:gd name="connsiteX1" fmla="*/ 37967 w 50193"/>
                    <a:gd name="connsiteY1" fmla="*/ 71184 h 92484"/>
                    <a:gd name="connsiteX2" fmla="*/ 11309 w 50193"/>
                    <a:gd name="connsiteY2" fmla="*/ 89368 h 92484"/>
                    <a:gd name="connsiteX3" fmla="*/ 3149 w 50193"/>
                    <a:gd name="connsiteY3" fmla="*/ 92201 h 92484"/>
                    <a:gd name="connsiteX4" fmla="*/ 0 w 50193"/>
                    <a:gd name="connsiteY4" fmla="*/ 90942 h 92484"/>
                    <a:gd name="connsiteX5" fmla="*/ 315 w 50193"/>
                    <a:gd name="connsiteY5" fmla="*/ 89682 h 92484"/>
                    <a:gd name="connsiteX6" fmla="*/ 6901 w 50193"/>
                    <a:gd name="connsiteY6" fmla="*/ 83097 h 92484"/>
                    <a:gd name="connsiteX7" fmla="*/ 16924 w 50193"/>
                    <a:gd name="connsiteY7" fmla="*/ 74622 h 92484"/>
                    <a:gd name="connsiteX8" fmla="*/ 32903 w 50193"/>
                    <a:gd name="connsiteY8" fmla="*/ 56438 h 92484"/>
                    <a:gd name="connsiteX9" fmla="*/ 19416 w 50193"/>
                    <a:gd name="connsiteY9" fmla="*/ 35422 h 92484"/>
                    <a:gd name="connsiteX10" fmla="*/ 15664 w 50193"/>
                    <a:gd name="connsiteY10" fmla="*/ 31670 h 92484"/>
                    <a:gd name="connsiteX11" fmla="*/ 20991 w 50193"/>
                    <a:gd name="connsiteY11" fmla="*/ 19128 h 92484"/>
                    <a:gd name="connsiteX12" fmla="*/ 27891 w 50193"/>
                    <a:gd name="connsiteY12" fmla="*/ 3752 h 92484"/>
                    <a:gd name="connsiteX13" fmla="*/ 30410 w 50193"/>
                    <a:gd name="connsiteY13" fmla="*/ 630 h 92484"/>
                    <a:gd name="connsiteX14" fmla="*/ 30725 w 50193"/>
                    <a:gd name="connsiteY14" fmla="*/ 0 h 92484"/>
                    <a:gd name="connsiteX15" fmla="*/ 37311 w 50193"/>
                    <a:gd name="connsiteY15" fmla="*/ 5956 h 92484"/>
                    <a:gd name="connsiteX16" fmla="*/ 46101 w 50193"/>
                    <a:gd name="connsiteY16" fmla="*/ 15979 h 92484"/>
                    <a:gd name="connsiteX17" fmla="*/ 50194 w 50193"/>
                    <a:gd name="connsiteY17" fmla="*/ 31984 h 92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0193" h="92484">
                      <a:moveTo>
                        <a:pt x="50194" y="31984"/>
                      </a:moveTo>
                      <a:cubicBezTo>
                        <a:pt x="50194" y="43267"/>
                        <a:pt x="46127" y="56334"/>
                        <a:pt x="37967" y="71184"/>
                      </a:cubicBezTo>
                      <a:cubicBezTo>
                        <a:pt x="34005" y="78505"/>
                        <a:pt x="25110" y="84566"/>
                        <a:pt x="11309" y="89368"/>
                      </a:cubicBezTo>
                      <a:lnTo>
                        <a:pt x="3149" y="92201"/>
                      </a:lnTo>
                      <a:cubicBezTo>
                        <a:pt x="1050" y="92831"/>
                        <a:pt x="0" y="92411"/>
                        <a:pt x="0" y="90942"/>
                      </a:cubicBezTo>
                      <a:cubicBezTo>
                        <a:pt x="0" y="90522"/>
                        <a:pt x="105" y="90102"/>
                        <a:pt x="315" y="89682"/>
                      </a:cubicBezTo>
                      <a:cubicBezTo>
                        <a:pt x="1784" y="87793"/>
                        <a:pt x="3962" y="85616"/>
                        <a:pt x="6901" y="83097"/>
                      </a:cubicBezTo>
                      <a:lnTo>
                        <a:pt x="16924" y="74622"/>
                      </a:lnTo>
                      <a:cubicBezTo>
                        <a:pt x="27576" y="65648"/>
                        <a:pt x="32903" y="59561"/>
                        <a:pt x="32903" y="56438"/>
                      </a:cubicBezTo>
                      <a:cubicBezTo>
                        <a:pt x="32903" y="49328"/>
                        <a:pt x="28416" y="42322"/>
                        <a:pt x="19416" y="35422"/>
                      </a:cubicBezTo>
                      <a:cubicBezTo>
                        <a:pt x="16897" y="33533"/>
                        <a:pt x="15664" y="32273"/>
                        <a:pt x="15664" y="31670"/>
                      </a:cubicBezTo>
                      <a:lnTo>
                        <a:pt x="20991" y="19128"/>
                      </a:lnTo>
                      <a:lnTo>
                        <a:pt x="27891" y="3752"/>
                      </a:lnTo>
                      <a:cubicBezTo>
                        <a:pt x="28521" y="2493"/>
                        <a:pt x="29361" y="1443"/>
                        <a:pt x="30410" y="630"/>
                      </a:cubicBezTo>
                      <a:cubicBezTo>
                        <a:pt x="30410" y="420"/>
                        <a:pt x="30515" y="210"/>
                        <a:pt x="30725" y="0"/>
                      </a:cubicBezTo>
                      <a:lnTo>
                        <a:pt x="37311" y="5956"/>
                      </a:lnTo>
                      <a:cubicBezTo>
                        <a:pt x="41693" y="9918"/>
                        <a:pt x="44631" y="13277"/>
                        <a:pt x="46101" y="15979"/>
                      </a:cubicBezTo>
                      <a:cubicBezTo>
                        <a:pt x="48829" y="20991"/>
                        <a:pt x="50194" y="26343"/>
                        <a:pt x="50194" y="31984"/>
                      </a:cubicBezTo>
                      <a:close/>
                    </a:path>
                  </a:pathLst>
                </a:custGeom>
                <a:grpFill/>
                <a:ln w="2609"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E1A22969-4F14-8BE2-FC86-2A68D0700A21}"/>
                    </a:ext>
                  </a:extLst>
                </p:cNvPr>
                <p:cNvSpPr/>
                <p:nvPr/>
              </p:nvSpPr>
              <p:spPr>
                <a:xfrm>
                  <a:off x="6634645" y="3047389"/>
                  <a:ext cx="60190" cy="88685"/>
                </a:xfrm>
                <a:custGeom>
                  <a:avLst/>
                  <a:gdLst>
                    <a:gd name="connsiteX0" fmla="*/ 54864 w 60190"/>
                    <a:gd name="connsiteY0" fmla="*/ 45733 h 88685"/>
                    <a:gd name="connsiteX1" fmla="*/ 50482 w 60190"/>
                    <a:gd name="connsiteY1" fmla="*/ 57331 h 88685"/>
                    <a:gd name="connsiteX2" fmla="*/ 37311 w 60190"/>
                    <a:gd name="connsiteY2" fmla="*/ 76143 h 88685"/>
                    <a:gd name="connsiteX3" fmla="*/ 21332 w 60190"/>
                    <a:gd name="connsiteY3" fmla="*/ 83044 h 88685"/>
                    <a:gd name="connsiteX4" fmla="*/ 11309 w 60190"/>
                    <a:gd name="connsiteY4" fmla="*/ 86481 h 88685"/>
                    <a:gd name="connsiteX5" fmla="*/ 1259 w 60190"/>
                    <a:gd name="connsiteY5" fmla="*/ 88685 h 88685"/>
                    <a:gd name="connsiteX6" fmla="*/ 0 w 60190"/>
                    <a:gd name="connsiteY6" fmla="*/ 88056 h 88685"/>
                    <a:gd name="connsiteX7" fmla="*/ 11282 w 60190"/>
                    <a:gd name="connsiteY7" fmla="*/ 78662 h 88685"/>
                    <a:gd name="connsiteX8" fmla="*/ 23510 w 60190"/>
                    <a:gd name="connsiteY8" fmla="*/ 69899 h 88685"/>
                    <a:gd name="connsiteX9" fmla="*/ 44212 w 60190"/>
                    <a:gd name="connsiteY9" fmla="*/ 47019 h 88685"/>
                    <a:gd name="connsiteX10" fmla="*/ 44526 w 60190"/>
                    <a:gd name="connsiteY10" fmla="*/ 45130 h 88685"/>
                    <a:gd name="connsiteX11" fmla="*/ 36366 w 60190"/>
                    <a:gd name="connsiteY11" fmla="*/ 45760 h 88685"/>
                    <a:gd name="connsiteX12" fmla="*/ 27262 w 60190"/>
                    <a:gd name="connsiteY12" fmla="*/ 42480 h 88685"/>
                    <a:gd name="connsiteX13" fmla="*/ 23824 w 60190"/>
                    <a:gd name="connsiteY13" fmla="*/ 34162 h 88685"/>
                    <a:gd name="connsiteX14" fmla="*/ 31040 w 60190"/>
                    <a:gd name="connsiteY14" fmla="*/ 15664 h 88685"/>
                    <a:gd name="connsiteX15" fmla="*/ 44526 w 60190"/>
                    <a:gd name="connsiteY15" fmla="*/ 0 h 88685"/>
                    <a:gd name="connsiteX16" fmla="*/ 55809 w 60190"/>
                    <a:gd name="connsiteY16" fmla="*/ 5484 h 88685"/>
                    <a:gd name="connsiteX17" fmla="*/ 60191 w 60190"/>
                    <a:gd name="connsiteY17" fmla="*/ 18183 h 88685"/>
                    <a:gd name="connsiteX18" fmla="*/ 59561 w 60190"/>
                    <a:gd name="connsiteY18" fmla="*/ 25714 h 88685"/>
                    <a:gd name="connsiteX19" fmla="*/ 58616 w 60190"/>
                    <a:gd name="connsiteY19" fmla="*/ 32299 h 88685"/>
                    <a:gd name="connsiteX20" fmla="*/ 54864 w 60190"/>
                    <a:gd name="connsiteY20" fmla="*/ 45733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60190" h="88685">
                      <a:moveTo>
                        <a:pt x="54864" y="45733"/>
                      </a:moveTo>
                      <a:lnTo>
                        <a:pt x="50482" y="57331"/>
                      </a:lnTo>
                      <a:cubicBezTo>
                        <a:pt x="47124" y="66120"/>
                        <a:pt x="42742" y="72391"/>
                        <a:pt x="37311" y="76143"/>
                      </a:cubicBezTo>
                      <a:cubicBezTo>
                        <a:pt x="34582" y="78033"/>
                        <a:pt x="29256" y="80342"/>
                        <a:pt x="21332" y="83044"/>
                      </a:cubicBezTo>
                      <a:lnTo>
                        <a:pt x="11309" y="86481"/>
                      </a:lnTo>
                      <a:cubicBezTo>
                        <a:pt x="7111" y="87951"/>
                        <a:pt x="3778" y="88685"/>
                        <a:pt x="1259" y="88685"/>
                      </a:cubicBezTo>
                      <a:lnTo>
                        <a:pt x="0" y="88056"/>
                      </a:lnTo>
                      <a:cubicBezTo>
                        <a:pt x="0" y="87216"/>
                        <a:pt x="3752" y="84094"/>
                        <a:pt x="11282" y="78662"/>
                      </a:cubicBezTo>
                      <a:lnTo>
                        <a:pt x="23510" y="69899"/>
                      </a:lnTo>
                      <a:cubicBezTo>
                        <a:pt x="35212" y="61529"/>
                        <a:pt x="42112" y="53920"/>
                        <a:pt x="44212" y="47019"/>
                      </a:cubicBezTo>
                      <a:cubicBezTo>
                        <a:pt x="44212" y="46389"/>
                        <a:pt x="44316" y="45760"/>
                        <a:pt x="44526" y="45130"/>
                      </a:cubicBezTo>
                      <a:lnTo>
                        <a:pt x="36366" y="45760"/>
                      </a:lnTo>
                      <a:cubicBezTo>
                        <a:pt x="33008" y="45969"/>
                        <a:pt x="29990" y="44867"/>
                        <a:pt x="27262" y="42480"/>
                      </a:cubicBezTo>
                      <a:cubicBezTo>
                        <a:pt x="24533" y="40066"/>
                        <a:pt x="23405" y="37311"/>
                        <a:pt x="23824" y="34162"/>
                      </a:cubicBezTo>
                      <a:cubicBezTo>
                        <a:pt x="24244" y="31014"/>
                        <a:pt x="26658" y="24874"/>
                        <a:pt x="31040" y="15664"/>
                      </a:cubicBezTo>
                      <a:cubicBezTo>
                        <a:pt x="36051" y="5221"/>
                        <a:pt x="40538" y="0"/>
                        <a:pt x="44526" y="0"/>
                      </a:cubicBezTo>
                      <a:cubicBezTo>
                        <a:pt x="49118" y="0"/>
                        <a:pt x="52896" y="1837"/>
                        <a:pt x="55809" y="5484"/>
                      </a:cubicBezTo>
                      <a:cubicBezTo>
                        <a:pt x="58721" y="9131"/>
                        <a:pt x="60191" y="13382"/>
                        <a:pt x="60191" y="18183"/>
                      </a:cubicBezTo>
                      <a:cubicBezTo>
                        <a:pt x="60191" y="20282"/>
                        <a:pt x="59981" y="22775"/>
                        <a:pt x="59561" y="25714"/>
                      </a:cubicBezTo>
                      <a:lnTo>
                        <a:pt x="58616" y="32299"/>
                      </a:lnTo>
                      <a:cubicBezTo>
                        <a:pt x="57987" y="35999"/>
                        <a:pt x="56727" y="40512"/>
                        <a:pt x="54864" y="45733"/>
                      </a:cubicBezTo>
                      <a:close/>
                    </a:path>
                  </a:pathLst>
                </a:custGeom>
                <a:grpFill/>
                <a:ln w="2609"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DF9FC419-EBC5-56CD-0241-8CDAFCD8626D}"/>
                    </a:ext>
                  </a:extLst>
                </p:cNvPr>
                <p:cNvSpPr/>
                <p:nvPr/>
              </p:nvSpPr>
              <p:spPr>
                <a:xfrm>
                  <a:off x="6518567" y="2998639"/>
                  <a:ext cx="163516" cy="181883"/>
                </a:xfrm>
                <a:custGeom>
                  <a:avLst/>
                  <a:gdLst>
                    <a:gd name="connsiteX0" fmla="*/ 162703 w 163516"/>
                    <a:gd name="connsiteY0" fmla="*/ 7294 h 181883"/>
                    <a:gd name="connsiteX1" fmla="*/ 154229 w 163516"/>
                    <a:gd name="connsiteY1" fmla="*/ 24533 h 181883"/>
                    <a:gd name="connsiteX2" fmla="*/ 130719 w 163516"/>
                    <a:gd name="connsiteY2" fmla="*/ 40197 h 181883"/>
                    <a:gd name="connsiteX3" fmla="*/ 123818 w 163516"/>
                    <a:gd name="connsiteY3" fmla="*/ 42401 h 181883"/>
                    <a:gd name="connsiteX4" fmla="*/ 115973 w 163516"/>
                    <a:gd name="connsiteY4" fmla="*/ 41142 h 181883"/>
                    <a:gd name="connsiteX5" fmla="*/ 97475 w 163516"/>
                    <a:gd name="connsiteY5" fmla="*/ 50535 h 181883"/>
                    <a:gd name="connsiteX6" fmla="*/ 89630 w 163516"/>
                    <a:gd name="connsiteY6" fmla="*/ 62447 h 181883"/>
                    <a:gd name="connsiteX7" fmla="*/ 104376 w 163516"/>
                    <a:gd name="connsiteY7" fmla="*/ 73100 h 181883"/>
                    <a:gd name="connsiteX8" fmla="*/ 110647 w 163516"/>
                    <a:gd name="connsiteY8" fmla="*/ 85012 h 181883"/>
                    <a:gd name="connsiteX9" fmla="*/ 110647 w 163516"/>
                    <a:gd name="connsiteY9" fmla="*/ 88764 h 181883"/>
                    <a:gd name="connsiteX10" fmla="*/ 104218 w 163516"/>
                    <a:gd name="connsiteY10" fmla="*/ 120906 h 181883"/>
                    <a:gd name="connsiteX11" fmla="*/ 89341 w 163516"/>
                    <a:gd name="connsiteY11" fmla="*/ 151159 h 181883"/>
                    <a:gd name="connsiteX12" fmla="*/ 35422 w 163516"/>
                    <a:gd name="connsiteY12" fmla="*/ 181884 h 181883"/>
                    <a:gd name="connsiteX13" fmla="*/ 7530 w 163516"/>
                    <a:gd name="connsiteY13" fmla="*/ 165275 h 181883"/>
                    <a:gd name="connsiteX14" fmla="*/ 0 w 163516"/>
                    <a:gd name="connsiteY14" fmla="*/ 132057 h 181883"/>
                    <a:gd name="connsiteX15" fmla="*/ 21017 w 163516"/>
                    <a:gd name="connsiteY15" fmla="*/ 61817 h 181883"/>
                    <a:gd name="connsiteX16" fmla="*/ 31984 w 163516"/>
                    <a:gd name="connsiteY16" fmla="*/ 40171 h 181883"/>
                    <a:gd name="connsiteX17" fmla="*/ 32299 w 163516"/>
                    <a:gd name="connsiteY17" fmla="*/ 46442 h 181883"/>
                    <a:gd name="connsiteX18" fmla="*/ 24769 w 163516"/>
                    <a:gd name="connsiteY18" fmla="*/ 66829 h 181883"/>
                    <a:gd name="connsiteX19" fmla="*/ 14116 w 163516"/>
                    <a:gd name="connsiteY19" fmla="*/ 93802 h 181883"/>
                    <a:gd name="connsiteX20" fmla="*/ 10679 w 163516"/>
                    <a:gd name="connsiteY20" fmla="*/ 113244 h 181883"/>
                    <a:gd name="connsiteX21" fmla="*/ 18524 w 163516"/>
                    <a:gd name="connsiteY21" fmla="*/ 138328 h 181883"/>
                    <a:gd name="connsiteX22" fmla="*/ 42349 w 163516"/>
                    <a:gd name="connsiteY22" fmla="*/ 148666 h 181883"/>
                    <a:gd name="connsiteX23" fmla="*/ 75907 w 163516"/>
                    <a:gd name="connsiteY23" fmla="*/ 140191 h 181883"/>
                    <a:gd name="connsiteX24" fmla="*/ 90653 w 163516"/>
                    <a:gd name="connsiteY24" fmla="*/ 127020 h 181883"/>
                    <a:gd name="connsiteX25" fmla="*/ 98498 w 163516"/>
                    <a:gd name="connsiteY25" fmla="*/ 109466 h 181883"/>
                    <a:gd name="connsiteX26" fmla="*/ 84697 w 163516"/>
                    <a:gd name="connsiteY26" fmla="*/ 99443 h 181883"/>
                    <a:gd name="connsiteX27" fmla="*/ 75592 w 163516"/>
                    <a:gd name="connsiteY27" fmla="*/ 84067 h 181883"/>
                    <a:gd name="connsiteX28" fmla="*/ 85012 w 163516"/>
                    <a:gd name="connsiteY28" fmla="*/ 54917 h 181883"/>
                    <a:gd name="connsiteX29" fmla="*/ 100073 w 163516"/>
                    <a:gd name="connsiteY29" fmla="*/ 37363 h 181883"/>
                    <a:gd name="connsiteX30" fmla="*/ 118256 w 163516"/>
                    <a:gd name="connsiteY30" fmla="*/ 23877 h 181883"/>
                    <a:gd name="connsiteX31" fmla="*/ 125157 w 163516"/>
                    <a:gd name="connsiteY31" fmla="*/ 21988 h 181883"/>
                    <a:gd name="connsiteX32" fmla="*/ 133002 w 163516"/>
                    <a:gd name="connsiteY32" fmla="*/ 24165 h 181883"/>
                    <a:gd name="connsiteX33" fmla="*/ 146803 w 163516"/>
                    <a:gd name="connsiteY33" fmla="*/ 14142 h 181883"/>
                    <a:gd name="connsiteX34" fmla="*/ 149925 w 163516"/>
                    <a:gd name="connsiteY34" fmla="*/ 10390 h 181883"/>
                    <a:gd name="connsiteX35" fmla="*/ 153074 w 163516"/>
                    <a:gd name="connsiteY35" fmla="*/ 10390 h 181883"/>
                    <a:gd name="connsiteX36" fmla="*/ 157771 w 163516"/>
                    <a:gd name="connsiteY36" fmla="*/ 6953 h 181883"/>
                    <a:gd name="connsiteX37" fmla="*/ 160919 w 163516"/>
                    <a:gd name="connsiteY37" fmla="*/ 1312 h 181883"/>
                    <a:gd name="connsiteX38" fmla="*/ 162808 w 163516"/>
                    <a:gd name="connsiteY38" fmla="*/ 52 h 181883"/>
                    <a:gd name="connsiteX39" fmla="*/ 163438 w 163516"/>
                    <a:gd name="connsiteY39" fmla="*/ 2886 h 181883"/>
                    <a:gd name="connsiteX40" fmla="*/ 162703 w 163516"/>
                    <a:gd name="connsiteY40" fmla="*/ 7294 h 181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63516" h="181883">
                      <a:moveTo>
                        <a:pt x="162703" y="7294"/>
                      </a:moveTo>
                      <a:cubicBezTo>
                        <a:pt x="160604" y="15034"/>
                        <a:pt x="157797" y="20781"/>
                        <a:pt x="154229" y="24533"/>
                      </a:cubicBezTo>
                      <a:cubicBezTo>
                        <a:pt x="148377" y="28285"/>
                        <a:pt x="140532" y="33533"/>
                        <a:pt x="130719" y="40197"/>
                      </a:cubicBezTo>
                      <a:cubicBezTo>
                        <a:pt x="128830" y="41666"/>
                        <a:pt x="126547" y="42401"/>
                        <a:pt x="123818" y="42401"/>
                      </a:cubicBezTo>
                      <a:cubicBezTo>
                        <a:pt x="120696" y="41561"/>
                        <a:pt x="118072" y="41142"/>
                        <a:pt x="115973" y="41142"/>
                      </a:cubicBezTo>
                      <a:cubicBezTo>
                        <a:pt x="110752" y="41142"/>
                        <a:pt x="104586" y="44264"/>
                        <a:pt x="97475" y="50535"/>
                      </a:cubicBezTo>
                      <a:cubicBezTo>
                        <a:pt x="92254" y="55127"/>
                        <a:pt x="89630" y="59115"/>
                        <a:pt x="89630" y="62447"/>
                      </a:cubicBezTo>
                      <a:cubicBezTo>
                        <a:pt x="89630" y="64756"/>
                        <a:pt x="94536" y="68298"/>
                        <a:pt x="104376" y="73100"/>
                      </a:cubicBezTo>
                      <a:cubicBezTo>
                        <a:pt x="108548" y="76038"/>
                        <a:pt x="110647" y="80000"/>
                        <a:pt x="110647" y="85012"/>
                      </a:cubicBezTo>
                      <a:lnTo>
                        <a:pt x="110647" y="88764"/>
                      </a:lnTo>
                      <a:cubicBezTo>
                        <a:pt x="110647" y="98157"/>
                        <a:pt x="108495" y="108889"/>
                        <a:pt x="104218" y="120906"/>
                      </a:cubicBezTo>
                      <a:cubicBezTo>
                        <a:pt x="99942" y="132923"/>
                        <a:pt x="94983" y="142999"/>
                        <a:pt x="89341" y="151159"/>
                      </a:cubicBezTo>
                      <a:cubicBezTo>
                        <a:pt x="74910" y="171651"/>
                        <a:pt x="56937" y="181884"/>
                        <a:pt x="35422" y="181884"/>
                      </a:cubicBezTo>
                      <a:cubicBezTo>
                        <a:pt x="23090" y="181884"/>
                        <a:pt x="13801" y="176347"/>
                        <a:pt x="7530" y="165275"/>
                      </a:cubicBezTo>
                      <a:cubicBezTo>
                        <a:pt x="2519" y="156511"/>
                        <a:pt x="0" y="145412"/>
                        <a:pt x="0" y="132057"/>
                      </a:cubicBezTo>
                      <a:cubicBezTo>
                        <a:pt x="0" y="116393"/>
                        <a:pt x="7006" y="92962"/>
                        <a:pt x="21017" y="61817"/>
                      </a:cubicBezTo>
                      <a:cubicBezTo>
                        <a:pt x="23116" y="57016"/>
                        <a:pt x="26763" y="49800"/>
                        <a:pt x="31984" y="40171"/>
                      </a:cubicBezTo>
                      <a:cubicBezTo>
                        <a:pt x="32194" y="42270"/>
                        <a:pt x="32299" y="44343"/>
                        <a:pt x="32299" y="46442"/>
                      </a:cubicBezTo>
                      <a:cubicBezTo>
                        <a:pt x="31040" y="51033"/>
                        <a:pt x="28547" y="57829"/>
                        <a:pt x="24769" y="66829"/>
                      </a:cubicBezTo>
                      <a:cubicBezTo>
                        <a:pt x="18708" y="81260"/>
                        <a:pt x="15166" y="90233"/>
                        <a:pt x="14116" y="93802"/>
                      </a:cubicBezTo>
                      <a:cubicBezTo>
                        <a:pt x="11807" y="101542"/>
                        <a:pt x="10679" y="108023"/>
                        <a:pt x="10679" y="113244"/>
                      </a:cubicBezTo>
                      <a:cubicBezTo>
                        <a:pt x="10679" y="123687"/>
                        <a:pt x="13303" y="132057"/>
                        <a:pt x="18524" y="138328"/>
                      </a:cubicBezTo>
                      <a:cubicBezTo>
                        <a:pt x="24165" y="145229"/>
                        <a:pt x="32116" y="148666"/>
                        <a:pt x="42349" y="148666"/>
                      </a:cubicBezTo>
                      <a:cubicBezTo>
                        <a:pt x="55310" y="148666"/>
                        <a:pt x="66488" y="145832"/>
                        <a:pt x="75907" y="140191"/>
                      </a:cubicBezTo>
                      <a:cubicBezTo>
                        <a:pt x="81339" y="137042"/>
                        <a:pt x="86245" y="132661"/>
                        <a:pt x="90653" y="127020"/>
                      </a:cubicBezTo>
                      <a:cubicBezTo>
                        <a:pt x="95875" y="120539"/>
                        <a:pt x="98498" y="114687"/>
                        <a:pt x="98498" y="109466"/>
                      </a:cubicBezTo>
                      <a:cubicBezTo>
                        <a:pt x="98498" y="107393"/>
                        <a:pt x="93907" y="104035"/>
                        <a:pt x="84697" y="99443"/>
                      </a:cubicBezTo>
                      <a:cubicBezTo>
                        <a:pt x="78636" y="96504"/>
                        <a:pt x="75592" y="91388"/>
                        <a:pt x="75592" y="84067"/>
                      </a:cubicBezTo>
                      <a:cubicBezTo>
                        <a:pt x="75592" y="75278"/>
                        <a:pt x="78741" y="65569"/>
                        <a:pt x="85012" y="54917"/>
                      </a:cubicBezTo>
                      <a:cubicBezTo>
                        <a:pt x="88134" y="49695"/>
                        <a:pt x="93172" y="43844"/>
                        <a:pt x="100073" y="37363"/>
                      </a:cubicBezTo>
                      <a:cubicBezTo>
                        <a:pt x="106973" y="30882"/>
                        <a:pt x="113034" y="26396"/>
                        <a:pt x="118256" y="23877"/>
                      </a:cubicBezTo>
                      <a:cubicBezTo>
                        <a:pt x="120355" y="22617"/>
                        <a:pt x="122638" y="21988"/>
                        <a:pt x="125157" y="21988"/>
                      </a:cubicBezTo>
                      <a:cubicBezTo>
                        <a:pt x="126626" y="21988"/>
                        <a:pt x="129223" y="22722"/>
                        <a:pt x="133002" y="24165"/>
                      </a:cubicBezTo>
                      <a:cubicBezTo>
                        <a:pt x="136544" y="24165"/>
                        <a:pt x="141162" y="20833"/>
                        <a:pt x="146803" y="14142"/>
                      </a:cubicBezTo>
                      <a:lnTo>
                        <a:pt x="149925" y="10390"/>
                      </a:lnTo>
                      <a:lnTo>
                        <a:pt x="153074" y="10390"/>
                      </a:lnTo>
                      <a:cubicBezTo>
                        <a:pt x="154753" y="10810"/>
                        <a:pt x="156301" y="9656"/>
                        <a:pt x="157771" y="6953"/>
                      </a:cubicBezTo>
                      <a:lnTo>
                        <a:pt x="160919" y="1312"/>
                      </a:lnTo>
                      <a:cubicBezTo>
                        <a:pt x="161549" y="262"/>
                        <a:pt x="162179" y="-157"/>
                        <a:pt x="162808" y="52"/>
                      </a:cubicBezTo>
                      <a:cubicBezTo>
                        <a:pt x="163438" y="262"/>
                        <a:pt x="163648" y="1207"/>
                        <a:pt x="163438" y="2886"/>
                      </a:cubicBezTo>
                      <a:cubicBezTo>
                        <a:pt x="163123" y="3752"/>
                        <a:pt x="162913" y="5221"/>
                        <a:pt x="162703" y="7294"/>
                      </a:cubicBezTo>
                      <a:close/>
                    </a:path>
                  </a:pathLst>
                </a:custGeom>
                <a:grpFill/>
                <a:ln w="2609" cap="flat">
                  <a:noFill/>
                  <a:prstDash val="solid"/>
                  <a:miter/>
                </a:ln>
              </p:spPr>
              <p:txBody>
                <a:bodyPr rtlCol="0" anchor="ctr"/>
                <a:lstStyle/>
                <a:p>
                  <a:endParaRPr lang="en-US"/>
                </a:p>
              </p:txBody>
            </p:sp>
          </p:grpSp>
        </p:grpSp>
        <p:cxnSp>
          <p:nvCxnSpPr>
            <p:cNvPr id="29" name="Straight Connector 28">
              <a:extLst>
                <a:ext uri="{FF2B5EF4-FFF2-40B4-BE49-F238E27FC236}">
                  <a16:creationId xmlns:a16="http://schemas.microsoft.com/office/drawing/2014/main" id="{D15CEE31-8B24-C154-827B-FEC4F467C90B}"/>
                </a:ext>
              </a:extLst>
            </p:cNvPr>
            <p:cNvCxnSpPr>
              <a:cxnSpLocks/>
            </p:cNvCxnSpPr>
            <p:nvPr/>
          </p:nvCxnSpPr>
          <p:spPr>
            <a:xfrm flipH="1">
              <a:off x="5701681" y="3777655"/>
              <a:ext cx="1147059" cy="0"/>
            </a:xfrm>
            <a:prstGeom prst="line">
              <a:avLst/>
            </a:prstGeom>
            <a:grpFill/>
            <a:ln w="9525">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63" name="TextBox 62">
            <a:extLst>
              <a:ext uri="{FF2B5EF4-FFF2-40B4-BE49-F238E27FC236}">
                <a16:creationId xmlns:a16="http://schemas.microsoft.com/office/drawing/2014/main" id="{8A716565-39A2-E204-1F62-661DC4CB1CA1}"/>
              </a:ext>
            </a:extLst>
          </p:cNvPr>
          <p:cNvSpPr txBox="1"/>
          <p:nvPr/>
        </p:nvSpPr>
        <p:spPr>
          <a:xfrm>
            <a:off x="455173" y="576358"/>
            <a:ext cx="1248298" cy="276999"/>
          </a:xfrm>
          <a:prstGeom prst="rect">
            <a:avLst/>
          </a:prstGeom>
          <a:noFill/>
          <a:ln>
            <a:noFill/>
          </a:ln>
        </p:spPr>
        <p:txBody>
          <a:bodyPr wrap="square" rtlCol="0">
            <a:spAutoFit/>
          </a:bodyPr>
          <a:lstStyle/>
          <a:p>
            <a:r>
              <a:rPr lang="fa-IR" sz="1200" dirty="0">
                <a:solidFill>
                  <a:schemeClr val="bg1"/>
                </a:solidFill>
                <a:latin typeface="IranNastaliq" panose="02020505000000020003" pitchFamily="18" charset="0"/>
                <a:cs typeface="IranNastaliq" panose="02020505000000020003" pitchFamily="18" charset="0"/>
              </a:rPr>
              <a:t>دانشجوی کارشناسی ارشد دانشگاه فردوسی مشهد</a:t>
            </a:r>
            <a:endParaRPr lang="en-US" sz="1200" dirty="0">
              <a:solidFill>
                <a:schemeClr val="bg1"/>
              </a:solidFill>
              <a:latin typeface="IranNastaliq" panose="02020505000000020003" pitchFamily="18" charset="0"/>
              <a:cs typeface="IranNastaliq" panose="02020505000000020003" pitchFamily="18" charset="0"/>
            </a:endParaRPr>
          </a:p>
        </p:txBody>
      </p:sp>
      <p:sp>
        <p:nvSpPr>
          <p:cNvPr id="64" name="TextBox 63">
            <a:extLst>
              <a:ext uri="{FF2B5EF4-FFF2-40B4-BE49-F238E27FC236}">
                <a16:creationId xmlns:a16="http://schemas.microsoft.com/office/drawing/2014/main" id="{FB40D843-DF9B-1E51-86A5-3439EF206912}"/>
              </a:ext>
            </a:extLst>
          </p:cNvPr>
          <p:cNvSpPr txBox="1"/>
          <p:nvPr/>
        </p:nvSpPr>
        <p:spPr>
          <a:xfrm>
            <a:off x="4465913" y="24113"/>
            <a:ext cx="2471152" cy="307777"/>
          </a:xfrm>
          <a:prstGeom prst="rect">
            <a:avLst/>
          </a:prstGeom>
          <a:noFill/>
        </p:spPr>
        <p:txBody>
          <a:bodyPr wrap="square">
            <a:spAutoFit/>
          </a:bodyPr>
          <a:lstStyle/>
          <a:p>
            <a:r>
              <a:rPr lang="fa-IR" sz="1400" dirty="0">
                <a:solidFill>
                  <a:schemeClr val="bg1"/>
                </a:solidFill>
                <a:cs typeface="B Yekan" panose="00000400000000000000" pitchFamily="2" charset="-78"/>
              </a:rPr>
              <a:t>چهارشنبه 09 فروردین ماه 1402</a:t>
            </a:r>
            <a:endParaRPr lang="en-US" sz="1400" dirty="0">
              <a:solidFill>
                <a:schemeClr val="bg1"/>
              </a:solidFill>
            </a:endParaRPr>
          </a:p>
        </p:txBody>
      </p:sp>
      <p:sp>
        <p:nvSpPr>
          <p:cNvPr id="65" name="TextBox 64">
            <a:extLst>
              <a:ext uri="{FF2B5EF4-FFF2-40B4-BE49-F238E27FC236}">
                <a16:creationId xmlns:a16="http://schemas.microsoft.com/office/drawing/2014/main" id="{D96EB52E-3245-0DAA-D26C-6BAC33F18AFC}"/>
              </a:ext>
            </a:extLst>
          </p:cNvPr>
          <p:cNvSpPr txBox="1"/>
          <p:nvPr/>
        </p:nvSpPr>
        <p:spPr>
          <a:xfrm>
            <a:off x="9452886" y="1845555"/>
            <a:ext cx="2468644" cy="307777"/>
          </a:xfrm>
          <a:prstGeom prst="rect">
            <a:avLst/>
          </a:prstGeom>
          <a:noFill/>
          <a:ln>
            <a:noFill/>
          </a:ln>
        </p:spPr>
        <p:txBody>
          <a:bodyPr wrap="square" rtlCol="0">
            <a:spAutoFit/>
          </a:bodyPr>
          <a:lstStyle/>
          <a:p>
            <a:r>
              <a:rPr lang="fa-IR" sz="1400" dirty="0">
                <a:solidFill>
                  <a:srgbClr val="013D9D"/>
                </a:solidFill>
                <a:cs typeface="B Titr" panose="00000700000000000000" pitchFamily="2" charset="-78"/>
              </a:rPr>
              <a:t>زیر عنـوان اصلــی را وارد کـنید</a:t>
            </a:r>
            <a:endParaRPr lang="en-US" sz="1400" dirty="0">
              <a:solidFill>
                <a:srgbClr val="013D9D"/>
              </a:solidFill>
              <a:cs typeface="B Titr" panose="00000700000000000000" pitchFamily="2" charset="-78"/>
            </a:endParaRPr>
          </a:p>
        </p:txBody>
      </p:sp>
      <p:sp>
        <p:nvSpPr>
          <p:cNvPr id="66" name="TextBox 65">
            <a:extLst>
              <a:ext uri="{FF2B5EF4-FFF2-40B4-BE49-F238E27FC236}">
                <a16:creationId xmlns:a16="http://schemas.microsoft.com/office/drawing/2014/main" id="{E0E3838B-4F26-0691-B65A-DFBB1BF79B1E}"/>
              </a:ext>
            </a:extLst>
          </p:cNvPr>
          <p:cNvSpPr txBox="1"/>
          <p:nvPr/>
        </p:nvSpPr>
        <p:spPr>
          <a:xfrm>
            <a:off x="10196893" y="1456027"/>
            <a:ext cx="1725503" cy="369332"/>
          </a:xfrm>
          <a:prstGeom prst="rect">
            <a:avLst/>
          </a:prstGeom>
          <a:noFill/>
        </p:spPr>
        <p:txBody>
          <a:bodyPr wrap="square" rtlCol="0">
            <a:spAutoFit/>
          </a:bodyPr>
          <a:lstStyle/>
          <a:p>
            <a:pPr algn="ctr" rtl="1"/>
            <a:r>
              <a:rPr lang="fa-IR" dirty="0">
                <a:cs typeface="B Titr" panose="00000700000000000000" pitchFamily="2" charset="-78"/>
              </a:rPr>
              <a:t>تیتر عنوان موضوع</a:t>
            </a:r>
            <a:endParaRPr lang="en-US" dirty="0">
              <a:cs typeface="B Titr" panose="00000700000000000000" pitchFamily="2" charset="-78"/>
            </a:endParaRPr>
          </a:p>
        </p:txBody>
      </p:sp>
      <p:sp>
        <p:nvSpPr>
          <p:cNvPr id="67" name="TextBox 66">
            <a:extLst>
              <a:ext uri="{FF2B5EF4-FFF2-40B4-BE49-F238E27FC236}">
                <a16:creationId xmlns:a16="http://schemas.microsoft.com/office/drawing/2014/main" id="{169208FC-4B84-4204-ED92-035DF5269D6D}"/>
              </a:ext>
            </a:extLst>
          </p:cNvPr>
          <p:cNvSpPr txBox="1"/>
          <p:nvPr/>
        </p:nvSpPr>
        <p:spPr>
          <a:xfrm>
            <a:off x="6258067" y="2153332"/>
            <a:ext cx="5609617" cy="4347344"/>
          </a:xfrm>
          <a:prstGeom prst="rect">
            <a:avLst/>
          </a:prstGeom>
          <a:noFill/>
        </p:spPr>
        <p:txBody>
          <a:bodyPr wrap="square">
            <a:spAutoFit/>
          </a:bodyPr>
          <a:lstStyle/>
          <a:p>
            <a:pPr algn="justLow" rtl="1">
              <a:lnSpc>
                <a:spcPct val="200000"/>
              </a:lnSpc>
            </a:pPr>
            <a:r>
              <a:rPr lang="fa-IR" sz="14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a:t>
            </a:r>
            <a:endParaRPr lang="en-US" sz="1400" dirty="0"/>
          </a:p>
        </p:txBody>
      </p:sp>
      <p:sp>
        <p:nvSpPr>
          <p:cNvPr id="68" name="TextBox 67">
            <a:extLst>
              <a:ext uri="{FF2B5EF4-FFF2-40B4-BE49-F238E27FC236}">
                <a16:creationId xmlns:a16="http://schemas.microsoft.com/office/drawing/2014/main" id="{36938E06-BE15-E53C-0430-D038415C3FF2}"/>
              </a:ext>
            </a:extLst>
          </p:cNvPr>
          <p:cNvSpPr txBox="1"/>
          <p:nvPr/>
        </p:nvSpPr>
        <p:spPr>
          <a:xfrm>
            <a:off x="3506073" y="1845555"/>
            <a:ext cx="2468644" cy="307777"/>
          </a:xfrm>
          <a:prstGeom prst="rect">
            <a:avLst/>
          </a:prstGeom>
          <a:noFill/>
          <a:ln>
            <a:noFill/>
          </a:ln>
        </p:spPr>
        <p:txBody>
          <a:bodyPr wrap="square" rtlCol="0">
            <a:spAutoFit/>
          </a:bodyPr>
          <a:lstStyle/>
          <a:p>
            <a:r>
              <a:rPr lang="fa-IR" sz="1400" dirty="0">
                <a:solidFill>
                  <a:srgbClr val="013D9D"/>
                </a:solidFill>
                <a:cs typeface="B Titr" panose="00000700000000000000" pitchFamily="2" charset="-78"/>
              </a:rPr>
              <a:t>زیر عنـوان اصلــی را وارد کـنید</a:t>
            </a:r>
            <a:endParaRPr lang="en-US" sz="1400" dirty="0">
              <a:solidFill>
                <a:srgbClr val="013D9D"/>
              </a:solidFill>
              <a:cs typeface="B Titr" panose="00000700000000000000" pitchFamily="2" charset="-78"/>
            </a:endParaRPr>
          </a:p>
        </p:txBody>
      </p:sp>
      <p:sp>
        <p:nvSpPr>
          <p:cNvPr id="69" name="TextBox 68">
            <a:extLst>
              <a:ext uri="{FF2B5EF4-FFF2-40B4-BE49-F238E27FC236}">
                <a16:creationId xmlns:a16="http://schemas.microsoft.com/office/drawing/2014/main" id="{5BF9F1E9-95F3-B56A-F2F4-7B563BED4DA7}"/>
              </a:ext>
            </a:extLst>
          </p:cNvPr>
          <p:cNvSpPr txBox="1"/>
          <p:nvPr/>
        </p:nvSpPr>
        <p:spPr>
          <a:xfrm>
            <a:off x="4250080" y="1456027"/>
            <a:ext cx="1725503" cy="369332"/>
          </a:xfrm>
          <a:prstGeom prst="rect">
            <a:avLst/>
          </a:prstGeom>
          <a:noFill/>
        </p:spPr>
        <p:txBody>
          <a:bodyPr wrap="square" rtlCol="0">
            <a:spAutoFit/>
          </a:bodyPr>
          <a:lstStyle/>
          <a:p>
            <a:pPr algn="ctr" rtl="1"/>
            <a:r>
              <a:rPr lang="fa-IR" dirty="0">
                <a:cs typeface="B Titr" panose="00000700000000000000" pitchFamily="2" charset="-78"/>
              </a:rPr>
              <a:t>تیتر عنوان موضوع</a:t>
            </a:r>
            <a:endParaRPr lang="en-US" dirty="0">
              <a:cs typeface="B Titr" panose="00000700000000000000" pitchFamily="2" charset="-78"/>
            </a:endParaRPr>
          </a:p>
        </p:txBody>
      </p:sp>
      <p:sp>
        <p:nvSpPr>
          <p:cNvPr id="70" name="TextBox 69">
            <a:extLst>
              <a:ext uri="{FF2B5EF4-FFF2-40B4-BE49-F238E27FC236}">
                <a16:creationId xmlns:a16="http://schemas.microsoft.com/office/drawing/2014/main" id="{3A8B0AB2-715D-7421-2E02-A95744D910D7}"/>
              </a:ext>
            </a:extLst>
          </p:cNvPr>
          <p:cNvSpPr txBox="1"/>
          <p:nvPr/>
        </p:nvSpPr>
        <p:spPr>
          <a:xfrm>
            <a:off x="311254" y="2153332"/>
            <a:ext cx="5609617" cy="4347344"/>
          </a:xfrm>
          <a:prstGeom prst="rect">
            <a:avLst/>
          </a:prstGeom>
          <a:noFill/>
        </p:spPr>
        <p:txBody>
          <a:bodyPr wrap="square">
            <a:spAutoFit/>
          </a:bodyPr>
          <a:lstStyle/>
          <a:p>
            <a:pPr algn="justLow" rtl="1">
              <a:lnSpc>
                <a:spcPct val="200000"/>
              </a:lnSpc>
            </a:pPr>
            <a:r>
              <a:rPr lang="fa-IR" sz="14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 میتوانید بعد از خرید فایل آن را به راحتی تغییر داده و متن دلخواه خود را در این قسمت جایگزین کنید. </a:t>
            </a:r>
            <a:endParaRPr lang="en-US" sz="1400" dirty="0"/>
          </a:p>
        </p:txBody>
      </p:sp>
    </p:spTree>
    <p:extLst>
      <p:ext uri="{BB962C8B-B14F-4D97-AF65-F5344CB8AC3E}">
        <p14:creationId xmlns:p14="http://schemas.microsoft.com/office/powerpoint/2010/main" val="3125546957"/>
      </p:ext>
    </p:extLst>
  </p:cSld>
  <p:clrMapOvr>
    <a:masterClrMapping/>
  </p:clrMapOvr>
  <mc:AlternateContent xmlns:mc="http://schemas.openxmlformats.org/markup-compatibility/2006" xmlns:p159="http://schemas.microsoft.com/office/powerpoint/2015/09/main">
    <mc:Choice Requires="p159">
      <p:transition spd="slow">
        <p159:morph option="byWo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6"/>
                                        </p:tgtEl>
                                        <p:attrNameLst>
                                          <p:attrName>style.visibility</p:attrName>
                                        </p:attrNameLst>
                                      </p:cBhvr>
                                      <p:to>
                                        <p:strVal val="visible"/>
                                      </p:to>
                                    </p:set>
                                    <p:animEffect transition="in" filter="fade">
                                      <p:cBhvr>
                                        <p:cTn id="7" dur="1000"/>
                                        <p:tgtEl>
                                          <p:spTgt spid="66"/>
                                        </p:tgtEl>
                                      </p:cBhvr>
                                    </p:animEffect>
                                    <p:anim calcmode="lin" valueType="num">
                                      <p:cBhvr>
                                        <p:cTn id="8" dur="1000" fill="hold"/>
                                        <p:tgtEl>
                                          <p:spTgt spid="66"/>
                                        </p:tgtEl>
                                        <p:attrNameLst>
                                          <p:attrName>ppt_x</p:attrName>
                                        </p:attrNameLst>
                                      </p:cBhvr>
                                      <p:tavLst>
                                        <p:tav tm="0">
                                          <p:val>
                                            <p:strVal val="#ppt_x"/>
                                          </p:val>
                                        </p:tav>
                                        <p:tav tm="100000">
                                          <p:val>
                                            <p:strVal val="#ppt_x"/>
                                          </p:val>
                                        </p:tav>
                                      </p:tavLst>
                                    </p:anim>
                                    <p:anim calcmode="lin" valueType="num">
                                      <p:cBhvr>
                                        <p:cTn id="9" dur="1000" fill="hold"/>
                                        <p:tgtEl>
                                          <p:spTgt spid="6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5"/>
                                        </p:tgtEl>
                                        <p:attrNameLst>
                                          <p:attrName>style.visibility</p:attrName>
                                        </p:attrNameLst>
                                      </p:cBhvr>
                                      <p:to>
                                        <p:strVal val="visible"/>
                                      </p:to>
                                    </p:set>
                                    <p:animEffect transition="in" filter="fade">
                                      <p:cBhvr>
                                        <p:cTn id="12" dur="1000"/>
                                        <p:tgtEl>
                                          <p:spTgt spid="65"/>
                                        </p:tgtEl>
                                      </p:cBhvr>
                                    </p:animEffect>
                                    <p:anim calcmode="lin" valueType="num">
                                      <p:cBhvr>
                                        <p:cTn id="13" dur="1000" fill="hold"/>
                                        <p:tgtEl>
                                          <p:spTgt spid="65"/>
                                        </p:tgtEl>
                                        <p:attrNameLst>
                                          <p:attrName>ppt_x</p:attrName>
                                        </p:attrNameLst>
                                      </p:cBhvr>
                                      <p:tavLst>
                                        <p:tav tm="0">
                                          <p:val>
                                            <p:strVal val="#ppt_x"/>
                                          </p:val>
                                        </p:tav>
                                        <p:tav tm="100000">
                                          <p:val>
                                            <p:strVal val="#ppt_x"/>
                                          </p:val>
                                        </p:tav>
                                      </p:tavLst>
                                    </p:anim>
                                    <p:anim calcmode="lin" valueType="num">
                                      <p:cBhvr>
                                        <p:cTn id="14" dur="1000" fill="hold"/>
                                        <p:tgtEl>
                                          <p:spTgt spid="6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67"/>
                                        </p:tgtEl>
                                        <p:attrNameLst>
                                          <p:attrName>style.visibility</p:attrName>
                                        </p:attrNameLst>
                                      </p:cBhvr>
                                      <p:to>
                                        <p:strVal val="visible"/>
                                      </p:to>
                                    </p:set>
                                    <p:animEffect transition="in" filter="fade">
                                      <p:cBhvr>
                                        <p:cTn id="17" dur="1000"/>
                                        <p:tgtEl>
                                          <p:spTgt spid="67"/>
                                        </p:tgtEl>
                                      </p:cBhvr>
                                    </p:animEffect>
                                    <p:anim calcmode="lin" valueType="num">
                                      <p:cBhvr>
                                        <p:cTn id="18" dur="1000" fill="hold"/>
                                        <p:tgtEl>
                                          <p:spTgt spid="67"/>
                                        </p:tgtEl>
                                        <p:attrNameLst>
                                          <p:attrName>ppt_x</p:attrName>
                                        </p:attrNameLst>
                                      </p:cBhvr>
                                      <p:tavLst>
                                        <p:tav tm="0">
                                          <p:val>
                                            <p:strVal val="#ppt_x"/>
                                          </p:val>
                                        </p:tav>
                                        <p:tav tm="100000">
                                          <p:val>
                                            <p:strVal val="#ppt_x"/>
                                          </p:val>
                                        </p:tav>
                                      </p:tavLst>
                                    </p:anim>
                                    <p:anim calcmode="lin" valueType="num">
                                      <p:cBhvr>
                                        <p:cTn id="19" dur="1000" fill="hold"/>
                                        <p:tgtEl>
                                          <p:spTgt spid="67"/>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69"/>
                                        </p:tgtEl>
                                        <p:attrNameLst>
                                          <p:attrName>style.visibility</p:attrName>
                                        </p:attrNameLst>
                                      </p:cBhvr>
                                      <p:to>
                                        <p:strVal val="visible"/>
                                      </p:to>
                                    </p:set>
                                    <p:animEffect transition="in" filter="fade">
                                      <p:cBhvr>
                                        <p:cTn id="24" dur="1000"/>
                                        <p:tgtEl>
                                          <p:spTgt spid="69"/>
                                        </p:tgtEl>
                                      </p:cBhvr>
                                    </p:animEffect>
                                    <p:anim calcmode="lin" valueType="num">
                                      <p:cBhvr>
                                        <p:cTn id="25" dur="1000" fill="hold"/>
                                        <p:tgtEl>
                                          <p:spTgt spid="69"/>
                                        </p:tgtEl>
                                        <p:attrNameLst>
                                          <p:attrName>ppt_x</p:attrName>
                                        </p:attrNameLst>
                                      </p:cBhvr>
                                      <p:tavLst>
                                        <p:tav tm="0">
                                          <p:val>
                                            <p:strVal val="#ppt_x"/>
                                          </p:val>
                                        </p:tav>
                                        <p:tav tm="100000">
                                          <p:val>
                                            <p:strVal val="#ppt_x"/>
                                          </p:val>
                                        </p:tav>
                                      </p:tavLst>
                                    </p:anim>
                                    <p:anim calcmode="lin" valueType="num">
                                      <p:cBhvr>
                                        <p:cTn id="26" dur="1000" fill="hold"/>
                                        <p:tgtEl>
                                          <p:spTgt spid="69"/>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68"/>
                                        </p:tgtEl>
                                        <p:attrNameLst>
                                          <p:attrName>style.visibility</p:attrName>
                                        </p:attrNameLst>
                                      </p:cBhvr>
                                      <p:to>
                                        <p:strVal val="visible"/>
                                      </p:to>
                                    </p:set>
                                    <p:animEffect transition="in" filter="fade">
                                      <p:cBhvr>
                                        <p:cTn id="29" dur="1000"/>
                                        <p:tgtEl>
                                          <p:spTgt spid="68"/>
                                        </p:tgtEl>
                                      </p:cBhvr>
                                    </p:animEffect>
                                    <p:anim calcmode="lin" valueType="num">
                                      <p:cBhvr>
                                        <p:cTn id="30" dur="1000" fill="hold"/>
                                        <p:tgtEl>
                                          <p:spTgt spid="68"/>
                                        </p:tgtEl>
                                        <p:attrNameLst>
                                          <p:attrName>ppt_x</p:attrName>
                                        </p:attrNameLst>
                                      </p:cBhvr>
                                      <p:tavLst>
                                        <p:tav tm="0">
                                          <p:val>
                                            <p:strVal val="#ppt_x"/>
                                          </p:val>
                                        </p:tav>
                                        <p:tav tm="100000">
                                          <p:val>
                                            <p:strVal val="#ppt_x"/>
                                          </p:val>
                                        </p:tav>
                                      </p:tavLst>
                                    </p:anim>
                                    <p:anim calcmode="lin" valueType="num">
                                      <p:cBhvr>
                                        <p:cTn id="31" dur="1000" fill="hold"/>
                                        <p:tgtEl>
                                          <p:spTgt spid="68"/>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70"/>
                                        </p:tgtEl>
                                        <p:attrNameLst>
                                          <p:attrName>style.visibility</p:attrName>
                                        </p:attrNameLst>
                                      </p:cBhvr>
                                      <p:to>
                                        <p:strVal val="visible"/>
                                      </p:to>
                                    </p:set>
                                    <p:animEffect transition="in" filter="fade">
                                      <p:cBhvr>
                                        <p:cTn id="34" dur="1000"/>
                                        <p:tgtEl>
                                          <p:spTgt spid="70"/>
                                        </p:tgtEl>
                                      </p:cBhvr>
                                    </p:animEffect>
                                    <p:anim calcmode="lin" valueType="num">
                                      <p:cBhvr>
                                        <p:cTn id="35" dur="1000" fill="hold"/>
                                        <p:tgtEl>
                                          <p:spTgt spid="70"/>
                                        </p:tgtEl>
                                        <p:attrNameLst>
                                          <p:attrName>ppt_x</p:attrName>
                                        </p:attrNameLst>
                                      </p:cBhvr>
                                      <p:tavLst>
                                        <p:tav tm="0">
                                          <p:val>
                                            <p:strVal val="#ppt_x"/>
                                          </p:val>
                                        </p:tav>
                                        <p:tav tm="100000">
                                          <p:val>
                                            <p:strVal val="#ppt_x"/>
                                          </p:val>
                                        </p:tav>
                                      </p:tavLst>
                                    </p:anim>
                                    <p:anim calcmode="lin" valueType="num">
                                      <p:cBhvr>
                                        <p:cTn id="36" dur="1000" fill="hold"/>
                                        <p:tgtEl>
                                          <p:spTgt spid="7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P spid="66" grpId="0"/>
      <p:bldP spid="67" grpId="0"/>
      <p:bldP spid="68" grpId="0"/>
      <p:bldP spid="69" grpId="0"/>
      <p:bldP spid="7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E08ABB0-54A3-673D-DF9F-929C1C04A824}"/>
              </a:ext>
            </a:extLst>
          </p:cNvPr>
          <p:cNvSpPr/>
          <p:nvPr/>
        </p:nvSpPr>
        <p:spPr>
          <a:xfrm>
            <a:off x="0" y="0"/>
            <a:ext cx="12192000" cy="832757"/>
          </a:xfrm>
          <a:prstGeom prst="rect">
            <a:avLst/>
          </a:prstGeom>
          <a:solidFill>
            <a:srgbClr val="2967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47FC5918-9EFC-7A74-B4C9-9A8045BDA82A}"/>
              </a:ext>
            </a:extLst>
          </p:cNvPr>
          <p:cNvSpPr/>
          <p:nvPr/>
        </p:nvSpPr>
        <p:spPr>
          <a:xfrm>
            <a:off x="-1" y="832758"/>
            <a:ext cx="12192001" cy="449036"/>
          </a:xfrm>
          <a:prstGeom prst="rect">
            <a:avLst/>
          </a:prstGeom>
          <a:solidFill>
            <a:srgbClr val="013D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a:extLst>
              <a:ext uri="{FF2B5EF4-FFF2-40B4-BE49-F238E27FC236}">
                <a16:creationId xmlns:a16="http://schemas.microsoft.com/office/drawing/2014/main" id="{0636A9E3-E82E-512A-8B3D-C1B40274FA8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198422" y="16893"/>
            <a:ext cx="790378" cy="798969"/>
          </a:xfrm>
          <a:prstGeom prst="rect">
            <a:avLst/>
          </a:prstGeom>
        </p:spPr>
      </p:pic>
      <p:pic>
        <p:nvPicPr>
          <p:cNvPr id="2" name="Picture 1">
            <a:extLst>
              <a:ext uri="{FF2B5EF4-FFF2-40B4-BE49-F238E27FC236}">
                <a16:creationId xmlns:a16="http://schemas.microsoft.com/office/drawing/2014/main" id="{59846309-5265-D940-EE37-2340ECA17ED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44028" y="895019"/>
            <a:ext cx="252448" cy="252448"/>
          </a:xfrm>
          <a:prstGeom prst="rect">
            <a:avLst/>
          </a:prstGeom>
        </p:spPr>
      </p:pic>
      <p:pic>
        <p:nvPicPr>
          <p:cNvPr id="3" name="Picture 2">
            <a:extLst>
              <a:ext uri="{FF2B5EF4-FFF2-40B4-BE49-F238E27FC236}">
                <a16:creationId xmlns:a16="http://schemas.microsoft.com/office/drawing/2014/main" id="{08756B0A-434A-7AD4-F9DA-9207E1FE73BA}"/>
              </a:ext>
            </a:extLst>
          </p:cNvPr>
          <p:cNvPicPr>
            <a:picLocks noChangeAspect="1"/>
          </p:cNvPicPr>
          <p:nvPr/>
        </p:nvPicPr>
        <p:blipFill>
          <a:blip r:embed="rId4">
            <a:lum bright="70000" contrast="-70000"/>
            <a:extLst>
              <a:ext uri="{28A0092B-C50C-407E-A947-70E740481C1C}">
                <a14:useLocalDpi xmlns:a14="http://schemas.microsoft.com/office/drawing/2010/main" val="0"/>
              </a:ext>
            </a:extLst>
          </a:blip>
          <a:stretch>
            <a:fillRect/>
          </a:stretch>
        </p:blipFill>
        <p:spPr>
          <a:xfrm>
            <a:off x="11693181" y="849853"/>
            <a:ext cx="317903" cy="317903"/>
          </a:xfrm>
          <a:prstGeom prst="rect">
            <a:avLst/>
          </a:prstGeom>
        </p:spPr>
      </p:pic>
      <p:pic>
        <p:nvPicPr>
          <p:cNvPr id="6" name="Picture 5">
            <a:extLst>
              <a:ext uri="{FF2B5EF4-FFF2-40B4-BE49-F238E27FC236}">
                <a16:creationId xmlns:a16="http://schemas.microsoft.com/office/drawing/2014/main" id="{D6565EF9-1761-A696-DFE5-B88FC4B9613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284014" y="899567"/>
            <a:ext cx="243353" cy="243353"/>
          </a:xfrm>
          <a:prstGeom prst="rect">
            <a:avLst/>
          </a:prstGeom>
        </p:spPr>
      </p:pic>
      <p:sp>
        <p:nvSpPr>
          <p:cNvPr id="7" name="TextBox 6">
            <a:extLst>
              <a:ext uri="{FF2B5EF4-FFF2-40B4-BE49-F238E27FC236}">
                <a16:creationId xmlns:a16="http://schemas.microsoft.com/office/drawing/2014/main" id="{FED5AB52-38CC-BEE9-DDBC-D07D0E200F45}"/>
              </a:ext>
            </a:extLst>
          </p:cNvPr>
          <p:cNvSpPr txBox="1"/>
          <p:nvPr/>
        </p:nvSpPr>
        <p:spPr>
          <a:xfrm>
            <a:off x="10622688" y="891158"/>
            <a:ext cx="1166771" cy="307777"/>
          </a:xfrm>
          <a:prstGeom prst="rect">
            <a:avLst/>
          </a:prstGeom>
          <a:noFill/>
        </p:spPr>
        <p:txBody>
          <a:bodyPr wrap="square" rtlCol="0">
            <a:spAutoFit/>
          </a:bodyPr>
          <a:lstStyle/>
          <a:p>
            <a:r>
              <a:rPr lang="fa-IR" sz="1400" dirty="0">
                <a:solidFill>
                  <a:schemeClr val="bg1"/>
                </a:solidFill>
                <a:cs typeface="B Yekan" panose="00000400000000000000" pitchFamily="2" charset="-78"/>
              </a:rPr>
              <a:t>کلیات پژوهش</a:t>
            </a:r>
            <a:endParaRPr lang="en-US" sz="1400" dirty="0">
              <a:solidFill>
                <a:schemeClr val="bg1"/>
              </a:solidFill>
              <a:cs typeface="B Yekan" panose="00000400000000000000" pitchFamily="2" charset="-78"/>
            </a:endParaRPr>
          </a:p>
        </p:txBody>
      </p:sp>
      <p:sp>
        <p:nvSpPr>
          <p:cNvPr id="8" name="TextBox 7">
            <a:extLst>
              <a:ext uri="{FF2B5EF4-FFF2-40B4-BE49-F238E27FC236}">
                <a16:creationId xmlns:a16="http://schemas.microsoft.com/office/drawing/2014/main" id="{9C1F95C8-8BC1-0BC4-0D25-70B4A7742D62}"/>
              </a:ext>
            </a:extLst>
          </p:cNvPr>
          <p:cNvSpPr txBox="1"/>
          <p:nvPr/>
        </p:nvSpPr>
        <p:spPr>
          <a:xfrm>
            <a:off x="8890030" y="891158"/>
            <a:ext cx="1476583"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مبانی نظری پژوهش</a:t>
            </a:r>
            <a:endParaRPr lang="en-US" sz="1400" dirty="0">
              <a:solidFill>
                <a:srgbClr val="F5F5F5"/>
              </a:solidFill>
              <a:cs typeface="B Yekan" panose="00000400000000000000" pitchFamily="2" charset="-78"/>
            </a:endParaRPr>
          </a:p>
        </p:txBody>
      </p:sp>
      <p:sp>
        <p:nvSpPr>
          <p:cNvPr id="9" name="TextBox 8">
            <a:extLst>
              <a:ext uri="{FF2B5EF4-FFF2-40B4-BE49-F238E27FC236}">
                <a16:creationId xmlns:a16="http://schemas.microsoft.com/office/drawing/2014/main" id="{19CEFF59-8811-9980-0F5D-EFB97A6498F6}"/>
              </a:ext>
            </a:extLst>
          </p:cNvPr>
          <p:cNvSpPr txBox="1"/>
          <p:nvPr/>
        </p:nvSpPr>
        <p:spPr>
          <a:xfrm>
            <a:off x="7631141" y="891158"/>
            <a:ext cx="1002814" cy="307777"/>
          </a:xfrm>
          <a:prstGeom prst="rect">
            <a:avLst/>
          </a:prstGeom>
          <a:noFill/>
        </p:spPr>
        <p:txBody>
          <a:bodyPr wrap="square" rtlCol="0">
            <a:spAutoFit/>
          </a:bodyPr>
          <a:lstStyle/>
          <a:p>
            <a:r>
              <a:rPr lang="fa-IR" sz="1400" dirty="0">
                <a:solidFill>
                  <a:srgbClr val="FFF26B"/>
                </a:solidFill>
                <a:cs typeface="B Yekan" panose="00000400000000000000" pitchFamily="2" charset="-78"/>
              </a:rPr>
              <a:t>روش تحقیق</a:t>
            </a:r>
            <a:endParaRPr lang="en-US" sz="1400" dirty="0">
              <a:solidFill>
                <a:srgbClr val="FFF26B"/>
              </a:solidFill>
              <a:cs typeface="B Yekan" panose="00000400000000000000" pitchFamily="2" charset="-78"/>
            </a:endParaRPr>
          </a:p>
        </p:txBody>
      </p:sp>
      <p:pic>
        <p:nvPicPr>
          <p:cNvPr id="10" name="Picture 9">
            <a:extLst>
              <a:ext uri="{FF2B5EF4-FFF2-40B4-BE49-F238E27FC236}">
                <a16:creationId xmlns:a16="http://schemas.microsoft.com/office/drawing/2014/main" id="{74A961A5-16C6-82CC-8DEB-6E81D7E4C0FB}"/>
              </a:ext>
            </a:extLst>
          </p:cNvPr>
          <p:cNvPicPr>
            <a:picLocks noChangeAspect="1"/>
          </p:cNvPicPr>
          <p:nvPr/>
        </p:nvPicPr>
        <p:blipFill>
          <a:blip r:embed="rId6">
            <a:duotone>
              <a:prstClr val="black"/>
              <a:schemeClr val="accent4">
                <a:tint val="45000"/>
                <a:satMod val="400000"/>
              </a:schemeClr>
            </a:duotone>
            <a:extLst>
              <a:ext uri="{28A0092B-C50C-407E-A947-70E740481C1C}">
                <a14:useLocalDpi xmlns:a14="http://schemas.microsoft.com/office/drawing/2010/main" val="0"/>
              </a:ext>
            </a:extLst>
          </a:blip>
          <a:stretch>
            <a:fillRect/>
          </a:stretch>
        </p:blipFill>
        <p:spPr>
          <a:xfrm>
            <a:off x="8566949" y="900973"/>
            <a:ext cx="240540" cy="240540"/>
          </a:xfrm>
          <a:prstGeom prst="rect">
            <a:avLst/>
          </a:prstGeom>
        </p:spPr>
      </p:pic>
      <p:sp>
        <p:nvSpPr>
          <p:cNvPr id="11" name="TextBox 10">
            <a:extLst>
              <a:ext uri="{FF2B5EF4-FFF2-40B4-BE49-F238E27FC236}">
                <a16:creationId xmlns:a16="http://schemas.microsoft.com/office/drawing/2014/main" id="{8E5EF2EF-DD3B-726C-FA36-5064D5424A23}"/>
              </a:ext>
            </a:extLst>
          </p:cNvPr>
          <p:cNvSpPr txBox="1"/>
          <p:nvPr/>
        </p:nvSpPr>
        <p:spPr>
          <a:xfrm>
            <a:off x="5701489" y="891158"/>
            <a:ext cx="1658421"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تجزیه و تحلیل داده ها</a:t>
            </a:r>
            <a:endParaRPr lang="en-US" sz="1400" dirty="0">
              <a:solidFill>
                <a:srgbClr val="F5F5F5"/>
              </a:solidFill>
              <a:cs typeface="B Yekan" panose="00000400000000000000" pitchFamily="2" charset="-78"/>
            </a:endParaRPr>
          </a:p>
        </p:txBody>
      </p:sp>
      <p:pic>
        <p:nvPicPr>
          <p:cNvPr id="12" name="Picture 11">
            <a:extLst>
              <a:ext uri="{FF2B5EF4-FFF2-40B4-BE49-F238E27FC236}">
                <a16:creationId xmlns:a16="http://schemas.microsoft.com/office/drawing/2014/main" id="{2F76F4F6-3FF3-B96A-9A30-2F57458FE67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302418" y="898082"/>
            <a:ext cx="246323" cy="246323"/>
          </a:xfrm>
          <a:prstGeom prst="rect">
            <a:avLst/>
          </a:prstGeom>
        </p:spPr>
      </p:pic>
      <p:sp>
        <p:nvSpPr>
          <p:cNvPr id="13" name="TextBox 12">
            <a:extLst>
              <a:ext uri="{FF2B5EF4-FFF2-40B4-BE49-F238E27FC236}">
                <a16:creationId xmlns:a16="http://schemas.microsoft.com/office/drawing/2014/main" id="{8775110A-09DF-3508-1C56-7E46BC9D05BE}"/>
              </a:ext>
            </a:extLst>
          </p:cNvPr>
          <p:cNvSpPr txBox="1"/>
          <p:nvPr/>
        </p:nvSpPr>
        <p:spPr>
          <a:xfrm>
            <a:off x="4003657" y="891158"/>
            <a:ext cx="1384061"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بحث و نتیجه گیری</a:t>
            </a:r>
            <a:endParaRPr lang="en-US" sz="1400" dirty="0">
              <a:solidFill>
                <a:srgbClr val="F5F5F5"/>
              </a:solidFill>
              <a:cs typeface="B Yekan" panose="00000400000000000000" pitchFamily="2" charset="-78"/>
            </a:endParaRPr>
          </a:p>
        </p:txBody>
      </p:sp>
      <p:sp>
        <p:nvSpPr>
          <p:cNvPr id="14" name="TextBox 13">
            <a:extLst>
              <a:ext uri="{FF2B5EF4-FFF2-40B4-BE49-F238E27FC236}">
                <a16:creationId xmlns:a16="http://schemas.microsoft.com/office/drawing/2014/main" id="{D2504C63-9709-17AC-26CE-3E4B28E10DA3}"/>
              </a:ext>
            </a:extLst>
          </p:cNvPr>
          <p:cNvSpPr txBox="1"/>
          <p:nvPr/>
        </p:nvSpPr>
        <p:spPr>
          <a:xfrm>
            <a:off x="3200336" y="891158"/>
            <a:ext cx="575107" cy="307777"/>
          </a:xfrm>
          <a:prstGeom prst="rect">
            <a:avLst/>
          </a:prstGeom>
          <a:noFill/>
        </p:spPr>
        <p:txBody>
          <a:bodyPr wrap="square" rtlCol="0">
            <a:spAutoFit/>
          </a:bodyPr>
          <a:lstStyle/>
          <a:p>
            <a:r>
              <a:rPr lang="fa-IR" sz="1400" dirty="0">
                <a:solidFill>
                  <a:srgbClr val="F5F5F5"/>
                </a:solidFill>
                <a:cs typeface="B Yekan" panose="00000400000000000000" pitchFamily="2" charset="-78"/>
              </a:rPr>
              <a:t>منابع</a:t>
            </a:r>
            <a:endParaRPr lang="en-US" sz="1400" dirty="0">
              <a:solidFill>
                <a:srgbClr val="F5F5F5"/>
              </a:solidFill>
              <a:cs typeface="B Yekan" panose="00000400000000000000" pitchFamily="2" charset="-78"/>
            </a:endParaRPr>
          </a:p>
        </p:txBody>
      </p:sp>
      <p:pic>
        <p:nvPicPr>
          <p:cNvPr id="15" name="Picture 14">
            <a:extLst>
              <a:ext uri="{FF2B5EF4-FFF2-40B4-BE49-F238E27FC236}">
                <a16:creationId xmlns:a16="http://schemas.microsoft.com/office/drawing/2014/main" id="{EB30BC1E-E656-398C-7A70-B606FC152C5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713928" y="918227"/>
            <a:ext cx="206033" cy="206033"/>
          </a:xfrm>
          <a:prstGeom prst="rect">
            <a:avLst/>
          </a:prstGeom>
        </p:spPr>
      </p:pic>
      <p:sp>
        <p:nvSpPr>
          <p:cNvPr id="23" name="Isosceles Triangle 22">
            <a:extLst>
              <a:ext uri="{FF2B5EF4-FFF2-40B4-BE49-F238E27FC236}">
                <a16:creationId xmlns:a16="http://schemas.microsoft.com/office/drawing/2014/main" id="{4FC1C0A3-7F08-779D-4F67-1335A79C12F4}"/>
              </a:ext>
            </a:extLst>
          </p:cNvPr>
          <p:cNvSpPr/>
          <p:nvPr/>
        </p:nvSpPr>
        <p:spPr>
          <a:xfrm>
            <a:off x="7994898" y="1193431"/>
            <a:ext cx="286870" cy="24730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Rounded Corners 20">
            <a:extLst>
              <a:ext uri="{FF2B5EF4-FFF2-40B4-BE49-F238E27FC236}">
                <a16:creationId xmlns:a16="http://schemas.microsoft.com/office/drawing/2014/main" id="{564F687F-E536-2A97-00B1-1FB1C9277539}"/>
              </a:ext>
            </a:extLst>
          </p:cNvPr>
          <p:cNvSpPr/>
          <p:nvPr/>
        </p:nvSpPr>
        <p:spPr>
          <a:xfrm>
            <a:off x="2613991" y="361090"/>
            <a:ext cx="6515567" cy="37253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F7A1943E-3495-8CD1-C8A8-F31778961782}"/>
              </a:ext>
            </a:extLst>
          </p:cNvPr>
          <p:cNvSpPr txBox="1"/>
          <p:nvPr/>
        </p:nvSpPr>
        <p:spPr>
          <a:xfrm>
            <a:off x="3282094" y="380765"/>
            <a:ext cx="5264978" cy="338554"/>
          </a:xfrm>
          <a:prstGeom prst="rect">
            <a:avLst/>
          </a:prstGeom>
          <a:noFill/>
        </p:spPr>
        <p:txBody>
          <a:bodyPr wrap="square" rtlCol="0">
            <a:spAutoFit/>
          </a:bodyPr>
          <a:lstStyle/>
          <a:p>
            <a:r>
              <a:rPr lang="fa-IR" sz="1600" dirty="0">
                <a:solidFill>
                  <a:srgbClr val="2967CA"/>
                </a:solidFill>
                <a:cs typeface="B Yekan" panose="00000400000000000000" pitchFamily="2" charset="-78"/>
              </a:rPr>
              <a:t>قالب پاورپوینت جلسه دفاع پایان نامه کارشناسی ارشد | طرح ایسنا </a:t>
            </a:r>
            <a:endParaRPr lang="en-US" sz="1600" dirty="0">
              <a:solidFill>
                <a:srgbClr val="2967CA"/>
              </a:solidFill>
              <a:cs typeface="B Yekan" panose="00000400000000000000" pitchFamily="2" charset="-78"/>
            </a:endParaRPr>
          </a:p>
        </p:txBody>
      </p:sp>
      <p:sp>
        <p:nvSpPr>
          <p:cNvPr id="17" name="Rectangle: Rounded Corners 16">
            <a:extLst>
              <a:ext uri="{FF2B5EF4-FFF2-40B4-BE49-F238E27FC236}">
                <a16:creationId xmlns:a16="http://schemas.microsoft.com/office/drawing/2014/main" id="{1F91D112-14D0-1382-201B-BAD2D6C7470D}"/>
              </a:ext>
            </a:extLst>
          </p:cNvPr>
          <p:cNvSpPr/>
          <p:nvPr/>
        </p:nvSpPr>
        <p:spPr>
          <a:xfrm>
            <a:off x="201448" y="915232"/>
            <a:ext cx="266330" cy="26633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a:extLst>
              <a:ext uri="{FF2B5EF4-FFF2-40B4-BE49-F238E27FC236}">
                <a16:creationId xmlns:a16="http://schemas.microsoft.com/office/drawing/2014/main" id="{BE065AE3-2833-2DC7-61A9-2D2010008D34}"/>
              </a:ext>
            </a:extLst>
          </p:cNvPr>
          <p:cNvSpPr txBox="1"/>
          <p:nvPr/>
        </p:nvSpPr>
        <p:spPr>
          <a:xfrm>
            <a:off x="185500" y="887633"/>
            <a:ext cx="1726427" cy="307777"/>
          </a:xfrm>
          <a:prstGeom prst="rect">
            <a:avLst/>
          </a:prstGeom>
          <a:noFill/>
        </p:spPr>
        <p:txBody>
          <a:bodyPr wrap="square" rtlCol="0">
            <a:spAutoFit/>
          </a:bodyPr>
          <a:lstStyle/>
          <a:p>
            <a:r>
              <a:rPr lang="fa-IR" sz="1400" dirty="0">
                <a:solidFill>
                  <a:schemeClr val="bg1"/>
                </a:solidFill>
                <a:cs typeface="B Yekan" panose="00000400000000000000" pitchFamily="2" charset="-78"/>
              </a:rPr>
              <a:t>12    11    10    9    </a:t>
            </a:r>
            <a:r>
              <a:rPr lang="fa-IR" sz="1400" dirty="0">
                <a:solidFill>
                  <a:srgbClr val="013D9D"/>
                </a:solidFill>
                <a:cs typeface="B Yekan" panose="00000400000000000000" pitchFamily="2" charset="-78"/>
              </a:rPr>
              <a:t>8</a:t>
            </a:r>
            <a:endParaRPr lang="en-US" sz="1400" dirty="0">
              <a:solidFill>
                <a:srgbClr val="013D9D"/>
              </a:solidFill>
              <a:cs typeface="B Yekan" panose="00000400000000000000" pitchFamily="2" charset="-78"/>
            </a:endParaRPr>
          </a:p>
        </p:txBody>
      </p:sp>
      <p:pic>
        <p:nvPicPr>
          <p:cNvPr id="25" name="Picture 24">
            <a:extLst>
              <a:ext uri="{FF2B5EF4-FFF2-40B4-BE49-F238E27FC236}">
                <a16:creationId xmlns:a16="http://schemas.microsoft.com/office/drawing/2014/main" id="{0CB211EB-9EF9-168A-5558-6C1E4F86571A}"/>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9319232" y="235414"/>
            <a:ext cx="1698471" cy="465429"/>
          </a:xfrm>
          <a:prstGeom prst="rect">
            <a:avLst/>
          </a:prstGeom>
        </p:spPr>
      </p:pic>
      <p:grpSp>
        <p:nvGrpSpPr>
          <p:cNvPr id="27" name="Group 26">
            <a:extLst>
              <a:ext uri="{FF2B5EF4-FFF2-40B4-BE49-F238E27FC236}">
                <a16:creationId xmlns:a16="http://schemas.microsoft.com/office/drawing/2014/main" id="{518F702A-93AB-839E-015C-43E322EC7B64}"/>
              </a:ext>
            </a:extLst>
          </p:cNvPr>
          <p:cNvGrpSpPr/>
          <p:nvPr/>
        </p:nvGrpSpPr>
        <p:grpSpPr>
          <a:xfrm>
            <a:off x="501360" y="43374"/>
            <a:ext cx="1625409" cy="736955"/>
            <a:chOff x="5490990" y="3115423"/>
            <a:chExt cx="2058137" cy="933153"/>
          </a:xfrm>
          <a:solidFill>
            <a:schemeClr val="bg1"/>
          </a:solidFill>
        </p:grpSpPr>
        <p:grpSp>
          <p:nvGrpSpPr>
            <p:cNvPr id="28" name="Group 27">
              <a:extLst>
                <a:ext uri="{FF2B5EF4-FFF2-40B4-BE49-F238E27FC236}">
                  <a16:creationId xmlns:a16="http://schemas.microsoft.com/office/drawing/2014/main" id="{E58C3B22-E7F0-1AF1-E34A-011B3E67A81B}"/>
                </a:ext>
              </a:extLst>
            </p:cNvPr>
            <p:cNvGrpSpPr/>
            <p:nvPr/>
          </p:nvGrpSpPr>
          <p:grpSpPr>
            <a:xfrm>
              <a:off x="6877455" y="3115423"/>
              <a:ext cx="671672" cy="933153"/>
              <a:chOff x="6292682" y="1918248"/>
              <a:chExt cx="734800" cy="1020856"/>
            </a:xfrm>
            <a:grpFill/>
          </p:grpSpPr>
          <p:sp>
            <p:nvSpPr>
              <p:cNvPr id="53" name="Freeform: Shape 52">
                <a:extLst>
                  <a:ext uri="{FF2B5EF4-FFF2-40B4-BE49-F238E27FC236}">
                    <a16:creationId xmlns:a16="http://schemas.microsoft.com/office/drawing/2014/main" id="{541D2892-0066-6747-5C03-C421331A2FFD}"/>
                  </a:ext>
                </a:extLst>
              </p:cNvPr>
              <p:cNvSpPr/>
              <p:nvPr/>
            </p:nvSpPr>
            <p:spPr>
              <a:xfrm>
                <a:off x="6336526" y="1918248"/>
                <a:ext cx="223891" cy="305653"/>
              </a:xfrm>
              <a:custGeom>
                <a:avLst/>
                <a:gdLst>
                  <a:gd name="connsiteX0" fmla="*/ 97869 w 223891"/>
                  <a:gd name="connsiteY0" fmla="*/ 161 h 305653"/>
                  <a:gd name="connsiteX1" fmla="*/ 125996 w 223891"/>
                  <a:gd name="connsiteY1" fmla="*/ 135 h 305653"/>
                  <a:gd name="connsiteX2" fmla="*/ 149925 w 223891"/>
                  <a:gd name="connsiteY2" fmla="*/ 106426 h 305653"/>
                  <a:gd name="connsiteX3" fmla="*/ 154045 w 223891"/>
                  <a:gd name="connsiteY3" fmla="*/ 115714 h 305653"/>
                  <a:gd name="connsiteX4" fmla="*/ 223891 w 223891"/>
                  <a:gd name="connsiteY4" fmla="*/ 233708 h 305653"/>
                  <a:gd name="connsiteX5" fmla="*/ 174957 w 223891"/>
                  <a:gd name="connsiteY5" fmla="*/ 282170 h 305653"/>
                  <a:gd name="connsiteX6" fmla="*/ 175167 w 223891"/>
                  <a:gd name="connsiteY6" fmla="*/ 305653 h 305653"/>
                  <a:gd name="connsiteX7" fmla="*/ 55074 w 223891"/>
                  <a:gd name="connsiteY7" fmla="*/ 305417 h 305653"/>
                  <a:gd name="connsiteX8" fmla="*/ 52660 w 223891"/>
                  <a:gd name="connsiteY8" fmla="*/ 303265 h 305653"/>
                  <a:gd name="connsiteX9" fmla="*/ 52660 w 223891"/>
                  <a:gd name="connsiteY9" fmla="*/ 286001 h 305653"/>
                  <a:gd name="connsiteX10" fmla="*/ 0 w 223891"/>
                  <a:gd name="connsiteY10" fmla="*/ 234364 h 305653"/>
                  <a:gd name="connsiteX11" fmla="*/ 66094 w 223891"/>
                  <a:gd name="connsiteY11" fmla="*/ 121802 h 305653"/>
                  <a:gd name="connsiteX12" fmla="*/ 73887 w 223891"/>
                  <a:gd name="connsiteY12" fmla="*/ 106426 h 305653"/>
                  <a:gd name="connsiteX13" fmla="*/ 97869 w 223891"/>
                  <a:gd name="connsiteY13" fmla="*/ 161 h 305653"/>
                  <a:gd name="connsiteX14" fmla="*/ 104664 w 223891"/>
                  <a:gd name="connsiteY14" fmla="*/ 13910 h 305653"/>
                  <a:gd name="connsiteX15" fmla="*/ 83149 w 223891"/>
                  <a:gd name="connsiteY15" fmla="*/ 110781 h 305653"/>
                  <a:gd name="connsiteX16" fmla="*/ 76039 w 223891"/>
                  <a:gd name="connsiteY16" fmla="*/ 125291 h 305653"/>
                  <a:gd name="connsiteX17" fmla="*/ 12594 w 223891"/>
                  <a:gd name="connsiteY17" fmla="*/ 232842 h 305653"/>
                  <a:gd name="connsiteX18" fmla="*/ 58092 w 223891"/>
                  <a:gd name="connsiteY18" fmla="*/ 277604 h 305653"/>
                  <a:gd name="connsiteX19" fmla="*/ 165747 w 223891"/>
                  <a:gd name="connsiteY19" fmla="*/ 277552 h 305653"/>
                  <a:gd name="connsiteX20" fmla="*/ 211166 w 223891"/>
                  <a:gd name="connsiteY20" fmla="*/ 232868 h 305653"/>
                  <a:gd name="connsiteX21" fmla="*/ 145806 w 223891"/>
                  <a:gd name="connsiteY21" fmla="*/ 122169 h 305653"/>
                  <a:gd name="connsiteX22" fmla="*/ 140244 w 223891"/>
                  <a:gd name="connsiteY22" fmla="*/ 109417 h 305653"/>
                  <a:gd name="connsiteX23" fmla="*/ 118256 w 223891"/>
                  <a:gd name="connsiteY23" fmla="*/ 8400 h 305653"/>
                  <a:gd name="connsiteX24" fmla="*/ 116445 w 223891"/>
                  <a:gd name="connsiteY24" fmla="*/ 8688 h 305653"/>
                  <a:gd name="connsiteX25" fmla="*/ 116655 w 223891"/>
                  <a:gd name="connsiteY25" fmla="*/ 90709 h 305653"/>
                  <a:gd name="connsiteX26" fmla="*/ 116813 w 223891"/>
                  <a:gd name="connsiteY26" fmla="*/ 179736 h 305653"/>
                  <a:gd name="connsiteX27" fmla="*/ 139351 w 223891"/>
                  <a:gd name="connsiteY27" fmla="*/ 197788 h 305653"/>
                  <a:gd name="connsiteX28" fmla="*/ 134891 w 223891"/>
                  <a:gd name="connsiteY28" fmla="*/ 224761 h 305653"/>
                  <a:gd name="connsiteX29" fmla="*/ 111880 w 223891"/>
                  <a:gd name="connsiteY29" fmla="*/ 235151 h 305653"/>
                  <a:gd name="connsiteX30" fmla="*/ 87505 w 223891"/>
                  <a:gd name="connsiteY30" fmla="*/ 219801 h 305653"/>
                  <a:gd name="connsiteX31" fmla="*/ 85484 w 223891"/>
                  <a:gd name="connsiteY31" fmla="*/ 200910 h 305653"/>
                  <a:gd name="connsiteX32" fmla="*/ 108154 w 223891"/>
                  <a:gd name="connsiteY32" fmla="*/ 179657 h 305653"/>
                  <a:gd name="connsiteX33" fmla="*/ 108023 w 223891"/>
                  <a:gd name="connsiteY33" fmla="*/ 29784 h 305653"/>
                  <a:gd name="connsiteX34" fmla="*/ 107472 w 223891"/>
                  <a:gd name="connsiteY34" fmla="*/ 7822 h 305653"/>
                  <a:gd name="connsiteX35" fmla="*/ 104664 w 223891"/>
                  <a:gd name="connsiteY35" fmla="*/ 13910 h 305653"/>
                  <a:gd name="connsiteX36" fmla="*/ 106081 w 223891"/>
                  <a:gd name="connsiteY36" fmla="*/ 188499 h 305653"/>
                  <a:gd name="connsiteX37" fmla="*/ 94222 w 223891"/>
                  <a:gd name="connsiteY37" fmla="*/ 200070 h 305653"/>
                  <a:gd name="connsiteX38" fmla="*/ 107315 w 223891"/>
                  <a:gd name="connsiteY38" fmla="*/ 226492 h 305653"/>
                  <a:gd name="connsiteX39" fmla="*/ 131952 w 223891"/>
                  <a:gd name="connsiteY39" fmla="*/ 201513 h 305653"/>
                  <a:gd name="connsiteX40" fmla="*/ 106081 w 223891"/>
                  <a:gd name="connsiteY40" fmla="*/ 188499 h 305653"/>
                  <a:gd name="connsiteX41" fmla="*/ 61791 w 223891"/>
                  <a:gd name="connsiteY41" fmla="*/ 287864 h 305653"/>
                  <a:gd name="connsiteX42" fmla="*/ 61817 w 223891"/>
                  <a:gd name="connsiteY42" fmla="*/ 298018 h 305653"/>
                  <a:gd name="connsiteX43" fmla="*/ 165773 w 223891"/>
                  <a:gd name="connsiteY43" fmla="*/ 297965 h 305653"/>
                  <a:gd name="connsiteX44" fmla="*/ 165747 w 223891"/>
                  <a:gd name="connsiteY44" fmla="*/ 287864 h 305653"/>
                  <a:gd name="connsiteX45" fmla="*/ 61791 w 223891"/>
                  <a:gd name="connsiteY45" fmla="*/ 287864 h 3056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223891" h="305653">
                    <a:moveTo>
                      <a:pt x="97869" y="161"/>
                    </a:moveTo>
                    <a:cubicBezTo>
                      <a:pt x="107236" y="-75"/>
                      <a:pt x="116603" y="-23"/>
                      <a:pt x="125996" y="135"/>
                    </a:cubicBezTo>
                    <a:cubicBezTo>
                      <a:pt x="133710" y="35609"/>
                      <a:pt x="142002" y="70978"/>
                      <a:pt x="149925" y="106426"/>
                    </a:cubicBezTo>
                    <a:cubicBezTo>
                      <a:pt x="150398" y="109863"/>
                      <a:pt x="152313" y="112776"/>
                      <a:pt x="154045" y="115714"/>
                    </a:cubicBezTo>
                    <a:cubicBezTo>
                      <a:pt x="177449" y="154967"/>
                      <a:pt x="200277" y="194587"/>
                      <a:pt x="223891" y="233708"/>
                    </a:cubicBezTo>
                    <a:cubicBezTo>
                      <a:pt x="207938" y="250212"/>
                      <a:pt x="191303" y="266060"/>
                      <a:pt x="174957" y="282170"/>
                    </a:cubicBezTo>
                    <a:cubicBezTo>
                      <a:pt x="174747" y="289989"/>
                      <a:pt x="174852" y="297834"/>
                      <a:pt x="175167" y="305653"/>
                    </a:cubicBezTo>
                    <a:cubicBezTo>
                      <a:pt x="135127" y="305076"/>
                      <a:pt x="95114" y="305522"/>
                      <a:pt x="55074" y="305417"/>
                    </a:cubicBezTo>
                    <a:cubicBezTo>
                      <a:pt x="54471" y="304892"/>
                      <a:pt x="53264" y="303790"/>
                      <a:pt x="52660" y="303265"/>
                    </a:cubicBezTo>
                    <a:cubicBezTo>
                      <a:pt x="52686" y="297519"/>
                      <a:pt x="52660" y="291773"/>
                      <a:pt x="52660" y="286001"/>
                    </a:cubicBezTo>
                    <a:cubicBezTo>
                      <a:pt x="35002" y="268893"/>
                      <a:pt x="17790" y="251314"/>
                      <a:pt x="0" y="234364"/>
                    </a:cubicBezTo>
                    <a:cubicBezTo>
                      <a:pt x="21673" y="196633"/>
                      <a:pt x="44159" y="159375"/>
                      <a:pt x="66094" y="121802"/>
                    </a:cubicBezTo>
                    <a:cubicBezTo>
                      <a:pt x="68823" y="116764"/>
                      <a:pt x="72732" y="112146"/>
                      <a:pt x="73887" y="106426"/>
                    </a:cubicBezTo>
                    <a:cubicBezTo>
                      <a:pt x="81863" y="71004"/>
                      <a:pt x="90076" y="35609"/>
                      <a:pt x="97869" y="161"/>
                    </a:cubicBezTo>
                    <a:close/>
                    <a:moveTo>
                      <a:pt x="104664" y="13910"/>
                    </a:moveTo>
                    <a:cubicBezTo>
                      <a:pt x="97685" y="46235"/>
                      <a:pt x="90233" y="78482"/>
                      <a:pt x="83149" y="110781"/>
                    </a:cubicBezTo>
                    <a:cubicBezTo>
                      <a:pt x="82231" y="116239"/>
                      <a:pt x="78689" y="120621"/>
                      <a:pt x="76039" y="125291"/>
                    </a:cubicBezTo>
                    <a:cubicBezTo>
                      <a:pt x="54917" y="161159"/>
                      <a:pt x="33847" y="197027"/>
                      <a:pt x="12594" y="232842"/>
                    </a:cubicBezTo>
                    <a:cubicBezTo>
                      <a:pt x="27865" y="247640"/>
                      <a:pt x="42926" y="262675"/>
                      <a:pt x="58092" y="277604"/>
                    </a:cubicBezTo>
                    <a:cubicBezTo>
                      <a:pt x="93985" y="277552"/>
                      <a:pt x="129879" y="277709"/>
                      <a:pt x="165747" y="277552"/>
                    </a:cubicBezTo>
                    <a:cubicBezTo>
                      <a:pt x="180808" y="262570"/>
                      <a:pt x="195921" y="247667"/>
                      <a:pt x="211166" y="232868"/>
                    </a:cubicBezTo>
                    <a:cubicBezTo>
                      <a:pt x="189257" y="196056"/>
                      <a:pt x="167636" y="159060"/>
                      <a:pt x="145806" y="122169"/>
                    </a:cubicBezTo>
                    <a:cubicBezTo>
                      <a:pt x="143340" y="118233"/>
                      <a:pt x="140873" y="114114"/>
                      <a:pt x="140244" y="109417"/>
                    </a:cubicBezTo>
                    <a:cubicBezTo>
                      <a:pt x="132949" y="75753"/>
                      <a:pt x="124422" y="42300"/>
                      <a:pt x="118256" y="8400"/>
                    </a:cubicBezTo>
                    <a:lnTo>
                      <a:pt x="116445" y="8688"/>
                    </a:lnTo>
                    <a:cubicBezTo>
                      <a:pt x="117338" y="36002"/>
                      <a:pt x="116393" y="63369"/>
                      <a:pt x="116655" y="90709"/>
                    </a:cubicBezTo>
                    <a:cubicBezTo>
                      <a:pt x="116813" y="120385"/>
                      <a:pt x="116472" y="150060"/>
                      <a:pt x="116813" y="179736"/>
                    </a:cubicBezTo>
                    <a:cubicBezTo>
                      <a:pt x="127072" y="180418"/>
                      <a:pt x="135731" y="188473"/>
                      <a:pt x="139351" y="197788"/>
                    </a:cubicBezTo>
                    <a:cubicBezTo>
                      <a:pt x="141923" y="206735"/>
                      <a:pt x="141214" y="217440"/>
                      <a:pt x="134891" y="224761"/>
                    </a:cubicBezTo>
                    <a:cubicBezTo>
                      <a:pt x="129486" y="231740"/>
                      <a:pt x="120749" y="235938"/>
                      <a:pt x="111880" y="235151"/>
                    </a:cubicBezTo>
                    <a:cubicBezTo>
                      <a:pt x="101490" y="235676"/>
                      <a:pt x="92201" y="228670"/>
                      <a:pt x="87505" y="219801"/>
                    </a:cubicBezTo>
                    <a:cubicBezTo>
                      <a:pt x="84592" y="213977"/>
                      <a:pt x="84592" y="207207"/>
                      <a:pt x="85484" y="200910"/>
                    </a:cubicBezTo>
                    <a:cubicBezTo>
                      <a:pt x="87793" y="190178"/>
                      <a:pt x="97213" y="181152"/>
                      <a:pt x="108154" y="179657"/>
                    </a:cubicBezTo>
                    <a:cubicBezTo>
                      <a:pt x="108259" y="129699"/>
                      <a:pt x="108338" y="79742"/>
                      <a:pt x="108023" y="29784"/>
                    </a:cubicBezTo>
                    <a:cubicBezTo>
                      <a:pt x="107708" y="22463"/>
                      <a:pt x="109099" y="15038"/>
                      <a:pt x="107472" y="7822"/>
                    </a:cubicBezTo>
                    <a:cubicBezTo>
                      <a:pt x="105845" y="9475"/>
                      <a:pt x="104979" y="11627"/>
                      <a:pt x="104664" y="13910"/>
                    </a:cubicBezTo>
                    <a:close/>
                    <a:moveTo>
                      <a:pt x="106081" y="188499"/>
                    </a:moveTo>
                    <a:cubicBezTo>
                      <a:pt x="100650" y="190415"/>
                      <a:pt x="96242" y="194665"/>
                      <a:pt x="94222" y="200070"/>
                    </a:cubicBezTo>
                    <a:cubicBezTo>
                      <a:pt x="89263" y="210408"/>
                      <a:pt x="96557" y="223606"/>
                      <a:pt x="107315" y="226492"/>
                    </a:cubicBezTo>
                    <a:cubicBezTo>
                      <a:pt x="121457" y="231635"/>
                      <a:pt x="137331" y="215603"/>
                      <a:pt x="131952" y="201513"/>
                    </a:cubicBezTo>
                    <a:cubicBezTo>
                      <a:pt x="129014" y="191044"/>
                      <a:pt x="116314" y="184065"/>
                      <a:pt x="106081" y="188499"/>
                    </a:cubicBezTo>
                    <a:close/>
                    <a:moveTo>
                      <a:pt x="61791" y="287864"/>
                    </a:moveTo>
                    <a:cubicBezTo>
                      <a:pt x="61817" y="291248"/>
                      <a:pt x="61817" y="294633"/>
                      <a:pt x="61817" y="298018"/>
                    </a:cubicBezTo>
                    <a:cubicBezTo>
                      <a:pt x="96478" y="297965"/>
                      <a:pt x="131113" y="298044"/>
                      <a:pt x="165773" y="297965"/>
                    </a:cubicBezTo>
                    <a:cubicBezTo>
                      <a:pt x="165747" y="294607"/>
                      <a:pt x="165747" y="291222"/>
                      <a:pt x="165747" y="287864"/>
                    </a:cubicBezTo>
                    <a:cubicBezTo>
                      <a:pt x="131086" y="287864"/>
                      <a:pt x="96452" y="287864"/>
                      <a:pt x="61791" y="287864"/>
                    </a:cubicBezTo>
                    <a:close/>
                  </a:path>
                </a:pathLst>
              </a:custGeom>
              <a:grpFill/>
              <a:ln w="2609"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A2F98AE9-FF59-BBBF-EC58-C19AB8EF134A}"/>
                  </a:ext>
                </a:extLst>
              </p:cNvPr>
              <p:cNvSpPr/>
              <p:nvPr/>
            </p:nvSpPr>
            <p:spPr>
              <a:xfrm>
                <a:off x="6556061" y="2094566"/>
                <a:ext cx="471421" cy="614421"/>
              </a:xfrm>
              <a:custGeom>
                <a:avLst/>
                <a:gdLst>
                  <a:gd name="connsiteX0" fmla="*/ 76511 w 471421"/>
                  <a:gd name="connsiteY0" fmla="*/ 925 h 614421"/>
                  <a:gd name="connsiteX1" fmla="*/ 82782 w 471421"/>
                  <a:gd name="connsiteY1" fmla="*/ 558 h 614421"/>
                  <a:gd name="connsiteX2" fmla="*/ 206469 w 471421"/>
                  <a:gd name="connsiteY2" fmla="*/ 65681 h 614421"/>
                  <a:gd name="connsiteX3" fmla="*/ 357785 w 471421"/>
                  <a:gd name="connsiteY3" fmla="*/ 191704 h 614421"/>
                  <a:gd name="connsiteX4" fmla="*/ 411574 w 471421"/>
                  <a:gd name="connsiteY4" fmla="*/ 259687 h 614421"/>
                  <a:gd name="connsiteX5" fmla="*/ 432433 w 471421"/>
                  <a:gd name="connsiteY5" fmla="*/ 296421 h 614421"/>
                  <a:gd name="connsiteX6" fmla="*/ 467435 w 471421"/>
                  <a:gd name="connsiteY6" fmla="*/ 378599 h 614421"/>
                  <a:gd name="connsiteX7" fmla="*/ 465992 w 471421"/>
                  <a:gd name="connsiteY7" fmla="*/ 467704 h 614421"/>
                  <a:gd name="connsiteX8" fmla="*/ 436133 w 471421"/>
                  <a:gd name="connsiteY8" fmla="*/ 539230 h 614421"/>
                  <a:gd name="connsiteX9" fmla="*/ 388746 w 471421"/>
                  <a:gd name="connsiteY9" fmla="*/ 587534 h 614421"/>
                  <a:gd name="connsiteX10" fmla="*/ 370511 w 471421"/>
                  <a:gd name="connsiteY10" fmla="*/ 600496 h 614421"/>
                  <a:gd name="connsiteX11" fmla="*/ 363794 w 471421"/>
                  <a:gd name="connsiteY11" fmla="*/ 614035 h 614421"/>
                  <a:gd name="connsiteX12" fmla="*/ 357050 w 471421"/>
                  <a:gd name="connsiteY12" fmla="*/ 612723 h 614421"/>
                  <a:gd name="connsiteX13" fmla="*/ 362167 w 471421"/>
                  <a:gd name="connsiteY13" fmla="*/ 577564 h 614421"/>
                  <a:gd name="connsiteX14" fmla="*/ 375653 w 471421"/>
                  <a:gd name="connsiteY14" fmla="*/ 563343 h 614421"/>
                  <a:gd name="connsiteX15" fmla="*/ 424325 w 471421"/>
                  <a:gd name="connsiteY15" fmla="*/ 484129 h 614421"/>
                  <a:gd name="connsiteX16" fmla="*/ 431751 w 471421"/>
                  <a:gd name="connsiteY16" fmla="*/ 390511 h 614421"/>
                  <a:gd name="connsiteX17" fmla="*/ 403335 w 471421"/>
                  <a:gd name="connsiteY17" fmla="*/ 309487 h 614421"/>
                  <a:gd name="connsiteX18" fmla="*/ 354531 w 471421"/>
                  <a:gd name="connsiteY18" fmla="*/ 231979 h 614421"/>
                  <a:gd name="connsiteX19" fmla="*/ 300481 w 471421"/>
                  <a:gd name="connsiteY19" fmla="*/ 170451 h 614421"/>
                  <a:gd name="connsiteX20" fmla="*/ 231474 w 471421"/>
                  <a:gd name="connsiteY20" fmla="*/ 111388 h 614421"/>
                  <a:gd name="connsiteX21" fmla="*/ 150135 w 471421"/>
                  <a:gd name="connsiteY21" fmla="*/ 59594 h 614421"/>
                  <a:gd name="connsiteX22" fmla="*/ 76458 w 471421"/>
                  <a:gd name="connsiteY22" fmla="*/ 15487 h 614421"/>
                  <a:gd name="connsiteX23" fmla="*/ 22040 w 471421"/>
                  <a:gd name="connsiteY23" fmla="*/ 40991 h 614421"/>
                  <a:gd name="connsiteX24" fmla="*/ 7084 w 471421"/>
                  <a:gd name="connsiteY24" fmla="*/ 52746 h 614421"/>
                  <a:gd name="connsiteX25" fmla="*/ 0 w 471421"/>
                  <a:gd name="connsiteY25" fmla="*/ 42670 h 614421"/>
                  <a:gd name="connsiteX26" fmla="*/ 23641 w 471421"/>
                  <a:gd name="connsiteY26" fmla="*/ 25510 h 614421"/>
                  <a:gd name="connsiteX27" fmla="*/ 76511 w 471421"/>
                  <a:gd name="connsiteY27" fmla="*/ 925 h 6144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71421" h="614421">
                    <a:moveTo>
                      <a:pt x="76511" y="925"/>
                    </a:moveTo>
                    <a:cubicBezTo>
                      <a:pt x="78505" y="400"/>
                      <a:pt x="80788" y="-649"/>
                      <a:pt x="82782" y="558"/>
                    </a:cubicBezTo>
                    <a:cubicBezTo>
                      <a:pt x="125708" y="18872"/>
                      <a:pt x="166324" y="42067"/>
                      <a:pt x="206469" y="65681"/>
                    </a:cubicBezTo>
                    <a:cubicBezTo>
                      <a:pt x="263301" y="99240"/>
                      <a:pt x="312944" y="143609"/>
                      <a:pt x="357785" y="191704"/>
                    </a:cubicBezTo>
                    <a:cubicBezTo>
                      <a:pt x="377333" y="212983"/>
                      <a:pt x="395883" y="235364"/>
                      <a:pt x="411574" y="259687"/>
                    </a:cubicBezTo>
                    <a:cubicBezTo>
                      <a:pt x="419261" y="271494"/>
                      <a:pt x="425559" y="284141"/>
                      <a:pt x="432433" y="296421"/>
                    </a:cubicBezTo>
                    <a:cubicBezTo>
                      <a:pt x="446707" y="322580"/>
                      <a:pt x="461111" y="349265"/>
                      <a:pt x="467435" y="378599"/>
                    </a:cubicBezTo>
                    <a:cubicBezTo>
                      <a:pt x="473994" y="407933"/>
                      <a:pt x="471712" y="438448"/>
                      <a:pt x="465992" y="467704"/>
                    </a:cubicBezTo>
                    <a:cubicBezTo>
                      <a:pt x="460849" y="493182"/>
                      <a:pt x="451115" y="517898"/>
                      <a:pt x="436133" y="539230"/>
                    </a:cubicBezTo>
                    <a:cubicBezTo>
                      <a:pt x="423171" y="557833"/>
                      <a:pt x="406746" y="573838"/>
                      <a:pt x="388746" y="587534"/>
                    </a:cubicBezTo>
                    <a:cubicBezTo>
                      <a:pt x="382397" y="591444"/>
                      <a:pt x="376178" y="595616"/>
                      <a:pt x="370511" y="600496"/>
                    </a:cubicBezTo>
                    <a:cubicBezTo>
                      <a:pt x="367388" y="604511"/>
                      <a:pt x="366890" y="609994"/>
                      <a:pt x="363794" y="614035"/>
                    </a:cubicBezTo>
                    <a:cubicBezTo>
                      <a:pt x="361485" y="615216"/>
                      <a:pt x="359202" y="613379"/>
                      <a:pt x="357050" y="612723"/>
                    </a:cubicBezTo>
                    <a:cubicBezTo>
                      <a:pt x="352275" y="601100"/>
                      <a:pt x="355214" y="587613"/>
                      <a:pt x="362167" y="577564"/>
                    </a:cubicBezTo>
                    <a:cubicBezTo>
                      <a:pt x="365945" y="572185"/>
                      <a:pt x="371167" y="568092"/>
                      <a:pt x="375653" y="563343"/>
                    </a:cubicBezTo>
                    <a:cubicBezTo>
                      <a:pt x="397877" y="541329"/>
                      <a:pt x="415509" y="514277"/>
                      <a:pt x="424325" y="484129"/>
                    </a:cubicBezTo>
                    <a:cubicBezTo>
                      <a:pt x="433141" y="453877"/>
                      <a:pt x="434794" y="421787"/>
                      <a:pt x="431751" y="390511"/>
                    </a:cubicBezTo>
                    <a:cubicBezTo>
                      <a:pt x="428838" y="361649"/>
                      <a:pt x="417293" y="334597"/>
                      <a:pt x="403335" y="309487"/>
                    </a:cubicBezTo>
                    <a:cubicBezTo>
                      <a:pt x="388615" y="282698"/>
                      <a:pt x="372846" y="256460"/>
                      <a:pt x="354531" y="231979"/>
                    </a:cubicBezTo>
                    <a:cubicBezTo>
                      <a:pt x="338185" y="210070"/>
                      <a:pt x="319871" y="189710"/>
                      <a:pt x="300481" y="170451"/>
                    </a:cubicBezTo>
                    <a:cubicBezTo>
                      <a:pt x="279123" y="148962"/>
                      <a:pt x="256295" y="128837"/>
                      <a:pt x="231474" y="111388"/>
                    </a:cubicBezTo>
                    <a:cubicBezTo>
                      <a:pt x="205236" y="92812"/>
                      <a:pt x="177344" y="76728"/>
                      <a:pt x="150135" y="59594"/>
                    </a:cubicBezTo>
                    <a:cubicBezTo>
                      <a:pt x="125970" y="44245"/>
                      <a:pt x="101490" y="29420"/>
                      <a:pt x="76458" y="15487"/>
                    </a:cubicBezTo>
                    <a:cubicBezTo>
                      <a:pt x="57068" y="20788"/>
                      <a:pt x="38072" y="28685"/>
                      <a:pt x="22040" y="40991"/>
                    </a:cubicBezTo>
                    <a:cubicBezTo>
                      <a:pt x="16924" y="44717"/>
                      <a:pt x="12175" y="48968"/>
                      <a:pt x="7084" y="52746"/>
                    </a:cubicBezTo>
                    <a:cubicBezTo>
                      <a:pt x="4749" y="49361"/>
                      <a:pt x="2361" y="46029"/>
                      <a:pt x="0" y="42670"/>
                    </a:cubicBezTo>
                    <a:cubicBezTo>
                      <a:pt x="7084" y="35901"/>
                      <a:pt x="15638" y="31047"/>
                      <a:pt x="23641" y="25510"/>
                    </a:cubicBezTo>
                    <a:cubicBezTo>
                      <a:pt x="39410" y="13861"/>
                      <a:pt x="58301" y="7642"/>
                      <a:pt x="76511" y="925"/>
                    </a:cubicBezTo>
                    <a:close/>
                  </a:path>
                </a:pathLst>
              </a:custGeom>
              <a:grpFill/>
              <a:ln w="2609"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575C048D-BB8C-A5BC-E2EC-0EC0F3D4C6B6}"/>
                  </a:ext>
                </a:extLst>
              </p:cNvPr>
              <p:cNvSpPr/>
              <p:nvPr/>
            </p:nvSpPr>
            <p:spPr>
              <a:xfrm>
                <a:off x="6570545" y="2119602"/>
                <a:ext cx="66343" cy="39044"/>
              </a:xfrm>
              <a:custGeom>
                <a:avLst/>
                <a:gdLst>
                  <a:gd name="connsiteX0" fmla="*/ 0 w 66343"/>
                  <a:gd name="connsiteY0" fmla="*/ 32459 h 39044"/>
                  <a:gd name="connsiteX1" fmla="*/ 60610 w 66343"/>
                  <a:gd name="connsiteY1" fmla="*/ 212 h 39044"/>
                  <a:gd name="connsiteX2" fmla="*/ 63444 w 66343"/>
                  <a:gd name="connsiteY2" fmla="*/ 9291 h 39044"/>
                  <a:gd name="connsiteX3" fmla="*/ 29833 w 66343"/>
                  <a:gd name="connsiteY3" fmla="*/ 22410 h 39044"/>
                  <a:gd name="connsiteX4" fmla="*/ 6743 w 66343"/>
                  <a:gd name="connsiteY4" fmla="*/ 39045 h 39044"/>
                  <a:gd name="connsiteX5" fmla="*/ 0 w 66343"/>
                  <a:gd name="connsiteY5" fmla="*/ 32459 h 39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343" h="39044">
                    <a:moveTo>
                      <a:pt x="0" y="32459"/>
                    </a:moveTo>
                    <a:cubicBezTo>
                      <a:pt x="16032" y="15457"/>
                      <a:pt x="38465" y="6247"/>
                      <a:pt x="60610" y="212"/>
                    </a:cubicBezTo>
                    <a:cubicBezTo>
                      <a:pt x="66042" y="-1493"/>
                      <a:pt x="68823" y="7585"/>
                      <a:pt x="63444" y="9291"/>
                    </a:cubicBezTo>
                    <a:cubicBezTo>
                      <a:pt x="52004" y="13017"/>
                      <a:pt x="40486" y="16716"/>
                      <a:pt x="29833" y="22410"/>
                    </a:cubicBezTo>
                    <a:cubicBezTo>
                      <a:pt x="21096" y="26398"/>
                      <a:pt x="14274" y="33299"/>
                      <a:pt x="6743" y="39045"/>
                    </a:cubicBezTo>
                    <a:cubicBezTo>
                      <a:pt x="4513" y="36815"/>
                      <a:pt x="2256" y="34637"/>
                      <a:pt x="0" y="32459"/>
                    </a:cubicBezTo>
                    <a:close/>
                  </a:path>
                </a:pathLst>
              </a:custGeom>
              <a:grpFill/>
              <a:ln w="2609"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E90759B5-662C-9205-83CA-64B8A6C0172D}"/>
                  </a:ext>
                </a:extLst>
              </p:cNvPr>
              <p:cNvSpPr/>
              <p:nvPr/>
            </p:nvSpPr>
            <p:spPr>
              <a:xfrm>
                <a:off x="6516311" y="2157545"/>
                <a:ext cx="54627" cy="66356"/>
              </a:xfrm>
              <a:custGeom>
                <a:avLst/>
                <a:gdLst>
                  <a:gd name="connsiteX0" fmla="*/ 236 w 54627"/>
                  <a:gd name="connsiteY0" fmla="*/ 47491 h 66356"/>
                  <a:gd name="connsiteX1" fmla="*/ 48278 w 54627"/>
                  <a:gd name="connsiteY1" fmla="*/ 0 h 66356"/>
                  <a:gd name="connsiteX2" fmla="*/ 54627 w 54627"/>
                  <a:gd name="connsiteY2" fmla="*/ 7478 h 66356"/>
                  <a:gd name="connsiteX3" fmla="*/ 9865 w 54627"/>
                  <a:gd name="connsiteY3" fmla="*/ 51716 h 66356"/>
                  <a:gd name="connsiteX4" fmla="*/ 9839 w 54627"/>
                  <a:gd name="connsiteY4" fmla="*/ 66330 h 66356"/>
                  <a:gd name="connsiteX5" fmla="*/ 26 w 54627"/>
                  <a:gd name="connsiteY5" fmla="*/ 66357 h 66356"/>
                  <a:gd name="connsiteX6" fmla="*/ 236 w 54627"/>
                  <a:gd name="connsiteY6" fmla="*/ 47491 h 663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627" h="66356">
                    <a:moveTo>
                      <a:pt x="236" y="47491"/>
                    </a:moveTo>
                    <a:cubicBezTo>
                      <a:pt x="16110" y="31538"/>
                      <a:pt x="32351" y="15927"/>
                      <a:pt x="48278" y="0"/>
                    </a:cubicBezTo>
                    <a:cubicBezTo>
                      <a:pt x="50403" y="2493"/>
                      <a:pt x="52502" y="4985"/>
                      <a:pt x="54627" y="7478"/>
                    </a:cubicBezTo>
                    <a:cubicBezTo>
                      <a:pt x="39908" y="22434"/>
                      <a:pt x="24742" y="36917"/>
                      <a:pt x="9865" y="51716"/>
                    </a:cubicBezTo>
                    <a:cubicBezTo>
                      <a:pt x="9839" y="56570"/>
                      <a:pt x="9839" y="61450"/>
                      <a:pt x="9839" y="66330"/>
                    </a:cubicBezTo>
                    <a:cubicBezTo>
                      <a:pt x="6559" y="66330"/>
                      <a:pt x="3279" y="66330"/>
                      <a:pt x="26" y="66357"/>
                    </a:cubicBezTo>
                    <a:cubicBezTo>
                      <a:pt x="-106" y="60033"/>
                      <a:pt x="314" y="53762"/>
                      <a:pt x="236" y="47491"/>
                    </a:cubicBezTo>
                    <a:close/>
                  </a:path>
                </a:pathLst>
              </a:custGeom>
              <a:grpFill/>
              <a:ln w="2609"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235BE5C9-76E8-C2C6-5B76-81B4F12C9CDC}"/>
                  </a:ext>
                </a:extLst>
              </p:cNvPr>
              <p:cNvSpPr/>
              <p:nvPr/>
            </p:nvSpPr>
            <p:spPr>
              <a:xfrm>
                <a:off x="6698063" y="2188296"/>
                <a:ext cx="258892" cy="400467"/>
              </a:xfrm>
              <a:custGeom>
                <a:avLst/>
                <a:gdLst>
                  <a:gd name="connsiteX0" fmla="*/ 0 w 258892"/>
                  <a:gd name="connsiteY0" fmla="*/ 2493 h 400467"/>
                  <a:gd name="connsiteX1" fmla="*/ 1915 w 258892"/>
                  <a:gd name="connsiteY1" fmla="*/ 0 h 400467"/>
                  <a:gd name="connsiteX2" fmla="*/ 110253 w 258892"/>
                  <a:gd name="connsiteY2" fmla="*/ 71945 h 400467"/>
                  <a:gd name="connsiteX3" fmla="*/ 169394 w 258892"/>
                  <a:gd name="connsiteY3" fmla="*/ 126993 h 400467"/>
                  <a:gd name="connsiteX4" fmla="*/ 217436 w 258892"/>
                  <a:gd name="connsiteY4" fmla="*/ 192904 h 400467"/>
                  <a:gd name="connsiteX5" fmla="*/ 252963 w 258892"/>
                  <a:gd name="connsiteY5" fmla="*/ 270149 h 400467"/>
                  <a:gd name="connsiteX6" fmla="*/ 258893 w 258892"/>
                  <a:gd name="connsiteY6" fmla="*/ 303813 h 400467"/>
                  <a:gd name="connsiteX7" fmla="*/ 239188 w 258892"/>
                  <a:gd name="connsiteY7" fmla="*/ 387513 h 400467"/>
                  <a:gd name="connsiteX8" fmla="*/ 228299 w 258892"/>
                  <a:gd name="connsiteY8" fmla="*/ 396355 h 400467"/>
                  <a:gd name="connsiteX9" fmla="*/ 188260 w 258892"/>
                  <a:gd name="connsiteY9" fmla="*/ 398428 h 400467"/>
                  <a:gd name="connsiteX10" fmla="*/ 197758 w 258892"/>
                  <a:gd name="connsiteY10" fmla="*/ 378854 h 400467"/>
                  <a:gd name="connsiteX11" fmla="*/ 209880 w 258892"/>
                  <a:gd name="connsiteY11" fmla="*/ 267709 h 400467"/>
                  <a:gd name="connsiteX12" fmla="*/ 184770 w 258892"/>
                  <a:gd name="connsiteY12" fmla="*/ 197417 h 400467"/>
                  <a:gd name="connsiteX13" fmla="*/ 81391 w 258892"/>
                  <a:gd name="connsiteY13" fmla="*/ 63339 h 400467"/>
                  <a:gd name="connsiteX14" fmla="*/ 7583 w 258892"/>
                  <a:gd name="connsiteY14" fmla="*/ 5510 h 400467"/>
                  <a:gd name="connsiteX15" fmla="*/ 0 w 258892"/>
                  <a:gd name="connsiteY15" fmla="*/ 2493 h 400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58892" h="400467">
                    <a:moveTo>
                      <a:pt x="0" y="2493"/>
                    </a:moveTo>
                    <a:cubicBezTo>
                      <a:pt x="472" y="1863"/>
                      <a:pt x="1417" y="630"/>
                      <a:pt x="1915" y="0"/>
                    </a:cubicBezTo>
                    <a:cubicBezTo>
                      <a:pt x="39751" y="21227"/>
                      <a:pt x="76668" y="44395"/>
                      <a:pt x="110253" y="71945"/>
                    </a:cubicBezTo>
                    <a:cubicBezTo>
                      <a:pt x="131165" y="88974"/>
                      <a:pt x="150686" y="107577"/>
                      <a:pt x="169394" y="126993"/>
                    </a:cubicBezTo>
                    <a:cubicBezTo>
                      <a:pt x="187945" y="146961"/>
                      <a:pt x="203635" y="169447"/>
                      <a:pt x="217436" y="192904"/>
                    </a:cubicBezTo>
                    <a:cubicBezTo>
                      <a:pt x="231710" y="217437"/>
                      <a:pt x="243885" y="243229"/>
                      <a:pt x="252963" y="270149"/>
                    </a:cubicBezTo>
                    <a:cubicBezTo>
                      <a:pt x="256873" y="280959"/>
                      <a:pt x="257240" y="292557"/>
                      <a:pt x="258893" y="303813"/>
                    </a:cubicBezTo>
                    <a:cubicBezTo>
                      <a:pt x="258893" y="332596"/>
                      <a:pt x="254485" y="362587"/>
                      <a:pt x="239188" y="387513"/>
                    </a:cubicBezTo>
                    <a:cubicBezTo>
                      <a:pt x="235961" y="390898"/>
                      <a:pt x="232104" y="393679"/>
                      <a:pt x="228299" y="396355"/>
                    </a:cubicBezTo>
                    <a:cubicBezTo>
                      <a:pt x="215547" y="401078"/>
                      <a:pt x="201457" y="401682"/>
                      <a:pt x="188260" y="398428"/>
                    </a:cubicBezTo>
                    <a:cubicBezTo>
                      <a:pt x="191172" y="391790"/>
                      <a:pt x="194924" y="385519"/>
                      <a:pt x="197758" y="378854"/>
                    </a:cubicBezTo>
                    <a:cubicBezTo>
                      <a:pt x="212661" y="344063"/>
                      <a:pt x="216387" y="304889"/>
                      <a:pt x="209880" y="267709"/>
                    </a:cubicBezTo>
                    <a:cubicBezTo>
                      <a:pt x="204475" y="243334"/>
                      <a:pt x="195737" y="219798"/>
                      <a:pt x="184770" y="197417"/>
                    </a:cubicBezTo>
                    <a:cubicBezTo>
                      <a:pt x="159555" y="146462"/>
                      <a:pt x="122979" y="101805"/>
                      <a:pt x="81391" y="63339"/>
                    </a:cubicBezTo>
                    <a:cubicBezTo>
                      <a:pt x="58328" y="42217"/>
                      <a:pt x="33690" y="22749"/>
                      <a:pt x="7583" y="5510"/>
                    </a:cubicBezTo>
                    <a:cubicBezTo>
                      <a:pt x="5221" y="4067"/>
                      <a:pt x="2912" y="2204"/>
                      <a:pt x="0" y="2493"/>
                    </a:cubicBezTo>
                    <a:close/>
                  </a:path>
                </a:pathLst>
              </a:custGeom>
              <a:grpFill/>
              <a:ln w="2609"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A2F88F08-5F43-580E-4E23-A7AF3E45CB87}"/>
                  </a:ext>
                </a:extLst>
              </p:cNvPr>
              <p:cNvSpPr/>
              <p:nvPr/>
            </p:nvSpPr>
            <p:spPr>
              <a:xfrm>
                <a:off x="6360114" y="2231654"/>
                <a:ext cx="74254" cy="552801"/>
              </a:xfrm>
              <a:custGeom>
                <a:avLst/>
                <a:gdLst>
                  <a:gd name="connsiteX0" fmla="*/ 12621 w 74254"/>
                  <a:gd name="connsiteY0" fmla="*/ 13 h 552801"/>
                  <a:gd name="connsiteX1" fmla="*/ 74254 w 74254"/>
                  <a:gd name="connsiteY1" fmla="*/ 92 h 552801"/>
                  <a:gd name="connsiteX2" fmla="*/ 74176 w 74254"/>
                  <a:gd name="connsiteY2" fmla="*/ 427487 h 552801"/>
                  <a:gd name="connsiteX3" fmla="*/ 73887 w 74254"/>
                  <a:gd name="connsiteY3" fmla="*/ 528426 h 552801"/>
                  <a:gd name="connsiteX4" fmla="*/ 49275 w 74254"/>
                  <a:gd name="connsiteY4" fmla="*/ 552801 h 552801"/>
                  <a:gd name="connsiteX5" fmla="*/ 0 w 74254"/>
                  <a:gd name="connsiteY5" fmla="*/ 503736 h 552801"/>
                  <a:gd name="connsiteX6" fmla="*/ 12621 w 74254"/>
                  <a:gd name="connsiteY6" fmla="*/ 491089 h 552801"/>
                  <a:gd name="connsiteX7" fmla="*/ 12621 w 74254"/>
                  <a:gd name="connsiteY7" fmla="*/ 13 h 5528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4254" h="552801">
                    <a:moveTo>
                      <a:pt x="12621" y="13"/>
                    </a:moveTo>
                    <a:cubicBezTo>
                      <a:pt x="33165" y="66"/>
                      <a:pt x="53710" y="-92"/>
                      <a:pt x="74254" y="92"/>
                    </a:cubicBezTo>
                    <a:cubicBezTo>
                      <a:pt x="74071" y="142566"/>
                      <a:pt x="74228" y="285013"/>
                      <a:pt x="74176" y="427487"/>
                    </a:cubicBezTo>
                    <a:cubicBezTo>
                      <a:pt x="73992" y="461151"/>
                      <a:pt x="74543" y="494788"/>
                      <a:pt x="73887" y="528426"/>
                    </a:cubicBezTo>
                    <a:cubicBezTo>
                      <a:pt x="65464" y="536324"/>
                      <a:pt x="57514" y="544720"/>
                      <a:pt x="49275" y="552801"/>
                    </a:cubicBezTo>
                    <a:cubicBezTo>
                      <a:pt x="32719" y="536586"/>
                      <a:pt x="16425" y="520082"/>
                      <a:pt x="0" y="503736"/>
                    </a:cubicBezTo>
                    <a:cubicBezTo>
                      <a:pt x="4198" y="499485"/>
                      <a:pt x="8422" y="495313"/>
                      <a:pt x="12621" y="491089"/>
                    </a:cubicBezTo>
                    <a:cubicBezTo>
                      <a:pt x="12568" y="327414"/>
                      <a:pt x="12621" y="163740"/>
                      <a:pt x="12621" y="13"/>
                    </a:cubicBezTo>
                    <a:close/>
                  </a:path>
                </a:pathLst>
              </a:custGeom>
              <a:grpFill/>
              <a:ln w="2609"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311F9812-46B4-6F64-4B45-7BFDD566650B}"/>
                  </a:ext>
                </a:extLst>
              </p:cNvPr>
              <p:cNvSpPr/>
              <p:nvPr/>
            </p:nvSpPr>
            <p:spPr>
              <a:xfrm>
                <a:off x="6411515" y="2231458"/>
                <a:ext cx="32220" cy="559714"/>
              </a:xfrm>
              <a:custGeom>
                <a:avLst/>
                <a:gdLst>
                  <a:gd name="connsiteX0" fmla="*/ 26081 w 32220"/>
                  <a:gd name="connsiteY0" fmla="*/ 0 h 559714"/>
                  <a:gd name="connsiteX1" fmla="*/ 32221 w 32220"/>
                  <a:gd name="connsiteY1" fmla="*/ 367 h 559714"/>
                  <a:gd name="connsiteX2" fmla="*/ 32116 w 32220"/>
                  <a:gd name="connsiteY2" fmla="*/ 531955 h 559714"/>
                  <a:gd name="connsiteX3" fmla="*/ 4303 w 32220"/>
                  <a:gd name="connsiteY3" fmla="*/ 559715 h 559714"/>
                  <a:gd name="connsiteX4" fmla="*/ 0 w 32220"/>
                  <a:gd name="connsiteY4" fmla="*/ 554992 h 559714"/>
                  <a:gd name="connsiteX5" fmla="*/ 25897 w 32220"/>
                  <a:gd name="connsiteY5" fmla="*/ 529305 h 559714"/>
                  <a:gd name="connsiteX6" fmla="*/ 26081 w 32220"/>
                  <a:gd name="connsiteY6" fmla="*/ 0 h 559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220" h="559714">
                    <a:moveTo>
                      <a:pt x="26081" y="0"/>
                    </a:moveTo>
                    <a:cubicBezTo>
                      <a:pt x="28127" y="131"/>
                      <a:pt x="30174" y="236"/>
                      <a:pt x="32221" y="367"/>
                    </a:cubicBezTo>
                    <a:cubicBezTo>
                      <a:pt x="32011" y="177554"/>
                      <a:pt x="32247" y="354768"/>
                      <a:pt x="32116" y="531955"/>
                    </a:cubicBezTo>
                    <a:cubicBezTo>
                      <a:pt x="22801" y="541164"/>
                      <a:pt x="13565" y="550479"/>
                      <a:pt x="4303" y="559715"/>
                    </a:cubicBezTo>
                    <a:cubicBezTo>
                      <a:pt x="2860" y="558141"/>
                      <a:pt x="1417" y="556566"/>
                      <a:pt x="0" y="554992"/>
                    </a:cubicBezTo>
                    <a:cubicBezTo>
                      <a:pt x="8842" y="546648"/>
                      <a:pt x="17239" y="537858"/>
                      <a:pt x="25897" y="529305"/>
                    </a:cubicBezTo>
                    <a:cubicBezTo>
                      <a:pt x="26002" y="352905"/>
                      <a:pt x="25661" y="176426"/>
                      <a:pt x="26081" y="0"/>
                    </a:cubicBezTo>
                    <a:close/>
                  </a:path>
                </a:pathLst>
              </a:custGeom>
              <a:grpFill/>
              <a:ln w="2609"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ED46A742-C9C9-FE5F-A0A1-36A7474F9989}"/>
                  </a:ext>
                </a:extLst>
              </p:cNvPr>
              <p:cNvSpPr/>
              <p:nvPr/>
            </p:nvSpPr>
            <p:spPr>
              <a:xfrm>
                <a:off x="6391784" y="2231694"/>
                <a:ext cx="71499" cy="593089"/>
              </a:xfrm>
              <a:custGeom>
                <a:avLst/>
                <a:gdLst>
                  <a:gd name="connsiteX0" fmla="*/ 65176 w 71499"/>
                  <a:gd name="connsiteY0" fmla="*/ 537150 h 593089"/>
                  <a:gd name="connsiteX1" fmla="*/ 65150 w 71499"/>
                  <a:gd name="connsiteY1" fmla="*/ 0 h 593089"/>
                  <a:gd name="connsiteX2" fmla="*/ 71394 w 71499"/>
                  <a:gd name="connsiteY2" fmla="*/ 0 h 593089"/>
                  <a:gd name="connsiteX3" fmla="*/ 71499 w 71499"/>
                  <a:gd name="connsiteY3" fmla="*/ 539590 h 593089"/>
                  <a:gd name="connsiteX4" fmla="*/ 17999 w 71499"/>
                  <a:gd name="connsiteY4" fmla="*/ 593090 h 593089"/>
                  <a:gd name="connsiteX5" fmla="*/ 0 w 71499"/>
                  <a:gd name="connsiteY5" fmla="*/ 574618 h 593089"/>
                  <a:gd name="connsiteX6" fmla="*/ 14195 w 71499"/>
                  <a:gd name="connsiteY6" fmla="*/ 560528 h 593089"/>
                  <a:gd name="connsiteX7" fmla="*/ 18577 w 71499"/>
                  <a:gd name="connsiteY7" fmla="*/ 564910 h 593089"/>
                  <a:gd name="connsiteX8" fmla="*/ 8659 w 71499"/>
                  <a:gd name="connsiteY8" fmla="*/ 574854 h 593089"/>
                  <a:gd name="connsiteX9" fmla="*/ 18341 w 71499"/>
                  <a:gd name="connsiteY9" fmla="*/ 584116 h 593089"/>
                  <a:gd name="connsiteX10" fmla="*/ 65176 w 71499"/>
                  <a:gd name="connsiteY10" fmla="*/ 537150 h 593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1499" h="593089">
                    <a:moveTo>
                      <a:pt x="65176" y="537150"/>
                    </a:moveTo>
                    <a:cubicBezTo>
                      <a:pt x="65150" y="358100"/>
                      <a:pt x="65150" y="179050"/>
                      <a:pt x="65150" y="0"/>
                    </a:cubicBezTo>
                    <a:cubicBezTo>
                      <a:pt x="66724" y="0"/>
                      <a:pt x="69846" y="0"/>
                      <a:pt x="71394" y="0"/>
                    </a:cubicBezTo>
                    <a:cubicBezTo>
                      <a:pt x="71473" y="179863"/>
                      <a:pt x="71289" y="359727"/>
                      <a:pt x="71499" y="539590"/>
                    </a:cubicBezTo>
                    <a:cubicBezTo>
                      <a:pt x="53815" y="557537"/>
                      <a:pt x="35946" y="575379"/>
                      <a:pt x="17999" y="593090"/>
                    </a:cubicBezTo>
                    <a:cubicBezTo>
                      <a:pt x="12148" y="586793"/>
                      <a:pt x="5615" y="581125"/>
                      <a:pt x="0" y="574618"/>
                    </a:cubicBezTo>
                    <a:cubicBezTo>
                      <a:pt x="4854" y="570053"/>
                      <a:pt x="9472" y="565225"/>
                      <a:pt x="14195" y="560528"/>
                    </a:cubicBezTo>
                    <a:cubicBezTo>
                      <a:pt x="15638" y="561971"/>
                      <a:pt x="17107" y="563467"/>
                      <a:pt x="18577" y="564910"/>
                    </a:cubicBezTo>
                    <a:cubicBezTo>
                      <a:pt x="15271" y="568216"/>
                      <a:pt x="11965" y="571522"/>
                      <a:pt x="8659" y="574854"/>
                    </a:cubicBezTo>
                    <a:cubicBezTo>
                      <a:pt x="11781" y="578029"/>
                      <a:pt x="14930" y="581230"/>
                      <a:pt x="18341" y="584116"/>
                    </a:cubicBezTo>
                    <a:cubicBezTo>
                      <a:pt x="33795" y="568321"/>
                      <a:pt x="49590" y="552840"/>
                      <a:pt x="65176" y="537150"/>
                    </a:cubicBezTo>
                    <a:close/>
                  </a:path>
                </a:pathLst>
              </a:custGeom>
              <a:grpFill/>
              <a:ln w="2609"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A2731BBE-9570-0EDD-B8EE-E8E1C38DA96D}"/>
                  </a:ext>
                </a:extLst>
              </p:cNvPr>
              <p:cNvSpPr/>
              <p:nvPr/>
            </p:nvSpPr>
            <p:spPr>
              <a:xfrm>
                <a:off x="6292682" y="2231668"/>
                <a:ext cx="237115" cy="707436"/>
              </a:xfrm>
              <a:custGeom>
                <a:avLst/>
                <a:gdLst>
                  <a:gd name="connsiteX0" fmla="*/ 173829 w 237115"/>
                  <a:gd name="connsiteY0" fmla="*/ 26 h 707436"/>
                  <a:gd name="connsiteX1" fmla="*/ 236144 w 237115"/>
                  <a:gd name="connsiteY1" fmla="*/ 0 h 707436"/>
                  <a:gd name="connsiteX2" fmla="*/ 236144 w 237115"/>
                  <a:gd name="connsiteY2" fmla="*/ 500206 h 707436"/>
                  <a:gd name="connsiteX3" fmla="*/ 218932 w 237115"/>
                  <a:gd name="connsiteY3" fmla="*/ 500233 h 707436"/>
                  <a:gd name="connsiteX4" fmla="*/ 218958 w 237115"/>
                  <a:gd name="connsiteY4" fmla="*/ 585428 h 707436"/>
                  <a:gd name="connsiteX5" fmla="*/ 236932 w 237115"/>
                  <a:gd name="connsiteY5" fmla="*/ 585402 h 707436"/>
                  <a:gd name="connsiteX6" fmla="*/ 237115 w 237115"/>
                  <a:gd name="connsiteY6" fmla="*/ 604871 h 707436"/>
                  <a:gd name="connsiteX7" fmla="*/ 134786 w 237115"/>
                  <a:gd name="connsiteY7" fmla="*/ 707436 h 707436"/>
                  <a:gd name="connsiteX8" fmla="*/ 73257 w 237115"/>
                  <a:gd name="connsiteY8" fmla="*/ 645934 h 707436"/>
                  <a:gd name="connsiteX9" fmla="*/ 0 w 237115"/>
                  <a:gd name="connsiteY9" fmla="*/ 572021 h 707436"/>
                  <a:gd name="connsiteX10" fmla="*/ 62237 w 237115"/>
                  <a:gd name="connsiteY10" fmla="*/ 509679 h 707436"/>
                  <a:gd name="connsiteX11" fmla="*/ 111040 w 237115"/>
                  <a:gd name="connsiteY11" fmla="*/ 558560 h 707436"/>
                  <a:gd name="connsiteX12" fmla="*/ 94117 w 237115"/>
                  <a:gd name="connsiteY12" fmla="*/ 575432 h 707436"/>
                  <a:gd name="connsiteX13" fmla="*/ 116629 w 237115"/>
                  <a:gd name="connsiteY13" fmla="*/ 597918 h 707436"/>
                  <a:gd name="connsiteX14" fmla="*/ 173829 w 237115"/>
                  <a:gd name="connsiteY14" fmla="*/ 541060 h 707436"/>
                  <a:gd name="connsiteX15" fmla="*/ 173829 w 237115"/>
                  <a:gd name="connsiteY15" fmla="*/ 26 h 707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37115" h="707436">
                    <a:moveTo>
                      <a:pt x="173829" y="26"/>
                    </a:moveTo>
                    <a:cubicBezTo>
                      <a:pt x="194609" y="0"/>
                      <a:pt x="215390" y="0"/>
                      <a:pt x="236144" y="0"/>
                    </a:cubicBezTo>
                    <a:cubicBezTo>
                      <a:pt x="236171" y="166744"/>
                      <a:pt x="236171" y="333462"/>
                      <a:pt x="236144" y="500206"/>
                    </a:cubicBezTo>
                    <a:cubicBezTo>
                      <a:pt x="230398" y="500206"/>
                      <a:pt x="224678" y="500180"/>
                      <a:pt x="218932" y="500233"/>
                    </a:cubicBezTo>
                    <a:cubicBezTo>
                      <a:pt x="218985" y="528623"/>
                      <a:pt x="218958" y="557012"/>
                      <a:pt x="218958" y="585428"/>
                    </a:cubicBezTo>
                    <a:cubicBezTo>
                      <a:pt x="224941" y="585402"/>
                      <a:pt x="230923" y="585402"/>
                      <a:pt x="236932" y="585402"/>
                    </a:cubicBezTo>
                    <a:cubicBezTo>
                      <a:pt x="236958" y="591883"/>
                      <a:pt x="236774" y="598390"/>
                      <a:pt x="237115" y="604871"/>
                    </a:cubicBezTo>
                    <a:cubicBezTo>
                      <a:pt x="202848" y="638928"/>
                      <a:pt x="169132" y="673484"/>
                      <a:pt x="134786" y="707436"/>
                    </a:cubicBezTo>
                    <a:cubicBezTo>
                      <a:pt x="113874" y="687312"/>
                      <a:pt x="93854" y="666321"/>
                      <a:pt x="73257" y="645934"/>
                    </a:cubicBezTo>
                    <a:cubicBezTo>
                      <a:pt x="48803" y="621322"/>
                      <a:pt x="23956" y="597104"/>
                      <a:pt x="0" y="572021"/>
                    </a:cubicBezTo>
                    <a:cubicBezTo>
                      <a:pt x="20545" y="551056"/>
                      <a:pt x="41509" y="530459"/>
                      <a:pt x="62237" y="509679"/>
                    </a:cubicBezTo>
                    <a:cubicBezTo>
                      <a:pt x="78531" y="525946"/>
                      <a:pt x="94825" y="542214"/>
                      <a:pt x="111040" y="558560"/>
                    </a:cubicBezTo>
                    <a:cubicBezTo>
                      <a:pt x="105399" y="564175"/>
                      <a:pt x="99784" y="569817"/>
                      <a:pt x="94117" y="575432"/>
                    </a:cubicBezTo>
                    <a:cubicBezTo>
                      <a:pt x="101411" y="583172"/>
                      <a:pt x="109204" y="590361"/>
                      <a:pt x="116629" y="597918"/>
                    </a:cubicBezTo>
                    <a:cubicBezTo>
                      <a:pt x="135809" y="579105"/>
                      <a:pt x="154858" y="560109"/>
                      <a:pt x="173829" y="541060"/>
                    </a:cubicBezTo>
                    <a:cubicBezTo>
                      <a:pt x="173802" y="360724"/>
                      <a:pt x="173855" y="180362"/>
                      <a:pt x="173829" y="26"/>
                    </a:cubicBezTo>
                    <a:close/>
                  </a:path>
                </a:pathLst>
              </a:custGeom>
              <a:grpFill/>
              <a:ln w="2609" cap="flat">
                <a:noFill/>
                <a:prstDash val="solid"/>
                <a:miter/>
              </a:ln>
            </p:spPr>
            <p:txBody>
              <a:bodyPr rtlCol="0" anchor="ctr"/>
              <a:lstStyle/>
              <a:p>
                <a:endParaRPr lang="en-US"/>
              </a:p>
            </p:txBody>
          </p:sp>
          <p:sp>
            <p:nvSpPr>
              <p:cNvPr id="62" name="Freeform: Shape 61">
                <a:extLst>
                  <a:ext uri="{FF2B5EF4-FFF2-40B4-BE49-F238E27FC236}">
                    <a16:creationId xmlns:a16="http://schemas.microsoft.com/office/drawing/2014/main" id="{FA05D743-F42D-A6BA-A7F6-B9D08B9BD6CF}"/>
                  </a:ext>
                </a:extLst>
              </p:cNvPr>
              <p:cNvSpPr/>
              <p:nvPr/>
            </p:nvSpPr>
            <p:spPr>
              <a:xfrm>
                <a:off x="6534646" y="2231668"/>
                <a:ext cx="10276" cy="473640"/>
              </a:xfrm>
              <a:custGeom>
                <a:avLst/>
                <a:gdLst>
                  <a:gd name="connsiteX0" fmla="*/ 110 w 10276"/>
                  <a:gd name="connsiteY0" fmla="*/ 407166 h 473640"/>
                  <a:gd name="connsiteX1" fmla="*/ 267 w 10276"/>
                  <a:gd name="connsiteY1" fmla="*/ 26 h 473640"/>
                  <a:gd name="connsiteX2" fmla="*/ 10028 w 10276"/>
                  <a:gd name="connsiteY2" fmla="*/ 0 h 473640"/>
                  <a:gd name="connsiteX3" fmla="*/ 10054 w 10276"/>
                  <a:gd name="connsiteY3" fmla="*/ 374499 h 473640"/>
                  <a:gd name="connsiteX4" fmla="*/ 9923 w 10276"/>
                  <a:gd name="connsiteY4" fmla="*/ 469639 h 473640"/>
                  <a:gd name="connsiteX5" fmla="*/ 398 w 10276"/>
                  <a:gd name="connsiteY5" fmla="*/ 469691 h 473640"/>
                  <a:gd name="connsiteX6" fmla="*/ 110 w 10276"/>
                  <a:gd name="connsiteY6" fmla="*/ 407166 h 473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76" h="473640">
                    <a:moveTo>
                      <a:pt x="110" y="407166"/>
                    </a:moveTo>
                    <a:cubicBezTo>
                      <a:pt x="425" y="271461"/>
                      <a:pt x="162" y="135731"/>
                      <a:pt x="267" y="26"/>
                    </a:cubicBezTo>
                    <a:cubicBezTo>
                      <a:pt x="3495" y="26"/>
                      <a:pt x="6774" y="26"/>
                      <a:pt x="10028" y="0"/>
                    </a:cubicBezTo>
                    <a:cubicBezTo>
                      <a:pt x="10054" y="124842"/>
                      <a:pt x="10028" y="249683"/>
                      <a:pt x="10054" y="374499"/>
                    </a:cubicBezTo>
                    <a:cubicBezTo>
                      <a:pt x="10369" y="406195"/>
                      <a:pt x="10369" y="437917"/>
                      <a:pt x="9923" y="469639"/>
                    </a:cubicBezTo>
                    <a:cubicBezTo>
                      <a:pt x="9608" y="474939"/>
                      <a:pt x="713" y="474992"/>
                      <a:pt x="398" y="469691"/>
                    </a:cubicBezTo>
                    <a:cubicBezTo>
                      <a:pt x="241" y="448858"/>
                      <a:pt x="-205" y="427999"/>
                      <a:pt x="110" y="407166"/>
                    </a:cubicBezTo>
                    <a:close/>
                  </a:path>
                </a:pathLst>
              </a:custGeom>
              <a:grpFill/>
              <a:ln w="2609" cap="flat">
                <a:noFill/>
                <a:prstDash val="solid"/>
                <a:miter/>
              </a:ln>
            </p:spPr>
            <p:txBody>
              <a:bodyPr rtlCol="0" anchor="ctr"/>
              <a:lstStyle/>
              <a:p>
                <a:endParaRPr lang="en-US"/>
              </a:p>
            </p:txBody>
          </p:sp>
          <p:sp>
            <p:nvSpPr>
              <p:cNvPr id="63" name="Freeform: Shape 62">
                <a:extLst>
                  <a:ext uri="{FF2B5EF4-FFF2-40B4-BE49-F238E27FC236}">
                    <a16:creationId xmlns:a16="http://schemas.microsoft.com/office/drawing/2014/main" id="{0F3DCDFD-6917-6ABE-466A-00C488103DCC}"/>
                  </a:ext>
                </a:extLst>
              </p:cNvPr>
              <p:cNvSpPr/>
              <p:nvPr/>
            </p:nvSpPr>
            <p:spPr>
              <a:xfrm>
                <a:off x="6517858" y="2715432"/>
                <a:ext cx="445237" cy="118847"/>
              </a:xfrm>
              <a:custGeom>
                <a:avLst/>
                <a:gdLst>
                  <a:gd name="connsiteX0" fmla="*/ 17239 w 445237"/>
                  <a:gd name="connsiteY0" fmla="*/ 43 h 118847"/>
                  <a:gd name="connsiteX1" fmla="*/ 288359 w 445237"/>
                  <a:gd name="connsiteY1" fmla="*/ 95 h 118847"/>
                  <a:gd name="connsiteX2" fmla="*/ 444319 w 445237"/>
                  <a:gd name="connsiteY2" fmla="*/ 305 h 118847"/>
                  <a:gd name="connsiteX3" fmla="*/ 403282 w 445237"/>
                  <a:gd name="connsiteY3" fmla="*/ 24340 h 118847"/>
                  <a:gd name="connsiteX4" fmla="*/ 386857 w 445237"/>
                  <a:gd name="connsiteY4" fmla="*/ 51549 h 118847"/>
                  <a:gd name="connsiteX5" fmla="*/ 397588 w 445237"/>
                  <a:gd name="connsiteY5" fmla="*/ 87784 h 118847"/>
                  <a:gd name="connsiteX6" fmla="*/ 416349 w 445237"/>
                  <a:gd name="connsiteY6" fmla="*/ 101900 h 118847"/>
                  <a:gd name="connsiteX7" fmla="*/ 445237 w 445237"/>
                  <a:gd name="connsiteY7" fmla="*/ 118666 h 118847"/>
                  <a:gd name="connsiteX8" fmla="*/ 318139 w 445237"/>
                  <a:gd name="connsiteY8" fmla="*/ 118220 h 118847"/>
                  <a:gd name="connsiteX9" fmla="*/ 224363 w 445237"/>
                  <a:gd name="connsiteY9" fmla="*/ 118351 h 118847"/>
                  <a:gd name="connsiteX10" fmla="*/ 41483 w 445237"/>
                  <a:gd name="connsiteY10" fmla="*/ 118430 h 118847"/>
                  <a:gd name="connsiteX11" fmla="*/ 18026 w 445237"/>
                  <a:gd name="connsiteY11" fmla="*/ 118142 h 118847"/>
                  <a:gd name="connsiteX12" fmla="*/ 17265 w 445237"/>
                  <a:gd name="connsiteY12" fmla="*/ 95393 h 118847"/>
                  <a:gd name="connsiteX13" fmla="*/ 0 w 445237"/>
                  <a:gd name="connsiteY13" fmla="*/ 95340 h 118847"/>
                  <a:gd name="connsiteX14" fmla="*/ 26 w 445237"/>
                  <a:gd name="connsiteY14" fmla="*/ 22687 h 118847"/>
                  <a:gd name="connsiteX15" fmla="*/ 17212 w 445237"/>
                  <a:gd name="connsiteY15" fmla="*/ 22713 h 118847"/>
                  <a:gd name="connsiteX16" fmla="*/ 17239 w 445237"/>
                  <a:gd name="connsiteY16" fmla="*/ 43 h 118847"/>
                  <a:gd name="connsiteX17" fmla="*/ 48383 w 445237"/>
                  <a:gd name="connsiteY17" fmla="*/ 19459 h 118847"/>
                  <a:gd name="connsiteX18" fmla="*/ 151841 w 445237"/>
                  <a:gd name="connsiteY18" fmla="*/ 19748 h 118847"/>
                  <a:gd name="connsiteX19" fmla="*/ 153022 w 445237"/>
                  <a:gd name="connsiteY19" fmla="*/ 22372 h 118847"/>
                  <a:gd name="connsiteX20" fmla="*/ 44553 w 445237"/>
                  <a:gd name="connsiteY20" fmla="*/ 22398 h 118847"/>
                  <a:gd name="connsiteX21" fmla="*/ 37678 w 445237"/>
                  <a:gd name="connsiteY21" fmla="*/ 24130 h 118847"/>
                  <a:gd name="connsiteX22" fmla="*/ 160027 w 445237"/>
                  <a:gd name="connsiteY22" fmla="*/ 24340 h 118847"/>
                  <a:gd name="connsiteX23" fmla="*/ 159844 w 445237"/>
                  <a:gd name="connsiteY23" fmla="*/ 27095 h 118847"/>
                  <a:gd name="connsiteX24" fmla="*/ 36602 w 445237"/>
                  <a:gd name="connsiteY24" fmla="*/ 27095 h 118847"/>
                  <a:gd name="connsiteX25" fmla="*/ 31591 w 445237"/>
                  <a:gd name="connsiteY25" fmla="*/ 28774 h 118847"/>
                  <a:gd name="connsiteX26" fmla="*/ 179653 w 445237"/>
                  <a:gd name="connsiteY26" fmla="*/ 29141 h 118847"/>
                  <a:gd name="connsiteX27" fmla="*/ 180572 w 445237"/>
                  <a:gd name="connsiteY27" fmla="*/ 32001 h 118847"/>
                  <a:gd name="connsiteX28" fmla="*/ 32011 w 445237"/>
                  <a:gd name="connsiteY28" fmla="*/ 32027 h 118847"/>
                  <a:gd name="connsiteX29" fmla="*/ 26579 w 445237"/>
                  <a:gd name="connsiteY29" fmla="*/ 33602 h 118847"/>
                  <a:gd name="connsiteX30" fmla="*/ 180572 w 445237"/>
                  <a:gd name="connsiteY30" fmla="*/ 33864 h 118847"/>
                  <a:gd name="connsiteX31" fmla="*/ 180598 w 445237"/>
                  <a:gd name="connsiteY31" fmla="*/ 36645 h 118847"/>
                  <a:gd name="connsiteX32" fmla="*/ 27471 w 445237"/>
                  <a:gd name="connsiteY32" fmla="*/ 36645 h 118847"/>
                  <a:gd name="connsiteX33" fmla="*/ 23378 w 445237"/>
                  <a:gd name="connsiteY33" fmla="*/ 38403 h 118847"/>
                  <a:gd name="connsiteX34" fmla="*/ 186843 w 445237"/>
                  <a:gd name="connsiteY34" fmla="*/ 38587 h 118847"/>
                  <a:gd name="connsiteX35" fmla="*/ 186843 w 445237"/>
                  <a:gd name="connsiteY35" fmla="*/ 41342 h 118847"/>
                  <a:gd name="connsiteX36" fmla="*/ 25766 w 445237"/>
                  <a:gd name="connsiteY36" fmla="*/ 41342 h 118847"/>
                  <a:gd name="connsiteX37" fmla="*/ 20754 w 445237"/>
                  <a:gd name="connsiteY37" fmla="*/ 43179 h 118847"/>
                  <a:gd name="connsiteX38" fmla="*/ 142474 w 445237"/>
                  <a:gd name="connsiteY38" fmla="*/ 43336 h 118847"/>
                  <a:gd name="connsiteX39" fmla="*/ 142553 w 445237"/>
                  <a:gd name="connsiteY39" fmla="*/ 46144 h 118847"/>
                  <a:gd name="connsiteX40" fmla="*/ 22670 w 445237"/>
                  <a:gd name="connsiteY40" fmla="*/ 46222 h 118847"/>
                  <a:gd name="connsiteX41" fmla="*/ 18865 w 445237"/>
                  <a:gd name="connsiteY41" fmla="*/ 47849 h 118847"/>
                  <a:gd name="connsiteX42" fmla="*/ 135494 w 445237"/>
                  <a:gd name="connsiteY42" fmla="*/ 48164 h 118847"/>
                  <a:gd name="connsiteX43" fmla="*/ 138722 w 445237"/>
                  <a:gd name="connsiteY43" fmla="*/ 48846 h 118847"/>
                  <a:gd name="connsiteX44" fmla="*/ 136124 w 445237"/>
                  <a:gd name="connsiteY44" fmla="*/ 50211 h 118847"/>
                  <a:gd name="connsiteX45" fmla="*/ 124579 w 445237"/>
                  <a:gd name="connsiteY45" fmla="*/ 52310 h 118847"/>
                  <a:gd name="connsiteX46" fmla="*/ 206731 w 445237"/>
                  <a:gd name="connsiteY46" fmla="*/ 52834 h 118847"/>
                  <a:gd name="connsiteX47" fmla="*/ 207518 w 445237"/>
                  <a:gd name="connsiteY47" fmla="*/ 55537 h 118847"/>
                  <a:gd name="connsiteX48" fmla="*/ 18183 w 445237"/>
                  <a:gd name="connsiteY48" fmla="*/ 55563 h 118847"/>
                  <a:gd name="connsiteX49" fmla="*/ 18026 w 445237"/>
                  <a:gd name="connsiteY49" fmla="*/ 57452 h 118847"/>
                  <a:gd name="connsiteX50" fmla="*/ 207177 w 445237"/>
                  <a:gd name="connsiteY50" fmla="*/ 57479 h 118847"/>
                  <a:gd name="connsiteX51" fmla="*/ 207177 w 445237"/>
                  <a:gd name="connsiteY51" fmla="*/ 60286 h 118847"/>
                  <a:gd name="connsiteX52" fmla="*/ 18655 w 445237"/>
                  <a:gd name="connsiteY52" fmla="*/ 60443 h 118847"/>
                  <a:gd name="connsiteX53" fmla="*/ 17553 w 445237"/>
                  <a:gd name="connsiteY53" fmla="*/ 62228 h 118847"/>
                  <a:gd name="connsiteX54" fmla="*/ 207230 w 445237"/>
                  <a:gd name="connsiteY54" fmla="*/ 62359 h 118847"/>
                  <a:gd name="connsiteX55" fmla="*/ 207125 w 445237"/>
                  <a:gd name="connsiteY55" fmla="*/ 65166 h 118847"/>
                  <a:gd name="connsiteX56" fmla="*/ 18078 w 445237"/>
                  <a:gd name="connsiteY56" fmla="*/ 65245 h 118847"/>
                  <a:gd name="connsiteX57" fmla="*/ 19180 w 445237"/>
                  <a:gd name="connsiteY57" fmla="*/ 66819 h 118847"/>
                  <a:gd name="connsiteX58" fmla="*/ 201274 w 445237"/>
                  <a:gd name="connsiteY58" fmla="*/ 67082 h 118847"/>
                  <a:gd name="connsiteX59" fmla="*/ 200565 w 445237"/>
                  <a:gd name="connsiteY59" fmla="*/ 69784 h 118847"/>
                  <a:gd name="connsiteX60" fmla="*/ 18839 w 445237"/>
                  <a:gd name="connsiteY60" fmla="*/ 70073 h 118847"/>
                  <a:gd name="connsiteX61" fmla="*/ 25818 w 445237"/>
                  <a:gd name="connsiteY61" fmla="*/ 71831 h 118847"/>
                  <a:gd name="connsiteX62" fmla="*/ 178027 w 445237"/>
                  <a:gd name="connsiteY62" fmla="*/ 71910 h 118847"/>
                  <a:gd name="connsiteX63" fmla="*/ 179024 w 445237"/>
                  <a:gd name="connsiteY63" fmla="*/ 74481 h 118847"/>
                  <a:gd name="connsiteX64" fmla="*/ 20492 w 445237"/>
                  <a:gd name="connsiteY64" fmla="*/ 74980 h 118847"/>
                  <a:gd name="connsiteX65" fmla="*/ 25845 w 445237"/>
                  <a:gd name="connsiteY65" fmla="*/ 76501 h 118847"/>
                  <a:gd name="connsiteX66" fmla="*/ 174353 w 445237"/>
                  <a:gd name="connsiteY66" fmla="*/ 76475 h 118847"/>
                  <a:gd name="connsiteX67" fmla="*/ 174301 w 445237"/>
                  <a:gd name="connsiteY67" fmla="*/ 79440 h 118847"/>
                  <a:gd name="connsiteX68" fmla="*/ 23300 w 445237"/>
                  <a:gd name="connsiteY68" fmla="*/ 79571 h 118847"/>
                  <a:gd name="connsiteX69" fmla="*/ 25923 w 445237"/>
                  <a:gd name="connsiteY69" fmla="*/ 81277 h 118847"/>
                  <a:gd name="connsiteX70" fmla="*/ 167741 w 445237"/>
                  <a:gd name="connsiteY70" fmla="*/ 81539 h 118847"/>
                  <a:gd name="connsiteX71" fmla="*/ 168738 w 445237"/>
                  <a:gd name="connsiteY71" fmla="*/ 84137 h 118847"/>
                  <a:gd name="connsiteX72" fmla="*/ 27314 w 445237"/>
                  <a:gd name="connsiteY72" fmla="*/ 84268 h 118847"/>
                  <a:gd name="connsiteX73" fmla="*/ 28678 w 445237"/>
                  <a:gd name="connsiteY73" fmla="*/ 85868 h 118847"/>
                  <a:gd name="connsiteX74" fmla="*/ 165144 w 445237"/>
                  <a:gd name="connsiteY74" fmla="*/ 86288 h 118847"/>
                  <a:gd name="connsiteX75" fmla="*/ 166456 w 445237"/>
                  <a:gd name="connsiteY75" fmla="*/ 88623 h 118847"/>
                  <a:gd name="connsiteX76" fmla="*/ 32116 w 445237"/>
                  <a:gd name="connsiteY76" fmla="*/ 88912 h 118847"/>
                  <a:gd name="connsiteX77" fmla="*/ 36707 w 445237"/>
                  <a:gd name="connsiteY77" fmla="*/ 90985 h 118847"/>
                  <a:gd name="connsiteX78" fmla="*/ 198886 w 445237"/>
                  <a:gd name="connsiteY78" fmla="*/ 91064 h 118847"/>
                  <a:gd name="connsiteX79" fmla="*/ 200801 w 445237"/>
                  <a:gd name="connsiteY79" fmla="*/ 93687 h 118847"/>
                  <a:gd name="connsiteX80" fmla="*/ 38150 w 445237"/>
                  <a:gd name="connsiteY80" fmla="*/ 93897 h 118847"/>
                  <a:gd name="connsiteX81" fmla="*/ 44710 w 445237"/>
                  <a:gd name="connsiteY81" fmla="*/ 95682 h 118847"/>
                  <a:gd name="connsiteX82" fmla="*/ 232497 w 445237"/>
                  <a:gd name="connsiteY82" fmla="*/ 95682 h 118847"/>
                  <a:gd name="connsiteX83" fmla="*/ 232340 w 445237"/>
                  <a:gd name="connsiteY83" fmla="*/ 98410 h 118847"/>
                  <a:gd name="connsiteX84" fmla="*/ 65018 w 445237"/>
                  <a:gd name="connsiteY84" fmla="*/ 98437 h 118847"/>
                  <a:gd name="connsiteX85" fmla="*/ 50640 w 445237"/>
                  <a:gd name="connsiteY85" fmla="*/ 99093 h 118847"/>
                  <a:gd name="connsiteX86" fmla="*/ 89997 w 445237"/>
                  <a:gd name="connsiteY86" fmla="*/ 100457 h 118847"/>
                  <a:gd name="connsiteX87" fmla="*/ 197758 w 445237"/>
                  <a:gd name="connsiteY87" fmla="*/ 99958 h 118847"/>
                  <a:gd name="connsiteX88" fmla="*/ 408976 w 445237"/>
                  <a:gd name="connsiteY88" fmla="*/ 100195 h 118847"/>
                  <a:gd name="connsiteX89" fmla="*/ 402626 w 445237"/>
                  <a:gd name="connsiteY89" fmla="*/ 98410 h 118847"/>
                  <a:gd name="connsiteX90" fmla="*/ 311816 w 445237"/>
                  <a:gd name="connsiteY90" fmla="*/ 98305 h 118847"/>
                  <a:gd name="connsiteX91" fmla="*/ 310373 w 445237"/>
                  <a:gd name="connsiteY91" fmla="*/ 96049 h 118847"/>
                  <a:gd name="connsiteX92" fmla="*/ 401498 w 445237"/>
                  <a:gd name="connsiteY92" fmla="*/ 95209 h 118847"/>
                  <a:gd name="connsiteX93" fmla="*/ 390163 w 445237"/>
                  <a:gd name="connsiteY93" fmla="*/ 93714 h 118847"/>
                  <a:gd name="connsiteX94" fmla="*/ 310950 w 445237"/>
                  <a:gd name="connsiteY94" fmla="*/ 93582 h 118847"/>
                  <a:gd name="connsiteX95" fmla="*/ 310005 w 445237"/>
                  <a:gd name="connsiteY95" fmla="*/ 91090 h 118847"/>
                  <a:gd name="connsiteX96" fmla="*/ 380744 w 445237"/>
                  <a:gd name="connsiteY96" fmla="*/ 91011 h 118847"/>
                  <a:gd name="connsiteX97" fmla="*/ 396513 w 445237"/>
                  <a:gd name="connsiteY97" fmla="*/ 90513 h 118847"/>
                  <a:gd name="connsiteX98" fmla="*/ 391790 w 445237"/>
                  <a:gd name="connsiteY98" fmla="*/ 88886 h 118847"/>
                  <a:gd name="connsiteX99" fmla="*/ 311947 w 445237"/>
                  <a:gd name="connsiteY99" fmla="*/ 88807 h 118847"/>
                  <a:gd name="connsiteX100" fmla="*/ 308326 w 445237"/>
                  <a:gd name="connsiteY100" fmla="*/ 87679 h 118847"/>
                  <a:gd name="connsiteX101" fmla="*/ 311684 w 445237"/>
                  <a:gd name="connsiteY101" fmla="*/ 86210 h 118847"/>
                  <a:gd name="connsiteX102" fmla="*/ 391554 w 445237"/>
                  <a:gd name="connsiteY102" fmla="*/ 86026 h 118847"/>
                  <a:gd name="connsiteX103" fmla="*/ 391501 w 445237"/>
                  <a:gd name="connsiteY103" fmla="*/ 84268 h 118847"/>
                  <a:gd name="connsiteX104" fmla="*/ 308824 w 445237"/>
                  <a:gd name="connsiteY104" fmla="*/ 84189 h 118847"/>
                  <a:gd name="connsiteX105" fmla="*/ 308772 w 445237"/>
                  <a:gd name="connsiteY105" fmla="*/ 81434 h 118847"/>
                  <a:gd name="connsiteX106" fmla="*/ 389428 w 445237"/>
                  <a:gd name="connsiteY106" fmla="*/ 81303 h 118847"/>
                  <a:gd name="connsiteX107" fmla="*/ 386857 w 445237"/>
                  <a:gd name="connsiteY107" fmla="*/ 79519 h 118847"/>
                  <a:gd name="connsiteX108" fmla="*/ 301425 w 445237"/>
                  <a:gd name="connsiteY108" fmla="*/ 79283 h 118847"/>
                  <a:gd name="connsiteX109" fmla="*/ 302055 w 445237"/>
                  <a:gd name="connsiteY109" fmla="*/ 76449 h 118847"/>
                  <a:gd name="connsiteX110" fmla="*/ 387434 w 445237"/>
                  <a:gd name="connsiteY110" fmla="*/ 76213 h 118847"/>
                  <a:gd name="connsiteX111" fmla="*/ 380560 w 445237"/>
                  <a:gd name="connsiteY111" fmla="*/ 74717 h 118847"/>
                  <a:gd name="connsiteX112" fmla="*/ 293213 w 445237"/>
                  <a:gd name="connsiteY112" fmla="*/ 74770 h 118847"/>
                  <a:gd name="connsiteX113" fmla="*/ 293239 w 445237"/>
                  <a:gd name="connsiteY113" fmla="*/ 71805 h 118847"/>
                  <a:gd name="connsiteX114" fmla="*/ 385703 w 445237"/>
                  <a:gd name="connsiteY114" fmla="*/ 71569 h 118847"/>
                  <a:gd name="connsiteX115" fmla="*/ 379143 w 445237"/>
                  <a:gd name="connsiteY115" fmla="*/ 69837 h 118847"/>
                  <a:gd name="connsiteX116" fmla="*/ 285446 w 445237"/>
                  <a:gd name="connsiteY116" fmla="*/ 69889 h 118847"/>
                  <a:gd name="connsiteX117" fmla="*/ 285262 w 445237"/>
                  <a:gd name="connsiteY117" fmla="*/ 67056 h 118847"/>
                  <a:gd name="connsiteX118" fmla="*/ 383866 w 445237"/>
                  <a:gd name="connsiteY118" fmla="*/ 67003 h 118847"/>
                  <a:gd name="connsiteX119" fmla="*/ 383918 w 445237"/>
                  <a:gd name="connsiteY119" fmla="*/ 65219 h 118847"/>
                  <a:gd name="connsiteX120" fmla="*/ 280723 w 445237"/>
                  <a:gd name="connsiteY120" fmla="*/ 65193 h 118847"/>
                  <a:gd name="connsiteX121" fmla="*/ 280618 w 445237"/>
                  <a:gd name="connsiteY121" fmla="*/ 62359 h 118847"/>
                  <a:gd name="connsiteX122" fmla="*/ 383367 w 445237"/>
                  <a:gd name="connsiteY122" fmla="*/ 62333 h 118847"/>
                  <a:gd name="connsiteX123" fmla="*/ 383262 w 445237"/>
                  <a:gd name="connsiteY123" fmla="*/ 60312 h 118847"/>
                  <a:gd name="connsiteX124" fmla="*/ 282665 w 445237"/>
                  <a:gd name="connsiteY124" fmla="*/ 60286 h 118847"/>
                  <a:gd name="connsiteX125" fmla="*/ 285053 w 445237"/>
                  <a:gd name="connsiteY125" fmla="*/ 58056 h 118847"/>
                  <a:gd name="connsiteX126" fmla="*/ 335299 w 445237"/>
                  <a:gd name="connsiteY126" fmla="*/ 57452 h 118847"/>
                  <a:gd name="connsiteX127" fmla="*/ 383971 w 445237"/>
                  <a:gd name="connsiteY127" fmla="*/ 57321 h 118847"/>
                  <a:gd name="connsiteX128" fmla="*/ 380744 w 445237"/>
                  <a:gd name="connsiteY128" fmla="*/ 55616 h 118847"/>
                  <a:gd name="connsiteX129" fmla="*/ 329107 w 445237"/>
                  <a:gd name="connsiteY129" fmla="*/ 55616 h 118847"/>
                  <a:gd name="connsiteX130" fmla="*/ 329133 w 445237"/>
                  <a:gd name="connsiteY130" fmla="*/ 52808 h 118847"/>
                  <a:gd name="connsiteX131" fmla="*/ 383840 w 445237"/>
                  <a:gd name="connsiteY131" fmla="*/ 52782 h 118847"/>
                  <a:gd name="connsiteX132" fmla="*/ 383630 w 445237"/>
                  <a:gd name="connsiteY132" fmla="*/ 50919 h 118847"/>
                  <a:gd name="connsiteX133" fmla="*/ 329107 w 445237"/>
                  <a:gd name="connsiteY133" fmla="*/ 50972 h 118847"/>
                  <a:gd name="connsiteX134" fmla="*/ 329133 w 445237"/>
                  <a:gd name="connsiteY134" fmla="*/ 48138 h 118847"/>
                  <a:gd name="connsiteX135" fmla="*/ 384128 w 445237"/>
                  <a:gd name="connsiteY135" fmla="*/ 47902 h 118847"/>
                  <a:gd name="connsiteX136" fmla="*/ 385624 w 445237"/>
                  <a:gd name="connsiteY136" fmla="*/ 46537 h 118847"/>
                  <a:gd name="connsiteX137" fmla="*/ 243465 w 445237"/>
                  <a:gd name="connsiteY137" fmla="*/ 46117 h 118847"/>
                  <a:gd name="connsiteX138" fmla="*/ 251022 w 445237"/>
                  <a:gd name="connsiteY138" fmla="*/ 43651 h 118847"/>
                  <a:gd name="connsiteX139" fmla="*/ 379248 w 445237"/>
                  <a:gd name="connsiteY139" fmla="*/ 43494 h 118847"/>
                  <a:gd name="connsiteX140" fmla="*/ 387618 w 445237"/>
                  <a:gd name="connsiteY140" fmla="*/ 41867 h 118847"/>
                  <a:gd name="connsiteX141" fmla="*/ 372872 w 445237"/>
                  <a:gd name="connsiteY141" fmla="*/ 41447 h 118847"/>
                  <a:gd name="connsiteX142" fmla="*/ 278336 w 445237"/>
                  <a:gd name="connsiteY142" fmla="*/ 41447 h 118847"/>
                  <a:gd name="connsiteX143" fmla="*/ 278362 w 445237"/>
                  <a:gd name="connsiteY143" fmla="*/ 38639 h 118847"/>
                  <a:gd name="connsiteX144" fmla="*/ 385493 w 445237"/>
                  <a:gd name="connsiteY144" fmla="*/ 38639 h 118847"/>
                  <a:gd name="connsiteX145" fmla="*/ 389297 w 445237"/>
                  <a:gd name="connsiteY145" fmla="*/ 36855 h 118847"/>
                  <a:gd name="connsiteX146" fmla="*/ 275974 w 445237"/>
                  <a:gd name="connsiteY146" fmla="*/ 36750 h 118847"/>
                  <a:gd name="connsiteX147" fmla="*/ 276000 w 445237"/>
                  <a:gd name="connsiteY147" fmla="*/ 33995 h 118847"/>
                  <a:gd name="connsiteX148" fmla="*/ 388694 w 445237"/>
                  <a:gd name="connsiteY148" fmla="*/ 33969 h 118847"/>
                  <a:gd name="connsiteX149" fmla="*/ 392157 w 445237"/>
                  <a:gd name="connsiteY149" fmla="*/ 32264 h 118847"/>
                  <a:gd name="connsiteX150" fmla="*/ 288122 w 445237"/>
                  <a:gd name="connsiteY150" fmla="*/ 32027 h 118847"/>
                  <a:gd name="connsiteX151" fmla="*/ 287230 w 445237"/>
                  <a:gd name="connsiteY151" fmla="*/ 29063 h 118847"/>
                  <a:gd name="connsiteX152" fmla="*/ 391790 w 445237"/>
                  <a:gd name="connsiteY152" fmla="*/ 29036 h 118847"/>
                  <a:gd name="connsiteX153" fmla="*/ 396749 w 445237"/>
                  <a:gd name="connsiteY153" fmla="*/ 27436 h 118847"/>
                  <a:gd name="connsiteX154" fmla="*/ 275187 w 445237"/>
                  <a:gd name="connsiteY154" fmla="*/ 27226 h 118847"/>
                  <a:gd name="connsiteX155" fmla="*/ 275187 w 445237"/>
                  <a:gd name="connsiteY155" fmla="*/ 24418 h 118847"/>
                  <a:gd name="connsiteX156" fmla="*/ 396355 w 445237"/>
                  <a:gd name="connsiteY156" fmla="*/ 24445 h 118847"/>
                  <a:gd name="connsiteX157" fmla="*/ 402101 w 445237"/>
                  <a:gd name="connsiteY157" fmla="*/ 22765 h 118847"/>
                  <a:gd name="connsiteX158" fmla="*/ 251756 w 445237"/>
                  <a:gd name="connsiteY158" fmla="*/ 22503 h 118847"/>
                  <a:gd name="connsiteX159" fmla="*/ 251730 w 445237"/>
                  <a:gd name="connsiteY159" fmla="*/ 19722 h 118847"/>
                  <a:gd name="connsiteX160" fmla="*/ 394860 w 445237"/>
                  <a:gd name="connsiteY160" fmla="*/ 19722 h 118847"/>
                  <a:gd name="connsiteX161" fmla="*/ 409553 w 445237"/>
                  <a:gd name="connsiteY161" fmla="*/ 17859 h 118847"/>
                  <a:gd name="connsiteX162" fmla="*/ 260310 w 445237"/>
                  <a:gd name="connsiteY162" fmla="*/ 17675 h 118847"/>
                  <a:gd name="connsiteX163" fmla="*/ 83805 w 445237"/>
                  <a:gd name="connsiteY163" fmla="*/ 17675 h 118847"/>
                  <a:gd name="connsiteX164" fmla="*/ 48383 w 445237"/>
                  <a:gd name="connsiteY164" fmla="*/ 19459 h 118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Lst>
                <a:rect l="l" t="t" r="r" b="b"/>
                <a:pathLst>
                  <a:path w="445237" h="118847">
                    <a:moveTo>
                      <a:pt x="17239" y="43"/>
                    </a:moveTo>
                    <a:cubicBezTo>
                      <a:pt x="107629" y="-36"/>
                      <a:pt x="197994" y="148"/>
                      <a:pt x="288359" y="95"/>
                    </a:cubicBezTo>
                    <a:cubicBezTo>
                      <a:pt x="340337" y="332"/>
                      <a:pt x="392341" y="-377"/>
                      <a:pt x="444319" y="305"/>
                    </a:cubicBezTo>
                    <a:cubicBezTo>
                      <a:pt x="430150" y="7521"/>
                      <a:pt x="417188" y="16731"/>
                      <a:pt x="403282" y="24340"/>
                    </a:cubicBezTo>
                    <a:cubicBezTo>
                      <a:pt x="395148" y="31319"/>
                      <a:pt x="388694" y="40844"/>
                      <a:pt x="386857" y="51549"/>
                    </a:cubicBezTo>
                    <a:cubicBezTo>
                      <a:pt x="384417" y="64432"/>
                      <a:pt x="388615" y="78259"/>
                      <a:pt x="397588" y="87784"/>
                    </a:cubicBezTo>
                    <a:cubicBezTo>
                      <a:pt x="402705" y="93845"/>
                      <a:pt x="409737" y="97728"/>
                      <a:pt x="416349" y="101900"/>
                    </a:cubicBezTo>
                    <a:cubicBezTo>
                      <a:pt x="425768" y="107830"/>
                      <a:pt x="435765" y="112789"/>
                      <a:pt x="445237" y="118666"/>
                    </a:cubicBezTo>
                    <a:cubicBezTo>
                      <a:pt x="402889" y="119034"/>
                      <a:pt x="360514" y="118824"/>
                      <a:pt x="318139" y="118220"/>
                    </a:cubicBezTo>
                    <a:cubicBezTo>
                      <a:pt x="286889" y="118614"/>
                      <a:pt x="255639" y="118220"/>
                      <a:pt x="224363" y="118351"/>
                    </a:cubicBezTo>
                    <a:cubicBezTo>
                      <a:pt x="163412" y="118850"/>
                      <a:pt x="102434" y="117984"/>
                      <a:pt x="41483" y="118430"/>
                    </a:cubicBezTo>
                    <a:cubicBezTo>
                      <a:pt x="33664" y="118430"/>
                      <a:pt x="25845" y="118089"/>
                      <a:pt x="18026" y="118142"/>
                    </a:cubicBezTo>
                    <a:cubicBezTo>
                      <a:pt x="17842" y="110532"/>
                      <a:pt x="18498" y="102923"/>
                      <a:pt x="17265" y="95393"/>
                    </a:cubicBezTo>
                    <a:cubicBezTo>
                      <a:pt x="11519" y="95340"/>
                      <a:pt x="5772" y="95340"/>
                      <a:pt x="0" y="95340"/>
                    </a:cubicBezTo>
                    <a:cubicBezTo>
                      <a:pt x="52" y="71122"/>
                      <a:pt x="-26" y="46905"/>
                      <a:pt x="26" y="22687"/>
                    </a:cubicBezTo>
                    <a:cubicBezTo>
                      <a:pt x="5746" y="22687"/>
                      <a:pt x="11466" y="22687"/>
                      <a:pt x="17212" y="22713"/>
                    </a:cubicBezTo>
                    <a:cubicBezTo>
                      <a:pt x="17239" y="15156"/>
                      <a:pt x="17239" y="7600"/>
                      <a:pt x="17239" y="43"/>
                    </a:cubicBezTo>
                    <a:close/>
                    <a:moveTo>
                      <a:pt x="48383" y="19459"/>
                    </a:moveTo>
                    <a:cubicBezTo>
                      <a:pt x="82860" y="19932"/>
                      <a:pt x="117364" y="19328"/>
                      <a:pt x="151841" y="19748"/>
                    </a:cubicBezTo>
                    <a:lnTo>
                      <a:pt x="153022" y="22372"/>
                    </a:lnTo>
                    <a:cubicBezTo>
                      <a:pt x="116865" y="22477"/>
                      <a:pt x="80709" y="22398"/>
                      <a:pt x="44553" y="22398"/>
                    </a:cubicBezTo>
                    <a:cubicBezTo>
                      <a:pt x="42086" y="22188"/>
                      <a:pt x="39830" y="23106"/>
                      <a:pt x="37678" y="24130"/>
                    </a:cubicBezTo>
                    <a:cubicBezTo>
                      <a:pt x="78452" y="24418"/>
                      <a:pt x="119253" y="24235"/>
                      <a:pt x="160027" y="24340"/>
                    </a:cubicBezTo>
                    <a:lnTo>
                      <a:pt x="159844" y="27095"/>
                    </a:lnTo>
                    <a:cubicBezTo>
                      <a:pt x="118754" y="26990"/>
                      <a:pt x="77692" y="27252"/>
                      <a:pt x="36602" y="27095"/>
                    </a:cubicBezTo>
                    <a:cubicBezTo>
                      <a:pt x="34739" y="26859"/>
                      <a:pt x="33060" y="27698"/>
                      <a:pt x="31591" y="28774"/>
                    </a:cubicBezTo>
                    <a:cubicBezTo>
                      <a:pt x="80945" y="29246"/>
                      <a:pt x="130325" y="28485"/>
                      <a:pt x="179653" y="29141"/>
                    </a:cubicBezTo>
                    <a:lnTo>
                      <a:pt x="180572" y="32001"/>
                    </a:lnTo>
                    <a:cubicBezTo>
                      <a:pt x="131060" y="32080"/>
                      <a:pt x="81522" y="32027"/>
                      <a:pt x="32011" y="32027"/>
                    </a:cubicBezTo>
                    <a:cubicBezTo>
                      <a:pt x="30017" y="31818"/>
                      <a:pt x="28154" y="32395"/>
                      <a:pt x="26579" y="33602"/>
                    </a:cubicBezTo>
                    <a:cubicBezTo>
                      <a:pt x="77901" y="34048"/>
                      <a:pt x="129250" y="33759"/>
                      <a:pt x="180572" y="33864"/>
                    </a:cubicBezTo>
                    <a:lnTo>
                      <a:pt x="180598" y="36645"/>
                    </a:lnTo>
                    <a:cubicBezTo>
                      <a:pt x="129538" y="36593"/>
                      <a:pt x="78505" y="36724"/>
                      <a:pt x="27471" y="36645"/>
                    </a:cubicBezTo>
                    <a:cubicBezTo>
                      <a:pt x="25792" y="36462"/>
                      <a:pt x="24402" y="37065"/>
                      <a:pt x="23378" y="38403"/>
                    </a:cubicBezTo>
                    <a:cubicBezTo>
                      <a:pt x="77875" y="38744"/>
                      <a:pt x="132372" y="38430"/>
                      <a:pt x="186843" y="38587"/>
                    </a:cubicBezTo>
                    <a:lnTo>
                      <a:pt x="186843" y="41342"/>
                    </a:lnTo>
                    <a:cubicBezTo>
                      <a:pt x="133159" y="41368"/>
                      <a:pt x="79476" y="41368"/>
                      <a:pt x="25766" y="41342"/>
                    </a:cubicBezTo>
                    <a:cubicBezTo>
                      <a:pt x="23877" y="41211"/>
                      <a:pt x="21804" y="41316"/>
                      <a:pt x="20754" y="43179"/>
                    </a:cubicBezTo>
                    <a:cubicBezTo>
                      <a:pt x="61319" y="43599"/>
                      <a:pt x="101883" y="43284"/>
                      <a:pt x="142474" y="43336"/>
                    </a:cubicBezTo>
                    <a:cubicBezTo>
                      <a:pt x="142500" y="44045"/>
                      <a:pt x="142526" y="45435"/>
                      <a:pt x="142553" y="46144"/>
                    </a:cubicBezTo>
                    <a:cubicBezTo>
                      <a:pt x="102592" y="46327"/>
                      <a:pt x="62631" y="46170"/>
                      <a:pt x="22670" y="46222"/>
                    </a:cubicBezTo>
                    <a:cubicBezTo>
                      <a:pt x="21122" y="46091"/>
                      <a:pt x="19862" y="46642"/>
                      <a:pt x="18865" y="47849"/>
                    </a:cubicBezTo>
                    <a:cubicBezTo>
                      <a:pt x="57724" y="48426"/>
                      <a:pt x="96609" y="47797"/>
                      <a:pt x="135494" y="48164"/>
                    </a:cubicBezTo>
                    <a:cubicBezTo>
                      <a:pt x="136308" y="48348"/>
                      <a:pt x="137908" y="48689"/>
                      <a:pt x="138722" y="48846"/>
                    </a:cubicBezTo>
                    <a:lnTo>
                      <a:pt x="136124" y="50211"/>
                    </a:lnTo>
                    <a:lnTo>
                      <a:pt x="124579" y="52310"/>
                    </a:lnTo>
                    <a:cubicBezTo>
                      <a:pt x="151946" y="53333"/>
                      <a:pt x="179365" y="52467"/>
                      <a:pt x="206731" y="52834"/>
                    </a:cubicBezTo>
                    <a:cubicBezTo>
                      <a:pt x="206941" y="53517"/>
                      <a:pt x="207309" y="54855"/>
                      <a:pt x="207518" y="55537"/>
                    </a:cubicBezTo>
                    <a:cubicBezTo>
                      <a:pt x="144415" y="55616"/>
                      <a:pt x="81286" y="55589"/>
                      <a:pt x="18183" y="55563"/>
                    </a:cubicBezTo>
                    <a:cubicBezTo>
                      <a:pt x="18131" y="56035"/>
                      <a:pt x="18052" y="56980"/>
                      <a:pt x="18026" y="57452"/>
                    </a:cubicBezTo>
                    <a:cubicBezTo>
                      <a:pt x="81076" y="57505"/>
                      <a:pt x="144101" y="57452"/>
                      <a:pt x="207177" y="57479"/>
                    </a:cubicBezTo>
                    <a:lnTo>
                      <a:pt x="207177" y="60286"/>
                    </a:lnTo>
                    <a:cubicBezTo>
                      <a:pt x="144337" y="60391"/>
                      <a:pt x="81470" y="60102"/>
                      <a:pt x="18655" y="60443"/>
                    </a:cubicBezTo>
                    <a:cubicBezTo>
                      <a:pt x="18367" y="60890"/>
                      <a:pt x="17816" y="61782"/>
                      <a:pt x="17553" y="62228"/>
                    </a:cubicBezTo>
                    <a:cubicBezTo>
                      <a:pt x="80788" y="62490"/>
                      <a:pt x="143996" y="62280"/>
                      <a:pt x="207230" y="62359"/>
                    </a:cubicBezTo>
                    <a:cubicBezTo>
                      <a:pt x="207204" y="63067"/>
                      <a:pt x="207177" y="64458"/>
                      <a:pt x="207125" y="65166"/>
                    </a:cubicBezTo>
                    <a:cubicBezTo>
                      <a:pt x="144101" y="65166"/>
                      <a:pt x="81103" y="65035"/>
                      <a:pt x="18078" y="65245"/>
                    </a:cubicBezTo>
                    <a:lnTo>
                      <a:pt x="19180" y="66819"/>
                    </a:lnTo>
                    <a:cubicBezTo>
                      <a:pt x="79869" y="67318"/>
                      <a:pt x="140585" y="66846"/>
                      <a:pt x="201274" y="67082"/>
                    </a:cubicBezTo>
                    <a:cubicBezTo>
                      <a:pt x="201090" y="67764"/>
                      <a:pt x="200749" y="69102"/>
                      <a:pt x="200565" y="69784"/>
                    </a:cubicBezTo>
                    <a:cubicBezTo>
                      <a:pt x="139981" y="70073"/>
                      <a:pt x="79397" y="69522"/>
                      <a:pt x="18839" y="70073"/>
                    </a:cubicBezTo>
                    <a:cubicBezTo>
                      <a:pt x="20492" y="72382"/>
                      <a:pt x="23405" y="71674"/>
                      <a:pt x="25818" y="71831"/>
                    </a:cubicBezTo>
                    <a:cubicBezTo>
                      <a:pt x="76537" y="71831"/>
                      <a:pt x="127308" y="71647"/>
                      <a:pt x="178027" y="71910"/>
                    </a:cubicBezTo>
                    <a:cubicBezTo>
                      <a:pt x="179942" y="71385"/>
                      <a:pt x="181175" y="74376"/>
                      <a:pt x="179024" y="74481"/>
                    </a:cubicBezTo>
                    <a:cubicBezTo>
                      <a:pt x="126180" y="75189"/>
                      <a:pt x="73310" y="74192"/>
                      <a:pt x="20492" y="74980"/>
                    </a:cubicBezTo>
                    <a:cubicBezTo>
                      <a:pt x="22093" y="76134"/>
                      <a:pt x="23877" y="76633"/>
                      <a:pt x="25845" y="76501"/>
                    </a:cubicBezTo>
                    <a:cubicBezTo>
                      <a:pt x="75356" y="76449"/>
                      <a:pt x="124842" y="76501"/>
                      <a:pt x="174353" y="76475"/>
                    </a:cubicBezTo>
                    <a:cubicBezTo>
                      <a:pt x="174327" y="77236"/>
                      <a:pt x="174301" y="78705"/>
                      <a:pt x="174301" y="79440"/>
                    </a:cubicBezTo>
                    <a:cubicBezTo>
                      <a:pt x="123976" y="79493"/>
                      <a:pt x="73625" y="79204"/>
                      <a:pt x="23300" y="79571"/>
                    </a:cubicBezTo>
                    <a:cubicBezTo>
                      <a:pt x="23956" y="79991"/>
                      <a:pt x="25267" y="80857"/>
                      <a:pt x="25923" y="81277"/>
                    </a:cubicBezTo>
                    <a:cubicBezTo>
                      <a:pt x="73205" y="81618"/>
                      <a:pt x="120486" y="81251"/>
                      <a:pt x="167741" y="81539"/>
                    </a:cubicBezTo>
                    <a:cubicBezTo>
                      <a:pt x="167977" y="82195"/>
                      <a:pt x="168476" y="83507"/>
                      <a:pt x="168738" y="84137"/>
                    </a:cubicBezTo>
                    <a:cubicBezTo>
                      <a:pt x="121588" y="84163"/>
                      <a:pt x="74438" y="84242"/>
                      <a:pt x="27314" y="84268"/>
                    </a:cubicBezTo>
                    <a:lnTo>
                      <a:pt x="28678" y="85868"/>
                    </a:lnTo>
                    <a:cubicBezTo>
                      <a:pt x="74123" y="86577"/>
                      <a:pt x="119673" y="85763"/>
                      <a:pt x="165144" y="86288"/>
                    </a:cubicBezTo>
                    <a:cubicBezTo>
                      <a:pt x="165485" y="86892"/>
                      <a:pt x="166141" y="88046"/>
                      <a:pt x="166456" y="88623"/>
                    </a:cubicBezTo>
                    <a:cubicBezTo>
                      <a:pt x="121693" y="89227"/>
                      <a:pt x="76878" y="88650"/>
                      <a:pt x="32116" y="88912"/>
                    </a:cubicBezTo>
                    <a:cubicBezTo>
                      <a:pt x="32982" y="90644"/>
                      <a:pt x="34871" y="91116"/>
                      <a:pt x="36707" y="90985"/>
                    </a:cubicBezTo>
                    <a:cubicBezTo>
                      <a:pt x="90758" y="90959"/>
                      <a:pt x="144835" y="90985"/>
                      <a:pt x="198886" y="91064"/>
                    </a:cubicBezTo>
                    <a:cubicBezTo>
                      <a:pt x="199385" y="91720"/>
                      <a:pt x="200329" y="93031"/>
                      <a:pt x="200801" y="93687"/>
                    </a:cubicBezTo>
                    <a:cubicBezTo>
                      <a:pt x="146593" y="93819"/>
                      <a:pt x="92359" y="93556"/>
                      <a:pt x="38150" y="93897"/>
                    </a:cubicBezTo>
                    <a:cubicBezTo>
                      <a:pt x="40171" y="95078"/>
                      <a:pt x="42375" y="95655"/>
                      <a:pt x="44710" y="95682"/>
                    </a:cubicBezTo>
                    <a:cubicBezTo>
                      <a:pt x="107315" y="95708"/>
                      <a:pt x="169893" y="95655"/>
                      <a:pt x="232497" y="95682"/>
                    </a:cubicBezTo>
                    <a:cubicBezTo>
                      <a:pt x="232471" y="96364"/>
                      <a:pt x="232366" y="97728"/>
                      <a:pt x="232340" y="98410"/>
                    </a:cubicBezTo>
                    <a:cubicBezTo>
                      <a:pt x="176557" y="98515"/>
                      <a:pt x="120775" y="98358"/>
                      <a:pt x="65018" y="98437"/>
                    </a:cubicBezTo>
                    <a:cubicBezTo>
                      <a:pt x="60217" y="98542"/>
                      <a:pt x="55337" y="97938"/>
                      <a:pt x="50640" y="99093"/>
                    </a:cubicBezTo>
                    <a:cubicBezTo>
                      <a:pt x="63602" y="101638"/>
                      <a:pt x="76878" y="99880"/>
                      <a:pt x="89997" y="100457"/>
                    </a:cubicBezTo>
                    <a:cubicBezTo>
                      <a:pt x="125891" y="98620"/>
                      <a:pt x="161864" y="100982"/>
                      <a:pt x="197758" y="99958"/>
                    </a:cubicBezTo>
                    <a:cubicBezTo>
                      <a:pt x="268155" y="100667"/>
                      <a:pt x="338579" y="100431"/>
                      <a:pt x="408976" y="100195"/>
                    </a:cubicBezTo>
                    <a:cubicBezTo>
                      <a:pt x="407034" y="98935"/>
                      <a:pt x="404909" y="98332"/>
                      <a:pt x="402626" y="98410"/>
                    </a:cubicBezTo>
                    <a:cubicBezTo>
                      <a:pt x="372374" y="98305"/>
                      <a:pt x="342095" y="98594"/>
                      <a:pt x="311816" y="98305"/>
                    </a:cubicBezTo>
                    <a:cubicBezTo>
                      <a:pt x="311448" y="97728"/>
                      <a:pt x="310740" y="96600"/>
                      <a:pt x="310373" y="96049"/>
                    </a:cubicBezTo>
                    <a:cubicBezTo>
                      <a:pt x="340704" y="94921"/>
                      <a:pt x="371167" y="96574"/>
                      <a:pt x="401498" y="95209"/>
                    </a:cubicBezTo>
                    <a:cubicBezTo>
                      <a:pt x="398192" y="92874"/>
                      <a:pt x="393941" y="93924"/>
                      <a:pt x="390163" y="93714"/>
                    </a:cubicBezTo>
                    <a:cubicBezTo>
                      <a:pt x="363741" y="93635"/>
                      <a:pt x="337345" y="93976"/>
                      <a:pt x="310950" y="93582"/>
                    </a:cubicBezTo>
                    <a:cubicBezTo>
                      <a:pt x="310714" y="92953"/>
                      <a:pt x="310241" y="91720"/>
                      <a:pt x="310005" y="91090"/>
                    </a:cubicBezTo>
                    <a:cubicBezTo>
                      <a:pt x="333593" y="90880"/>
                      <a:pt x="357155" y="91090"/>
                      <a:pt x="380744" y="91011"/>
                    </a:cubicBezTo>
                    <a:cubicBezTo>
                      <a:pt x="385991" y="90906"/>
                      <a:pt x="391291" y="91378"/>
                      <a:pt x="396513" y="90513"/>
                    </a:cubicBezTo>
                    <a:cubicBezTo>
                      <a:pt x="395122" y="89384"/>
                      <a:pt x="393522" y="88860"/>
                      <a:pt x="391790" y="88886"/>
                    </a:cubicBezTo>
                    <a:cubicBezTo>
                      <a:pt x="365184" y="88807"/>
                      <a:pt x="338552" y="88991"/>
                      <a:pt x="311947" y="88807"/>
                    </a:cubicBezTo>
                    <a:cubicBezTo>
                      <a:pt x="311055" y="88518"/>
                      <a:pt x="309218" y="87941"/>
                      <a:pt x="308326" y="87679"/>
                    </a:cubicBezTo>
                    <a:cubicBezTo>
                      <a:pt x="309166" y="87312"/>
                      <a:pt x="310845" y="86577"/>
                      <a:pt x="311684" y="86210"/>
                    </a:cubicBezTo>
                    <a:cubicBezTo>
                      <a:pt x="338290" y="85973"/>
                      <a:pt x="364922" y="86314"/>
                      <a:pt x="391554" y="86026"/>
                    </a:cubicBezTo>
                    <a:lnTo>
                      <a:pt x="391501" y="84268"/>
                    </a:lnTo>
                    <a:cubicBezTo>
                      <a:pt x="363951" y="84058"/>
                      <a:pt x="336375" y="84242"/>
                      <a:pt x="308824" y="84189"/>
                    </a:cubicBezTo>
                    <a:cubicBezTo>
                      <a:pt x="308798" y="83507"/>
                      <a:pt x="308772" y="82116"/>
                      <a:pt x="308772" y="81434"/>
                    </a:cubicBezTo>
                    <a:cubicBezTo>
                      <a:pt x="335666" y="81329"/>
                      <a:pt x="362534" y="81618"/>
                      <a:pt x="389428" y="81303"/>
                    </a:cubicBezTo>
                    <a:cubicBezTo>
                      <a:pt x="388799" y="80857"/>
                      <a:pt x="387487" y="79965"/>
                      <a:pt x="386857" y="79519"/>
                    </a:cubicBezTo>
                    <a:cubicBezTo>
                      <a:pt x="358389" y="79151"/>
                      <a:pt x="329894" y="79676"/>
                      <a:pt x="301425" y="79283"/>
                    </a:cubicBezTo>
                    <a:cubicBezTo>
                      <a:pt x="301609" y="78574"/>
                      <a:pt x="301898" y="77157"/>
                      <a:pt x="302055" y="76449"/>
                    </a:cubicBezTo>
                    <a:cubicBezTo>
                      <a:pt x="330497" y="76344"/>
                      <a:pt x="358992" y="76842"/>
                      <a:pt x="387434" y="76213"/>
                    </a:cubicBezTo>
                    <a:cubicBezTo>
                      <a:pt x="385571" y="74402"/>
                      <a:pt x="382895" y="74717"/>
                      <a:pt x="380560" y="74717"/>
                    </a:cubicBezTo>
                    <a:cubicBezTo>
                      <a:pt x="351462" y="74822"/>
                      <a:pt x="322337" y="74717"/>
                      <a:pt x="293213" y="74770"/>
                    </a:cubicBezTo>
                    <a:cubicBezTo>
                      <a:pt x="293213" y="74009"/>
                      <a:pt x="293239" y="72566"/>
                      <a:pt x="293239" y="71805"/>
                    </a:cubicBezTo>
                    <a:cubicBezTo>
                      <a:pt x="324069" y="71621"/>
                      <a:pt x="354899" y="72146"/>
                      <a:pt x="385703" y="71569"/>
                    </a:cubicBezTo>
                    <a:cubicBezTo>
                      <a:pt x="384181" y="69391"/>
                      <a:pt x="381426" y="69916"/>
                      <a:pt x="379143" y="69837"/>
                    </a:cubicBezTo>
                    <a:cubicBezTo>
                      <a:pt x="347919" y="69942"/>
                      <a:pt x="316670" y="69811"/>
                      <a:pt x="285446" y="69889"/>
                    </a:cubicBezTo>
                    <a:cubicBezTo>
                      <a:pt x="285394" y="69181"/>
                      <a:pt x="285315" y="67764"/>
                      <a:pt x="285262" y="67056"/>
                    </a:cubicBezTo>
                    <a:cubicBezTo>
                      <a:pt x="318139" y="67003"/>
                      <a:pt x="350989" y="67108"/>
                      <a:pt x="383866" y="67003"/>
                    </a:cubicBezTo>
                    <a:lnTo>
                      <a:pt x="383918" y="65219"/>
                    </a:lnTo>
                    <a:cubicBezTo>
                      <a:pt x="349520" y="65114"/>
                      <a:pt x="315122" y="65166"/>
                      <a:pt x="280723" y="65193"/>
                    </a:cubicBezTo>
                    <a:cubicBezTo>
                      <a:pt x="280697" y="64484"/>
                      <a:pt x="280645" y="63067"/>
                      <a:pt x="280618" y="62359"/>
                    </a:cubicBezTo>
                    <a:cubicBezTo>
                      <a:pt x="314859" y="62333"/>
                      <a:pt x="349126" y="62359"/>
                      <a:pt x="383367" y="62333"/>
                    </a:cubicBezTo>
                    <a:lnTo>
                      <a:pt x="383262" y="60312"/>
                    </a:lnTo>
                    <a:cubicBezTo>
                      <a:pt x="349730" y="60286"/>
                      <a:pt x="316197" y="60365"/>
                      <a:pt x="282665" y="60286"/>
                    </a:cubicBezTo>
                    <a:cubicBezTo>
                      <a:pt x="282560" y="58502"/>
                      <a:pt x="283347" y="57741"/>
                      <a:pt x="285053" y="58056"/>
                    </a:cubicBezTo>
                    <a:cubicBezTo>
                      <a:pt x="301819" y="57689"/>
                      <a:pt x="318716" y="59893"/>
                      <a:pt x="335299" y="57452"/>
                    </a:cubicBezTo>
                    <a:cubicBezTo>
                      <a:pt x="351514" y="57479"/>
                      <a:pt x="367756" y="57741"/>
                      <a:pt x="383971" y="57321"/>
                    </a:cubicBezTo>
                    <a:cubicBezTo>
                      <a:pt x="383341" y="55904"/>
                      <a:pt x="382265" y="55353"/>
                      <a:pt x="380744" y="55616"/>
                    </a:cubicBezTo>
                    <a:cubicBezTo>
                      <a:pt x="363531" y="55616"/>
                      <a:pt x="346319" y="55616"/>
                      <a:pt x="329107" y="55616"/>
                    </a:cubicBezTo>
                    <a:lnTo>
                      <a:pt x="329133" y="52808"/>
                    </a:lnTo>
                    <a:cubicBezTo>
                      <a:pt x="347368" y="52782"/>
                      <a:pt x="365604" y="52861"/>
                      <a:pt x="383840" y="52782"/>
                    </a:cubicBezTo>
                    <a:cubicBezTo>
                      <a:pt x="383787" y="52310"/>
                      <a:pt x="383682" y="51365"/>
                      <a:pt x="383630" y="50919"/>
                    </a:cubicBezTo>
                    <a:cubicBezTo>
                      <a:pt x="365447" y="50998"/>
                      <a:pt x="347264" y="50945"/>
                      <a:pt x="329107" y="50972"/>
                    </a:cubicBezTo>
                    <a:lnTo>
                      <a:pt x="329133" y="48138"/>
                    </a:lnTo>
                    <a:cubicBezTo>
                      <a:pt x="347473" y="47928"/>
                      <a:pt x="365840" y="48505"/>
                      <a:pt x="384128" y="47902"/>
                    </a:cubicBezTo>
                    <a:lnTo>
                      <a:pt x="385624" y="46537"/>
                    </a:lnTo>
                    <a:cubicBezTo>
                      <a:pt x="338238" y="45881"/>
                      <a:pt x="290825" y="46695"/>
                      <a:pt x="243465" y="46117"/>
                    </a:cubicBezTo>
                    <a:cubicBezTo>
                      <a:pt x="243937" y="42339"/>
                      <a:pt x="248529" y="44360"/>
                      <a:pt x="251022" y="43651"/>
                    </a:cubicBezTo>
                    <a:cubicBezTo>
                      <a:pt x="293764" y="43231"/>
                      <a:pt x="336506" y="43520"/>
                      <a:pt x="379248" y="43494"/>
                    </a:cubicBezTo>
                    <a:cubicBezTo>
                      <a:pt x="382029" y="43284"/>
                      <a:pt x="385361" y="44150"/>
                      <a:pt x="387618" y="41867"/>
                    </a:cubicBezTo>
                    <a:cubicBezTo>
                      <a:pt x="382711" y="41237"/>
                      <a:pt x="377779" y="41447"/>
                      <a:pt x="372872" y="41447"/>
                    </a:cubicBezTo>
                    <a:cubicBezTo>
                      <a:pt x="341360" y="41447"/>
                      <a:pt x="309848" y="41473"/>
                      <a:pt x="278336" y="41447"/>
                    </a:cubicBezTo>
                    <a:cubicBezTo>
                      <a:pt x="278336" y="40739"/>
                      <a:pt x="278336" y="39348"/>
                      <a:pt x="278362" y="38639"/>
                    </a:cubicBezTo>
                    <a:cubicBezTo>
                      <a:pt x="314072" y="38639"/>
                      <a:pt x="349756" y="38639"/>
                      <a:pt x="385493" y="38639"/>
                    </a:cubicBezTo>
                    <a:cubicBezTo>
                      <a:pt x="387146" y="38876"/>
                      <a:pt x="388431" y="38272"/>
                      <a:pt x="389297" y="36855"/>
                    </a:cubicBezTo>
                    <a:cubicBezTo>
                      <a:pt x="351540" y="36593"/>
                      <a:pt x="313757" y="36829"/>
                      <a:pt x="275974" y="36750"/>
                    </a:cubicBezTo>
                    <a:lnTo>
                      <a:pt x="276000" y="33995"/>
                    </a:lnTo>
                    <a:cubicBezTo>
                      <a:pt x="313574" y="33917"/>
                      <a:pt x="351147" y="33995"/>
                      <a:pt x="388694" y="33969"/>
                    </a:cubicBezTo>
                    <a:cubicBezTo>
                      <a:pt x="390216" y="34153"/>
                      <a:pt x="391370" y="33576"/>
                      <a:pt x="392157" y="32264"/>
                    </a:cubicBezTo>
                    <a:cubicBezTo>
                      <a:pt x="357470" y="31923"/>
                      <a:pt x="322783" y="32421"/>
                      <a:pt x="288122" y="32027"/>
                    </a:cubicBezTo>
                    <a:lnTo>
                      <a:pt x="287230" y="29063"/>
                    </a:lnTo>
                    <a:cubicBezTo>
                      <a:pt x="322075" y="28931"/>
                      <a:pt x="356919" y="29010"/>
                      <a:pt x="391790" y="29036"/>
                    </a:cubicBezTo>
                    <a:cubicBezTo>
                      <a:pt x="393626" y="29246"/>
                      <a:pt x="395227" y="28354"/>
                      <a:pt x="396749" y="27436"/>
                    </a:cubicBezTo>
                    <a:cubicBezTo>
                      <a:pt x="356237" y="26911"/>
                      <a:pt x="315725" y="27383"/>
                      <a:pt x="275187" y="27226"/>
                    </a:cubicBezTo>
                    <a:lnTo>
                      <a:pt x="275187" y="24418"/>
                    </a:lnTo>
                    <a:cubicBezTo>
                      <a:pt x="315568" y="24418"/>
                      <a:pt x="355948" y="24392"/>
                      <a:pt x="396355" y="24445"/>
                    </a:cubicBezTo>
                    <a:cubicBezTo>
                      <a:pt x="398428" y="24655"/>
                      <a:pt x="400291" y="23684"/>
                      <a:pt x="402101" y="22765"/>
                    </a:cubicBezTo>
                    <a:cubicBezTo>
                      <a:pt x="351986" y="22188"/>
                      <a:pt x="301871" y="22687"/>
                      <a:pt x="251756" y="22503"/>
                    </a:cubicBezTo>
                    <a:lnTo>
                      <a:pt x="251730" y="19722"/>
                    </a:lnTo>
                    <a:cubicBezTo>
                      <a:pt x="299431" y="19722"/>
                      <a:pt x="347132" y="19722"/>
                      <a:pt x="394860" y="19722"/>
                    </a:cubicBezTo>
                    <a:cubicBezTo>
                      <a:pt x="399793" y="19591"/>
                      <a:pt x="405093" y="20561"/>
                      <a:pt x="409553" y="17859"/>
                    </a:cubicBezTo>
                    <a:cubicBezTo>
                      <a:pt x="359805" y="17413"/>
                      <a:pt x="310058" y="17780"/>
                      <a:pt x="260310" y="17675"/>
                    </a:cubicBezTo>
                    <a:cubicBezTo>
                      <a:pt x="201484" y="17203"/>
                      <a:pt x="142631" y="18725"/>
                      <a:pt x="83805" y="17675"/>
                    </a:cubicBezTo>
                    <a:cubicBezTo>
                      <a:pt x="71972" y="18121"/>
                      <a:pt x="59902" y="16206"/>
                      <a:pt x="48383" y="19459"/>
                    </a:cubicBezTo>
                    <a:close/>
                  </a:path>
                </a:pathLst>
              </a:custGeom>
              <a:grpFill/>
              <a:ln w="2609" cap="flat">
                <a:noFill/>
                <a:prstDash val="solid"/>
                <a:miter/>
              </a:ln>
            </p:spPr>
            <p:txBody>
              <a:bodyPr rtlCol="0" anchor="ctr"/>
              <a:lstStyle/>
              <a:p>
                <a:endParaRPr lang="en-US"/>
              </a:p>
            </p:txBody>
          </p:sp>
        </p:grpSp>
        <p:grpSp>
          <p:nvGrpSpPr>
            <p:cNvPr id="29" name="Group 28">
              <a:extLst>
                <a:ext uri="{FF2B5EF4-FFF2-40B4-BE49-F238E27FC236}">
                  <a16:creationId xmlns:a16="http://schemas.microsoft.com/office/drawing/2014/main" id="{CFFE3AAB-F1EC-737B-88C5-9AB1601FF466}"/>
                </a:ext>
              </a:extLst>
            </p:cNvPr>
            <p:cNvGrpSpPr/>
            <p:nvPr/>
          </p:nvGrpSpPr>
          <p:grpSpPr>
            <a:xfrm>
              <a:off x="5490990" y="3329298"/>
              <a:ext cx="1330050" cy="419800"/>
              <a:chOff x="6149965" y="2877077"/>
              <a:chExt cx="961402" cy="303445"/>
            </a:xfrm>
            <a:grpFill/>
          </p:grpSpPr>
          <p:sp>
            <p:nvSpPr>
              <p:cNvPr id="31" name="Freeform: Shape 30">
                <a:extLst>
                  <a:ext uri="{FF2B5EF4-FFF2-40B4-BE49-F238E27FC236}">
                    <a16:creationId xmlns:a16="http://schemas.microsoft.com/office/drawing/2014/main" id="{4C90060B-C761-A23D-1049-8445D5811F56}"/>
                  </a:ext>
                </a:extLst>
              </p:cNvPr>
              <p:cNvSpPr/>
              <p:nvPr/>
            </p:nvSpPr>
            <p:spPr>
              <a:xfrm>
                <a:off x="6486740" y="2888307"/>
                <a:ext cx="62333" cy="77061"/>
              </a:xfrm>
              <a:custGeom>
                <a:avLst/>
                <a:gdLst>
                  <a:gd name="connsiteX0" fmla="*/ 30463 w 62333"/>
                  <a:gd name="connsiteY0" fmla="*/ 53579 h 77061"/>
                  <a:gd name="connsiteX1" fmla="*/ 26763 w 62333"/>
                  <a:gd name="connsiteY1" fmla="*/ 67039 h 77061"/>
                  <a:gd name="connsiteX2" fmla="*/ 16294 w 62333"/>
                  <a:gd name="connsiteY2" fmla="*/ 77062 h 77061"/>
                  <a:gd name="connsiteX3" fmla="*/ 6455 w 62333"/>
                  <a:gd name="connsiteY3" fmla="*/ 69899 h 77061"/>
                  <a:gd name="connsiteX4" fmla="*/ 0 w 62333"/>
                  <a:gd name="connsiteY4" fmla="*/ 63602 h 77061"/>
                  <a:gd name="connsiteX5" fmla="*/ 630 w 62333"/>
                  <a:gd name="connsiteY5" fmla="*/ 62447 h 77061"/>
                  <a:gd name="connsiteX6" fmla="*/ 7399 w 62333"/>
                  <a:gd name="connsiteY6" fmla="*/ 48698 h 77061"/>
                  <a:gd name="connsiteX7" fmla="*/ 13565 w 62333"/>
                  <a:gd name="connsiteY7" fmla="*/ 38675 h 77061"/>
                  <a:gd name="connsiteX8" fmla="*/ 14798 w 62333"/>
                  <a:gd name="connsiteY8" fmla="*/ 37232 h 77061"/>
                  <a:gd name="connsiteX9" fmla="*/ 19101 w 62333"/>
                  <a:gd name="connsiteY9" fmla="*/ 40092 h 77061"/>
                  <a:gd name="connsiteX10" fmla="*/ 26186 w 62333"/>
                  <a:gd name="connsiteY10" fmla="*/ 45812 h 77061"/>
                  <a:gd name="connsiteX11" fmla="*/ 30463 w 62333"/>
                  <a:gd name="connsiteY11" fmla="*/ 53579 h 77061"/>
                  <a:gd name="connsiteX12" fmla="*/ 46153 w 62333"/>
                  <a:gd name="connsiteY12" fmla="*/ 16320 h 77061"/>
                  <a:gd name="connsiteX13" fmla="*/ 42454 w 62333"/>
                  <a:gd name="connsiteY13" fmla="*/ 29780 h 77061"/>
                  <a:gd name="connsiteX14" fmla="*/ 31984 w 62333"/>
                  <a:gd name="connsiteY14" fmla="*/ 39803 h 77061"/>
                  <a:gd name="connsiteX15" fmla="*/ 22119 w 62333"/>
                  <a:gd name="connsiteY15" fmla="*/ 32929 h 77061"/>
                  <a:gd name="connsiteX16" fmla="*/ 15664 w 62333"/>
                  <a:gd name="connsiteY16" fmla="*/ 26343 h 77061"/>
                  <a:gd name="connsiteX17" fmla="*/ 16268 w 62333"/>
                  <a:gd name="connsiteY17" fmla="*/ 25215 h 77061"/>
                  <a:gd name="connsiteX18" fmla="*/ 23037 w 62333"/>
                  <a:gd name="connsiteY18" fmla="*/ 11466 h 77061"/>
                  <a:gd name="connsiteX19" fmla="*/ 29203 w 62333"/>
                  <a:gd name="connsiteY19" fmla="*/ 1443 h 77061"/>
                  <a:gd name="connsiteX20" fmla="*/ 30436 w 62333"/>
                  <a:gd name="connsiteY20" fmla="*/ 0 h 77061"/>
                  <a:gd name="connsiteX21" fmla="*/ 34739 w 62333"/>
                  <a:gd name="connsiteY21" fmla="*/ 2860 h 77061"/>
                  <a:gd name="connsiteX22" fmla="*/ 41824 w 62333"/>
                  <a:gd name="connsiteY22" fmla="*/ 8580 h 77061"/>
                  <a:gd name="connsiteX23" fmla="*/ 46153 w 62333"/>
                  <a:gd name="connsiteY23" fmla="*/ 16320 h 77061"/>
                  <a:gd name="connsiteX24" fmla="*/ 62185 w 62333"/>
                  <a:gd name="connsiteY24" fmla="*/ 51847 h 77061"/>
                  <a:gd name="connsiteX25" fmla="*/ 58485 w 62333"/>
                  <a:gd name="connsiteY25" fmla="*/ 65307 h 77061"/>
                  <a:gd name="connsiteX26" fmla="*/ 48016 w 62333"/>
                  <a:gd name="connsiteY26" fmla="*/ 75330 h 77061"/>
                  <a:gd name="connsiteX27" fmla="*/ 38150 w 62333"/>
                  <a:gd name="connsiteY27" fmla="*/ 68167 h 77061"/>
                  <a:gd name="connsiteX28" fmla="*/ 31696 w 62333"/>
                  <a:gd name="connsiteY28" fmla="*/ 61870 h 77061"/>
                  <a:gd name="connsiteX29" fmla="*/ 32299 w 62333"/>
                  <a:gd name="connsiteY29" fmla="*/ 60715 h 77061"/>
                  <a:gd name="connsiteX30" fmla="*/ 39069 w 62333"/>
                  <a:gd name="connsiteY30" fmla="*/ 46966 h 77061"/>
                  <a:gd name="connsiteX31" fmla="*/ 45235 w 62333"/>
                  <a:gd name="connsiteY31" fmla="*/ 36944 h 77061"/>
                  <a:gd name="connsiteX32" fmla="*/ 46468 w 62333"/>
                  <a:gd name="connsiteY32" fmla="*/ 35500 h 77061"/>
                  <a:gd name="connsiteX33" fmla="*/ 50771 w 62333"/>
                  <a:gd name="connsiteY33" fmla="*/ 38360 h 77061"/>
                  <a:gd name="connsiteX34" fmla="*/ 57855 w 62333"/>
                  <a:gd name="connsiteY34" fmla="*/ 44107 h 77061"/>
                  <a:gd name="connsiteX35" fmla="*/ 62185 w 62333"/>
                  <a:gd name="connsiteY35" fmla="*/ 51847 h 77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62333" h="77061">
                    <a:moveTo>
                      <a:pt x="30463" y="53579"/>
                    </a:moveTo>
                    <a:cubicBezTo>
                      <a:pt x="31066" y="56832"/>
                      <a:pt x="29859" y="61319"/>
                      <a:pt x="26763" y="67039"/>
                    </a:cubicBezTo>
                    <a:cubicBezTo>
                      <a:pt x="23063" y="73730"/>
                      <a:pt x="19574" y="77062"/>
                      <a:pt x="16294" y="77062"/>
                    </a:cubicBezTo>
                    <a:cubicBezTo>
                      <a:pt x="14037" y="75330"/>
                      <a:pt x="10758" y="72942"/>
                      <a:pt x="6455" y="69899"/>
                    </a:cubicBezTo>
                    <a:cubicBezTo>
                      <a:pt x="2152" y="66829"/>
                      <a:pt x="0" y="64730"/>
                      <a:pt x="0" y="63602"/>
                    </a:cubicBezTo>
                    <a:lnTo>
                      <a:pt x="630" y="62447"/>
                    </a:lnTo>
                    <a:cubicBezTo>
                      <a:pt x="1863" y="59954"/>
                      <a:pt x="4119" y="55389"/>
                      <a:pt x="7399" y="48698"/>
                    </a:cubicBezTo>
                    <a:cubicBezTo>
                      <a:pt x="8213" y="47176"/>
                      <a:pt x="10259" y="43818"/>
                      <a:pt x="13565" y="38675"/>
                    </a:cubicBezTo>
                    <a:lnTo>
                      <a:pt x="14798" y="37232"/>
                    </a:lnTo>
                    <a:cubicBezTo>
                      <a:pt x="15612" y="37993"/>
                      <a:pt x="17055" y="38964"/>
                      <a:pt x="19101" y="40092"/>
                    </a:cubicBezTo>
                    <a:cubicBezTo>
                      <a:pt x="23011" y="42768"/>
                      <a:pt x="25372" y="44684"/>
                      <a:pt x="26186" y="45812"/>
                    </a:cubicBezTo>
                    <a:cubicBezTo>
                      <a:pt x="28390" y="48515"/>
                      <a:pt x="29833" y="51086"/>
                      <a:pt x="30463" y="53579"/>
                    </a:cubicBezTo>
                    <a:close/>
                    <a:moveTo>
                      <a:pt x="46153" y="16320"/>
                    </a:moveTo>
                    <a:cubicBezTo>
                      <a:pt x="46757" y="19574"/>
                      <a:pt x="45523" y="24061"/>
                      <a:pt x="42454" y="29780"/>
                    </a:cubicBezTo>
                    <a:cubicBezTo>
                      <a:pt x="38754" y="36471"/>
                      <a:pt x="35264" y="39803"/>
                      <a:pt x="31984" y="39803"/>
                    </a:cubicBezTo>
                    <a:cubicBezTo>
                      <a:pt x="31381" y="39803"/>
                      <a:pt x="28075" y="37521"/>
                      <a:pt x="22119" y="32929"/>
                    </a:cubicBezTo>
                    <a:cubicBezTo>
                      <a:pt x="17816" y="29675"/>
                      <a:pt x="15664" y="27471"/>
                      <a:pt x="15664" y="26343"/>
                    </a:cubicBezTo>
                    <a:lnTo>
                      <a:pt x="16268" y="25215"/>
                    </a:lnTo>
                    <a:cubicBezTo>
                      <a:pt x="17501" y="22722"/>
                      <a:pt x="19757" y="18157"/>
                      <a:pt x="23037" y="11466"/>
                    </a:cubicBezTo>
                    <a:cubicBezTo>
                      <a:pt x="23851" y="9944"/>
                      <a:pt x="25923" y="6586"/>
                      <a:pt x="29203" y="1443"/>
                    </a:cubicBezTo>
                    <a:lnTo>
                      <a:pt x="30436" y="0"/>
                    </a:lnTo>
                    <a:cubicBezTo>
                      <a:pt x="31250" y="761"/>
                      <a:pt x="32693" y="1732"/>
                      <a:pt x="34739" y="2860"/>
                    </a:cubicBezTo>
                    <a:cubicBezTo>
                      <a:pt x="38649" y="5536"/>
                      <a:pt x="41010" y="7452"/>
                      <a:pt x="41824" y="8580"/>
                    </a:cubicBezTo>
                    <a:cubicBezTo>
                      <a:pt x="44107" y="11256"/>
                      <a:pt x="45550" y="13828"/>
                      <a:pt x="46153" y="16320"/>
                    </a:cubicBezTo>
                    <a:close/>
                    <a:moveTo>
                      <a:pt x="62185" y="51847"/>
                    </a:moveTo>
                    <a:cubicBezTo>
                      <a:pt x="62788" y="55100"/>
                      <a:pt x="61555" y="59587"/>
                      <a:pt x="58485" y="65307"/>
                    </a:cubicBezTo>
                    <a:cubicBezTo>
                      <a:pt x="54786" y="71998"/>
                      <a:pt x="51296" y="75330"/>
                      <a:pt x="48016" y="75330"/>
                    </a:cubicBezTo>
                    <a:cubicBezTo>
                      <a:pt x="45760" y="73625"/>
                      <a:pt x="42480" y="71211"/>
                      <a:pt x="38150" y="68167"/>
                    </a:cubicBezTo>
                    <a:cubicBezTo>
                      <a:pt x="33847" y="65123"/>
                      <a:pt x="31696" y="62998"/>
                      <a:pt x="31696" y="61870"/>
                    </a:cubicBezTo>
                    <a:lnTo>
                      <a:pt x="32299" y="60715"/>
                    </a:lnTo>
                    <a:cubicBezTo>
                      <a:pt x="33533" y="58223"/>
                      <a:pt x="35789" y="53657"/>
                      <a:pt x="39069" y="46966"/>
                    </a:cubicBezTo>
                    <a:cubicBezTo>
                      <a:pt x="39882" y="45445"/>
                      <a:pt x="41955" y="42112"/>
                      <a:pt x="45235" y="36944"/>
                    </a:cubicBezTo>
                    <a:lnTo>
                      <a:pt x="46468" y="35500"/>
                    </a:lnTo>
                    <a:cubicBezTo>
                      <a:pt x="47281" y="36261"/>
                      <a:pt x="48724" y="37206"/>
                      <a:pt x="50771" y="38360"/>
                    </a:cubicBezTo>
                    <a:cubicBezTo>
                      <a:pt x="54654" y="41037"/>
                      <a:pt x="57042" y="42952"/>
                      <a:pt x="57855" y="44107"/>
                    </a:cubicBezTo>
                    <a:cubicBezTo>
                      <a:pt x="60112" y="46783"/>
                      <a:pt x="61555" y="49380"/>
                      <a:pt x="62185" y="51847"/>
                    </a:cubicBezTo>
                    <a:close/>
                  </a:path>
                </a:pathLst>
              </a:custGeom>
              <a:grpFill/>
              <a:ln w="2609"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D058AC41-DADC-0BFE-F15C-1B747229D9F8}"/>
                  </a:ext>
                </a:extLst>
              </p:cNvPr>
              <p:cNvSpPr/>
              <p:nvPr/>
            </p:nvSpPr>
            <p:spPr>
              <a:xfrm>
                <a:off x="7049708" y="2913364"/>
                <a:ext cx="28429" cy="39698"/>
              </a:xfrm>
              <a:custGeom>
                <a:avLst/>
                <a:gdLst>
                  <a:gd name="connsiteX0" fmla="*/ 28285 w 28429"/>
                  <a:gd name="connsiteY0" fmla="*/ 16268 h 39698"/>
                  <a:gd name="connsiteX1" fmla="*/ 24848 w 28429"/>
                  <a:gd name="connsiteY1" fmla="*/ 29702 h 39698"/>
                  <a:gd name="connsiteX2" fmla="*/ 15139 w 28429"/>
                  <a:gd name="connsiteY2" fmla="*/ 39699 h 39698"/>
                  <a:gd name="connsiteX3" fmla="*/ 6009 w 28429"/>
                  <a:gd name="connsiteY3" fmla="*/ 32562 h 39698"/>
                  <a:gd name="connsiteX4" fmla="*/ 0 w 28429"/>
                  <a:gd name="connsiteY4" fmla="*/ 26264 h 39698"/>
                  <a:gd name="connsiteX5" fmla="*/ 577 w 28429"/>
                  <a:gd name="connsiteY5" fmla="*/ 25136 h 39698"/>
                  <a:gd name="connsiteX6" fmla="*/ 6848 w 28429"/>
                  <a:gd name="connsiteY6" fmla="*/ 11414 h 39698"/>
                  <a:gd name="connsiteX7" fmla="*/ 12568 w 28429"/>
                  <a:gd name="connsiteY7" fmla="*/ 1417 h 39698"/>
                  <a:gd name="connsiteX8" fmla="*/ 13723 w 28429"/>
                  <a:gd name="connsiteY8" fmla="*/ 0 h 39698"/>
                  <a:gd name="connsiteX9" fmla="*/ 17711 w 28429"/>
                  <a:gd name="connsiteY9" fmla="*/ 2860 h 39698"/>
                  <a:gd name="connsiteX10" fmla="*/ 24270 w 28429"/>
                  <a:gd name="connsiteY10" fmla="*/ 8580 h 39698"/>
                  <a:gd name="connsiteX11" fmla="*/ 28285 w 28429"/>
                  <a:gd name="connsiteY11" fmla="*/ 16268 h 39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8429" h="39698">
                    <a:moveTo>
                      <a:pt x="28285" y="16268"/>
                    </a:moveTo>
                    <a:cubicBezTo>
                      <a:pt x="28862" y="19495"/>
                      <a:pt x="27708" y="23982"/>
                      <a:pt x="24848" y="29702"/>
                    </a:cubicBezTo>
                    <a:cubicBezTo>
                      <a:pt x="21410" y="36366"/>
                      <a:pt x="18183" y="39699"/>
                      <a:pt x="15139" y="39699"/>
                    </a:cubicBezTo>
                    <a:cubicBezTo>
                      <a:pt x="13040" y="37993"/>
                      <a:pt x="9997" y="35605"/>
                      <a:pt x="6009" y="32562"/>
                    </a:cubicBezTo>
                    <a:cubicBezTo>
                      <a:pt x="2020" y="29518"/>
                      <a:pt x="0" y="27419"/>
                      <a:pt x="0" y="26264"/>
                    </a:cubicBezTo>
                    <a:lnTo>
                      <a:pt x="577" y="25136"/>
                    </a:lnTo>
                    <a:cubicBezTo>
                      <a:pt x="1732" y="22670"/>
                      <a:pt x="3805" y="18104"/>
                      <a:pt x="6848" y="11414"/>
                    </a:cubicBezTo>
                    <a:cubicBezTo>
                      <a:pt x="7609" y="9892"/>
                      <a:pt x="9524" y="6560"/>
                      <a:pt x="12568" y="1417"/>
                    </a:cubicBezTo>
                    <a:lnTo>
                      <a:pt x="13723" y="0"/>
                    </a:lnTo>
                    <a:cubicBezTo>
                      <a:pt x="14483" y="761"/>
                      <a:pt x="15822" y="1705"/>
                      <a:pt x="17711" y="2860"/>
                    </a:cubicBezTo>
                    <a:cubicBezTo>
                      <a:pt x="21332" y="5536"/>
                      <a:pt x="23509" y="7425"/>
                      <a:pt x="24270" y="8580"/>
                    </a:cubicBezTo>
                    <a:cubicBezTo>
                      <a:pt x="26369" y="11230"/>
                      <a:pt x="27708" y="13801"/>
                      <a:pt x="28285" y="16268"/>
                    </a:cubicBezTo>
                    <a:close/>
                  </a:path>
                </a:pathLst>
              </a:custGeom>
              <a:grpFill/>
              <a:ln w="2609"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7EBF6971-0980-A612-00C1-91DFD268BAAA}"/>
                  </a:ext>
                </a:extLst>
              </p:cNvPr>
              <p:cNvSpPr/>
              <p:nvPr/>
            </p:nvSpPr>
            <p:spPr>
              <a:xfrm>
                <a:off x="6948061" y="2877077"/>
                <a:ext cx="50711" cy="67379"/>
              </a:xfrm>
              <a:custGeom>
                <a:avLst/>
                <a:gdLst>
                  <a:gd name="connsiteX0" fmla="*/ 24795 w 50711"/>
                  <a:gd name="connsiteY0" fmla="*/ 46835 h 67379"/>
                  <a:gd name="connsiteX1" fmla="*/ 21778 w 50711"/>
                  <a:gd name="connsiteY1" fmla="*/ 58616 h 67379"/>
                  <a:gd name="connsiteX2" fmla="*/ 13250 w 50711"/>
                  <a:gd name="connsiteY2" fmla="*/ 67380 h 67379"/>
                  <a:gd name="connsiteX3" fmla="*/ 5248 w 50711"/>
                  <a:gd name="connsiteY3" fmla="*/ 61109 h 67379"/>
                  <a:gd name="connsiteX4" fmla="*/ 0 w 50711"/>
                  <a:gd name="connsiteY4" fmla="*/ 55599 h 67379"/>
                  <a:gd name="connsiteX5" fmla="*/ 499 w 50711"/>
                  <a:gd name="connsiteY5" fmla="*/ 54602 h 67379"/>
                  <a:gd name="connsiteX6" fmla="*/ 6009 w 50711"/>
                  <a:gd name="connsiteY6" fmla="*/ 42585 h 67379"/>
                  <a:gd name="connsiteX7" fmla="*/ 11020 w 50711"/>
                  <a:gd name="connsiteY7" fmla="*/ 33821 h 67379"/>
                  <a:gd name="connsiteX8" fmla="*/ 12017 w 50711"/>
                  <a:gd name="connsiteY8" fmla="*/ 32562 h 67379"/>
                  <a:gd name="connsiteX9" fmla="*/ 15533 w 50711"/>
                  <a:gd name="connsiteY9" fmla="*/ 35054 h 67379"/>
                  <a:gd name="connsiteX10" fmla="*/ 21305 w 50711"/>
                  <a:gd name="connsiteY10" fmla="*/ 40066 h 67379"/>
                  <a:gd name="connsiteX11" fmla="*/ 24795 w 50711"/>
                  <a:gd name="connsiteY11" fmla="*/ 46835 h 67379"/>
                  <a:gd name="connsiteX12" fmla="*/ 37547 w 50711"/>
                  <a:gd name="connsiteY12" fmla="*/ 14274 h 67379"/>
                  <a:gd name="connsiteX13" fmla="*/ 34556 w 50711"/>
                  <a:gd name="connsiteY13" fmla="*/ 26055 h 67379"/>
                  <a:gd name="connsiteX14" fmla="*/ 26028 w 50711"/>
                  <a:gd name="connsiteY14" fmla="*/ 34818 h 67379"/>
                  <a:gd name="connsiteX15" fmla="*/ 17999 w 50711"/>
                  <a:gd name="connsiteY15" fmla="*/ 28810 h 67379"/>
                  <a:gd name="connsiteX16" fmla="*/ 12752 w 50711"/>
                  <a:gd name="connsiteY16" fmla="*/ 23037 h 67379"/>
                  <a:gd name="connsiteX17" fmla="*/ 13250 w 50711"/>
                  <a:gd name="connsiteY17" fmla="*/ 22040 h 67379"/>
                  <a:gd name="connsiteX18" fmla="*/ 18760 w 50711"/>
                  <a:gd name="connsiteY18" fmla="*/ 10023 h 67379"/>
                  <a:gd name="connsiteX19" fmla="*/ 23772 w 50711"/>
                  <a:gd name="connsiteY19" fmla="*/ 1259 h 67379"/>
                  <a:gd name="connsiteX20" fmla="*/ 24769 w 50711"/>
                  <a:gd name="connsiteY20" fmla="*/ 0 h 67379"/>
                  <a:gd name="connsiteX21" fmla="*/ 28285 w 50711"/>
                  <a:gd name="connsiteY21" fmla="*/ 2493 h 67379"/>
                  <a:gd name="connsiteX22" fmla="*/ 34057 w 50711"/>
                  <a:gd name="connsiteY22" fmla="*/ 7504 h 67379"/>
                  <a:gd name="connsiteX23" fmla="*/ 37547 w 50711"/>
                  <a:gd name="connsiteY23" fmla="*/ 14274 h 67379"/>
                  <a:gd name="connsiteX24" fmla="*/ 50587 w 50711"/>
                  <a:gd name="connsiteY24" fmla="*/ 45340 h 67379"/>
                  <a:gd name="connsiteX25" fmla="*/ 47570 w 50711"/>
                  <a:gd name="connsiteY25" fmla="*/ 57121 h 67379"/>
                  <a:gd name="connsiteX26" fmla="*/ 39069 w 50711"/>
                  <a:gd name="connsiteY26" fmla="*/ 65884 h 67379"/>
                  <a:gd name="connsiteX27" fmla="*/ 31066 w 50711"/>
                  <a:gd name="connsiteY27" fmla="*/ 59613 h 67379"/>
                  <a:gd name="connsiteX28" fmla="*/ 25818 w 50711"/>
                  <a:gd name="connsiteY28" fmla="*/ 54103 h 67379"/>
                  <a:gd name="connsiteX29" fmla="*/ 26317 w 50711"/>
                  <a:gd name="connsiteY29" fmla="*/ 53106 h 67379"/>
                  <a:gd name="connsiteX30" fmla="*/ 31827 w 50711"/>
                  <a:gd name="connsiteY30" fmla="*/ 41089 h 67379"/>
                  <a:gd name="connsiteX31" fmla="*/ 36839 w 50711"/>
                  <a:gd name="connsiteY31" fmla="*/ 32326 h 67379"/>
                  <a:gd name="connsiteX32" fmla="*/ 37836 w 50711"/>
                  <a:gd name="connsiteY32" fmla="*/ 31066 h 67379"/>
                  <a:gd name="connsiteX33" fmla="*/ 41352 w 50711"/>
                  <a:gd name="connsiteY33" fmla="*/ 33585 h 67379"/>
                  <a:gd name="connsiteX34" fmla="*/ 47124 w 50711"/>
                  <a:gd name="connsiteY34" fmla="*/ 38597 h 67379"/>
                  <a:gd name="connsiteX35" fmla="*/ 50587 w 50711"/>
                  <a:gd name="connsiteY35" fmla="*/ 45340 h 67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0711" h="67379">
                    <a:moveTo>
                      <a:pt x="24795" y="46835"/>
                    </a:moveTo>
                    <a:cubicBezTo>
                      <a:pt x="25294" y="49669"/>
                      <a:pt x="24297" y="53605"/>
                      <a:pt x="21778" y="58616"/>
                    </a:cubicBezTo>
                    <a:cubicBezTo>
                      <a:pt x="18787" y="64467"/>
                      <a:pt x="15927" y="67380"/>
                      <a:pt x="13250" y="67380"/>
                    </a:cubicBezTo>
                    <a:cubicBezTo>
                      <a:pt x="11414" y="65884"/>
                      <a:pt x="8737" y="63785"/>
                      <a:pt x="5248" y="61109"/>
                    </a:cubicBezTo>
                    <a:cubicBezTo>
                      <a:pt x="1732" y="58433"/>
                      <a:pt x="0" y="56596"/>
                      <a:pt x="0" y="55599"/>
                    </a:cubicBezTo>
                    <a:lnTo>
                      <a:pt x="499" y="54602"/>
                    </a:lnTo>
                    <a:cubicBezTo>
                      <a:pt x="1496" y="52424"/>
                      <a:pt x="3332" y="48436"/>
                      <a:pt x="6009" y="42585"/>
                    </a:cubicBezTo>
                    <a:cubicBezTo>
                      <a:pt x="6665" y="41247"/>
                      <a:pt x="8344" y="38334"/>
                      <a:pt x="11020" y="33821"/>
                    </a:cubicBezTo>
                    <a:lnTo>
                      <a:pt x="12017" y="32562"/>
                    </a:lnTo>
                    <a:cubicBezTo>
                      <a:pt x="12673" y="33218"/>
                      <a:pt x="13854" y="34057"/>
                      <a:pt x="15533" y="35054"/>
                    </a:cubicBezTo>
                    <a:cubicBezTo>
                      <a:pt x="18708" y="37390"/>
                      <a:pt x="20623" y="39069"/>
                      <a:pt x="21305" y="40066"/>
                    </a:cubicBezTo>
                    <a:cubicBezTo>
                      <a:pt x="23116" y="42401"/>
                      <a:pt x="24270" y="44658"/>
                      <a:pt x="24795" y="46835"/>
                    </a:cubicBezTo>
                    <a:close/>
                    <a:moveTo>
                      <a:pt x="37547" y="14274"/>
                    </a:moveTo>
                    <a:cubicBezTo>
                      <a:pt x="38045" y="17107"/>
                      <a:pt x="37048" y="21043"/>
                      <a:pt x="34556" y="26055"/>
                    </a:cubicBezTo>
                    <a:cubicBezTo>
                      <a:pt x="31538" y="31906"/>
                      <a:pt x="28705" y="34818"/>
                      <a:pt x="26028" y="34818"/>
                    </a:cubicBezTo>
                    <a:cubicBezTo>
                      <a:pt x="25530" y="34818"/>
                      <a:pt x="22854" y="32824"/>
                      <a:pt x="17999" y="28810"/>
                    </a:cubicBezTo>
                    <a:cubicBezTo>
                      <a:pt x="14484" y="25976"/>
                      <a:pt x="12752" y="24061"/>
                      <a:pt x="12752" y="23037"/>
                    </a:cubicBezTo>
                    <a:lnTo>
                      <a:pt x="13250" y="22040"/>
                    </a:lnTo>
                    <a:cubicBezTo>
                      <a:pt x="14247" y="19862"/>
                      <a:pt x="16084" y="15874"/>
                      <a:pt x="18760" y="10023"/>
                    </a:cubicBezTo>
                    <a:cubicBezTo>
                      <a:pt x="19416" y="8685"/>
                      <a:pt x="21096" y="5772"/>
                      <a:pt x="23772" y="1259"/>
                    </a:cubicBezTo>
                    <a:lnTo>
                      <a:pt x="24769" y="0"/>
                    </a:lnTo>
                    <a:cubicBezTo>
                      <a:pt x="25425" y="656"/>
                      <a:pt x="26606" y="1496"/>
                      <a:pt x="28285" y="2493"/>
                    </a:cubicBezTo>
                    <a:cubicBezTo>
                      <a:pt x="31460" y="4828"/>
                      <a:pt x="33375" y="6507"/>
                      <a:pt x="34057" y="7504"/>
                    </a:cubicBezTo>
                    <a:cubicBezTo>
                      <a:pt x="35894" y="9866"/>
                      <a:pt x="37048" y="12122"/>
                      <a:pt x="37547" y="14274"/>
                    </a:cubicBezTo>
                    <a:close/>
                    <a:moveTo>
                      <a:pt x="50587" y="45340"/>
                    </a:moveTo>
                    <a:cubicBezTo>
                      <a:pt x="51086" y="48174"/>
                      <a:pt x="50089" y="52109"/>
                      <a:pt x="47570" y="57121"/>
                    </a:cubicBezTo>
                    <a:cubicBezTo>
                      <a:pt x="44579" y="62972"/>
                      <a:pt x="41719" y="65884"/>
                      <a:pt x="39069" y="65884"/>
                    </a:cubicBezTo>
                    <a:cubicBezTo>
                      <a:pt x="37232" y="64389"/>
                      <a:pt x="34556" y="62290"/>
                      <a:pt x="31066" y="59613"/>
                    </a:cubicBezTo>
                    <a:cubicBezTo>
                      <a:pt x="27550" y="56937"/>
                      <a:pt x="25818" y="55100"/>
                      <a:pt x="25818" y="54103"/>
                    </a:cubicBezTo>
                    <a:lnTo>
                      <a:pt x="26317" y="53106"/>
                    </a:lnTo>
                    <a:cubicBezTo>
                      <a:pt x="27314" y="50929"/>
                      <a:pt x="29151" y="46940"/>
                      <a:pt x="31827" y="41089"/>
                    </a:cubicBezTo>
                    <a:cubicBezTo>
                      <a:pt x="32483" y="39751"/>
                      <a:pt x="34162" y="36839"/>
                      <a:pt x="36839" y="32326"/>
                    </a:cubicBezTo>
                    <a:lnTo>
                      <a:pt x="37836" y="31066"/>
                    </a:lnTo>
                    <a:cubicBezTo>
                      <a:pt x="38492" y="31748"/>
                      <a:pt x="39672" y="32562"/>
                      <a:pt x="41352" y="33585"/>
                    </a:cubicBezTo>
                    <a:cubicBezTo>
                      <a:pt x="44526" y="35920"/>
                      <a:pt x="46442" y="37599"/>
                      <a:pt x="47124" y="38597"/>
                    </a:cubicBezTo>
                    <a:cubicBezTo>
                      <a:pt x="48908" y="40905"/>
                      <a:pt x="50089" y="43162"/>
                      <a:pt x="50587" y="45340"/>
                    </a:cubicBezTo>
                    <a:close/>
                  </a:path>
                </a:pathLst>
              </a:custGeom>
              <a:grpFill/>
              <a:ln w="2609" cap="flat">
                <a:noFill/>
                <a:prstDash val="solid"/>
                <a:miter/>
              </a:ln>
            </p:spPr>
            <p:txBody>
              <a:bodyPr rtlCol="0" anchor="ctr"/>
              <a:lstStyle/>
              <a:p>
                <a:endParaRPr lang="en-US"/>
              </a:p>
            </p:txBody>
          </p:sp>
          <p:grpSp>
            <p:nvGrpSpPr>
              <p:cNvPr id="34" name="Group 33">
                <a:extLst>
                  <a:ext uri="{FF2B5EF4-FFF2-40B4-BE49-F238E27FC236}">
                    <a16:creationId xmlns:a16="http://schemas.microsoft.com/office/drawing/2014/main" id="{6CC90F0A-0F44-CD3D-F96B-37BF50D68038}"/>
                  </a:ext>
                </a:extLst>
              </p:cNvPr>
              <p:cNvGrpSpPr/>
              <p:nvPr/>
            </p:nvGrpSpPr>
            <p:grpSpPr>
              <a:xfrm>
                <a:off x="6149965" y="2919189"/>
                <a:ext cx="961402" cy="261333"/>
                <a:chOff x="6149965" y="2919189"/>
                <a:chExt cx="961402" cy="261333"/>
              </a:xfrm>
              <a:grpFill/>
            </p:grpSpPr>
            <p:sp>
              <p:nvSpPr>
                <p:cNvPr id="35" name="Freeform: Shape 34">
                  <a:extLst>
                    <a:ext uri="{FF2B5EF4-FFF2-40B4-BE49-F238E27FC236}">
                      <a16:creationId xmlns:a16="http://schemas.microsoft.com/office/drawing/2014/main" id="{B9513E11-B778-2625-FBDB-115A0E0BC0E8}"/>
                    </a:ext>
                  </a:extLst>
                </p:cNvPr>
                <p:cNvSpPr/>
                <p:nvPr/>
              </p:nvSpPr>
              <p:spPr>
                <a:xfrm>
                  <a:off x="6722569" y="2983263"/>
                  <a:ext cx="25312" cy="38319"/>
                </a:xfrm>
                <a:custGeom>
                  <a:avLst/>
                  <a:gdLst>
                    <a:gd name="connsiteX0" fmla="*/ 10312 w 25312"/>
                    <a:gd name="connsiteY0" fmla="*/ 15166 h 38319"/>
                    <a:gd name="connsiteX1" fmla="*/ 19731 w 25312"/>
                    <a:gd name="connsiteY1" fmla="*/ 0 h 38319"/>
                    <a:gd name="connsiteX2" fmla="*/ 24375 w 25312"/>
                    <a:gd name="connsiteY2" fmla="*/ 16635 h 38319"/>
                    <a:gd name="connsiteX3" fmla="*/ 10443 w 25312"/>
                    <a:gd name="connsiteY3" fmla="*/ 35789 h 38319"/>
                    <a:gd name="connsiteX4" fmla="*/ 0 w 25312"/>
                    <a:gd name="connsiteY4" fmla="*/ 37048 h 38319"/>
                    <a:gd name="connsiteX5" fmla="*/ 17711 w 25312"/>
                    <a:gd name="connsiteY5" fmla="*/ 21988 h 38319"/>
                    <a:gd name="connsiteX6" fmla="*/ 10312 w 25312"/>
                    <a:gd name="connsiteY6" fmla="*/ 15166 h 383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312" h="38319">
                      <a:moveTo>
                        <a:pt x="10312" y="15166"/>
                      </a:moveTo>
                      <a:cubicBezTo>
                        <a:pt x="12621" y="9761"/>
                        <a:pt x="13250" y="1942"/>
                        <a:pt x="19731" y="0"/>
                      </a:cubicBezTo>
                      <a:cubicBezTo>
                        <a:pt x="25162" y="3621"/>
                        <a:pt x="26448" y="10758"/>
                        <a:pt x="24375" y="16635"/>
                      </a:cubicBezTo>
                      <a:cubicBezTo>
                        <a:pt x="21568" y="24061"/>
                        <a:pt x="17134" y="31276"/>
                        <a:pt x="10443" y="35789"/>
                      </a:cubicBezTo>
                      <a:cubicBezTo>
                        <a:pt x="7320" y="37573"/>
                        <a:pt x="3332" y="39751"/>
                        <a:pt x="0" y="37048"/>
                      </a:cubicBezTo>
                      <a:cubicBezTo>
                        <a:pt x="6350" y="32614"/>
                        <a:pt x="14090" y="29334"/>
                        <a:pt x="17711" y="21988"/>
                      </a:cubicBezTo>
                      <a:cubicBezTo>
                        <a:pt x="14247" y="21410"/>
                        <a:pt x="8265" y="20125"/>
                        <a:pt x="10312" y="15166"/>
                      </a:cubicBezTo>
                      <a:close/>
                    </a:path>
                  </a:pathLst>
                </a:custGeom>
                <a:grpFill/>
                <a:ln w="2609"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8A923940-9186-EFC9-34F4-A8E3B6931A65}"/>
                    </a:ext>
                  </a:extLst>
                </p:cNvPr>
                <p:cNvSpPr/>
                <p:nvPr/>
              </p:nvSpPr>
              <p:spPr>
                <a:xfrm>
                  <a:off x="6583507" y="2929379"/>
                  <a:ext cx="41246" cy="52362"/>
                </a:xfrm>
                <a:custGeom>
                  <a:avLst/>
                  <a:gdLst>
                    <a:gd name="connsiteX0" fmla="*/ 0 w 41246"/>
                    <a:gd name="connsiteY0" fmla="*/ 40608 h 52362"/>
                    <a:gd name="connsiteX1" fmla="*/ 5221 w 41246"/>
                    <a:gd name="connsiteY1" fmla="*/ 36016 h 52362"/>
                    <a:gd name="connsiteX2" fmla="*/ 12621 w 41246"/>
                    <a:gd name="connsiteY2" fmla="*/ 22844 h 52362"/>
                    <a:gd name="connsiteX3" fmla="*/ 21227 w 41246"/>
                    <a:gd name="connsiteY3" fmla="*/ 12821 h 52362"/>
                    <a:gd name="connsiteX4" fmla="*/ 28626 w 41246"/>
                    <a:gd name="connsiteY4" fmla="*/ 201 h 52362"/>
                    <a:gd name="connsiteX5" fmla="*/ 36471 w 41246"/>
                    <a:gd name="connsiteY5" fmla="*/ 7364 h 52362"/>
                    <a:gd name="connsiteX6" fmla="*/ 41247 w 41246"/>
                    <a:gd name="connsiteY6" fmla="*/ 19696 h 52362"/>
                    <a:gd name="connsiteX7" fmla="*/ 36943 w 41246"/>
                    <a:gd name="connsiteY7" fmla="*/ 29876 h 52362"/>
                    <a:gd name="connsiteX8" fmla="*/ 27104 w 41246"/>
                    <a:gd name="connsiteY8" fmla="*/ 34599 h 52362"/>
                    <a:gd name="connsiteX9" fmla="*/ 20650 w 41246"/>
                    <a:gd name="connsiteY9" fmla="*/ 33733 h 52362"/>
                    <a:gd name="connsiteX10" fmla="*/ 10784 w 41246"/>
                    <a:gd name="connsiteY10" fmla="*/ 39480 h 52362"/>
                    <a:gd name="connsiteX11" fmla="*/ 6796 w 41246"/>
                    <a:gd name="connsiteY11" fmla="*/ 45199 h 52362"/>
                    <a:gd name="connsiteX12" fmla="*/ 26 w 41246"/>
                    <a:gd name="connsiteY12" fmla="*/ 52363 h 52362"/>
                    <a:gd name="connsiteX13" fmla="*/ 26 w 41246"/>
                    <a:gd name="connsiteY13" fmla="*/ 40608 h 52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1246" h="52362">
                      <a:moveTo>
                        <a:pt x="0" y="40608"/>
                      </a:moveTo>
                      <a:cubicBezTo>
                        <a:pt x="2886" y="38325"/>
                        <a:pt x="4618" y="36777"/>
                        <a:pt x="5221" y="36016"/>
                      </a:cubicBezTo>
                      <a:lnTo>
                        <a:pt x="12621" y="22844"/>
                      </a:lnTo>
                      <a:cubicBezTo>
                        <a:pt x="15900" y="18463"/>
                        <a:pt x="18787" y="15104"/>
                        <a:pt x="21227" y="12821"/>
                      </a:cubicBezTo>
                      <a:cubicBezTo>
                        <a:pt x="24716" y="7285"/>
                        <a:pt x="27183" y="3087"/>
                        <a:pt x="28626" y="201"/>
                      </a:cubicBezTo>
                      <a:cubicBezTo>
                        <a:pt x="30673" y="-744"/>
                        <a:pt x="33296" y="1644"/>
                        <a:pt x="36471" y="7364"/>
                      </a:cubicBezTo>
                      <a:cubicBezTo>
                        <a:pt x="39646" y="13084"/>
                        <a:pt x="41247" y="17203"/>
                        <a:pt x="41247" y="19696"/>
                      </a:cubicBezTo>
                      <a:cubicBezTo>
                        <a:pt x="41247" y="23343"/>
                        <a:pt x="39803" y="26728"/>
                        <a:pt x="36943" y="29876"/>
                      </a:cubicBezTo>
                      <a:cubicBezTo>
                        <a:pt x="34057" y="33025"/>
                        <a:pt x="30777" y="34599"/>
                        <a:pt x="27104" y="34599"/>
                      </a:cubicBezTo>
                      <a:cubicBezTo>
                        <a:pt x="25267" y="34416"/>
                        <a:pt x="23116" y="34127"/>
                        <a:pt x="20650" y="33733"/>
                      </a:cubicBezTo>
                      <a:cubicBezTo>
                        <a:pt x="16950" y="33156"/>
                        <a:pt x="13670" y="35072"/>
                        <a:pt x="10784" y="39480"/>
                      </a:cubicBezTo>
                      <a:cubicBezTo>
                        <a:pt x="8737" y="42523"/>
                        <a:pt x="7399" y="44439"/>
                        <a:pt x="6796" y="45199"/>
                      </a:cubicBezTo>
                      <a:lnTo>
                        <a:pt x="26" y="52363"/>
                      </a:lnTo>
                      <a:lnTo>
                        <a:pt x="26" y="40608"/>
                      </a:lnTo>
                      <a:close/>
                    </a:path>
                  </a:pathLst>
                </a:custGeom>
                <a:grpFill/>
                <a:ln w="2609"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D233BED2-07F0-AA1F-CED2-675C5E358CC1}"/>
                    </a:ext>
                  </a:extLst>
                </p:cNvPr>
                <p:cNvSpPr/>
                <p:nvPr/>
              </p:nvSpPr>
              <p:spPr>
                <a:xfrm>
                  <a:off x="6487238" y="2969986"/>
                  <a:ext cx="98909" cy="54444"/>
                </a:xfrm>
                <a:custGeom>
                  <a:avLst/>
                  <a:gdLst>
                    <a:gd name="connsiteX0" fmla="*/ 96347 w 98909"/>
                    <a:gd name="connsiteY0" fmla="*/ 11729 h 54444"/>
                    <a:gd name="connsiteX1" fmla="*/ 90811 w 98909"/>
                    <a:gd name="connsiteY1" fmla="*/ 15743 h 54444"/>
                    <a:gd name="connsiteX2" fmla="*/ 86193 w 98909"/>
                    <a:gd name="connsiteY2" fmla="*/ 17737 h 54444"/>
                    <a:gd name="connsiteX3" fmla="*/ 71106 w 98909"/>
                    <a:gd name="connsiteY3" fmla="*/ 27471 h 54444"/>
                    <a:gd name="connsiteX4" fmla="*/ 68639 w 98909"/>
                    <a:gd name="connsiteY4" fmla="*/ 28049 h 54444"/>
                    <a:gd name="connsiteX5" fmla="*/ 50482 w 98909"/>
                    <a:gd name="connsiteY5" fmla="*/ 36944 h 54444"/>
                    <a:gd name="connsiteX6" fmla="*/ 40013 w 98909"/>
                    <a:gd name="connsiteY6" fmla="*/ 34949 h 54444"/>
                    <a:gd name="connsiteX7" fmla="*/ 23090 w 98909"/>
                    <a:gd name="connsiteY7" fmla="*/ 39830 h 54444"/>
                    <a:gd name="connsiteX8" fmla="*/ 10469 w 98909"/>
                    <a:gd name="connsiteY8" fmla="*/ 51007 h 54444"/>
                    <a:gd name="connsiteX9" fmla="*/ 6481 w 98909"/>
                    <a:gd name="connsiteY9" fmla="*/ 54444 h 54444"/>
                    <a:gd name="connsiteX10" fmla="*/ 0 w 98909"/>
                    <a:gd name="connsiteY10" fmla="*/ 53579 h 54444"/>
                    <a:gd name="connsiteX11" fmla="*/ 3700 w 98909"/>
                    <a:gd name="connsiteY11" fmla="*/ 47859 h 54444"/>
                    <a:gd name="connsiteX12" fmla="*/ 11387 w 98909"/>
                    <a:gd name="connsiteY12" fmla="*/ 38964 h 54444"/>
                    <a:gd name="connsiteX13" fmla="*/ 23693 w 98909"/>
                    <a:gd name="connsiteY13" fmla="*/ 27498 h 54444"/>
                    <a:gd name="connsiteX14" fmla="*/ 50168 w 98909"/>
                    <a:gd name="connsiteY14" fmla="*/ 16032 h 54444"/>
                    <a:gd name="connsiteX15" fmla="*/ 56019 w 98909"/>
                    <a:gd name="connsiteY15" fmla="*/ 17475 h 54444"/>
                    <a:gd name="connsiteX16" fmla="*/ 60637 w 98909"/>
                    <a:gd name="connsiteY16" fmla="*/ 18918 h 54444"/>
                    <a:gd name="connsiteX17" fmla="*/ 65858 w 98909"/>
                    <a:gd name="connsiteY17" fmla="*/ 16609 h 54444"/>
                    <a:gd name="connsiteX18" fmla="*/ 69873 w 98909"/>
                    <a:gd name="connsiteY18" fmla="*/ 12594 h 54444"/>
                    <a:gd name="connsiteX19" fmla="*/ 72339 w 98909"/>
                    <a:gd name="connsiteY19" fmla="*/ 10023 h 54444"/>
                    <a:gd name="connsiteX20" fmla="*/ 73572 w 98909"/>
                    <a:gd name="connsiteY20" fmla="*/ 8869 h 54444"/>
                    <a:gd name="connsiteX21" fmla="*/ 76957 w 98909"/>
                    <a:gd name="connsiteY21" fmla="*/ 10023 h 54444"/>
                    <a:gd name="connsiteX22" fmla="*/ 84960 w 98909"/>
                    <a:gd name="connsiteY22" fmla="*/ 4014 h 54444"/>
                    <a:gd name="connsiteX23" fmla="*/ 88029 w 98909"/>
                    <a:gd name="connsiteY23" fmla="*/ 289 h 54444"/>
                    <a:gd name="connsiteX24" fmla="*/ 91414 w 98909"/>
                    <a:gd name="connsiteY24" fmla="*/ 1154 h 54444"/>
                    <a:gd name="connsiteX25" fmla="*/ 96347 w 98909"/>
                    <a:gd name="connsiteY25" fmla="*/ 0 h 54444"/>
                    <a:gd name="connsiteX26" fmla="*/ 97265 w 98909"/>
                    <a:gd name="connsiteY26" fmla="*/ 1417 h 54444"/>
                    <a:gd name="connsiteX27" fmla="*/ 98813 w 98909"/>
                    <a:gd name="connsiteY27" fmla="*/ 4277 h 54444"/>
                    <a:gd name="connsiteX28" fmla="*/ 96347 w 98909"/>
                    <a:gd name="connsiteY28" fmla="*/ 11729 h 54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98909" h="54444">
                      <a:moveTo>
                        <a:pt x="96347" y="11729"/>
                      </a:moveTo>
                      <a:cubicBezTo>
                        <a:pt x="94510" y="13644"/>
                        <a:pt x="92647" y="14982"/>
                        <a:pt x="90811" y="15743"/>
                      </a:cubicBezTo>
                      <a:lnTo>
                        <a:pt x="86193" y="17737"/>
                      </a:lnTo>
                      <a:cubicBezTo>
                        <a:pt x="82913" y="20020"/>
                        <a:pt x="77875" y="23273"/>
                        <a:pt x="71106" y="27471"/>
                      </a:cubicBezTo>
                      <a:lnTo>
                        <a:pt x="68639" y="28049"/>
                      </a:lnTo>
                      <a:cubicBezTo>
                        <a:pt x="61240" y="33979"/>
                        <a:pt x="55205" y="36944"/>
                        <a:pt x="50482" y="36944"/>
                      </a:cubicBezTo>
                      <a:cubicBezTo>
                        <a:pt x="47203" y="35605"/>
                        <a:pt x="43713" y="34949"/>
                        <a:pt x="40013" y="34949"/>
                      </a:cubicBezTo>
                      <a:cubicBezTo>
                        <a:pt x="34871" y="34949"/>
                        <a:pt x="29229" y="36576"/>
                        <a:pt x="23090" y="39830"/>
                      </a:cubicBezTo>
                      <a:cubicBezTo>
                        <a:pt x="16924" y="43083"/>
                        <a:pt x="12726" y="46809"/>
                        <a:pt x="10469" y="51007"/>
                      </a:cubicBezTo>
                      <a:cubicBezTo>
                        <a:pt x="9236" y="52739"/>
                        <a:pt x="7898" y="53867"/>
                        <a:pt x="6481" y="54444"/>
                      </a:cubicBezTo>
                      <a:cubicBezTo>
                        <a:pt x="4014" y="54444"/>
                        <a:pt x="1863" y="54156"/>
                        <a:pt x="0" y="53579"/>
                      </a:cubicBezTo>
                      <a:lnTo>
                        <a:pt x="3700" y="47859"/>
                      </a:lnTo>
                      <a:lnTo>
                        <a:pt x="11387" y="38964"/>
                      </a:lnTo>
                      <a:cubicBezTo>
                        <a:pt x="14457" y="35527"/>
                        <a:pt x="18577" y="31696"/>
                        <a:pt x="23693" y="27498"/>
                      </a:cubicBezTo>
                      <a:cubicBezTo>
                        <a:pt x="33139" y="19862"/>
                        <a:pt x="41955" y="16032"/>
                        <a:pt x="50168" y="16032"/>
                      </a:cubicBezTo>
                      <a:cubicBezTo>
                        <a:pt x="51611" y="16032"/>
                        <a:pt x="53552" y="16504"/>
                        <a:pt x="56019" y="17475"/>
                      </a:cubicBezTo>
                      <a:cubicBezTo>
                        <a:pt x="58485" y="18419"/>
                        <a:pt x="60007" y="18918"/>
                        <a:pt x="60637" y="18918"/>
                      </a:cubicBezTo>
                      <a:cubicBezTo>
                        <a:pt x="62290" y="18918"/>
                        <a:pt x="64021" y="18157"/>
                        <a:pt x="65858" y="16609"/>
                      </a:cubicBezTo>
                      <a:lnTo>
                        <a:pt x="69873" y="12594"/>
                      </a:lnTo>
                      <a:cubicBezTo>
                        <a:pt x="70476" y="11833"/>
                        <a:pt x="71316" y="10968"/>
                        <a:pt x="72339" y="10023"/>
                      </a:cubicBezTo>
                      <a:lnTo>
                        <a:pt x="73572" y="8869"/>
                      </a:lnTo>
                      <a:cubicBezTo>
                        <a:pt x="74595" y="9629"/>
                        <a:pt x="75724" y="10023"/>
                        <a:pt x="76957" y="10023"/>
                      </a:cubicBezTo>
                      <a:cubicBezTo>
                        <a:pt x="79607" y="10023"/>
                        <a:pt x="82283" y="8029"/>
                        <a:pt x="84960" y="4014"/>
                      </a:cubicBezTo>
                      <a:lnTo>
                        <a:pt x="88029" y="289"/>
                      </a:lnTo>
                      <a:cubicBezTo>
                        <a:pt x="88843" y="866"/>
                        <a:pt x="89971" y="1154"/>
                        <a:pt x="91414" y="1154"/>
                      </a:cubicBezTo>
                      <a:cubicBezTo>
                        <a:pt x="94090" y="761"/>
                        <a:pt x="95717" y="394"/>
                        <a:pt x="96347" y="0"/>
                      </a:cubicBezTo>
                      <a:cubicBezTo>
                        <a:pt x="96767" y="761"/>
                        <a:pt x="97055" y="1233"/>
                        <a:pt x="97265" y="1417"/>
                      </a:cubicBezTo>
                      <a:cubicBezTo>
                        <a:pt x="98289" y="2755"/>
                        <a:pt x="98813" y="3700"/>
                        <a:pt x="98813" y="4277"/>
                      </a:cubicBezTo>
                      <a:cubicBezTo>
                        <a:pt x="99207" y="6560"/>
                        <a:pt x="98394" y="9052"/>
                        <a:pt x="96347" y="11729"/>
                      </a:cubicBezTo>
                      <a:close/>
                    </a:path>
                  </a:pathLst>
                </a:custGeom>
                <a:grpFill/>
                <a:ln w="2609"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4607B4FB-F2D0-971A-C968-979A0D93B10F}"/>
                    </a:ext>
                  </a:extLst>
                </p:cNvPr>
                <p:cNvSpPr/>
                <p:nvPr/>
              </p:nvSpPr>
              <p:spPr>
                <a:xfrm>
                  <a:off x="6240940" y="3014460"/>
                  <a:ext cx="277390" cy="118334"/>
                </a:xfrm>
                <a:custGeom>
                  <a:avLst/>
                  <a:gdLst>
                    <a:gd name="connsiteX0" fmla="*/ 252465 w 277390"/>
                    <a:gd name="connsiteY0" fmla="*/ 7425 h 118334"/>
                    <a:gd name="connsiteX1" fmla="*/ 258001 w 277390"/>
                    <a:gd name="connsiteY1" fmla="*/ 4565 h 118334"/>
                    <a:gd name="connsiteX2" fmla="*/ 259549 w 277390"/>
                    <a:gd name="connsiteY2" fmla="*/ 4565 h 118334"/>
                    <a:gd name="connsiteX3" fmla="*/ 265085 w 277390"/>
                    <a:gd name="connsiteY3" fmla="*/ 3411 h 118334"/>
                    <a:gd name="connsiteX4" fmla="*/ 277391 w 277390"/>
                    <a:gd name="connsiteY4" fmla="*/ 12017 h 118334"/>
                    <a:gd name="connsiteX5" fmla="*/ 269388 w 277390"/>
                    <a:gd name="connsiteY5" fmla="*/ 28652 h 118334"/>
                    <a:gd name="connsiteX6" fmla="*/ 257056 w 277390"/>
                    <a:gd name="connsiteY6" fmla="*/ 40407 h 118334"/>
                    <a:gd name="connsiteX7" fmla="*/ 245984 w 277390"/>
                    <a:gd name="connsiteY7" fmla="*/ 42978 h 118334"/>
                    <a:gd name="connsiteX8" fmla="*/ 222579 w 277390"/>
                    <a:gd name="connsiteY8" fmla="*/ 48987 h 118334"/>
                    <a:gd name="connsiteX9" fmla="*/ 190254 w 277390"/>
                    <a:gd name="connsiteY9" fmla="*/ 68482 h 118334"/>
                    <a:gd name="connsiteX10" fmla="*/ 157010 w 277390"/>
                    <a:gd name="connsiteY10" fmla="*/ 86534 h 118334"/>
                    <a:gd name="connsiteX11" fmla="*/ 26160 w 277390"/>
                    <a:gd name="connsiteY11" fmla="*/ 118335 h 118334"/>
                    <a:gd name="connsiteX12" fmla="*/ 0 w 277390"/>
                    <a:gd name="connsiteY12" fmla="*/ 116052 h 118334"/>
                    <a:gd name="connsiteX13" fmla="*/ 0 w 277390"/>
                    <a:gd name="connsiteY13" fmla="*/ 82519 h 118334"/>
                    <a:gd name="connsiteX14" fmla="*/ 40643 w 277390"/>
                    <a:gd name="connsiteY14" fmla="*/ 87977 h 118334"/>
                    <a:gd name="connsiteX15" fmla="*/ 47727 w 277390"/>
                    <a:gd name="connsiteY15" fmla="*/ 87977 h 118334"/>
                    <a:gd name="connsiteX16" fmla="*/ 82834 w 277390"/>
                    <a:gd name="connsiteY16" fmla="*/ 85117 h 118334"/>
                    <a:gd name="connsiteX17" fmla="*/ 148115 w 277390"/>
                    <a:gd name="connsiteY17" fmla="*/ 67354 h 118334"/>
                    <a:gd name="connsiteX18" fmla="*/ 196157 w 277390"/>
                    <a:gd name="connsiteY18" fmla="*/ 46153 h 118334"/>
                    <a:gd name="connsiteX19" fmla="*/ 200460 w 277390"/>
                    <a:gd name="connsiteY19" fmla="*/ 40722 h 118334"/>
                    <a:gd name="connsiteX20" fmla="*/ 215233 w 277390"/>
                    <a:gd name="connsiteY20" fmla="*/ 16058 h 118334"/>
                    <a:gd name="connsiteX21" fmla="*/ 237089 w 277390"/>
                    <a:gd name="connsiteY21" fmla="*/ 0 h 118334"/>
                    <a:gd name="connsiteX22" fmla="*/ 248791 w 277390"/>
                    <a:gd name="connsiteY22" fmla="*/ 6297 h 118334"/>
                    <a:gd name="connsiteX23" fmla="*/ 252465 w 277390"/>
                    <a:gd name="connsiteY23" fmla="*/ 7425 h 118334"/>
                    <a:gd name="connsiteX24" fmla="*/ 239844 w 277390"/>
                    <a:gd name="connsiteY24" fmla="*/ 18603 h 118334"/>
                    <a:gd name="connsiteX25" fmla="*/ 230923 w 277390"/>
                    <a:gd name="connsiteY25" fmla="*/ 13723 h 118334"/>
                    <a:gd name="connsiteX26" fmla="*/ 215836 w 277390"/>
                    <a:gd name="connsiteY26" fmla="*/ 24612 h 118334"/>
                    <a:gd name="connsiteX27" fmla="*/ 209067 w 277390"/>
                    <a:gd name="connsiteY27" fmla="*/ 35212 h 118334"/>
                    <a:gd name="connsiteX28" fmla="*/ 205078 w 277390"/>
                    <a:gd name="connsiteY28" fmla="*/ 42375 h 118334"/>
                    <a:gd name="connsiteX29" fmla="*/ 239844 w 277390"/>
                    <a:gd name="connsiteY29" fmla="*/ 18603 h 118334"/>
                    <a:gd name="connsiteX30" fmla="*/ 267867 w 277390"/>
                    <a:gd name="connsiteY30" fmla="*/ 19443 h 118334"/>
                    <a:gd name="connsiteX31" fmla="*/ 260152 w 277390"/>
                    <a:gd name="connsiteY31" fmla="*/ 15428 h 118334"/>
                    <a:gd name="connsiteX32" fmla="*/ 232445 w 277390"/>
                    <a:gd name="connsiteY32" fmla="*/ 40354 h 118334"/>
                    <a:gd name="connsiteX33" fmla="*/ 252465 w 277390"/>
                    <a:gd name="connsiteY33" fmla="*/ 31748 h 118334"/>
                    <a:gd name="connsiteX34" fmla="*/ 267867 w 277390"/>
                    <a:gd name="connsiteY34" fmla="*/ 19443 h 1183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77390" h="118334">
                      <a:moveTo>
                        <a:pt x="252465" y="7425"/>
                      </a:moveTo>
                      <a:lnTo>
                        <a:pt x="258001" y="4565"/>
                      </a:lnTo>
                      <a:cubicBezTo>
                        <a:pt x="258421" y="4775"/>
                        <a:pt x="258919" y="4775"/>
                        <a:pt x="259549" y="4565"/>
                      </a:cubicBezTo>
                      <a:cubicBezTo>
                        <a:pt x="262435" y="3805"/>
                        <a:pt x="264272" y="3411"/>
                        <a:pt x="265085" y="3411"/>
                      </a:cubicBezTo>
                      <a:cubicBezTo>
                        <a:pt x="273298" y="3411"/>
                        <a:pt x="277391" y="6271"/>
                        <a:pt x="277391" y="12017"/>
                      </a:cubicBezTo>
                      <a:cubicBezTo>
                        <a:pt x="277391" y="16032"/>
                        <a:pt x="274715" y="21568"/>
                        <a:pt x="269388" y="28652"/>
                      </a:cubicBezTo>
                      <a:cubicBezTo>
                        <a:pt x="265479" y="33821"/>
                        <a:pt x="261386" y="37731"/>
                        <a:pt x="257056" y="40407"/>
                      </a:cubicBezTo>
                      <a:lnTo>
                        <a:pt x="245984" y="42978"/>
                      </a:lnTo>
                      <a:cubicBezTo>
                        <a:pt x="241864" y="43949"/>
                        <a:pt x="234072" y="45943"/>
                        <a:pt x="222579" y="48987"/>
                      </a:cubicBezTo>
                      <a:lnTo>
                        <a:pt x="190254" y="68482"/>
                      </a:lnTo>
                      <a:cubicBezTo>
                        <a:pt x="176898" y="76511"/>
                        <a:pt x="165826" y="82519"/>
                        <a:pt x="157010" y="86534"/>
                      </a:cubicBezTo>
                      <a:cubicBezTo>
                        <a:pt x="109991" y="107734"/>
                        <a:pt x="66383" y="118335"/>
                        <a:pt x="26160" y="118335"/>
                      </a:cubicBezTo>
                      <a:cubicBezTo>
                        <a:pt x="16504" y="118335"/>
                        <a:pt x="7793" y="117574"/>
                        <a:pt x="0" y="116052"/>
                      </a:cubicBezTo>
                      <a:lnTo>
                        <a:pt x="0" y="82519"/>
                      </a:lnTo>
                      <a:cubicBezTo>
                        <a:pt x="12726" y="86140"/>
                        <a:pt x="26265" y="87977"/>
                        <a:pt x="40643" y="87977"/>
                      </a:cubicBezTo>
                      <a:lnTo>
                        <a:pt x="47727" y="87977"/>
                      </a:lnTo>
                      <a:cubicBezTo>
                        <a:pt x="60243" y="87977"/>
                        <a:pt x="71945" y="87032"/>
                        <a:pt x="82834" y="85117"/>
                      </a:cubicBezTo>
                      <a:cubicBezTo>
                        <a:pt x="100283" y="82073"/>
                        <a:pt x="122034" y="76143"/>
                        <a:pt x="148115" y="67354"/>
                      </a:cubicBezTo>
                      <a:cubicBezTo>
                        <a:pt x="169053" y="60296"/>
                        <a:pt x="185059" y="53211"/>
                        <a:pt x="196157" y="46153"/>
                      </a:cubicBezTo>
                      <a:cubicBezTo>
                        <a:pt x="197391" y="45392"/>
                        <a:pt x="198834" y="43582"/>
                        <a:pt x="200460" y="40722"/>
                      </a:cubicBezTo>
                      <a:cubicBezTo>
                        <a:pt x="208463" y="26763"/>
                        <a:pt x="213396" y="18550"/>
                        <a:pt x="215233" y="16058"/>
                      </a:cubicBezTo>
                      <a:cubicBezTo>
                        <a:pt x="222815" y="5379"/>
                        <a:pt x="230110" y="0"/>
                        <a:pt x="237089" y="0"/>
                      </a:cubicBezTo>
                      <a:cubicBezTo>
                        <a:pt x="242022" y="0"/>
                        <a:pt x="245905" y="2099"/>
                        <a:pt x="248791" y="6297"/>
                      </a:cubicBezTo>
                      <a:cubicBezTo>
                        <a:pt x="249185" y="7032"/>
                        <a:pt x="250418" y="7425"/>
                        <a:pt x="252465" y="7425"/>
                      </a:cubicBezTo>
                      <a:close/>
                      <a:moveTo>
                        <a:pt x="239844" y="18603"/>
                      </a:moveTo>
                      <a:cubicBezTo>
                        <a:pt x="239844" y="15349"/>
                        <a:pt x="236879" y="13723"/>
                        <a:pt x="230923" y="13723"/>
                      </a:cubicBezTo>
                      <a:cubicBezTo>
                        <a:pt x="225990" y="13723"/>
                        <a:pt x="220979" y="17343"/>
                        <a:pt x="215836" y="24612"/>
                      </a:cubicBezTo>
                      <a:cubicBezTo>
                        <a:pt x="213160" y="28442"/>
                        <a:pt x="210903" y="31958"/>
                        <a:pt x="209067" y="35212"/>
                      </a:cubicBezTo>
                      <a:lnTo>
                        <a:pt x="205078" y="42375"/>
                      </a:lnTo>
                      <a:cubicBezTo>
                        <a:pt x="228247" y="33218"/>
                        <a:pt x="239844" y="25294"/>
                        <a:pt x="239844" y="18603"/>
                      </a:cubicBezTo>
                      <a:close/>
                      <a:moveTo>
                        <a:pt x="267867" y="19443"/>
                      </a:moveTo>
                      <a:cubicBezTo>
                        <a:pt x="267867" y="16766"/>
                        <a:pt x="265295" y="15428"/>
                        <a:pt x="260152" y="15428"/>
                      </a:cubicBezTo>
                      <a:cubicBezTo>
                        <a:pt x="251336" y="15428"/>
                        <a:pt x="242100" y="23746"/>
                        <a:pt x="232445" y="40354"/>
                      </a:cubicBezTo>
                      <a:cubicBezTo>
                        <a:pt x="237771" y="38833"/>
                        <a:pt x="244462" y="35973"/>
                        <a:pt x="252465" y="31748"/>
                      </a:cubicBezTo>
                      <a:cubicBezTo>
                        <a:pt x="262724" y="26422"/>
                        <a:pt x="267867" y="22329"/>
                        <a:pt x="267867" y="19443"/>
                      </a:cubicBezTo>
                      <a:close/>
                    </a:path>
                  </a:pathLst>
                </a:custGeom>
                <a:grpFill/>
                <a:ln w="2609"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E5E9EB8E-1B04-8D4F-8729-2A232AF9D741}"/>
                    </a:ext>
                  </a:extLst>
                </p:cNvPr>
                <p:cNvSpPr/>
                <p:nvPr/>
              </p:nvSpPr>
              <p:spPr>
                <a:xfrm>
                  <a:off x="6149965" y="3030938"/>
                  <a:ext cx="95277" cy="99443"/>
                </a:xfrm>
                <a:custGeom>
                  <a:avLst/>
                  <a:gdLst>
                    <a:gd name="connsiteX0" fmla="*/ 90975 w 95277"/>
                    <a:gd name="connsiteY0" fmla="*/ 99443 h 99443"/>
                    <a:gd name="connsiteX1" fmla="*/ 86042 w 95277"/>
                    <a:gd name="connsiteY1" fmla="*/ 98289 h 99443"/>
                    <a:gd name="connsiteX2" fmla="*/ 57101 w 95277"/>
                    <a:gd name="connsiteY2" fmla="*/ 80814 h 99443"/>
                    <a:gd name="connsiteX3" fmla="*/ 49702 w 95277"/>
                    <a:gd name="connsiteY3" fmla="*/ 63628 h 99443"/>
                    <a:gd name="connsiteX4" fmla="*/ 40781 w 95277"/>
                    <a:gd name="connsiteY4" fmla="*/ 80237 h 99443"/>
                    <a:gd name="connsiteX5" fmla="*/ 18006 w 95277"/>
                    <a:gd name="connsiteY5" fmla="*/ 95429 h 99443"/>
                    <a:gd name="connsiteX6" fmla="*/ 453 w 95277"/>
                    <a:gd name="connsiteY6" fmla="*/ 98866 h 99443"/>
                    <a:gd name="connsiteX7" fmla="*/ 2604 w 95277"/>
                    <a:gd name="connsiteY7" fmla="*/ 94851 h 99443"/>
                    <a:gd name="connsiteX8" fmla="*/ 19239 w 95277"/>
                    <a:gd name="connsiteY8" fmla="*/ 82231 h 99443"/>
                    <a:gd name="connsiteX9" fmla="*/ 55579 w 95277"/>
                    <a:gd name="connsiteY9" fmla="*/ 32378 h 99443"/>
                    <a:gd name="connsiteX10" fmla="*/ 61431 w 95277"/>
                    <a:gd name="connsiteY10" fmla="*/ 14903 h 99443"/>
                    <a:gd name="connsiteX11" fmla="*/ 69748 w 95277"/>
                    <a:gd name="connsiteY11" fmla="*/ 0 h 99443"/>
                    <a:gd name="connsiteX12" fmla="*/ 70666 w 95277"/>
                    <a:gd name="connsiteY12" fmla="*/ 1994 h 99443"/>
                    <a:gd name="connsiteX13" fmla="*/ 66652 w 95277"/>
                    <a:gd name="connsiteY13" fmla="*/ 19469 h 99443"/>
                    <a:gd name="connsiteX14" fmla="*/ 64186 w 95277"/>
                    <a:gd name="connsiteY14" fmla="*/ 37232 h 99443"/>
                    <a:gd name="connsiteX15" fmla="*/ 77436 w 95277"/>
                    <a:gd name="connsiteY15" fmla="*/ 60164 h 99443"/>
                    <a:gd name="connsiteX16" fmla="*/ 90975 w 95277"/>
                    <a:gd name="connsiteY16" fmla="*/ 65911 h 99443"/>
                    <a:gd name="connsiteX17" fmla="*/ 95278 w 95277"/>
                    <a:gd name="connsiteY17" fmla="*/ 81391 h 99443"/>
                    <a:gd name="connsiteX18" fmla="*/ 92497 w 95277"/>
                    <a:gd name="connsiteY18" fmla="*/ 95717 h 99443"/>
                    <a:gd name="connsiteX19" fmla="*/ 90975 w 95277"/>
                    <a:gd name="connsiteY19" fmla="*/ 99443 h 994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95277" h="99443">
                      <a:moveTo>
                        <a:pt x="90975" y="99443"/>
                      </a:moveTo>
                      <a:lnTo>
                        <a:pt x="86042" y="98289"/>
                      </a:lnTo>
                      <a:cubicBezTo>
                        <a:pt x="73107" y="95245"/>
                        <a:pt x="63451" y="89394"/>
                        <a:pt x="57101" y="80814"/>
                      </a:cubicBezTo>
                      <a:cubicBezTo>
                        <a:pt x="54215" y="76983"/>
                        <a:pt x="51749" y="71263"/>
                        <a:pt x="49702" y="63628"/>
                      </a:cubicBezTo>
                      <a:cubicBezTo>
                        <a:pt x="47839" y="66698"/>
                        <a:pt x="44874" y="72234"/>
                        <a:pt x="40781" y="80237"/>
                      </a:cubicBezTo>
                      <a:cubicBezTo>
                        <a:pt x="37501" y="86717"/>
                        <a:pt x="29892" y="91808"/>
                        <a:pt x="18006" y="95429"/>
                      </a:cubicBezTo>
                      <a:cubicBezTo>
                        <a:pt x="13703" y="96767"/>
                        <a:pt x="7852" y="97921"/>
                        <a:pt x="453" y="98866"/>
                      </a:cubicBezTo>
                      <a:cubicBezTo>
                        <a:pt x="-570" y="98105"/>
                        <a:pt x="138" y="96767"/>
                        <a:pt x="2604" y="94851"/>
                      </a:cubicBezTo>
                      <a:lnTo>
                        <a:pt x="19239" y="82231"/>
                      </a:lnTo>
                      <a:cubicBezTo>
                        <a:pt x="36898" y="68849"/>
                        <a:pt x="48994" y="52240"/>
                        <a:pt x="55579" y="32378"/>
                      </a:cubicBezTo>
                      <a:lnTo>
                        <a:pt x="61431" y="14903"/>
                      </a:lnTo>
                      <a:cubicBezTo>
                        <a:pt x="64710" y="4985"/>
                        <a:pt x="67492" y="0"/>
                        <a:pt x="69748" y="0"/>
                      </a:cubicBezTo>
                      <a:cubicBezTo>
                        <a:pt x="70561" y="0"/>
                        <a:pt x="70876" y="682"/>
                        <a:pt x="70666" y="1994"/>
                      </a:cubicBezTo>
                      <a:cubicBezTo>
                        <a:pt x="70457" y="3332"/>
                        <a:pt x="69118" y="9157"/>
                        <a:pt x="66652" y="19469"/>
                      </a:cubicBezTo>
                      <a:cubicBezTo>
                        <a:pt x="64999" y="26343"/>
                        <a:pt x="64186" y="32273"/>
                        <a:pt x="64186" y="37232"/>
                      </a:cubicBezTo>
                      <a:cubicBezTo>
                        <a:pt x="64186" y="46416"/>
                        <a:pt x="68594" y="54051"/>
                        <a:pt x="77436" y="60164"/>
                      </a:cubicBezTo>
                      <a:cubicBezTo>
                        <a:pt x="79902" y="61896"/>
                        <a:pt x="84415" y="63812"/>
                        <a:pt x="90975" y="65911"/>
                      </a:cubicBezTo>
                      <a:cubicBezTo>
                        <a:pt x="93835" y="72024"/>
                        <a:pt x="95278" y="77193"/>
                        <a:pt x="95278" y="81391"/>
                      </a:cubicBezTo>
                      <a:cubicBezTo>
                        <a:pt x="95278" y="86560"/>
                        <a:pt x="94360" y="91335"/>
                        <a:pt x="92497" y="95717"/>
                      </a:cubicBezTo>
                      <a:cubicBezTo>
                        <a:pt x="92313" y="96688"/>
                        <a:pt x="91788" y="97921"/>
                        <a:pt x="90975" y="99443"/>
                      </a:cubicBezTo>
                      <a:close/>
                    </a:path>
                  </a:pathLst>
                </a:custGeom>
                <a:grpFill/>
                <a:ln w="2609"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10B1521A-825A-9832-D22E-68EDF84602C1}"/>
                    </a:ext>
                  </a:extLst>
                </p:cNvPr>
                <p:cNvSpPr/>
                <p:nvPr/>
              </p:nvSpPr>
              <p:spPr>
                <a:xfrm>
                  <a:off x="6302259" y="2970275"/>
                  <a:ext cx="132109" cy="102644"/>
                </a:xfrm>
                <a:custGeom>
                  <a:avLst/>
                  <a:gdLst>
                    <a:gd name="connsiteX0" fmla="*/ 90365 w 132109"/>
                    <a:gd name="connsiteY0" fmla="*/ 18236 h 102644"/>
                    <a:gd name="connsiteX1" fmla="*/ 132110 w 132109"/>
                    <a:gd name="connsiteY1" fmla="*/ 0 h 102644"/>
                    <a:gd name="connsiteX2" fmla="*/ 128909 w 132109"/>
                    <a:gd name="connsiteY2" fmla="*/ 5667 h 102644"/>
                    <a:gd name="connsiteX3" fmla="*/ 129145 w 132109"/>
                    <a:gd name="connsiteY3" fmla="*/ 8029 h 102644"/>
                    <a:gd name="connsiteX4" fmla="*/ 127754 w 132109"/>
                    <a:gd name="connsiteY4" fmla="*/ 8265 h 102644"/>
                    <a:gd name="connsiteX5" fmla="*/ 118098 w 132109"/>
                    <a:gd name="connsiteY5" fmla="*/ 18944 h 102644"/>
                    <a:gd name="connsiteX6" fmla="*/ 91965 w 132109"/>
                    <a:gd name="connsiteY6" fmla="*/ 30489 h 102644"/>
                    <a:gd name="connsiteX7" fmla="*/ 87819 w 132109"/>
                    <a:gd name="connsiteY7" fmla="*/ 32824 h 102644"/>
                    <a:gd name="connsiteX8" fmla="*/ 29229 w 132109"/>
                    <a:gd name="connsiteY8" fmla="*/ 57094 h 102644"/>
                    <a:gd name="connsiteX9" fmla="*/ 22145 w 132109"/>
                    <a:gd name="connsiteY9" fmla="*/ 62211 h 102644"/>
                    <a:gd name="connsiteX10" fmla="*/ 22539 w 132109"/>
                    <a:gd name="connsiteY10" fmla="*/ 79869 h 102644"/>
                    <a:gd name="connsiteX11" fmla="*/ 10312 w 132109"/>
                    <a:gd name="connsiteY11" fmla="*/ 95822 h 102644"/>
                    <a:gd name="connsiteX12" fmla="*/ 0 w 132109"/>
                    <a:gd name="connsiteY12" fmla="*/ 102644 h 102644"/>
                    <a:gd name="connsiteX13" fmla="*/ 13434 w 132109"/>
                    <a:gd name="connsiteY13" fmla="*/ 83910 h 102644"/>
                    <a:gd name="connsiteX14" fmla="*/ 10653 w 132109"/>
                    <a:gd name="connsiteY14" fmla="*/ 68351 h 102644"/>
                    <a:gd name="connsiteX15" fmla="*/ 20964 w 132109"/>
                    <a:gd name="connsiteY15" fmla="*/ 51873 h 102644"/>
                    <a:gd name="connsiteX16" fmla="*/ 90365 w 132109"/>
                    <a:gd name="connsiteY16" fmla="*/ 18236 h 102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2109" h="102644">
                      <a:moveTo>
                        <a:pt x="90365" y="18236"/>
                      </a:moveTo>
                      <a:cubicBezTo>
                        <a:pt x="104769" y="13355"/>
                        <a:pt x="117994" y="5589"/>
                        <a:pt x="132110" y="0"/>
                      </a:cubicBezTo>
                      <a:cubicBezTo>
                        <a:pt x="131139" y="1942"/>
                        <a:pt x="130457" y="4067"/>
                        <a:pt x="128909" y="5667"/>
                      </a:cubicBezTo>
                      <a:cubicBezTo>
                        <a:pt x="128961" y="6271"/>
                        <a:pt x="129066" y="7425"/>
                        <a:pt x="129145" y="8029"/>
                      </a:cubicBezTo>
                      <a:lnTo>
                        <a:pt x="127754" y="8265"/>
                      </a:lnTo>
                      <a:cubicBezTo>
                        <a:pt x="125052" y="12227"/>
                        <a:pt x="122664" y="16819"/>
                        <a:pt x="118098" y="18944"/>
                      </a:cubicBezTo>
                      <a:cubicBezTo>
                        <a:pt x="109335" y="22670"/>
                        <a:pt x="101096" y="27655"/>
                        <a:pt x="91965" y="30489"/>
                      </a:cubicBezTo>
                      <a:cubicBezTo>
                        <a:pt x="90601" y="31250"/>
                        <a:pt x="89210" y="32037"/>
                        <a:pt x="87819" y="32824"/>
                      </a:cubicBezTo>
                      <a:cubicBezTo>
                        <a:pt x="68036" y="40223"/>
                        <a:pt x="48462" y="48331"/>
                        <a:pt x="29229" y="57094"/>
                      </a:cubicBezTo>
                      <a:cubicBezTo>
                        <a:pt x="26684" y="58459"/>
                        <a:pt x="23562" y="59456"/>
                        <a:pt x="22145" y="62211"/>
                      </a:cubicBezTo>
                      <a:cubicBezTo>
                        <a:pt x="22119" y="68062"/>
                        <a:pt x="24402" y="74097"/>
                        <a:pt x="22539" y="79869"/>
                      </a:cubicBezTo>
                      <a:cubicBezTo>
                        <a:pt x="19784" y="86062"/>
                        <a:pt x="14982" y="91047"/>
                        <a:pt x="10312" y="95822"/>
                      </a:cubicBezTo>
                      <a:cubicBezTo>
                        <a:pt x="7294" y="98630"/>
                        <a:pt x="4303" y="102041"/>
                        <a:pt x="0" y="102644"/>
                      </a:cubicBezTo>
                      <a:cubicBezTo>
                        <a:pt x="1522" y="94773"/>
                        <a:pt x="11965" y="91939"/>
                        <a:pt x="13434" y="83910"/>
                      </a:cubicBezTo>
                      <a:cubicBezTo>
                        <a:pt x="13277" y="78584"/>
                        <a:pt x="8869" y="73756"/>
                        <a:pt x="10653" y="68351"/>
                      </a:cubicBezTo>
                      <a:cubicBezTo>
                        <a:pt x="13014" y="62316"/>
                        <a:pt x="16320" y="56465"/>
                        <a:pt x="20964" y="51873"/>
                      </a:cubicBezTo>
                      <a:cubicBezTo>
                        <a:pt x="41509" y="35946"/>
                        <a:pt x="66566" y="27917"/>
                        <a:pt x="90365" y="18236"/>
                      </a:cubicBezTo>
                      <a:close/>
                    </a:path>
                  </a:pathLst>
                </a:custGeom>
                <a:grpFill/>
                <a:ln w="2609"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0B498A73-F0C6-71B3-4A37-76DB98C0CD9F}"/>
                    </a:ext>
                  </a:extLst>
                </p:cNvPr>
                <p:cNvSpPr/>
                <p:nvPr/>
              </p:nvSpPr>
              <p:spPr>
                <a:xfrm>
                  <a:off x="7065687" y="3049725"/>
                  <a:ext cx="45680" cy="84246"/>
                </a:xfrm>
                <a:custGeom>
                  <a:avLst/>
                  <a:gdLst>
                    <a:gd name="connsiteX0" fmla="*/ 45681 w 45680"/>
                    <a:gd name="connsiteY0" fmla="*/ 29151 h 84246"/>
                    <a:gd name="connsiteX1" fmla="*/ 34556 w 45680"/>
                    <a:gd name="connsiteY1" fmla="*/ 64861 h 84246"/>
                    <a:gd name="connsiteX2" fmla="*/ 10285 w 45680"/>
                    <a:gd name="connsiteY2" fmla="*/ 81417 h 84246"/>
                    <a:gd name="connsiteX3" fmla="*/ 2860 w 45680"/>
                    <a:gd name="connsiteY3" fmla="*/ 83989 h 84246"/>
                    <a:gd name="connsiteX4" fmla="*/ 0 w 45680"/>
                    <a:gd name="connsiteY4" fmla="*/ 82834 h 84246"/>
                    <a:gd name="connsiteX5" fmla="*/ 289 w 45680"/>
                    <a:gd name="connsiteY5" fmla="*/ 81706 h 84246"/>
                    <a:gd name="connsiteX6" fmla="*/ 6297 w 45680"/>
                    <a:gd name="connsiteY6" fmla="*/ 75697 h 84246"/>
                    <a:gd name="connsiteX7" fmla="*/ 15428 w 45680"/>
                    <a:gd name="connsiteY7" fmla="*/ 67983 h 84246"/>
                    <a:gd name="connsiteX8" fmla="*/ 29990 w 45680"/>
                    <a:gd name="connsiteY8" fmla="*/ 51427 h 84246"/>
                    <a:gd name="connsiteX9" fmla="*/ 17711 w 45680"/>
                    <a:gd name="connsiteY9" fmla="*/ 32299 h 84246"/>
                    <a:gd name="connsiteX10" fmla="*/ 14274 w 45680"/>
                    <a:gd name="connsiteY10" fmla="*/ 28862 h 84246"/>
                    <a:gd name="connsiteX11" fmla="*/ 19128 w 45680"/>
                    <a:gd name="connsiteY11" fmla="*/ 17448 h 84246"/>
                    <a:gd name="connsiteX12" fmla="*/ 25399 w 45680"/>
                    <a:gd name="connsiteY12" fmla="*/ 3437 h 84246"/>
                    <a:gd name="connsiteX13" fmla="*/ 27681 w 45680"/>
                    <a:gd name="connsiteY13" fmla="*/ 577 h 84246"/>
                    <a:gd name="connsiteX14" fmla="*/ 27970 w 45680"/>
                    <a:gd name="connsiteY14" fmla="*/ 0 h 84246"/>
                    <a:gd name="connsiteX15" fmla="*/ 33979 w 45680"/>
                    <a:gd name="connsiteY15" fmla="*/ 5431 h 84246"/>
                    <a:gd name="connsiteX16" fmla="*/ 41981 w 45680"/>
                    <a:gd name="connsiteY16" fmla="*/ 14562 h 84246"/>
                    <a:gd name="connsiteX17" fmla="*/ 45681 w 45680"/>
                    <a:gd name="connsiteY17" fmla="*/ 29151 h 84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5680" h="84246">
                      <a:moveTo>
                        <a:pt x="45681" y="29151"/>
                      </a:moveTo>
                      <a:cubicBezTo>
                        <a:pt x="45681" y="39436"/>
                        <a:pt x="41981" y="51322"/>
                        <a:pt x="34556" y="64861"/>
                      </a:cubicBezTo>
                      <a:cubicBezTo>
                        <a:pt x="30935" y="71525"/>
                        <a:pt x="22854" y="77036"/>
                        <a:pt x="10285" y="81417"/>
                      </a:cubicBezTo>
                      <a:lnTo>
                        <a:pt x="2860" y="83989"/>
                      </a:lnTo>
                      <a:cubicBezTo>
                        <a:pt x="971" y="84566"/>
                        <a:pt x="0" y="84172"/>
                        <a:pt x="0" y="82834"/>
                      </a:cubicBezTo>
                      <a:cubicBezTo>
                        <a:pt x="0" y="82467"/>
                        <a:pt x="105" y="82073"/>
                        <a:pt x="289" y="81706"/>
                      </a:cubicBezTo>
                      <a:cubicBezTo>
                        <a:pt x="1627" y="80000"/>
                        <a:pt x="3621" y="77980"/>
                        <a:pt x="6297" y="75697"/>
                      </a:cubicBezTo>
                      <a:lnTo>
                        <a:pt x="15428" y="67983"/>
                      </a:lnTo>
                      <a:cubicBezTo>
                        <a:pt x="25136" y="59797"/>
                        <a:pt x="29990" y="54287"/>
                        <a:pt x="29990" y="51427"/>
                      </a:cubicBezTo>
                      <a:cubicBezTo>
                        <a:pt x="29990" y="44946"/>
                        <a:pt x="25897" y="38570"/>
                        <a:pt x="17711" y="32299"/>
                      </a:cubicBezTo>
                      <a:cubicBezTo>
                        <a:pt x="15428" y="30594"/>
                        <a:pt x="14274" y="29439"/>
                        <a:pt x="14274" y="28862"/>
                      </a:cubicBezTo>
                      <a:lnTo>
                        <a:pt x="19128" y="17448"/>
                      </a:lnTo>
                      <a:lnTo>
                        <a:pt x="25399" y="3437"/>
                      </a:lnTo>
                      <a:cubicBezTo>
                        <a:pt x="25976" y="2283"/>
                        <a:pt x="26737" y="1338"/>
                        <a:pt x="27681" y="577"/>
                      </a:cubicBezTo>
                      <a:cubicBezTo>
                        <a:pt x="27681" y="394"/>
                        <a:pt x="27786" y="210"/>
                        <a:pt x="27970" y="0"/>
                      </a:cubicBezTo>
                      <a:lnTo>
                        <a:pt x="33979" y="5431"/>
                      </a:lnTo>
                      <a:cubicBezTo>
                        <a:pt x="37967" y="9052"/>
                        <a:pt x="40643" y="12096"/>
                        <a:pt x="41981" y="14562"/>
                      </a:cubicBezTo>
                      <a:cubicBezTo>
                        <a:pt x="44448" y="19128"/>
                        <a:pt x="45681" y="23982"/>
                        <a:pt x="45681" y="29151"/>
                      </a:cubicBezTo>
                      <a:close/>
                    </a:path>
                  </a:pathLst>
                </a:custGeom>
                <a:grpFill/>
                <a:ln w="2609"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61E16563-80E2-067A-573E-F2320ECB1DFE}"/>
                    </a:ext>
                  </a:extLst>
                </p:cNvPr>
                <p:cNvSpPr/>
                <p:nvPr/>
              </p:nvSpPr>
              <p:spPr>
                <a:xfrm>
                  <a:off x="7040472" y="3015064"/>
                  <a:ext cx="29964" cy="105399"/>
                </a:xfrm>
                <a:custGeom>
                  <a:avLst/>
                  <a:gdLst>
                    <a:gd name="connsiteX0" fmla="*/ 25084 w 29964"/>
                    <a:gd name="connsiteY0" fmla="*/ 5982 h 105399"/>
                    <a:gd name="connsiteX1" fmla="*/ 27655 w 29964"/>
                    <a:gd name="connsiteY1" fmla="*/ 1706 h 105399"/>
                    <a:gd name="connsiteX2" fmla="*/ 29098 w 29964"/>
                    <a:gd name="connsiteY2" fmla="*/ 0 h 105399"/>
                    <a:gd name="connsiteX3" fmla="*/ 29964 w 29964"/>
                    <a:gd name="connsiteY3" fmla="*/ 2283 h 105399"/>
                    <a:gd name="connsiteX4" fmla="*/ 28547 w 29964"/>
                    <a:gd name="connsiteY4" fmla="*/ 11991 h 105399"/>
                    <a:gd name="connsiteX5" fmla="*/ 26842 w 29964"/>
                    <a:gd name="connsiteY5" fmla="*/ 27996 h 105399"/>
                    <a:gd name="connsiteX6" fmla="*/ 23693 w 29964"/>
                    <a:gd name="connsiteY6" fmla="*/ 53421 h 105399"/>
                    <a:gd name="connsiteX7" fmla="*/ 16845 w 29964"/>
                    <a:gd name="connsiteY7" fmla="*/ 79423 h 105399"/>
                    <a:gd name="connsiteX8" fmla="*/ 10285 w 29964"/>
                    <a:gd name="connsiteY8" fmla="*/ 93120 h 105399"/>
                    <a:gd name="connsiteX9" fmla="*/ 866 w 29964"/>
                    <a:gd name="connsiteY9" fmla="*/ 105399 h 105399"/>
                    <a:gd name="connsiteX10" fmla="*/ 0 w 29964"/>
                    <a:gd name="connsiteY10" fmla="*/ 103405 h 105399"/>
                    <a:gd name="connsiteX11" fmla="*/ 11125 w 29964"/>
                    <a:gd name="connsiteY11" fmla="*/ 53710 h 105399"/>
                    <a:gd name="connsiteX12" fmla="*/ 13119 w 29964"/>
                    <a:gd name="connsiteY12" fmla="*/ 35710 h 105399"/>
                    <a:gd name="connsiteX13" fmla="*/ 16268 w 29964"/>
                    <a:gd name="connsiteY13" fmla="*/ 26842 h 105399"/>
                    <a:gd name="connsiteX14" fmla="*/ 25084 w 29964"/>
                    <a:gd name="connsiteY14" fmla="*/ 5982 h 105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9964" h="105399">
                      <a:moveTo>
                        <a:pt x="25084" y="5982"/>
                      </a:moveTo>
                      <a:cubicBezTo>
                        <a:pt x="25451" y="5221"/>
                        <a:pt x="26317" y="3805"/>
                        <a:pt x="27655" y="1706"/>
                      </a:cubicBezTo>
                      <a:cubicBezTo>
                        <a:pt x="27839" y="1312"/>
                        <a:pt x="28311" y="761"/>
                        <a:pt x="29098" y="0"/>
                      </a:cubicBezTo>
                      <a:cubicBezTo>
                        <a:pt x="29675" y="971"/>
                        <a:pt x="29964" y="1706"/>
                        <a:pt x="29964" y="2283"/>
                      </a:cubicBezTo>
                      <a:lnTo>
                        <a:pt x="28547" y="11991"/>
                      </a:lnTo>
                      <a:lnTo>
                        <a:pt x="26842" y="27996"/>
                      </a:lnTo>
                      <a:lnTo>
                        <a:pt x="23693" y="53421"/>
                      </a:lnTo>
                      <a:cubicBezTo>
                        <a:pt x="22355" y="63890"/>
                        <a:pt x="20072" y="72549"/>
                        <a:pt x="16845" y="79423"/>
                      </a:cubicBezTo>
                      <a:lnTo>
                        <a:pt x="10285" y="93120"/>
                      </a:lnTo>
                      <a:cubicBezTo>
                        <a:pt x="6297" y="101306"/>
                        <a:pt x="3149" y="105399"/>
                        <a:pt x="866" y="105399"/>
                      </a:cubicBezTo>
                      <a:lnTo>
                        <a:pt x="0" y="103405"/>
                      </a:lnTo>
                      <a:cubicBezTo>
                        <a:pt x="5904" y="83228"/>
                        <a:pt x="9603" y="66671"/>
                        <a:pt x="11125" y="53710"/>
                      </a:cubicBezTo>
                      <a:lnTo>
                        <a:pt x="13119" y="35710"/>
                      </a:lnTo>
                      <a:lnTo>
                        <a:pt x="16268" y="26842"/>
                      </a:lnTo>
                      <a:lnTo>
                        <a:pt x="25084" y="5982"/>
                      </a:lnTo>
                      <a:close/>
                    </a:path>
                  </a:pathLst>
                </a:custGeom>
                <a:grpFill/>
                <a:ln w="2609"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4152CE71-9954-8AB5-532E-727EE297EE49}"/>
                    </a:ext>
                  </a:extLst>
                </p:cNvPr>
                <p:cNvSpPr/>
                <p:nvPr/>
              </p:nvSpPr>
              <p:spPr>
                <a:xfrm>
                  <a:off x="7019245" y="3008189"/>
                  <a:ext cx="17133" cy="55415"/>
                </a:xfrm>
                <a:custGeom>
                  <a:avLst/>
                  <a:gdLst>
                    <a:gd name="connsiteX0" fmla="*/ 26 w 17133"/>
                    <a:gd name="connsiteY0" fmla="*/ 43713 h 55415"/>
                    <a:gd name="connsiteX1" fmla="*/ 4014 w 17133"/>
                    <a:gd name="connsiteY1" fmla="*/ 36288 h 55415"/>
                    <a:gd name="connsiteX2" fmla="*/ 4014 w 17133"/>
                    <a:gd name="connsiteY2" fmla="*/ 33139 h 55415"/>
                    <a:gd name="connsiteX3" fmla="*/ 3726 w 17133"/>
                    <a:gd name="connsiteY3" fmla="*/ 29151 h 55415"/>
                    <a:gd name="connsiteX4" fmla="*/ 3726 w 17133"/>
                    <a:gd name="connsiteY4" fmla="*/ 23719 h 55415"/>
                    <a:gd name="connsiteX5" fmla="*/ 10285 w 17133"/>
                    <a:gd name="connsiteY5" fmla="*/ 9997 h 55415"/>
                    <a:gd name="connsiteX6" fmla="*/ 15140 w 17133"/>
                    <a:gd name="connsiteY6" fmla="*/ 1417 h 55415"/>
                    <a:gd name="connsiteX7" fmla="*/ 16556 w 17133"/>
                    <a:gd name="connsiteY7" fmla="*/ 0 h 55415"/>
                    <a:gd name="connsiteX8" fmla="*/ 17134 w 17133"/>
                    <a:gd name="connsiteY8" fmla="*/ 5431 h 55415"/>
                    <a:gd name="connsiteX9" fmla="*/ 17134 w 17133"/>
                    <a:gd name="connsiteY9" fmla="*/ 12279 h 55415"/>
                    <a:gd name="connsiteX10" fmla="*/ 16425 w 17133"/>
                    <a:gd name="connsiteY10" fmla="*/ 23431 h 55415"/>
                    <a:gd name="connsiteX11" fmla="*/ 10705 w 17133"/>
                    <a:gd name="connsiteY11" fmla="*/ 40564 h 55415"/>
                    <a:gd name="connsiteX12" fmla="*/ 0 w 17133"/>
                    <a:gd name="connsiteY12" fmla="*/ 55415 h 55415"/>
                    <a:gd name="connsiteX13" fmla="*/ 0 w 17133"/>
                    <a:gd name="connsiteY13" fmla="*/ 43713 h 55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133" h="55415">
                      <a:moveTo>
                        <a:pt x="26" y="43713"/>
                      </a:moveTo>
                      <a:cubicBezTo>
                        <a:pt x="2676" y="42008"/>
                        <a:pt x="4014" y="39541"/>
                        <a:pt x="4014" y="36288"/>
                      </a:cubicBezTo>
                      <a:lnTo>
                        <a:pt x="4014" y="33139"/>
                      </a:lnTo>
                      <a:cubicBezTo>
                        <a:pt x="3831" y="31617"/>
                        <a:pt x="3726" y="30279"/>
                        <a:pt x="3726" y="29151"/>
                      </a:cubicBezTo>
                      <a:lnTo>
                        <a:pt x="3726" y="23719"/>
                      </a:lnTo>
                      <a:cubicBezTo>
                        <a:pt x="5248" y="19705"/>
                        <a:pt x="7452" y="15140"/>
                        <a:pt x="10285" y="9997"/>
                      </a:cubicBezTo>
                      <a:lnTo>
                        <a:pt x="15140" y="1417"/>
                      </a:lnTo>
                      <a:cubicBezTo>
                        <a:pt x="15323" y="1050"/>
                        <a:pt x="15795" y="551"/>
                        <a:pt x="16556" y="0"/>
                      </a:cubicBezTo>
                      <a:cubicBezTo>
                        <a:pt x="16950" y="0"/>
                        <a:pt x="17134" y="1810"/>
                        <a:pt x="17134" y="5431"/>
                      </a:cubicBezTo>
                      <a:lnTo>
                        <a:pt x="17134" y="12279"/>
                      </a:lnTo>
                      <a:cubicBezTo>
                        <a:pt x="17134" y="14746"/>
                        <a:pt x="16897" y="18472"/>
                        <a:pt x="16425" y="23431"/>
                      </a:cubicBezTo>
                      <a:cubicBezTo>
                        <a:pt x="15953" y="28390"/>
                        <a:pt x="14037" y="34110"/>
                        <a:pt x="10705" y="40564"/>
                      </a:cubicBezTo>
                      <a:cubicBezTo>
                        <a:pt x="7373" y="47045"/>
                        <a:pt x="3805" y="51978"/>
                        <a:pt x="0" y="55415"/>
                      </a:cubicBezTo>
                      <a:lnTo>
                        <a:pt x="0" y="43713"/>
                      </a:lnTo>
                      <a:close/>
                    </a:path>
                  </a:pathLst>
                </a:custGeom>
                <a:grpFill/>
                <a:ln w="2609"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FB5F2110-A282-1C9E-349E-1CAC7BB70780}"/>
                    </a:ext>
                  </a:extLst>
                </p:cNvPr>
                <p:cNvSpPr/>
                <p:nvPr/>
              </p:nvSpPr>
              <p:spPr>
                <a:xfrm>
                  <a:off x="6926729" y="3051378"/>
                  <a:ext cx="92542" cy="48829"/>
                </a:xfrm>
                <a:custGeom>
                  <a:avLst/>
                  <a:gdLst>
                    <a:gd name="connsiteX0" fmla="*/ 83674 w 92542"/>
                    <a:gd name="connsiteY0" fmla="*/ 18577 h 48829"/>
                    <a:gd name="connsiteX1" fmla="*/ 74832 w 92542"/>
                    <a:gd name="connsiteY1" fmla="*/ 24848 h 48829"/>
                    <a:gd name="connsiteX2" fmla="*/ 69978 w 92542"/>
                    <a:gd name="connsiteY2" fmla="*/ 26842 h 48829"/>
                    <a:gd name="connsiteX3" fmla="*/ 64258 w 92542"/>
                    <a:gd name="connsiteY3" fmla="*/ 31407 h 48829"/>
                    <a:gd name="connsiteX4" fmla="*/ 55704 w 92542"/>
                    <a:gd name="connsiteY4" fmla="*/ 36261 h 48829"/>
                    <a:gd name="connsiteX5" fmla="*/ 49984 w 92542"/>
                    <a:gd name="connsiteY5" fmla="*/ 41693 h 48829"/>
                    <a:gd name="connsiteX6" fmla="*/ 38570 w 92542"/>
                    <a:gd name="connsiteY6" fmla="*/ 48829 h 48829"/>
                    <a:gd name="connsiteX7" fmla="*/ 32299 w 92542"/>
                    <a:gd name="connsiteY7" fmla="*/ 46258 h 48829"/>
                    <a:gd name="connsiteX8" fmla="*/ 28285 w 92542"/>
                    <a:gd name="connsiteY8" fmla="*/ 45392 h 48829"/>
                    <a:gd name="connsiteX9" fmla="*/ 0 w 92542"/>
                    <a:gd name="connsiteY9" fmla="*/ 23405 h 48829"/>
                    <a:gd name="connsiteX10" fmla="*/ 21699 w 92542"/>
                    <a:gd name="connsiteY10" fmla="*/ 27970 h 48829"/>
                    <a:gd name="connsiteX11" fmla="*/ 29990 w 92542"/>
                    <a:gd name="connsiteY11" fmla="*/ 30253 h 48829"/>
                    <a:gd name="connsiteX12" fmla="*/ 42270 w 92542"/>
                    <a:gd name="connsiteY12" fmla="*/ 32824 h 48829"/>
                    <a:gd name="connsiteX13" fmla="*/ 52267 w 92542"/>
                    <a:gd name="connsiteY13" fmla="*/ 24821 h 48829"/>
                    <a:gd name="connsiteX14" fmla="*/ 57698 w 92542"/>
                    <a:gd name="connsiteY14" fmla="*/ 17973 h 48829"/>
                    <a:gd name="connsiteX15" fmla="*/ 60269 w 92542"/>
                    <a:gd name="connsiteY15" fmla="*/ 17685 h 48829"/>
                    <a:gd name="connsiteX16" fmla="*/ 62263 w 92542"/>
                    <a:gd name="connsiteY16" fmla="*/ 18262 h 48829"/>
                    <a:gd name="connsiteX17" fmla="*/ 64546 w 92542"/>
                    <a:gd name="connsiteY17" fmla="*/ 17973 h 48829"/>
                    <a:gd name="connsiteX18" fmla="*/ 67983 w 92542"/>
                    <a:gd name="connsiteY18" fmla="*/ 15691 h 48829"/>
                    <a:gd name="connsiteX19" fmla="*/ 74254 w 92542"/>
                    <a:gd name="connsiteY19" fmla="*/ 8265 h 48829"/>
                    <a:gd name="connsiteX20" fmla="*/ 79108 w 92542"/>
                    <a:gd name="connsiteY20" fmla="*/ 9420 h 48829"/>
                    <a:gd name="connsiteX21" fmla="*/ 84251 w 92542"/>
                    <a:gd name="connsiteY21" fmla="*/ 4277 h 48829"/>
                    <a:gd name="connsiteX22" fmla="*/ 87400 w 92542"/>
                    <a:gd name="connsiteY22" fmla="*/ 0 h 48829"/>
                    <a:gd name="connsiteX23" fmla="*/ 91126 w 92542"/>
                    <a:gd name="connsiteY23" fmla="*/ 1154 h 48829"/>
                    <a:gd name="connsiteX24" fmla="*/ 92542 w 92542"/>
                    <a:gd name="connsiteY24" fmla="*/ 577 h 48829"/>
                    <a:gd name="connsiteX25" fmla="*/ 92542 w 92542"/>
                    <a:gd name="connsiteY25" fmla="*/ 12280 h 48829"/>
                    <a:gd name="connsiteX26" fmla="*/ 83674 w 92542"/>
                    <a:gd name="connsiteY26" fmla="*/ 18577 h 48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92542" h="48829">
                      <a:moveTo>
                        <a:pt x="83674" y="18577"/>
                      </a:moveTo>
                      <a:cubicBezTo>
                        <a:pt x="79869" y="21253"/>
                        <a:pt x="76904" y="23326"/>
                        <a:pt x="74832" y="24848"/>
                      </a:cubicBezTo>
                      <a:lnTo>
                        <a:pt x="69978" y="26842"/>
                      </a:lnTo>
                      <a:lnTo>
                        <a:pt x="64258" y="31407"/>
                      </a:lnTo>
                      <a:lnTo>
                        <a:pt x="55704" y="36261"/>
                      </a:lnTo>
                      <a:cubicBezTo>
                        <a:pt x="54733" y="36839"/>
                        <a:pt x="52844" y="38649"/>
                        <a:pt x="49984" y="41693"/>
                      </a:cubicBezTo>
                      <a:cubicBezTo>
                        <a:pt x="45602" y="46442"/>
                        <a:pt x="41798" y="48829"/>
                        <a:pt x="38570" y="48829"/>
                      </a:cubicBezTo>
                      <a:cubicBezTo>
                        <a:pt x="38177" y="48829"/>
                        <a:pt x="36104" y="47964"/>
                        <a:pt x="32299" y="46258"/>
                      </a:cubicBezTo>
                      <a:cubicBezTo>
                        <a:pt x="30961" y="45681"/>
                        <a:pt x="29623" y="45392"/>
                        <a:pt x="28285" y="45392"/>
                      </a:cubicBezTo>
                      <a:lnTo>
                        <a:pt x="0" y="23405"/>
                      </a:lnTo>
                      <a:lnTo>
                        <a:pt x="21699" y="27970"/>
                      </a:lnTo>
                      <a:cubicBezTo>
                        <a:pt x="25504" y="28731"/>
                        <a:pt x="28259" y="29492"/>
                        <a:pt x="29990" y="30253"/>
                      </a:cubicBezTo>
                      <a:cubicBezTo>
                        <a:pt x="35500" y="31958"/>
                        <a:pt x="39594" y="32824"/>
                        <a:pt x="42270" y="32824"/>
                      </a:cubicBezTo>
                      <a:cubicBezTo>
                        <a:pt x="44553" y="32824"/>
                        <a:pt x="47885" y="30174"/>
                        <a:pt x="52267" y="24821"/>
                      </a:cubicBezTo>
                      <a:cubicBezTo>
                        <a:pt x="54943" y="21594"/>
                        <a:pt x="56753" y="19311"/>
                        <a:pt x="57698" y="17973"/>
                      </a:cubicBezTo>
                      <a:cubicBezTo>
                        <a:pt x="58275" y="17606"/>
                        <a:pt x="59115" y="17501"/>
                        <a:pt x="60269" y="17685"/>
                      </a:cubicBezTo>
                      <a:cubicBezTo>
                        <a:pt x="61214" y="18078"/>
                        <a:pt x="61896" y="18262"/>
                        <a:pt x="62263" y="18262"/>
                      </a:cubicBezTo>
                      <a:lnTo>
                        <a:pt x="64546" y="17973"/>
                      </a:lnTo>
                      <a:cubicBezTo>
                        <a:pt x="65884" y="17606"/>
                        <a:pt x="67013" y="16845"/>
                        <a:pt x="67983" y="15691"/>
                      </a:cubicBezTo>
                      <a:cubicBezTo>
                        <a:pt x="71421" y="10941"/>
                        <a:pt x="73493" y="8449"/>
                        <a:pt x="74254" y="8265"/>
                      </a:cubicBezTo>
                      <a:cubicBezTo>
                        <a:pt x="75776" y="8659"/>
                        <a:pt x="77403" y="9026"/>
                        <a:pt x="79108" y="9420"/>
                      </a:cubicBezTo>
                      <a:cubicBezTo>
                        <a:pt x="80053" y="9236"/>
                        <a:pt x="81785" y="7530"/>
                        <a:pt x="84251" y="4277"/>
                      </a:cubicBezTo>
                      <a:lnTo>
                        <a:pt x="87400" y="0"/>
                      </a:lnTo>
                      <a:cubicBezTo>
                        <a:pt x="88344" y="0"/>
                        <a:pt x="89577" y="394"/>
                        <a:pt x="91126" y="1154"/>
                      </a:cubicBezTo>
                      <a:lnTo>
                        <a:pt x="92542" y="577"/>
                      </a:lnTo>
                      <a:lnTo>
                        <a:pt x="92542" y="12280"/>
                      </a:lnTo>
                      <a:cubicBezTo>
                        <a:pt x="88712" y="15349"/>
                        <a:pt x="85747" y="17449"/>
                        <a:pt x="83674" y="18577"/>
                      </a:cubicBezTo>
                      <a:close/>
                    </a:path>
                  </a:pathLst>
                </a:custGeom>
                <a:grpFill/>
                <a:ln w="2609"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79EF625E-D531-B1B0-4E20-0FCE56F590F8}"/>
                    </a:ext>
                  </a:extLst>
                </p:cNvPr>
                <p:cNvSpPr/>
                <p:nvPr/>
              </p:nvSpPr>
              <p:spPr>
                <a:xfrm>
                  <a:off x="6895821" y="2919189"/>
                  <a:ext cx="147642" cy="230240"/>
                </a:xfrm>
                <a:custGeom>
                  <a:avLst/>
                  <a:gdLst>
                    <a:gd name="connsiteX0" fmla="*/ 59403 w 147642"/>
                    <a:gd name="connsiteY0" fmla="*/ 177686 h 230240"/>
                    <a:gd name="connsiteX1" fmla="*/ 56544 w 147642"/>
                    <a:gd name="connsiteY1" fmla="*/ 184245 h 230240"/>
                    <a:gd name="connsiteX2" fmla="*/ 53972 w 147642"/>
                    <a:gd name="connsiteY2" fmla="*/ 192825 h 230240"/>
                    <a:gd name="connsiteX3" fmla="*/ 44264 w 147642"/>
                    <a:gd name="connsiteY3" fmla="*/ 215390 h 230240"/>
                    <a:gd name="connsiteX4" fmla="*/ 20282 w 147642"/>
                    <a:gd name="connsiteY4" fmla="*/ 230241 h 230240"/>
                    <a:gd name="connsiteX5" fmla="*/ 0 w 147642"/>
                    <a:gd name="connsiteY5" fmla="*/ 192825 h 230240"/>
                    <a:gd name="connsiteX6" fmla="*/ 7714 w 147642"/>
                    <a:gd name="connsiteY6" fmla="*/ 135704 h 230240"/>
                    <a:gd name="connsiteX7" fmla="*/ 11991 w 147642"/>
                    <a:gd name="connsiteY7" fmla="*/ 112274 h 230240"/>
                    <a:gd name="connsiteX8" fmla="*/ 15979 w 147642"/>
                    <a:gd name="connsiteY8" fmla="*/ 96557 h 230240"/>
                    <a:gd name="connsiteX9" fmla="*/ 25399 w 147642"/>
                    <a:gd name="connsiteY9" fmla="*/ 76852 h 230240"/>
                    <a:gd name="connsiteX10" fmla="*/ 26816 w 147642"/>
                    <a:gd name="connsiteY10" fmla="*/ 76275 h 230240"/>
                    <a:gd name="connsiteX11" fmla="*/ 27104 w 147642"/>
                    <a:gd name="connsiteY11" fmla="*/ 78557 h 230240"/>
                    <a:gd name="connsiteX12" fmla="*/ 25950 w 147642"/>
                    <a:gd name="connsiteY12" fmla="*/ 85983 h 230240"/>
                    <a:gd name="connsiteX13" fmla="*/ 19941 w 147642"/>
                    <a:gd name="connsiteY13" fmla="*/ 127098 h 230240"/>
                    <a:gd name="connsiteX14" fmla="*/ 15953 w 147642"/>
                    <a:gd name="connsiteY14" fmla="*/ 155094 h 230240"/>
                    <a:gd name="connsiteX15" fmla="*/ 41955 w 147642"/>
                    <a:gd name="connsiteY15" fmla="*/ 127387 h 230240"/>
                    <a:gd name="connsiteX16" fmla="*/ 92516 w 147642"/>
                    <a:gd name="connsiteY16" fmla="*/ 69400 h 230240"/>
                    <a:gd name="connsiteX17" fmla="*/ 113087 w 147642"/>
                    <a:gd name="connsiteY17" fmla="*/ 45969 h 230240"/>
                    <a:gd name="connsiteX18" fmla="*/ 144494 w 147642"/>
                    <a:gd name="connsiteY18" fmla="*/ 3700 h 230240"/>
                    <a:gd name="connsiteX19" fmla="*/ 147066 w 147642"/>
                    <a:gd name="connsiteY19" fmla="*/ 0 h 230240"/>
                    <a:gd name="connsiteX20" fmla="*/ 147643 w 147642"/>
                    <a:gd name="connsiteY20" fmla="*/ 2283 h 230240"/>
                    <a:gd name="connsiteX21" fmla="*/ 145071 w 147642"/>
                    <a:gd name="connsiteY21" fmla="*/ 11702 h 230240"/>
                    <a:gd name="connsiteX22" fmla="*/ 98813 w 147642"/>
                    <a:gd name="connsiteY22" fmla="*/ 78242 h 230240"/>
                    <a:gd name="connsiteX23" fmla="*/ 83385 w 147642"/>
                    <a:gd name="connsiteY23" fmla="*/ 95376 h 230240"/>
                    <a:gd name="connsiteX24" fmla="*/ 63969 w 147642"/>
                    <a:gd name="connsiteY24" fmla="*/ 117941 h 230240"/>
                    <a:gd name="connsiteX25" fmla="*/ 46835 w 147642"/>
                    <a:gd name="connsiteY25" fmla="*/ 137935 h 230240"/>
                    <a:gd name="connsiteX26" fmla="*/ 31119 w 147642"/>
                    <a:gd name="connsiteY26" fmla="*/ 155645 h 230240"/>
                    <a:gd name="connsiteX27" fmla="*/ 57383 w 147642"/>
                    <a:gd name="connsiteY27" fmla="*/ 174222 h 230240"/>
                    <a:gd name="connsiteX28" fmla="*/ 59403 w 147642"/>
                    <a:gd name="connsiteY28" fmla="*/ 177686 h 230240"/>
                    <a:gd name="connsiteX29" fmla="*/ 49695 w 147642"/>
                    <a:gd name="connsiteY29" fmla="*/ 179417 h 230240"/>
                    <a:gd name="connsiteX30" fmla="*/ 26553 w 147642"/>
                    <a:gd name="connsiteY30" fmla="*/ 168843 h 230240"/>
                    <a:gd name="connsiteX31" fmla="*/ 19416 w 147642"/>
                    <a:gd name="connsiteY31" fmla="*/ 169709 h 230240"/>
                    <a:gd name="connsiteX32" fmla="*/ 13696 w 147642"/>
                    <a:gd name="connsiteY32" fmla="*/ 181123 h 230240"/>
                    <a:gd name="connsiteX33" fmla="*/ 28259 w 147642"/>
                    <a:gd name="connsiteY33" fmla="*/ 198545 h 230240"/>
                    <a:gd name="connsiteX34" fmla="*/ 43110 w 147642"/>
                    <a:gd name="connsiteY34" fmla="*/ 192982 h 230240"/>
                    <a:gd name="connsiteX35" fmla="*/ 49695 w 147642"/>
                    <a:gd name="connsiteY35" fmla="*/ 179417 h 230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47642" h="230240">
                      <a:moveTo>
                        <a:pt x="59403" y="177686"/>
                      </a:moveTo>
                      <a:cubicBezTo>
                        <a:pt x="58826" y="177686"/>
                        <a:pt x="57882" y="179890"/>
                        <a:pt x="56544" y="184245"/>
                      </a:cubicBezTo>
                      <a:cubicBezTo>
                        <a:pt x="56150" y="185767"/>
                        <a:pt x="55310" y="188627"/>
                        <a:pt x="53972" y="192825"/>
                      </a:cubicBezTo>
                      <a:cubicBezTo>
                        <a:pt x="49774" y="204239"/>
                        <a:pt x="46547" y="211769"/>
                        <a:pt x="44264" y="215390"/>
                      </a:cubicBezTo>
                      <a:cubicBezTo>
                        <a:pt x="37993" y="225282"/>
                        <a:pt x="29990" y="230241"/>
                        <a:pt x="20282" y="230241"/>
                      </a:cubicBezTo>
                      <a:cubicBezTo>
                        <a:pt x="6770" y="230241"/>
                        <a:pt x="0" y="217778"/>
                        <a:pt x="0" y="192825"/>
                      </a:cubicBezTo>
                      <a:cubicBezTo>
                        <a:pt x="0" y="182933"/>
                        <a:pt x="2571" y="163884"/>
                        <a:pt x="7714" y="135704"/>
                      </a:cubicBezTo>
                      <a:lnTo>
                        <a:pt x="11991" y="112274"/>
                      </a:lnTo>
                      <a:cubicBezTo>
                        <a:pt x="13513" y="104271"/>
                        <a:pt x="14851" y="99049"/>
                        <a:pt x="15979" y="96557"/>
                      </a:cubicBezTo>
                      <a:lnTo>
                        <a:pt x="25399" y="76852"/>
                      </a:lnTo>
                      <a:cubicBezTo>
                        <a:pt x="26160" y="76275"/>
                        <a:pt x="26632" y="76091"/>
                        <a:pt x="26816" y="76275"/>
                      </a:cubicBezTo>
                      <a:cubicBezTo>
                        <a:pt x="26999" y="76668"/>
                        <a:pt x="27104" y="77403"/>
                        <a:pt x="27104" y="78557"/>
                      </a:cubicBezTo>
                      <a:cubicBezTo>
                        <a:pt x="27104" y="81234"/>
                        <a:pt x="26737" y="83700"/>
                        <a:pt x="25950" y="85983"/>
                      </a:cubicBezTo>
                      <a:cubicBezTo>
                        <a:pt x="25950" y="87137"/>
                        <a:pt x="23956" y="100834"/>
                        <a:pt x="19941" y="127098"/>
                      </a:cubicBezTo>
                      <a:cubicBezTo>
                        <a:pt x="17658" y="141582"/>
                        <a:pt x="16320" y="150896"/>
                        <a:pt x="15953" y="155094"/>
                      </a:cubicBezTo>
                      <a:cubicBezTo>
                        <a:pt x="17107" y="155094"/>
                        <a:pt x="25766" y="145859"/>
                        <a:pt x="41955" y="127387"/>
                      </a:cubicBezTo>
                      <a:lnTo>
                        <a:pt x="92516" y="69400"/>
                      </a:lnTo>
                      <a:cubicBezTo>
                        <a:pt x="96504" y="64835"/>
                        <a:pt x="103379" y="57016"/>
                        <a:pt x="113087" y="45969"/>
                      </a:cubicBezTo>
                      <a:cubicBezTo>
                        <a:pt x="125655" y="31302"/>
                        <a:pt x="136124" y="17212"/>
                        <a:pt x="144494" y="3700"/>
                      </a:cubicBezTo>
                      <a:cubicBezTo>
                        <a:pt x="145649" y="1233"/>
                        <a:pt x="146488" y="0"/>
                        <a:pt x="147066" y="0"/>
                      </a:cubicBezTo>
                      <a:lnTo>
                        <a:pt x="147643" y="2283"/>
                      </a:lnTo>
                      <a:cubicBezTo>
                        <a:pt x="146488" y="6664"/>
                        <a:pt x="145649" y="9813"/>
                        <a:pt x="145071" y="11702"/>
                      </a:cubicBezTo>
                      <a:cubicBezTo>
                        <a:pt x="139535" y="27130"/>
                        <a:pt x="124133" y="49302"/>
                        <a:pt x="98813" y="78242"/>
                      </a:cubicBezTo>
                      <a:cubicBezTo>
                        <a:pt x="96347" y="80919"/>
                        <a:pt x="91204" y="86612"/>
                        <a:pt x="83385" y="95376"/>
                      </a:cubicBezTo>
                      <a:cubicBezTo>
                        <a:pt x="81863" y="96898"/>
                        <a:pt x="75383" y="104428"/>
                        <a:pt x="63969" y="117941"/>
                      </a:cubicBezTo>
                      <a:lnTo>
                        <a:pt x="46835" y="137935"/>
                      </a:lnTo>
                      <a:lnTo>
                        <a:pt x="31119" y="155645"/>
                      </a:lnTo>
                      <a:cubicBezTo>
                        <a:pt x="42532" y="158899"/>
                        <a:pt x="51296" y="165065"/>
                        <a:pt x="57383" y="174222"/>
                      </a:cubicBezTo>
                      <a:cubicBezTo>
                        <a:pt x="57777" y="175036"/>
                        <a:pt x="58459" y="176190"/>
                        <a:pt x="59403" y="177686"/>
                      </a:cubicBezTo>
                      <a:close/>
                      <a:moveTo>
                        <a:pt x="49695" y="179417"/>
                      </a:moveTo>
                      <a:cubicBezTo>
                        <a:pt x="49695" y="172385"/>
                        <a:pt x="41981" y="168843"/>
                        <a:pt x="26553" y="168843"/>
                      </a:cubicBezTo>
                      <a:cubicBezTo>
                        <a:pt x="22932" y="168843"/>
                        <a:pt x="20545" y="169132"/>
                        <a:pt x="19416" y="169709"/>
                      </a:cubicBezTo>
                      <a:cubicBezTo>
                        <a:pt x="15612" y="171415"/>
                        <a:pt x="13696" y="175219"/>
                        <a:pt x="13696" y="181123"/>
                      </a:cubicBezTo>
                      <a:cubicBezTo>
                        <a:pt x="13696" y="192746"/>
                        <a:pt x="18550" y="198545"/>
                        <a:pt x="28259" y="198545"/>
                      </a:cubicBezTo>
                      <a:cubicBezTo>
                        <a:pt x="33769" y="198545"/>
                        <a:pt x="38728" y="196682"/>
                        <a:pt x="43110" y="192982"/>
                      </a:cubicBezTo>
                      <a:cubicBezTo>
                        <a:pt x="47518" y="189257"/>
                        <a:pt x="49695" y="184744"/>
                        <a:pt x="49695" y="179417"/>
                      </a:cubicBezTo>
                      <a:close/>
                    </a:path>
                  </a:pathLst>
                </a:custGeom>
                <a:grpFill/>
                <a:ln w="2609"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8006C609-4F42-9BC1-3DDF-628D2B2CF90B}"/>
                    </a:ext>
                  </a:extLst>
                </p:cNvPr>
                <p:cNvSpPr/>
                <p:nvPr/>
              </p:nvSpPr>
              <p:spPr>
                <a:xfrm>
                  <a:off x="6980570" y="2941282"/>
                  <a:ext cx="34009" cy="44290"/>
                </a:xfrm>
                <a:custGeom>
                  <a:avLst/>
                  <a:gdLst>
                    <a:gd name="connsiteX0" fmla="*/ 23693 w 34009"/>
                    <a:gd name="connsiteY0" fmla="*/ 15743 h 44290"/>
                    <a:gd name="connsiteX1" fmla="*/ 12279 w 34009"/>
                    <a:gd name="connsiteY1" fmla="*/ 32299 h 44290"/>
                    <a:gd name="connsiteX2" fmla="*/ 0 w 34009"/>
                    <a:gd name="connsiteY2" fmla="*/ 44290 h 44290"/>
                    <a:gd name="connsiteX3" fmla="*/ 7714 w 34009"/>
                    <a:gd name="connsiteY3" fmla="*/ 30856 h 44290"/>
                    <a:gd name="connsiteX4" fmla="*/ 34005 w 34009"/>
                    <a:gd name="connsiteY4" fmla="*/ 0 h 44290"/>
                    <a:gd name="connsiteX5" fmla="*/ 23693 w 34009"/>
                    <a:gd name="connsiteY5" fmla="*/ 15743 h 44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009" h="44290">
                      <a:moveTo>
                        <a:pt x="23693" y="15743"/>
                      </a:moveTo>
                      <a:cubicBezTo>
                        <a:pt x="16635" y="26212"/>
                        <a:pt x="12830" y="31748"/>
                        <a:pt x="12279" y="32299"/>
                      </a:cubicBezTo>
                      <a:cubicBezTo>
                        <a:pt x="7530" y="37048"/>
                        <a:pt x="3411" y="41063"/>
                        <a:pt x="0" y="44290"/>
                      </a:cubicBezTo>
                      <a:cubicBezTo>
                        <a:pt x="1889" y="38964"/>
                        <a:pt x="4460" y="34477"/>
                        <a:pt x="7714" y="30856"/>
                      </a:cubicBezTo>
                      <a:cubicBezTo>
                        <a:pt x="21804" y="15061"/>
                        <a:pt x="30568" y="4775"/>
                        <a:pt x="34005" y="0"/>
                      </a:cubicBezTo>
                      <a:cubicBezTo>
                        <a:pt x="34162" y="26"/>
                        <a:pt x="30725" y="5274"/>
                        <a:pt x="23693" y="15743"/>
                      </a:cubicBezTo>
                      <a:close/>
                    </a:path>
                  </a:pathLst>
                </a:custGeom>
                <a:grpFill/>
                <a:ln w="2609"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9CED7EE4-21AD-7740-E440-DB3F972D0BF0}"/>
                    </a:ext>
                  </a:extLst>
                </p:cNvPr>
                <p:cNvSpPr/>
                <p:nvPr/>
              </p:nvSpPr>
              <p:spPr>
                <a:xfrm>
                  <a:off x="6835263" y="3064602"/>
                  <a:ext cx="39698" cy="71709"/>
                </a:xfrm>
                <a:custGeom>
                  <a:avLst/>
                  <a:gdLst>
                    <a:gd name="connsiteX0" fmla="*/ 39699 w 39698"/>
                    <a:gd name="connsiteY0" fmla="*/ 25162 h 71709"/>
                    <a:gd name="connsiteX1" fmla="*/ 32562 w 39698"/>
                    <a:gd name="connsiteY1" fmla="*/ 52004 h 71709"/>
                    <a:gd name="connsiteX2" fmla="*/ 10285 w 39698"/>
                    <a:gd name="connsiteY2" fmla="*/ 71709 h 71709"/>
                    <a:gd name="connsiteX3" fmla="*/ 0 w 39698"/>
                    <a:gd name="connsiteY3" fmla="*/ 59141 h 71709"/>
                    <a:gd name="connsiteX4" fmla="*/ 1417 w 39698"/>
                    <a:gd name="connsiteY4" fmla="*/ 50010 h 71709"/>
                    <a:gd name="connsiteX5" fmla="*/ 5982 w 39698"/>
                    <a:gd name="connsiteY5" fmla="*/ 40302 h 71709"/>
                    <a:gd name="connsiteX6" fmla="*/ 10259 w 39698"/>
                    <a:gd name="connsiteY6" fmla="*/ 32877 h 71709"/>
                    <a:gd name="connsiteX7" fmla="*/ 8265 w 39698"/>
                    <a:gd name="connsiteY7" fmla="*/ 32011 h 71709"/>
                    <a:gd name="connsiteX8" fmla="*/ 7399 w 39698"/>
                    <a:gd name="connsiteY8" fmla="*/ 32011 h 71709"/>
                    <a:gd name="connsiteX9" fmla="*/ 9105 w 39698"/>
                    <a:gd name="connsiteY9" fmla="*/ 26291 h 71709"/>
                    <a:gd name="connsiteX10" fmla="*/ 19101 w 39698"/>
                    <a:gd name="connsiteY10" fmla="*/ 3437 h 71709"/>
                    <a:gd name="connsiteX11" fmla="*/ 22250 w 39698"/>
                    <a:gd name="connsiteY11" fmla="*/ 0 h 71709"/>
                    <a:gd name="connsiteX12" fmla="*/ 31381 w 39698"/>
                    <a:gd name="connsiteY12" fmla="*/ 4854 h 71709"/>
                    <a:gd name="connsiteX13" fmla="*/ 39699 w 39698"/>
                    <a:gd name="connsiteY13" fmla="*/ 25162 h 71709"/>
                    <a:gd name="connsiteX14" fmla="*/ 26291 w 39698"/>
                    <a:gd name="connsiteY14" fmla="*/ 47150 h 71709"/>
                    <a:gd name="connsiteX15" fmla="*/ 19443 w 39698"/>
                    <a:gd name="connsiteY15" fmla="*/ 37442 h 71709"/>
                    <a:gd name="connsiteX16" fmla="*/ 15166 w 39698"/>
                    <a:gd name="connsiteY16" fmla="*/ 36025 h 71709"/>
                    <a:gd name="connsiteX17" fmla="*/ 10600 w 39698"/>
                    <a:gd name="connsiteY17" fmla="*/ 41299 h 71709"/>
                    <a:gd name="connsiteX18" fmla="*/ 7740 w 39698"/>
                    <a:gd name="connsiteY18" fmla="*/ 48856 h 71709"/>
                    <a:gd name="connsiteX19" fmla="*/ 15166 w 39698"/>
                    <a:gd name="connsiteY19" fmla="*/ 55153 h 71709"/>
                    <a:gd name="connsiteX20" fmla="*/ 22460 w 39698"/>
                    <a:gd name="connsiteY20" fmla="*/ 52713 h 71709"/>
                    <a:gd name="connsiteX21" fmla="*/ 26291 w 39698"/>
                    <a:gd name="connsiteY21" fmla="*/ 47150 h 717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9698" h="71709">
                      <a:moveTo>
                        <a:pt x="39699" y="25162"/>
                      </a:moveTo>
                      <a:cubicBezTo>
                        <a:pt x="39699" y="33926"/>
                        <a:pt x="37311" y="42873"/>
                        <a:pt x="32562" y="52004"/>
                      </a:cubicBezTo>
                      <a:cubicBezTo>
                        <a:pt x="25713" y="65150"/>
                        <a:pt x="18288" y="71709"/>
                        <a:pt x="10285" y="71709"/>
                      </a:cubicBezTo>
                      <a:cubicBezTo>
                        <a:pt x="3437" y="71709"/>
                        <a:pt x="0" y="67511"/>
                        <a:pt x="0" y="59141"/>
                      </a:cubicBezTo>
                      <a:cubicBezTo>
                        <a:pt x="0" y="56281"/>
                        <a:pt x="472" y="53237"/>
                        <a:pt x="1417" y="50010"/>
                      </a:cubicBezTo>
                      <a:lnTo>
                        <a:pt x="5982" y="40302"/>
                      </a:lnTo>
                      <a:lnTo>
                        <a:pt x="10259" y="32877"/>
                      </a:lnTo>
                      <a:lnTo>
                        <a:pt x="8265" y="32011"/>
                      </a:lnTo>
                      <a:lnTo>
                        <a:pt x="7399" y="32011"/>
                      </a:lnTo>
                      <a:cubicBezTo>
                        <a:pt x="7216" y="31250"/>
                        <a:pt x="7767" y="29361"/>
                        <a:pt x="9105" y="26291"/>
                      </a:cubicBezTo>
                      <a:lnTo>
                        <a:pt x="19101" y="3437"/>
                      </a:lnTo>
                      <a:cubicBezTo>
                        <a:pt x="20046" y="1154"/>
                        <a:pt x="21096" y="0"/>
                        <a:pt x="22250" y="0"/>
                      </a:cubicBezTo>
                      <a:cubicBezTo>
                        <a:pt x="23772" y="0"/>
                        <a:pt x="26816" y="1627"/>
                        <a:pt x="31381" y="4854"/>
                      </a:cubicBezTo>
                      <a:cubicBezTo>
                        <a:pt x="36943" y="10023"/>
                        <a:pt x="39699" y="16792"/>
                        <a:pt x="39699" y="25162"/>
                      </a:cubicBezTo>
                      <a:close/>
                      <a:moveTo>
                        <a:pt x="26291" y="47150"/>
                      </a:moveTo>
                      <a:cubicBezTo>
                        <a:pt x="26291" y="43529"/>
                        <a:pt x="24008" y="40302"/>
                        <a:pt x="19443" y="37442"/>
                      </a:cubicBezTo>
                      <a:cubicBezTo>
                        <a:pt x="17921" y="36497"/>
                        <a:pt x="16478" y="36025"/>
                        <a:pt x="15166" y="36025"/>
                      </a:cubicBezTo>
                      <a:cubicBezTo>
                        <a:pt x="14037" y="36025"/>
                        <a:pt x="12489" y="37783"/>
                        <a:pt x="10600" y="41299"/>
                      </a:cubicBezTo>
                      <a:cubicBezTo>
                        <a:pt x="8685" y="44815"/>
                        <a:pt x="7740" y="47334"/>
                        <a:pt x="7740" y="48856"/>
                      </a:cubicBezTo>
                      <a:cubicBezTo>
                        <a:pt x="7740" y="53054"/>
                        <a:pt x="10207" y="55153"/>
                        <a:pt x="15166" y="55153"/>
                      </a:cubicBezTo>
                      <a:cubicBezTo>
                        <a:pt x="17448" y="55153"/>
                        <a:pt x="19889" y="54339"/>
                        <a:pt x="22460" y="52713"/>
                      </a:cubicBezTo>
                      <a:cubicBezTo>
                        <a:pt x="25005" y="51112"/>
                        <a:pt x="26291" y="49249"/>
                        <a:pt x="26291" y="47150"/>
                      </a:cubicBezTo>
                      <a:close/>
                    </a:path>
                  </a:pathLst>
                </a:custGeom>
                <a:grpFill/>
                <a:ln w="2609"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7A22AF95-F422-70DC-5DB9-BC583A4E4129}"/>
                    </a:ext>
                  </a:extLst>
                </p:cNvPr>
                <p:cNvSpPr/>
                <p:nvPr/>
              </p:nvSpPr>
              <p:spPr>
                <a:xfrm>
                  <a:off x="6739231" y="2984050"/>
                  <a:ext cx="121981" cy="155802"/>
                </a:xfrm>
                <a:custGeom>
                  <a:avLst/>
                  <a:gdLst>
                    <a:gd name="connsiteX0" fmla="*/ 53001 w 121981"/>
                    <a:gd name="connsiteY0" fmla="*/ 99705 h 155802"/>
                    <a:gd name="connsiteX1" fmla="*/ 76511 w 121981"/>
                    <a:gd name="connsiteY1" fmla="*/ 69295 h 155802"/>
                    <a:gd name="connsiteX2" fmla="*/ 97528 w 121981"/>
                    <a:gd name="connsiteY2" fmla="*/ 55494 h 155802"/>
                    <a:gd name="connsiteX3" fmla="*/ 106003 w 121981"/>
                    <a:gd name="connsiteY3" fmla="*/ 47019 h 155802"/>
                    <a:gd name="connsiteX4" fmla="*/ 100676 w 121981"/>
                    <a:gd name="connsiteY4" fmla="*/ 40433 h 155802"/>
                    <a:gd name="connsiteX5" fmla="*/ 94720 w 121981"/>
                    <a:gd name="connsiteY5" fmla="*/ 42007 h 155802"/>
                    <a:gd name="connsiteX6" fmla="*/ 86718 w 121981"/>
                    <a:gd name="connsiteY6" fmla="*/ 38413 h 155802"/>
                    <a:gd name="connsiteX7" fmla="*/ 84041 w 121981"/>
                    <a:gd name="connsiteY7" fmla="*/ 30410 h 155802"/>
                    <a:gd name="connsiteX8" fmla="*/ 92831 w 121981"/>
                    <a:gd name="connsiteY8" fmla="*/ 11282 h 155802"/>
                    <a:gd name="connsiteX9" fmla="*/ 103484 w 121981"/>
                    <a:gd name="connsiteY9" fmla="*/ 0 h 155802"/>
                    <a:gd name="connsiteX10" fmla="*/ 117285 w 121981"/>
                    <a:gd name="connsiteY10" fmla="*/ 10338 h 155802"/>
                    <a:gd name="connsiteX11" fmla="*/ 121982 w 121981"/>
                    <a:gd name="connsiteY11" fmla="*/ 27891 h 155802"/>
                    <a:gd name="connsiteX12" fmla="*/ 116813 w 121981"/>
                    <a:gd name="connsiteY12" fmla="*/ 49984 h 155802"/>
                    <a:gd name="connsiteX13" fmla="*/ 105058 w 121981"/>
                    <a:gd name="connsiteY13" fmla="*/ 69269 h 155802"/>
                    <a:gd name="connsiteX14" fmla="*/ 76852 w 121981"/>
                    <a:gd name="connsiteY14" fmla="*/ 85878 h 155802"/>
                    <a:gd name="connsiteX15" fmla="*/ 67747 w 121981"/>
                    <a:gd name="connsiteY15" fmla="*/ 94641 h 155802"/>
                    <a:gd name="connsiteX16" fmla="*/ 21961 w 121981"/>
                    <a:gd name="connsiteY16" fmla="*/ 146383 h 155802"/>
                    <a:gd name="connsiteX17" fmla="*/ 1889 w 121981"/>
                    <a:gd name="connsiteY17" fmla="*/ 155803 h 155802"/>
                    <a:gd name="connsiteX18" fmla="*/ 0 w 121981"/>
                    <a:gd name="connsiteY18" fmla="*/ 154858 h 155802"/>
                    <a:gd name="connsiteX19" fmla="*/ 53001 w 121981"/>
                    <a:gd name="connsiteY19" fmla="*/ 99705 h 1558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21981" h="155802">
                      <a:moveTo>
                        <a:pt x="53001" y="99705"/>
                      </a:moveTo>
                      <a:cubicBezTo>
                        <a:pt x="60112" y="86534"/>
                        <a:pt x="67957" y="76406"/>
                        <a:pt x="76511" y="69295"/>
                      </a:cubicBezTo>
                      <a:cubicBezTo>
                        <a:pt x="77350" y="68456"/>
                        <a:pt x="84356" y="63864"/>
                        <a:pt x="97528" y="55494"/>
                      </a:cubicBezTo>
                      <a:cubicBezTo>
                        <a:pt x="103169" y="51952"/>
                        <a:pt x="106003" y="49118"/>
                        <a:pt x="106003" y="47019"/>
                      </a:cubicBezTo>
                      <a:cubicBezTo>
                        <a:pt x="106003" y="43897"/>
                        <a:pt x="104218" y="41693"/>
                        <a:pt x="100676" y="40433"/>
                      </a:cubicBezTo>
                      <a:cubicBezTo>
                        <a:pt x="98157" y="41483"/>
                        <a:pt x="96190" y="42007"/>
                        <a:pt x="94720" y="42007"/>
                      </a:cubicBezTo>
                      <a:cubicBezTo>
                        <a:pt x="91781" y="42007"/>
                        <a:pt x="89131" y="40800"/>
                        <a:pt x="86718" y="38413"/>
                      </a:cubicBezTo>
                      <a:cubicBezTo>
                        <a:pt x="84304" y="35999"/>
                        <a:pt x="83438" y="33349"/>
                        <a:pt x="84041" y="30410"/>
                      </a:cubicBezTo>
                      <a:cubicBezTo>
                        <a:pt x="84881" y="26658"/>
                        <a:pt x="87793" y="20282"/>
                        <a:pt x="92831" y="11282"/>
                      </a:cubicBezTo>
                      <a:cubicBezTo>
                        <a:pt x="97003" y="3752"/>
                        <a:pt x="100571" y="0"/>
                        <a:pt x="103484" y="0"/>
                      </a:cubicBezTo>
                      <a:cubicBezTo>
                        <a:pt x="108915" y="0"/>
                        <a:pt x="113507" y="3463"/>
                        <a:pt x="117285" y="10338"/>
                      </a:cubicBezTo>
                      <a:cubicBezTo>
                        <a:pt x="120434" y="15979"/>
                        <a:pt x="121982" y="21830"/>
                        <a:pt x="121982" y="27891"/>
                      </a:cubicBezTo>
                      <a:cubicBezTo>
                        <a:pt x="121982" y="34162"/>
                        <a:pt x="120250" y="41535"/>
                        <a:pt x="116813" y="49984"/>
                      </a:cubicBezTo>
                      <a:cubicBezTo>
                        <a:pt x="113376" y="58459"/>
                        <a:pt x="109440" y="64887"/>
                        <a:pt x="105058" y="69269"/>
                      </a:cubicBezTo>
                      <a:cubicBezTo>
                        <a:pt x="103169" y="71158"/>
                        <a:pt x="93776" y="76694"/>
                        <a:pt x="76852" y="85878"/>
                      </a:cubicBezTo>
                      <a:cubicBezTo>
                        <a:pt x="73100" y="87977"/>
                        <a:pt x="70056" y="90889"/>
                        <a:pt x="67747" y="94641"/>
                      </a:cubicBezTo>
                      <a:cubicBezTo>
                        <a:pt x="52083" y="120145"/>
                        <a:pt x="36812" y="137384"/>
                        <a:pt x="21961" y="146383"/>
                      </a:cubicBezTo>
                      <a:cubicBezTo>
                        <a:pt x="11729" y="152654"/>
                        <a:pt x="5038" y="155803"/>
                        <a:pt x="1889" y="155803"/>
                      </a:cubicBezTo>
                      <a:cubicBezTo>
                        <a:pt x="840" y="155803"/>
                        <a:pt x="210" y="155488"/>
                        <a:pt x="0" y="154858"/>
                      </a:cubicBezTo>
                      <a:cubicBezTo>
                        <a:pt x="22801" y="141293"/>
                        <a:pt x="40459" y="122900"/>
                        <a:pt x="53001" y="99705"/>
                      </a:cubicBezTo>
                      <a:close/>
                    </a:path>
                  </a:pathLst>
                </a:custGeom>
                <a:grpFill/>
                <a:ln w="2609"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6B74EA10-D920-76E5-81A9-B36B045CEDBF}"/>
                    </a:ext>
                  </a:extLst>
                </p:cNvPr>
                <p:cNvSpPr/>
                <p:nvPr/>
              </p:nvSpPr>
              <p:spPr>
                <a:xfrm>
                  <a:off x="6782839" y="2922968"/>
                  <a:ext cx="31171" cy="43607"/>
                </a:xfrm>
                <a:custGeom>
                  <a:avLst/>
                  <a:gdLst>
                    <a:gd name="connsiteX0" fmla="*/ 31014 w 31171"/>
                    <a:gd name="connsiteY0" fmla="*/ 17894 h 43607"/>
                    <a:gd name="connsiteX1" fmla="*/ 27262 w 31171"/>
                    <a:gd name="connsiteY1" fmla="*/ 32640 h 43607"/>
                    <a:gd name="connsiteX2" fmla="*/ 16609 w 31171"/>
                    <a:gd name="connsiteY2" fmla="*/ 43608 h 43607"/>
                    <a:gd name="connsiteX3" fmla="*/ 6586 w 31171"/>
                    <a:gd name="connsiteY3" fmla="*/ 35763 h 43607"/>
                    <a:gd name="connsiteX4" fmla="*/ 0 w 31171"/>
                    <a:gd name="connsiteY4" fmla="*/ 28862 h 43607"/>
                    <a:gd name="connsiteX5" fmla="*/ 630 w 31171"/>
                    <a:gd name="connsiteY5" fmla="*/ 27603 h 43607"/>
                    <a:gd name="connsiteX6" fmla="*/ 7530 w 31171"/>
                    <a:gd name="connsiteY6" fmla="*/ 12542 h 43607"/>
                    <a:gd name="connsiteX7" fmla="*/ 13801 w 31171"/>
                    <a:gd name="connsiteY7" fmla="*/ 1574 h 43607"/>
                    <a:gd name="connsiteX8" fmla="*/ 15061 w 31171"/>
                    <a:gd name="connsiteY8" fmla="*/ 0 h 43607"/>
                    <a:gd name="connsiteX9" fmla="*/ 19443 w 31171"/>
                    <a:gd name="connsiteY9" fmla="*/ 3149 h 43607"/>
                    <a:gd name="connsiteX10" fmla="*/ 26658 w 31171"/>
                    <a:gd name="connsiteY10" fmla="*/ 9420 h 43607"/>
                    <a:gd name="connsiteX11" fmla="*/ 31014 w 31171"/>
                    <a:gd name="connsiteY11" fmla="*/ 17894 h 43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171" h="43607">
                      <a:moveTo>
                        <a:pt x="31014" y="17894"/>
                      </a:moveTo>
                      <a:cubicBezTo>
                        <a:pt x="31643" y="21437"/>
                        <a:pt x="30384" y="26369"/>
                        <a:pt x="27262" y="32640"/>
                      </a:cubicBezTo>
                      <a:cubicBezTo>
                        <a:pt x="23510" y="39961"/>
                        <a:pt x="19941" y="43608"/>
                        <a:pt x="16609" y="43608"/>
                      </a:cubicBezTo>
                      <a:cubicBezTo>
                        <a:pt x="14300" y="41719"/>
                        <a:pt x="10968" y="39121"/>
                        <a:pt x="6586" y="35763"/>
                      </a:cubicBezTo>
                      <a:cubicBezTo>
                        <a:pt x="2204" y="32430"/>
                        <a:pt x="0" y="30121"/>
                        <a:pt x="0" y="28862"/>
                      </a:cubicBezTo>
                      <a:lnTo>
                        <a:pt x="630" y="27603"/>
                      </a:lnTo>
                      <a:cubicBezTo>
                        <a:pt x="1889" y="24874"/>
                        <a:pt x="4172" y="19862"/>
                        <a:pt x="7530" y="12542"/>
                      </a:cubicBezTo>
                      <a:cubicBezTo>
                        <a:pt x="8370" y="10863"/>
                        <a:pt x="10469" y="7216"/>
                        <a:pt x="13801" y="1574"/>
                      </a:cubicBezTo>
                      <a:lnTo>
                        <a:pt x="15061" y="0"/>
                      </a:lnTo>
                      <a:cubicBezTo>
                        <a:pt x="15900" y="840"/>
                        <a:pt x="17370" y="1889"/>
                        <a:pt x="19443" y="3149"/>
                      </a:cubicBezTo>
                      <a:cubicBezTo>
                        <a:pt x="23405" y="6087"/>
                        <a:pt x="25818" y="8160"/>
                        <a:pt x="26658" y="9420"/>
                      </a:cubicBezTo>
                      <a:cubicBezTo>
                        <a:pt x="28915" y="12358"/>
                        <a:pt x="30384" y="15166"/>
                        <a:pt x="31014" y="17894"/>
                      </a:cubicBezTo>
                      <a:close/>
                    </a:path>
                  </a:pathLst>
                </a:custGeom>
                <a:grpFill/>
                <a:ln w="2609"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A8FE5F8C-E582-457E-2869-B33580CF53BF}"/>
                    </a:ext>
                  </a:extLst>
                </p:cNvPr>
                <p:cNvSpPr/>
                <p:nvPr/>
              </p:nvSpPr>
              <p:spPr>
                <a:xfrm>
                  <a:off x="6691923" y="3043900"/>
                  <a:ext cx="50193" cy="92484"/>
                </a:xfrm>
                <a:custGeom>
                  <a:avLst/>
                  <a:gdLst>
                    <a:gd name="connsiteX0" fmla="*/ 50194 w 50193"/>
                    <a:gd name="connsiteY0" fmla="*/ 31984 h 92484"/>
                    <a:gd name="connsiteX1" fmla="*/ 37967 w 50193"/>
                    <a:gd name="connsiteY1" fmla="*/ 71184 h 92484"/>
                    <a:gd name="connsiteX2" fmla="*/ 11309 w 50193"/>
                    <a:gd name="connsiteY2" fmla="*/ 89368 h 92484"/>
                    <a:gd name="connsiteX3" fmla="*/ 3149 w 50193"/>
                    <a:gd name="connsiteY3" fmla="*/ 92201 h 92484"/>
                    <a:gd name="connsiteX4" fmla="*/ 0 w 50193"/>
                    <a:gd name="connsiteY4" fmla="*/ 90942 h 92484"/>
                    <a:gd name="connsiteX5" fmla="*/ 315 w 50193"/>
                    <a:gd name="connsiteY5" fmla="*/ 89682 h 92484"/>
                    <a:gd name="connsiteX6" fmla="*/ 6901 w 50193"/>
                    <a:gd name="connsiteY6" fmla="*/ 83097 h 92484"/>
                    <a:gd name="connsiteX7" fmla="*/ 16924 w 50193"/>
                    <a:gd name="connsiteY7" fmla="*/ 74622 h 92484"/>
                    <a:gd name="connsiteX8" fmla="*/ 32903 w 50193"/>
                    <a:gd name="connsiteY8" fmla="*/ 56438 h 92484"/>
                    <a:gd name="connsiteX9" fmla="*/ 19416 w 50193"/>
                    <a:gd name="connsiteY9" fmla="*/ 35422 h 92484"/>
                    <a:gd name="connsiteX10" fmla="*/ 15664 w 50193"/>
                    <a:gd name="connsiteY10" fmla="*/ 31670 h 92484"/>
                    <a:gd name="connsiteX11" fmla="*/ 20991 w 50193"/>
                    <a:gd name="connsiteY11" fmla="*/ 19128 h 92484"/>
                    <a:gd name="connsiteX12" fmla="*/ 27891 w 50193"/>
                    <a:gd name="connsiteY12" fmla="*/ 3752 h 92484"/>
                    <a:gd name="connsiteX13" fmla="*/ 30410 w 50193"/>
                    <a:gd name="connsiteY13" fmla="*/ 630 h 92484"/>
                    <a:gd name="connsiteX14" fmla="*/ 30725 w 50193"/>
                    <a:gd name="connsiteY14" fmla="*/ 0 h 92484"/>
                    <a:gd name="connsiteX15" fmla="*/ 37311 w 50193"/>
                    <a:gd name="connsiteY15" fmla="*/ 5956 h 92484"/>
                    <a:gd name="connsiteX16" fmla="*/ 46101 w 50193"/>
                    <a:gd name="connsiteY16" fmla="*/ 15979 h 92484"/>
                    <a:gd name="connsiteX17" fmla="*/ 50194 w 50193"/>
                    <a:gd name="connsiteY17" fmla="*/ 31984 h 924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0193" h="92484">
                      <a:moveTo>
                        <a:pt x="50194" y="31984"/>
                      </a:moveTo>
                      <a:cubicBezTo>
                        <a:pt x="50194" y="43267"/>
                        <a:pt x="46127" y="56334"/>
                        <a:pt x="37967" y="71184"/>
                      </a:cubicBezTo>
                      <a:cubicBezTo>
                        <a:pt x="34005" y="78505"/>
                        <a:pt x="25110" y="84566"/>
                        <a:pt x="11309" y="89368"/>
                      </a:cubicBezTo>
                      <a:lnTo>
                        <a:pt x="3149" y="92201"/>
                      </a:lnTo>
                      <a:cubicBezTo>
                        <a:pt x="1050" y="92831"/>
                        <a:pt x="0" y="92411"/>
                        <a:pt x="0" y="90942"/>
                      </a:cubicBezTo>
                      <a:cubicBezTo>
                        <a:pt x="0" y="90522"/>
                        <a:pt x="105" y="90102"/>
                        <a:pt x="315" y="89682"/>
                      </a:cubicBezTo>
                      <a:cubicBezTo>
                        <a:pt x="1784" y="87793"/>
                        <a:pt x="3962" y="85616"/>
                        <a:pt x="6901" y="83097"/>
                      </a:cubicBezTo>
                      <a:lnTo>
                        <a:pt x="16924" y="74622"/>
                      </a:lnTo>
                      <a:cubicBezTo>
                        <a:pt x="27576" y="65648"/>
                        <a:pt x="32903" y="59561"/>
                        <a:pt x="32903" y="56438"/>
                      </a:cubicBezTo>
                      <a:cubicBezTo>
                        <a:pt x="32903" y="49328"/>
                        <a:pt x="28416" y="42322"/>
                        <a:pt x="19416" y="35422"/>
                      </a:cubicBezTo>
                      <a:cubicBezTo>
                        <a:pt x="16897" y="33533"/>
                        <a:pt x="15664" y="32273"/>
                        <a:pt x="15664" y="31670"/>
                      </a:cubicBezTo>
                      <a:lnTo>
                        <a:pt x="20991" y="19128"/>
                      </a:lnTo>
                      <a:lnTo>
                        <a:pt x="27891" y="3752"/>
                      </a:lnTo>
                      <a:cubicBezTo>
                        <a:pt x="28521" y="2493"/>
                        <a:pt x="29361" y="1443"/>
                        <a:pt x="30410" y="630"/>
                      </a:cubicBezTo>
                      <a:cubicBezTo>
                        <a:pt x="30410" y="420"/>
                        <a:pt x="30515" y="210"/>
                        <a:pt x="30725" y="0"/>
                      </a:cubicBezTo>
                      <a:lnTo>
                        <a:pt x="37311" y="5956"/>
                      </a:lnTo>
                      <a:cubicBezTo>
                        <a:pt x="41693" y="9918"/>
                        <a:pt x="44631" y="13277"/>
                        <a:pt x="46101" y="15979"/>
                      </a:cubicBezTo>
                      <a:cubicBezTo>
                        <a:pt x="48829" y="20991"/>
                        <a:pt x="50194" y="26343"/>
                        <a:pt x="50194" y="31984"/>
                      </a:cubicBezTo>
                      <a:close/>
                    </a:path>
                  </a:pathLst>
                </a:custGeom>
                <a:grpFill/>
                <a:ln w="2609"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9CB2EDAA-E446-E29D-4CD0-A2A6059A589C}"/>
                    </a:ext>
                  </a:extLst>
                </p:cNvPr>
                <p:cNvSpPr/>
                <p:nvPr/>
              </p:nvSpPr>
              <p:spPr>
                <a:xfrm>
                  <a:off x="6634645" y="3047389"/>
                  <a:ext cx="60190" cy="88685"/>
                </a:xfrm>
                <a:custGeom>
                  <a:avLst/>
                  <a:gdLst>
                    <a:gd name="connsiteX0" fmla="*/ 54864 w 60190"/>
                    <a:gd name="connsiteY0" fmla="*/ 45733 h 88685"/>
                    <a:gd name="connsiteX1" fmla="*/ 50482 w 60190"/>
                    <a:gd name="connsiteY1" fmla="*/ 57331 h 88685"/>
                    <a:gd name="connsiteX2" fmla="*/ 37311 w 60190"/>
                    <a:gd name="connsiteY2" fmla="*/ 76143 h 88685"/>
                    <a:gd name="connsiteX3" fmla="*/ 21332 w 60190"/>
                    <a:gd name="connsiteY3" fmla="*/ 83044 h 88685"/>
                    <a:gd name="connsiteX4" fmla="*/ 11309 w 60190"/>
                    <a:gd name="connsiteY4" fmla="*/ 86481 h 88685"/>
                    <a:gd name="connsiteX5" fmla="*/ 1259 w 60190"/>
                    <a:gd name="connsiteY5" fmla="*/ 88685 h 88685"/>
                    <a:gd name="connsiteX6" fmla="*/ 0 w 60190"/>
                    <a:gd name="connsiteY6" fmla="*/ 88056 h 88685"/>
                    <a:gd name="connsiteX7" fmla="*/ 11282 w 60190"/>
                    <a:gd name="connsiteY7" fmla="*/ 78662 h 88685"/>
                    <a:gd name="connsiteX8" fmla="*/ 23510 w 60190"/>
                    <a:gd name="connsiteY8" fmla="*/ 69899 h 88685"/>
                    <a:gd name="connsiteX9" fmla="*/ 44212 w 60190"/>
                    <a:gd name="connsiteY9" fmla="*/ 47019 h 88685"/>
                    <a:gd name="connsiteX10" fmla="*/ 44526 w 60190"/>
                    <a:gd name="connsiteY10" fmla="*/ 45130 h 88685"/>
                    <a:gd name="connsiteX11" fmla="*/ 36366 w 60190"/>
                    <a:gd name="connsiteY11" fmla="*/ 45760 h 88685"/>
                    <a:gd name="connsiteX12" fmla="*/ 27262 w 60190"/>
                    <a:gd name="connsiteY12" fmla="*/ 42480 h 88685"/>
                    <a:gd name="connsiteX13" fmla="*/ 23824 w 60190"/>
                    <a:gd name="connsiteY13" fmla="*/ 34162 h 88685"/>
                    <a:gd name="connsiteX14" fmla="*/ 31040 w 60190"/>
                    <a:gd name="connsiteY14" fmla="*/ 15664 h 88685"/>
                    <a:gd name="connsiteX15" fmla="*/ 44526 w 60190"/>
                    <a:gd name="connsiteY15" fmla="*/ 0 h 88685"/>
                    <a:gd name="connsiteX16" fmla="*/ 55809 w 60190"/>
                    <a:gd name="connsiteY16" fmla="*/ 5484 h 88685"/>
                    <a:gd name="connsiteX17" fmla="*/ 60191 w 60190"/>
                    <a:gd name="connsiteY17" fmla="*/ 18183 h 88685"/>
                    <a:gd name="connsiteX18" fmla="*/ 59561 w 60190"/>
                    <a:gd name="connsiteY18" fmla="*/ 25714 h 88685"/>
                    <a:gd name="connsiteX19" fmla="*/ 58616 w 60190"/>
                    <a:gd name="connsiteY19" fmla="*/ 32299 h 88685"/>
                    <a:gd name="connsiteX20" fmla="*/ 54864 w 60190"/>
                    <a:gd name="connsiteY20" fmla="*/ 45733 h 88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60190" h="88685">
                      <a:moveTo>
                        <a:pt x="54864" y="45733"/>
                      </a:moveTo>
                      <a:lnTo>
                        <a:pt x="50482" y="57331"/>
                      </a:lnTo>
                      <a:cubicBezTo>
                        <a:pt x="47124" y="66120"/>
                        <a:pt x="42742" y="72391"/>
                        <a:pt x="37311" y="76143"/>
                      </a:cubicBezTo>
                      <a:cubicBezTo>
                        <a:pt x="34582" y="78033"/>
                        <a:pt x="29256" y="80342"/>
                        <a:pt x="21332" y="83044"/>
                      </a:cubicBezTo>
                      <a:lnTo>
                        <a:pt x="11309" y="86481"/>
                      </a:lnTo>
                      <a:cubicBezTo>
                        <a:pt x="7111" y="87951"/>
                        <a:pt x="3778" y="88685"/>
                        <a:pt x="1259" y="88685"/>
                      </a:cubicBezTo>
                      <a:lnTo>
                        <a:pt x="0" y="88056"/>
                      </a:lnTo>
                      <a:cubicBezTo>
                        <a:pt x="0" y="87216"/>
                        <a:pt x="3752" y="84094"/>
                        <a:pt x="11282" y="78662"/>
                      </a:cubicBezTo>
                      <a:lnTo>
                        <a:pt x="23510" y="69899"/>
                      </a:lnTo>
                      <a:cubicBezTo>
                        <a:pt x="35212" y="61529"/>
                        <a:pt x="42112" y="53920"/>
                        <a:pt x="44212" y="47019"/>
                      </a:cubicBezTo>
                      <a:cubicBezTo>
                        <a:pt x="44212" y="46389"/>
                        <a:pt x="44316" y="45760"/>
                        <a:pt x="44526" y="45130"/>
                      </a:cubicBezTo>
                      <a:lnTo>
                        <a:pt x="36366" y="45760"/>
                      </a:lnTo>
                      <a:cubicBezTo>
                        <a:pt x="33008" y="45969"/>
                        <a:pt x="29990" y="44867"/>
                        <a:pt x="27262" y="42480"/>
                      </a:cubicBezTo>
                      <a:cubicBezTo>
                        <a:pt x="24533" y="40066"/>
                        <a:pt x="23405" y="37311"/>
                        <a:pt x="23824" y="34162"/>
                      </a:cubicBezTo>
                      <a:cubicBezTo>
                        <a:pt x="24244" y="31014"/>
                        <a:pt x="26658" y="24874"/>
                        <a:pt x="31040" y="15664"/>
                      </a:cubicBezTo>
                      <a:cubicBezTo>
                        <a:pt x="36051" y="5221"/>
                        <a:pt x="40538" y="0"/>
                        <a:pt x="44526" y="0"/>
                      </a:cubicBezTo>
                      <a:cubicBezTo>
                        <a:pt x="49118" y="0"/>
                        <a:pt x="52896" y="1837"/>
                        <a:pt x="55809" y="5484"/>
                      </a:cubicBezTo>
                      <a:cubicBezTo>
                        <a:pt x="58721" y="9131"/>
                        <a:pt x="60191" y="13382"/>
                        <a:pt x="60191" y="18183"/>
                      </a:cubicBezTo>
                      <a:cubicBezTo>
                        <a:pt x="60191" y="20282"/>
                        <a:pt x="59981" y="22775"/>
                        <a:pt x="59561" y="25714"/>
                      </a:cubicBezTo>
                      <a:lnTo>
                        <a:pt x="58616" y="32299"/>
                      </a:lnTo>
                      <a:cubicBezTo>
                        <a:pt x="57987" y="35999"/>
                        <a:pt x="56727" y="40512"/>
                        <a:pt x="54864" y="45733"/>
                      </a:cubicBezTo>
                      <a:close/>
                    </a:path>
                  </a:pathLst>
                </a:custGeom>
                <a:grpFill/>
                <a:ln w="2609"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4A7D29DF-B649-BF69-41EF-2A1AF7C94066}"/>
                    </a:ext>
                  </a:extLst>
                </p:cNvPr>
                <p:cNvSpPr/>
                <p:nvPr/>
              </p:nvSpPr>
              <p:spPr>
                <a:xfrm>
                  <a:off x="6518567" y="2998639"/>
                  <a:ext cx="163516" cy="181883"/>
                </a:xfrm>
                <a:custGeom>
                  <a:avLst/>
                  <a:gdLst>
                    <a:gd name="connsiteX0" fmla="*/ 162703 w 163516"/>
                    <a:gd name="connsiteY0" fmla="*/ 7294 h 181883"/>
                    <a:gd name="connsiteX1" fmla="*/ 154229 w 163516"/>
                    <a:gd name="connsiteY1" fmla="*/ 24533 h 181883"/>
                    <a:gd name="connsiteX2" fmla="*/ 130719 w 163516"/>
                    <a:gd name="connsiteY2" fmla="*/ 40197 h 181883"/>
                    <a:gd name="connsiteX3" fmla="*/ 123818 w 163516"/>
                    <a:gd name="connsiteY3" fmla="*/ 42401 h 181883"/>
                    <a:gd name="connsiteX4" fmla="*/ 115973 w 163516"/>
                    <a:gd name="connsiteY4" fmla="*/ 41142 h 181883"/>
                    <a:gd name="connsiteX5" fmla="*/ 97475 w 163516"/>
                    <a:gd name="connsiteY5" fmla="*/ 50535 h 181883"/>
                    <a:gd name="connsiteX6" fmla="*/ 89630 w 163516"/>
                    <a:gd name="connsiteY6" fmla="*/ 62447 h 181883"/>
                    <a:gd name="connsiteX7" fmla="*/ 104376 w 163516"/>
                    <a:gd name="connsiteY7" fmla="*/ 73100 h 181883"/>
                    <a:gd name="connsiteX8" fmla="*/ 110647 w 163516"/>
                    <a:gd name="connsiteY8" fmla="*/ 85012 h 181883"/>
                    <a:gd name="connsiteX9" fmla="*/ 110647 w 163516"/>
                    <a:gd name="connsiteY9" fmla="*/ 88764 h 181883"/>
                    <a:gd name="connsiteX10" fmla="*/ 104218 w 163516"/>
                    <a:gd name="connsiteY10" fmla="*/ 120906 h 181883"/>
                    <a:gd name="connsiteX11" fmla="*/ 89341 w 163516"/>
                    <a:gd name="connsiteY11" fmla="*/ 151159 h 181883"/>
                    <a:gd name="connsiteX12" fmla="*/ 35422 w 163516"/>
                    <a:gd name="connsiteY12" fmla="*/ 181884 h 181883"/>
                    <a:gd name="connsiteX13" fmla="*/ 7530 w 163516"/>
                    <a:gd name="connsiteY13" fmla="*/ 165275 h 181883"/>
                    <a:gd name="connsiteX14" fmla="*/ 0 w 163516"/>
                    <a:gd name="connsiteY14" fmla="*/ 132057 h 181883"/>
                    <a:gd name="connsiteX15" fmla="*/ 21017 w 163516"/>
                    <a:gd name="connsiteY15" fmla="*/ 61817 h 181883"/>
                    <a:gd name="connsiteX16" fmla="*/ 31984 w 163516"/>
                    <a:gd name="connsiteY16" fmla="*/ 40171 h 181883"/>
                    <a:gd name="connsiteX17" fmla="*/ 32299 w 163516"/>
                    <a:gd name="connsiteY17" fmla="*/ 46442 h 181883"/>
                    <a:gd name="connsiteX18" fmla="*/ 24769 w 163516"/>
                    <a:gd name="connsiteY18" fmla="*/ 66829 h 181883"/>
                    <a:gd name="connsiteX19" fmla="*/ 14116 w 163516"/>
                    <a:gd name="connsiteY19" fmla="*/ 93802 h 181883"/>
                    <a:gd name="connsiteX20" fmla="*/ 10679 w 163516"/>
                    <a:gd name="connsiteY20" fmla="*/ 113244 h 181883"/>
                    <a:gd name="connsiteX21" fmla="*/ 18524 w 163516"/>
                    <a:gd name="connsiteY21" fmla="*/ 138328 h 181883"/>
                    <a:gd name="connsiteX22" fmla="*/ 42349 w 163516"/>
                    <a:gd name="connsiteY22" fmla="*/ 148666 h 181883"/>
                    <a:gd name="connsiteX23" fmla="*/ 75907 w 163516"/>
                    <a:gd name="connsiteY23" fmla="*/ 140191 h 181883"/>
                    <a:gd name="connsiteX24" fmla="*/ 90653 w 163516"/>
                    <a:gd name="connsiteY24" fmla="*/ 127020 h 181883"/>
                    <a:gd name="connsiteX25" fmla="*/ 98498 w 163516"/>
                    <a:gd name="connsiteY25" fmla="*/ 109466 h 181883"/>
                    <a:gd name="connsiteX26" fmla="*/ 84697 w 163516"/>
                    <a:gd name="connsiteY26" fmla="*/ 99443 h 181883"/>
                    <a:gd name="connsiteX27" fmla="*/ 75592 w 163516"/>
                    <a:gd name="connsiteY27" fmla="*/ 84067 h 181883"/>
                    <a:gd name="connsiteX28" fmla="*/ 85012 w 163516"/>
                    <a:gd name="connsiteY28" fmla="*/ 54917 h 181883"/>
                    <a:gd name="connsiteX29" fmla="*/ 100073 w 163516"/>
                    <a:gd name="connsiteY29" fmla="*/ 37363 h 181883"/>
                    <a:gd name="connsiteX30" fmla="*/ 118256 w 163516"/>
                    <a:gd name="connsiteY30" fmla="*/ 23877 h 181883"/>
                    <a:gd name="connsiteX31" fmla="*/ 125157 w 163516"/>
                    <a:gd name="connsiteY31" fmla="*/ 21988 h 181883"/>
                    <a:gd name="connsiteX32" fmla="*/ 133002 w 163516"/>
                    <a:gd name="connsiteY32" fmla="*/ 24165 h 181883"/>
                    <a:gd name="connsiteX33" fmla="*/ 146803 w 163516"/>
                    <a:gd name="connsiteY33" fmla="*/ 14142 h 181883"/>
                    <a:gd name="connsiteX34" fmla="*/ 149925 w 163516"/>
                    <a:gd name="connsiteY34" fmla="*/ 10390 h 181883"/>
                    <a:gd name="connsiteX35" fmla="*/ 153074 w 163516"/>
                    <a:gd name="connsiteY35" fmla="*/ 10390 h 181883"/>
                    <a:gd name="connsiteX36" fmla="*/ 157771 w 163516"/>
                    <a:gd name="connsiteY36" fmla="*/ 6953 h 181883"/>
                    <a:gd name="connsiteX37" fmla="*/ 160919 w 163516"/>
                    <a:gd name="connsiteY37" fmla="*/ 1312 h 181883"/>
                    <a:gd name="connsiteX38" fmla="*/ 162808 w 163516"/>
                    <a:gd name="connsiteY38" fmla="*/ 52 h 181883"/>
                    <a:gd name="connsiteX39" fmla="*/ 163438 w 163516"/>
                    <a:gd name="connsiteY39" fmla="*/ 2886 h 181883"/>
                    <a:gd name="connsiteX40" fmla="*/ 162703 w 163516"/>
                    <a:gd name="connsiteY40" fmla="*/ 7294 h 181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63516" h="181883">
                      <a:moveTo>
                        <a:pt x="162703" y="7294"/>
                      </a:moveTo>
                      <a:cubicBezTo>
                        <a:pt x="160604" y="15034"/>
                        <a:pt x="157797" y="20781"/>
                        <a:pt x="154229" y="24533"/>
                      </a:cubicBezTo>
                      <a:cubicBezTo>
                        <a:pt x="148377" y="28285"/>
                        <a:pt x="140532" y="33533"/>
                        <a:pt x="130719" y="40197"/>
                      </a:cubicBezTo>
                      <a:cubicBezTo>
                        <a:pt x="128830" y="41666"/>
                        <a:pt x="126547" y="42401"/>
                        <a:pt x="123818" y="42401"/>
                      </a:cubicBezTo>
                      <a:cubicBezTo>
                        <a:pt x="120696" y="41561"/>
                        <a:pt x="118072" y="41142"/>
                        <a:pt x="115973" y="41142"/>
                      </a:cubicBezTo>
                      <a:cubicBezTo>
                        <a:pt x="110752" y="41142"/>
                        <a:pt x="104586" y="44264"/>
                        <a:pt x="97475" y="50535"/>
                      </a:cubicBezTo>
                      <a:cubicBezTo>
                        <a:pt x="92254" y="55127"/>
                        <a:pt x="89630" y="59115"/>
                        <a:pt x="89630" y="62447"/>
                      </a:cubicBezTo>
                      <a:cubicBezTo>
                        <a:pt x="89630" y="64756"/>
                        <a:pt x="94536" y="68298"/>
                        <a:pt x="104376" y="73100"/>
                      </a:cubicBezTo>
                      <a:cubicBezTo>
                        <a:pt x="108548" y="76038"/>
                        <a:pt x="110647" y="80000"/>
                        <a:pt x="110647" y="85012"/>
                      </a:cubicBezTo>
                      <a:lnTo>
                        <a:pt x="110647" y="88764"/>
                      </a:lnTo>
                      <a:cubicBezTo>
                        <a:pt x="110647" y="98157"/>
                        <a:pt x="108495" y="108889"/>
                        <a:pt x="104218" y="120906"/>
                      </a:cubicBezTo>
                      <a:cubicBezTo>
                        <a:pt x="99942" y="132923"/>
                        <a:pt x="94983" y="142999"/>
                        <a:pt x="89341" y="151159"/>
                      </a:cubicBezTo>
                      <a:cubicBezTo>
                        <a:pt x="74910" y="171651"/>
                        <a:pt x="56937" y="181884"/>
                        <a:pt x="35422" y="181884"/>
                      </a:cubicBezTo>
                      <a:cubicBezTo>
                        <a:pt x="23090" y="181884"/>
                        <a:pt x="13801" y="176347"/>
                        <a:pt x="7530" y="165275"/>
                      </a:cubicBezTo>
                      <a:cubicBezTo>
                        <a:pt x="2519" y="156511"/>
                        <a:pt x="0" y="145412"/>
                        <a:pt x="0" y="132057"/>
                      </a:cubicBezTo>
                      <a:cubicBezTo>
                        <a:pt x="0" y="116393"/>
                        <a:pt x="7006" y="92962"/>
                        <a:pt x="21017" y="61817"/>
                      </a:cubicBezTo>
                      <a:cubicBezTo>
                        <a:pt x="23116" y="57016"/>
                        <a:pt x="26763" y="49800"/>
                        <a:pt x="31984" y="40171"/>
                      </a:cubicBezTo>
                      <a:cubicBezTo>
                        <a:pt x="32194" y="42270"/>
                        <a:pt x="32299" y="44343"/>
                        <a:pt x="32299" y="46442"/>
                      </a:cubicBezTo>
                      <a:cubicBezTo>
                        <a:pt x="31040" y="51033"/>
                        <a:pt x="28547" y="57829"/>
                        <a:pt x="24769" y="66829"/>
                      </a:cubicBezTo>
                      <a:cubicBezTo>
                        <a:pt x="18708" y="81260"/>
                        <a:pt x="15166" y="90233"/>
                        <a:pt x="14116" y="93802"/>
                      </a:cubicBezTo>
                      <a:cubicBezTo>
                        <a:pt x="11807" y="101542"/>
                        <a:pt x="10679" y="108023"/>
                        <a:pt x="10679" y="113244"/>
                      </a:cubicBezTo>
                      <a:cubicBezTo>
                        <a:pt x="10679" y="123687"/>
                        <a:pt x="13303" y="132057"/>
                        <a:pt x="18524" y="138328"/>
                      </a:cubicBezTo>
                      <a:cubicBezTo>
                        <a:pt x="24165" y="145229"/>
                        <a:pt x="32116" y="148666"/>
                        <a:pt x="42349" y="148666"/>
                      </a:cubicBezTo>
                      <a:cubicBezTo>
                        <a:pt x="55310" y="148666"/>
                        <a:pt x="66488" y="145832"/>
                        <a:pt x="75907" y="140191"/>
                      </a:cubicBezTo>
                      <a:cubicBezTo>
                        <a:pt x="81339" y="137042"/>
                        <a:pt x="86245" y="132661"/>
                        <a:pt x="90653" y="127020"/>
                      </a:cubicBezTo>
                      <a:cubicBezTo>
                        <a:pt x="95875" y="120539"/>
                        <a:pt x="98498" y="114687"/>
                        <a:pt x="98498" y="109466"/>
                      </a:cubicBezTo>
                      <a:cubicBezTo>
                        <a:pt x="98498" y="107393"/>
                        <a:pt x="93907" y="104035"/>
                        <a:pt x="84697" y="99443"/>
                      </a:cubicBezTo>
                      <a:cubicBezTo>
                        <a:pt x="78636" y="96504"/>
                        <a:pt x="75592" y="91388"/>
                        <a:pt x="75592" y="84067"/>
                      </a:cubicBezTo>
                      <a:cubicBezTo>
                        <a:pt x="75592" y="75278"/>
                        <a:pt x="78741" y="65569"/>
                        <a:pt x="85012" y="54917"/>
                      </a:cubicBezTo>
                      <a:cubicBezTo>
                        <a:pt x="88134" y="49695"/>
                        <a:pt x="93172" y="43844"/>
                        <a:pt x="100073" y="37363"/>
                      </a:cubicBezTo>
                      <a:cubicBezTo>
                        <a:pt x="106973" y="30882"/>
                        <a:pt x="113034" y="26396"/>
                        <a:pt x="118256" y="23877"/>
                      </a:cubicBezTo>
                      <a:cubicBezTo>
                        <a:pt x="120355" y="22617"/>
                        <a:pt x="122638" y="21988"/>
                        <a:pt x="125157" y="21988"/>
                      </a:cubicBezTo>
                      <a:cubicBezTo>
                        <a:pt x="126626" y="21988"/>
                        <a:pt x="129223" y="22722"/>
                        <a:pt x="133002" y="24165"/>
                      </a:cubicBezTo>
                      <a:cubicBezTo>
                        <a:pt x="136544" y="24165"/>
                        <a:pt x="141162" y="20833"/>
                        <a:pt x="146803" y="14142"/>
                      </a:cubicBezTo>
                      <a:lnTo>
                        <a:pt x="149925" y="10390"/>
                      </a:lnTo>
                      <a:lnTo>
                        <a:pt x="153074" y="10390"/>
                      </a:lnTo>
                      <a:cubicBezTo>
                        <a:pt x="154753" y="10810"/>
                        <a:pt x="156301" y="9656"/>
                        <a:pt x="157771" y="6953"/>
                      </a:cubicBezTo>
                      <a:lnTo>
                        <a:pt x="160919" y="1312"/>
                      </a:lnTo>
                      <a:cubicBezTo>
                        <a:pt x="161549" y="262"/>
                        <a:pt x="162179" y="-157"/>
                        <a:pt x="162808" y="52"/>
                      </a:cubicBezTo>
                      <a:cubicBezTo>
                        <a:pt x="163438" y="262"/>
                        <a:pt x="163648" y="1207"/>
                        <a:pt x="163438" y="2886"/>
                      </a:cubicBezTo>
                      <a:cubicBezTo>
                        <a:pt x="163123" y="3752"/>
                        <a:pt x="162913" y="5221"/>
                        <a:pt x="162703" y="7294"/>
                      </a:cubicBezTo>
                      <a:close/>
                    </a:path>
                  </a:pathLst>
                </a:custGeom>
                <a:grpFill/>
                <a:ln w="2609" cap="flat">
                  <a:noFill/>
                  <a:prstDash val="solid"/>
                  <a:miter/>
                </a:ln>
              </p:spPr>
              <p:txBody>
                <a:bodyPr rtlCol="0" anchor="ctr"/>
                <a:lstStyle/>
                <a:p>
                  <a:endParaRPr lang="en-US"/>
                </a:p>
              </p:txBody>
            </p:sp>
          </p:grpSp>
        </p:grpSp>
        <p:cxnSp>
          <p:nvCxnSpPr>
            <p:cNvPr id="30" name="Straight Connector 29">
              <a:extLst>
                <a:ext uri="{FF2B5EF4-FFF2-40B4-BE49-F238E27FC236}">
                  <a16:creationId xmlns:a16="http://schemas.microsoft.com/office/drawing/2014/main" id="{A7225DB7-3835-CAAE-74A1-2333FF41C784}"/>
                </a:ext>
              </a:extLst>
            </p:cNvPr>
            <p:cNvCxnSpPr>
              <a:cxnSpLocks/>
            </p:cNvCxnSpPr>
            <p:nvPr/>
          </p:nvCxnSpPr>
          <p:spPr>
            <a:xfrm flipH="1">
              <a:off x="5701681" y="3777655"/>
              <a:ext cx="1147059" cy="0"/>
            </a:xfrm>
            <a:prstGeom prst="line">
              <a:avLst/>
            </a:prstGeom>
            <a:grpFill/>
            <a:ln w="9525">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64" name="TextBox 63">
            <a:extLst>
              <a:ext uri="{FF2B5EF4-FFF2-40B4-BE49-F238E27FC236}">
                <a16:creationId xmlns:a16="http://schemas.microsoft.com/office/drawing/2014/main" id="{C76F7224-A726-26A7-449C-989BF87D49D4}"/>
              </a:ext>
            </a:extLst>
          </p:cNvPr>
          <p:cNvSpPr txBox="1"/>
          <p:nvPr/>
        </p:nvSpPr>
        <p:spPr>
          <a:xfrm>
            <a:off x="455173" y="576358"/>
            <a:ext cx="1248298" cy="276999"/>
          </a:xfrm>
          <a:prstGeom prst="rect">
            <a:avLst/>
          </a:prstGeom>
          <a:noFill/>
          <a:ln>
            <a:noFill/>
          </a:ln>
        </p:spPr>
        <p:txBody>
          <a:bodyPr wrap="square" rtlCol="0">
            <a:spAutoFit/>
          </a:bodyPr>
          <a:lstStyle/>
          <a:p>
            <a:r>
              <a:rPr lang="fa-IR" sz="1200" dirty="0">
                <a:solidFill>
                  <a:schemeClr val="bg1"/>
                </a:solidFill>
                <a:latin typeface="IranNastaliq" panose="02020505000000020003" pitchFamily="18" charset="0"/>
                <a:cs typeface="IranNastaliq" panose="02020505000000020003" pitchFamily="18" charset="0"/>
              </a:rPr>
              <a:t>دانشجوی کارشناسی ارشد دانشگاه فردوسی مشهد</a:t>
            </a:r>
            <a:endParaRPr lang="en-US" sz="1200" dirty="0">
              <a:solidFill>
                <a:schemeClr val="bg1"/>
              </a:solidFill>
              <a:latin typeface="IranNastaliq" panose="02020505000000020003" pitchFamily="18" charset="0"/>
              <a:cs typeface="IranNastaliq" panose="02020505000000020003" pitchFamily="18" charset="0"/>
            </a:endParaRPr>
          </a:p>
        </p:txBody>
      </p:sp>
      <p:sp>
        <p:nvSpPr>
          <p:cNvPr id="65" name="TextBox 64">
            <a:extLst>
              <a:ext uri="{FF2B5EF4-FFF2-40B4-BE49-F238E27FC236}">
                <a16:creationId xmlns:a16="http://schemas.microsoft.com/office/drawing/2014/main" id="{03792D90-C8DD-51D9-6880-CC4B9A8697E6}"/>
              </a:ext>
            </a:extLst>
          </p:cNvPr>
          <p:cNvSpPr txBox="1"/>
          <p:nvPr/>
        </p:nvSpPr>
        <p:spPr>
          <a:xfrm>
            <a:off x="4465913" y="24113"/>
            <a:ext cx="2471152" cy="307777"/>
          </a:xfrm>
          <a:prstGeom prst="rect">
            <a:avLst/>
          </a:prstGeom>
          <a:noFill/>
        </p:spPr>
        <p:txBody>
          <a:bodyPr wrap="square">
            <a:spAutoFit/>
          </a:bodyPr>
          <a:lstStyle/>
          <a:p>
            <a:r>
              <a:rPr lang="fa-IR" sz="1400" dirty="0">
                <a:solidFill>
                  <a:schemeClr val="bg1"/>
                </a:solidFill>
                <a:cs typeface="B Yekan" panose="00000400000000000000" pitchFamily="2" charset="-78"/>
              </a:rPr>
              <a:t>چهارشنبه 09 فروردین ماه 1402</a:t>
            </a:r>
            <a:endParaRPr lang="en-US" sz="1400" dirty="0">
              <a:solidFill>
                <a:schemeClr val="bg1"/>
              </a:solidFill>
            </a:endParaRPr>
          </a:p>
        </p:txBody>
      </p:sp>
      <p:sp>
        <p:nvSpPr>
          <p:cNvPr id="66" name="TextBox 65">
            <a:extLst>
              <a:ext uri="{FF2B5EF4-FFF2-40B4-BE49-F238E27FC236}">
                <a16:creationId xmlns:a16="http://schemas.microsoft.com/office/drawing/2014/main" id="{56BC66CF-6ACE-7E25-508F-AF63BED05FE4}"/>
              </a:ext>
            </a:extLst>
          </p:cNvPr>
          <p:cNvSpPr txBox="1"/>
          <p:nvPr/>
        </p:nvSpPr>
        <p:spPr>
          <a:xfrm>
            <a:off x="6649367" y="1580996"/>
            <a:ext cx="3835163" cy="369332"/>
          </a:xfrm>
          <a:prstGeom prst="rect">
            <a:avLst/>
          </a:prstGeom>
          <a:noFill/>
        </p:spPr>
        <p:txBody>
          <a:bodyPr wrap="square" rtlCol="0">
            <a:spAutoFit/>
          </a:bodyPr>
          <a:lstStyle/>
          <a:p>
            <a:pPr algn="ctr" rtl="1"/>
            <a:r>
              <a:rPr lang="fa-IR" dirty="0">
                <a:solidFill>
                  <a:srgbClr val="013D9D"/>
                </a:solidFill>
                <a:cs typeface="B Titr" panose="00000700000000000000" pitchFamily="2" charset="-78"/>
              </a:rPr>
              <a:t>در این قسمت عنوان اسلاید را وارد کنید</a:t>
            </a:r>
            <a:endParaRPr lang="en-US" dirty="0">
              <a:solidFill>
                <a:srgbClr val="013D9D"/>
              </a:solidFill>
              <a:cs typeface="B Titr" panose="00000700000000000000" pitchFamily="2" charset="-78"/>
            </a:endParaRPr>
          </a:p>
        </p:txBody>
      </p:sp>
      <p:graphicFrame>
        <p:nvGraphicFramePr>
          <p:cNvPr id="67" name="Chart 66">
            <a:extLst>
              <a:ext uri="{FF2B5EF4-FFF2-40B4-BE49-F238E27FC236}">
                <a16:creationId xmlns:a16="http://schemas.microsoft.com/office/drawing/2014/main" id="{C82385B3-70EF-D347-D4BD-92C3D79C94BF}"/>
              </a:ext>
            </a:extLst>
          </p:cNvPr>
          <p:cNvGraphicFramePr/>
          <p:nvPr>
            <p:extLst>
              <p:ext uri="{D42A27DB-BD31-4B8C-83A1-F6EECF244321}">
                <p14:modId xmlns:p14="http://schemas.microsoft.com/office/powerpoint/2010/main" val="1626256712"/>
              </p:ext>
            </p:extLst>
          </p:nvPr>
        </p:nvGraphicFramePr>
        <p:xfrm>
          <a:off x="432822" y="1716689"/>
          <a:ext cx="4491079" cy="4734166"/>
        </p:xfrm>
        <a:graphic>
          <a:graphicData uri="http://schemas.openxmlformats.org/drawingml/2006/chart">
            <c:chart xmlns:c="http://schemas.openxmlformats.org/drawingml/2006/chart" xmlns:r="http://schemas.openxmlformats.org/officeDocument/2006/relationships" r:id="rId10"/>
          </a:graphicData>
        </a:graphic>
      </p:graphicFrame>
      <p:pic>
        <p:nvPicPr>
          <p:cNvPr id="68" name="Picture 67">
            <a:extLst>
              <a:ext uri="{FF2B5EF4-FFF2-40B4-BE49-F238E27FC236}">
                <a16:creationId xmlns:a16="http://schemas.microsoft.com/office/drawing/2014/main" id="{06CA8D30-6A19-8434-ADCF-6EAFE6E226B3}"/>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5596476" y="2746983"/>
            <a:ext cx="2830055" cy="242319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69" name="Picture 68">
            <a:extLst>
              <a:ext uri="{FF2B5EF4-FFF2-40B4-BE49-F238E27FC236}">
                <a16:creationId xmlns:a16="http://schemas.microsoft.com/office/drawing/2014/main" id="{8B5C363A-EE8D-AD4E-0D1C-3C98E5669920}"/>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8994639" y="2746983"/>
            <a:ext cx="2830055" cy="242319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70" name="Rectangle: Rounded Corners 69">
            <a:extLst>
              <a:ext uri="{FF2B5EF4-FFF2-40B4-BE49-F238E27FC236}">
                <a16:creationId xmlns:a16="http://schemas.microsoft.com/office/drawing/2014/main" id="{C5411D8A-559E-346F-154C-6256F9B8FAF7}"/>
              </a:ext>
            </a:extLst>
          </p:cNvPr>
          <p:cNvSpPr/>
          <p:nvPr/>
        </p:nvSpPr>
        <p:spPr>
          <a:xfrm>
            <a:off x="6005553" y="4937613"/>
            <a:ext cx="1999622" cy="382460"/>
          </a:xfrm>
          <a:prstGeom prst="roundRect">
            <a:avLst/>
          </a:prstGeom>
          <a:solidFill>
            <a:schemeClr val="bg1"/>
          </a:solidFill>
          <a:ln>
            <a:noFill/>
          </a:ln>
          <a:effectLst>
            <a:outerShdw blurRad="63500" sx="101000" sy="101000" algn="ctr"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Rounded Corners 70">
            <a:extLst>
              <a:ext uri="{FF2B5EF4-FFF2-40B4-BE49-F238E27FC236}">
                <a16:creationId xmlns:a16="http://schemas.microsoft.com/office/drawing/2014/main" id="{D2AD5B42-9220-1354-1901-274E1D4A320A}"/>
              </a:ext>
            </a:extLst>
          </p:cNvPr>
          <p:cNvSpPr/>
          <p:nvPr/>
        </p:nvSpPr>
        <p:spPr>
          <a:xfrm>
            <a:off x="9410748" y="4913429"/>
            <a:ext cx="1999622" cy="382460"/>
          </a:xfrm>
          <a:prstGeom prst="roundRect">
            <a:avLst/>
          </a:prstGeom>
          <a:solidFill>
            <a:schemeClr val="bg1"/>
          </a:solidFill>
          <a:ln>
            <a:noFill/>
          </a:ln>
          <a:effectLst>
            <a:outerShdw blurRad="63500" sx="101000" sy="101000" algn="ctr"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TextBox 71">
            <a:extLst>
              <a:ext uri="{FF2B5EF4-FFF2-40B4-BE49-F238E27FC236}">
                <a16:creationId xmlns:a16="http://schemas.microsoft.com/office/drawing/2014/main" id="{BCB832C2-53A1-F1AC-1E49-D199F35AB9A5}"/>
              </a:ext>
            </a:extLst>
          </p:cNvPr>
          <p:cNvSpPr txBox="1"/>
          <p:nvPr/>
        </p:nvSpPr>
        <p:spPr>
          <a:xfrm>
            <a:off x="9547807" y="4949345"/>
            <a:ext cx="1725503" cy="307777"/>
          </a:xfrm>
          <a:prstGeom prst="rect">
            <a:avLst/>
          </a:prstGeom>
          <a:noFill/>
        </p:spPr>
        <p:txBody>
          <a:bodyPr wrap="square" rtlCol="0">
            <a:spAutoFit/>
          </a:bodyPr>
          <a:lstStyle/>
          <a:p>
            <a:pPr algn="ctr" rtl="1"/>
            <a:r>
              <a:rPr lang="fa-IR" sz="1400" dirty="0">
                <a:cs typeface="B Titr" panose="00000700000000000000" pitchFamily="2" charset="-78"/>
              </a:rPr>
              <a:t>تیتر عنوان تصویر</a:t>
            </a:r>
            <a:endParaRPr lang="en-US" sz="1400" dirty="0">
              <a:cs typeface="B Titr" panose="00000700000000000000" pitchFamily="2" charset="-78"/>
            </a:endParaRPr>
          </a:p>
        </p:txBody>
      </p:sp>
      <p:sp>
        <p:nvSpPr>
          <p:cNvPr id="73" name="TextBox 72">
            <a:extLst>
              <a:ext uri="{FF2B5EF4-FFF2-40B4-BE49-F238E27FC236}">
                <a16:creationId xmlns:a16="http://schemas.microsoft.com/office/drawing/2014/main" id="{F783549B-934D-A749-DFBC-ABEA0A09296D}"/>
              </a:ext>
            </a:extLst>
          </p:cNvPr>
          <p:cNvSpPr txBox="1"/>
          <p:nvPr/>
        </p:nvSpPr>
        <p:spPr>
          <a:xfrm>
            <a:off x="6143387" y="4949345"/>
            <a:ext cx="1725503" cy="307777"/>
          </a:xfrm>
          <a:prstGeom prst="rect">
            <a:avLst/>
          </a:prstGeom>
          <a:noFill/>
        </p:spPr>
        <p:txBody>
          <a:bodyPr wrap="square" rtlCol="0">
            <a:spAutoFit/>
          </a:bodyPr>
          <a:lstStyle/>
          <a:p>
            <a:pPr algn="ctr" rtl="1"/>
            <a:r>
              <a:rPr lang="fa-IR" sz="1400" dirty="0">
                <a:cs typeface="B Titr" panose="00000700000000000000" pitchFamily="2" charset="-78"/>
              </a:rPr>
              <a:t>تیتر عنوان تصویر</a:t>
            </a:r>
            <a:endParaRPr lang="en-US" sz="1400" dirty="0">
              <a:cs typeface="B Titr" panose="00000700000000000000" pitchFamily="2" charset="-78"/>
            </a:endParaRPr>
          </a:p>
        </p:txBody>
      </p:sp>
      <p:sp>
        <p:nvSpPr>
          <p:cNvPr id="74" name="TextBox 73">
            <a:extLst>
              <a:ext uri="{FF2B5EF4-FFF2-40B4-BE49-F238E27FC236}">
                <a16:creationId xmlns:a16="http://schemas.microsoft.com/office/drawing/2014/main" id="{EAB51B19-088D-2353-E595-CCF40D089434}"/>
              </a:ext>
            </a:extLst>
          </p:cNvPr>
          <p:cNvSpPr txBox="1"/>
          <p:nvPr/>
        </p:nvSpPr>
        <p:spPr>
          <a:xfrm>
            <a:off x="5539367" y="5442336"/>
            <a:ext cx="2760217" cy="1034899"/>
          </a:xfrm>
          <a:prstGeom prst="rect">
            <a:avLst/>
          </a:prstGeom>
          <a:noFill/>
        </p:spPr>
        <p:txBody>
          <a:bodyPr wrap="square">
            <a:spAutoFit/>
          </a:bodyPr>
          <a:lstStyle/>
          <a:p>
            <a:pPr algn="ctr">
              <a:lnSpc>
                <a:spcPct val="150000"/>
              </a:lnSpc>
            </a:pPr>
            <a:r>
              <a:rPr lang="fa-IR" sz="1400" b="1" dirty="0">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400" b="1" dirty="0">
                <a:latin typeface="Kalameh" pitchFamily="2" charset="-78"/>
                <a:cs typeface="B Nazanin" panose="00000400000000000000" pitchFamily="2" charset="-78"/>
              </a:rPr>
              <a:t> </a:t>
            </a:r>
            <a:r>
              <a:rPr lang="fa-IR" sz="1400" b="1" dirty="0">
                <a:latin typeface="Kalameh" pitchFamily="2" charset="-78"/>
                <a:cs typeface="B Nazanin" panose="00000400000000000000" pitchFamily="2" charset="-78"/>
              </a:rPr>
              <a:t> که شما به راحتی</a:t>
            </a:r>
            <a:endParaRPr lang="en-US" sz="1400" dirty="0"/>
          </a:p>
        </p:txBody>
      </p:sp>
      <p:sp>
        <p:nvSpPr>
          <p:cNvPr id="75" name="TextBox 74">
            <a:extLst>
              <a:ext uri="{FF2B5EF4-FFF2-40B4-BE49-F238E27FC236}">
                <a16:creationId xmlns:a16="http://schemas.microsoft.com/office/drawing/2014/main" id="{F7633EF8-41E2-0D91-3C71-84B0B6076775}"/>
              </a:ext>
            </a:extLst>
          </p:cNvPr>
          <p:cNvSpPr txBox="1"/>
          <p:nvPr/>
        </p:nvSpPr>
        <p:spPr>
          <a:xfrm>
            <a:off x="9095299" y="5442336"/>
            <a:ext cx="2760217" cy="1034899"/>
          </a:xfrm>
          <a:prstGeom prst="rect">
            <a:avLst/>
          </a:prstGeom>
          <a:noFill/>
        </p:spPr>
        <p:txBody>
          <a:bodyPr wrap="square">
            <a:spAutoFit/>
          </a:bodyPr>
          <a:lstStyle/>
          <a:p>
            <a:pPr algn="ctr">
              <a:lnSpc>
                <a:spcPct val="150000"/>
              </a:lnSpc>
            </a:pPr>
            <a:r>
              <a:rPr lang="fa-IR" sz="1400" b="1" dirty="0">
                <a:solidFill>
                  <a:srgbClr val="0A2250"/>
                </a:solidFill>
                <a:latin typeface="Kalameh" pitchFamily="2" charset="-78"/>
                <a:cs typeface="B Nazanin" panose="00000400000000000000" pitchFamily="2" charset="-78"/>
              </a:rPr>
              <a:t>فروشگاه مینارو ارائه دهنده انواع فایل های کاربردی با بهترین کیفیت این متن تست می باشد</a:t>
            </a:r>
            <a:r>
              <a:rPr lang="en-US" sz="1400" b="1" dirty="0">
                <a:solidFill>
                  <a:srgbClr val="0A2250"/>
                </a:solidFill>
                <a:latin typeface="Kalameh" pitchFamily="2" charset="-78"/>
                <a:cs typeface="B Nazanin" panose="00000400000000000000" pitchFamily="2" charset="-78"/>
              </a:rPr>
              <a:t> </a:t>
            </a:r>
            <a:r>
              <a:rPr lang="fa-IR" sz="1400" b="1" dirty="0">
                <a:solidFill>
                  <a:srgbClr val="0A2250"/>
                </a:solidFill>
                <a:latin typeface="Kalameh" pitchFamily="2" charset="-78"/>
                <a:cs typeface="B Nazanin" panose="00000400000000000000" pitchFamily="2" charset="-78"/>
              </a:rPr>
              <a:t> که شما به راحتی</a:t>
            </a:r>
            <a:endParaRPr lang="en-US" sz="1400" dirty="0"/>
          </a:p>
        </p:txBody>
      </p:sp>
    </p:spTree>
    <p:extLst>
      <p:ext uri="{BB962C8B-B14F-4D97-AF65-F5344CB8AC3E}">
        <p14:creationId xmlns:p14="http://schemas.microsoft.com/office/powerpoint/2010/main" val="2476151223"/>
      </p:ext>
    </p:extLst>
  </p:cSld>
  <p:clrMapOvr>
    <a:masterClrMapping/>
  </p:clrMapOvr>
  <mc:AlternateContent xmlns:mc="http://schemas.openxmlformats.org/markup-compatibility/2006" xmlns:p159="http://schemas.microsoft.com/office/powerpoint/2015/09/main">
    <mc:Choice Requires="p159">
      <p:transition spd="slow">
        <p159:morph option="byWor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6"/>
                                        </p:tgtEl>
                                        <p:attrNameLst>
                                          <p:attrName>style.visibility</p:attrName>
                                        </p:attrNameLst>
                                      </p:cBhvr>
                                      <p:to>
                                        <p:strVal val="visible"/>
                                      </p:to>
                                    </p:set>
                                    <p:animEffect transition="in" filter="wipe(down)">
                                      <p:cBhvr>
                                        <p:cTn id="7" dur="500"/>
                                        <p:tgtEl>
                                          <p:spTgt spid="66"/>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67"/>
                                        </p:tgtEl>
                                        <p:attrNameLst>
                                          <p:attrName>style.visibility</p:attrName>
                                        </p:attrNameLst>
                                      </p:cBhvr>
                                      <p:to>
                                        <p:strVal val="visible"/>
                                      </p:to>
                                    </p:set>
                                    <p:animEffect transition="in" filter="fade">
                                      <p:cBhvr>
                                        <p:cTn id="12" dur="1000"/>
                                        <p:tgtEl>
                                          <p:spTgt spid="67"/>
                                        </p:tgtEl>
                                      </p:cBhvr>
                                    </p:animEffect>
                                    <p:anim calcmode="lin" valueType="num">
                                      <p:cBhvr>
                                        <p:cTn id="13" dur="1000" fill="hold"/>
                                        <p:tgtEl>
                                          <p:spTgt spid="67"/>
                                        </p:tgtEl>
                                        <p:attrNameLst>
                                          <p:attrName>ppt_x</p:attrName>
                                        </p:attrNameLst>
                                      </p:cBhvr>
                                      <p:tavLst>
                                        <p:tav tm="0">
                                          <p:val>
                                            <p:strVal val="#ppt_x"/>
                                          </p:val>
                                        </p:tav>
                                        <p:tav tm="100000">
                                          <p:val>
                                            <p:strVal val="#ppt_x"/>
                                          </p:val>
                                        </p:tav>
                                      </p:tavLst>
                                    </p:anim>
                                    <p:anim calcmode="lin" valueType="num">
                                      <p:cBhvr>
                                        <p:cTn id="14" dur="1000" fill="hold"/>
                                        <p:tgtEl>
                                          <p:spTgt spid="67"/>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nodeType="clickEffect">
                                  <p:stCondLst>
                                    <p:cond delay="0"/>
                                  </p:stCondLst>
                                  <p:childTnLst>
                                    <p:set>
                                      <p:cBhvr>
                                        <p:cTn id="18" dur="1" fill="hold">
                                          <p:stCondLst>
                                            <p:cond delay="0"/>
                                          </p:stCondLst>
                                        </p:cTn>
                                        <p:tgtEl>
                                          <p:spTgt spid="68"/>
                                        </p:tgtEl>
                                        <p:attrNameLst>
                                          <p:attrName>style.visibility</p:attrName>
                                        </p:attrNameLst>
                                      </p:cBhvr>
                                      <p:to>
                                        <p:strVal val="visible"/>
                                      </p:to>
                                    </p:set>
                                    <p:anim calcmode="lin" valueType="num">
                                      <p:cBhvr>
                                        <p:cTn id="19" dur="500" fill="hold"/>
                                        <p:tgtEl>
                                          <p:spTgt spid="68"/>
                                        </p:tgtEl>
                                        <p:attrNameLst>
                                          <p:attrName>ppt_w</p:attrName>
                                        </p:attrNameLst>
                                      </p:cBhvr>
                                      <p:tavLst>
                                        <p:tav tm="0">
                                          <p:val>
                                            <p:fltVal val="0"/>
                                          </p:val>
                                        </p:tav>
                                        <p:tav tm="100000">
                                          <p:val>
                                            <p:strVal val="#ppt_w"/>
                                          </p:val>
                                        </p:tav>
                                      </p:tavLst>
                                    </p:anim>
                                    <p:anim calcmode="lin" valueType="num">
                                      <p:cBhvr>
                                        <p:cTn id="20" dur="500" fill="hold"/>
                                        <p:tgtEl>
                                          <p:spTgt spid="68"/>
                                        </p:tgtEl>
                                        <p:attrNameLst>
                                          <p:attrName>ppt_h</p:attrName>
                                        </p:attrNameLst>
                                      </p:cBhvr>
                                      <p:tavLst>
                                        <p:tav tm="0">
                                          <p:val>
                                            <p:fltVal val="0"/>
                                          </p:val>
                                        </p:tav>
                                        <p:tav tm="100000">
                                          <p:val>
                                            <p:strVal val="#ppt_h"/>
                                          </p:val>
                                        </p:tav>
                                      </p:tavLst>
                                    </p:anim>
                                    <p:animEffect transition="in" filter="fade">
                                      <p:cBhvr>
                                        <p:cTn id="21" dur="500"/>
                                        <p:tgtEl>
                                          <p:spTgt spid="68"/>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70"/>
                                        </p:tgtEl>
                                        <p:attrNameLst>
                                          <p:attrName>style.visibility</p:attrName>
                                        </p:attrNameLst>
                                      </p:cBhvr>
                                      <p:to>
                                        <p:strVal val="visible"/>
                                      </p:to>
                                    </p:set>
                                    <p:anim calcmode="lin" valueType="num">
                                      <p:cBhvr>
                                        <p:cTn id="24" dur="500" fill="hold"/>
                                        <p:tgtEl>
                                          <p:spTgt spid="70"/>
                                        </p:tgtEl>
                                        <p:attrNameLst>
                                          <p:attrName>ppt_w</p:attrName>
                                        </p:attrNameLst>
                                      </p:cBhvr>
                                      <p:tavLst>
                                        <p:tav tm="0">
                                          <p:val>
                                            <p:fltVal val="0"/>
                                          </p:val>
                                        </p:tav>
                                        <p:tav tm="100000">
                                          <p:val>
                                            <p:strVal val="#ppt_w"/>
                                          </p:val>
                                        </p:tav>
                                      </p:tavLst>
                                    </p:anim>
                                    <p:anim calcmode="lin" valueType="num">
                                      <p:cBhvr>
                                        <p:cTn id="25" dur="500" fill="hold"/>
                                        <p:tgtEl>
                                          <p:spTgt spid="70"/>
                                        </p:tgtEl>
                                        <p:attrNameLst>
                                          <p:attrName>ppt_h</p:attrName>
                                        </p:attrNameLst>
                                      </p:cBhvr>
                                      <p:tavLst>
                                        <p:tav tm="0">
                                          <p:val>
                                            <p:fltVal val="0"/>
                                          </p:val>
                                        </p:tav>
                                        <p:tav tm="100000">
                                          <p:val>
                                            <p:strVal val="#ppt_h"/>
                                          </p:val>
                                        </p:tav>
                                      </p:tavLst>
                                    </p:anim>
                                    <p:animEffect transition="in" filter="fade">
                                      <p:cBhvr>
                                        <p:cTn id="26" dur="500"/>
                                        <p:tgtEl>
                                          <p:spTgt spid="70"/>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73"/>
                                        </p:tgtEl>
                                        <p:attrNameLst>
                                          <p:attrName>style.visibility</p:attrName>
                                        </p:attrNameLst>
                                      </p:cBhvr>
                                      <p:to>
                                        <p:strVal val="visible"/>
                                      </p:to>
                                    </p:set>
                                    <p:anim calcmode="lin" valueType="num">
                                      <p:cBhvr>
                                        <p:cTn id="29" dur="500" fill="hold"/>
                                        <p:tgtEl>
                                          <p:spTgt spid="73"/>
                                        </p:tgtEl>
                                        <p:attrNameLst>
                                          <p:attrName>ppt_w</p:attrName>
                                        </p:attrNameLst>
                                      </p:cBhvr>
                                      <p:tavLst>
                                        <p:tav tm="0">
                                          <p:val>
                                            <p:fltVal val="0"/>
                                          </p:val>
                                        </p:tav>
                                        <p:tav tm="100000">
                                          <p:val>
                                            <p:strVal val="#ppt_w"/>
                                          </p:val>
                                        </p:tav>
                                      </p:tavLst>
                                    </p:anim>
                                    <p:anim calcmode="lin" valueType="num">
                                      <p:cBhvr>
                                        <p:cTn id="30" dur="500" fill="hold"/>
                                        <p:tgtEl>
                                          <p:spTgt spid="73"/>
                                        </p:tgtEl>
                                        <p:attrNameLst>
                                          <p:attrName>ppt_h</p:attrName>
                                        </p:attrNameLst>
                                      </p:cBhvr>
                                      <p:tavLst>
                                        <p:tav tm="0">
                                          <p:val>
                                            <p:fltVal val="0"/>
                                          </p:val>
                                        </p:tav>
                                        <p:tav tm="100000">
                                          <p:val>
                                            <p:strVal val="#ppt_h"/>
                                          </p:val>
                                        </p:tav>
                                      </p:tavLst>
                                    </p:anim>
                                    <p:animEffect transition="in" filter="fade">
                                      <p:cBhvr>
                                        <p:cTn id="31" dur="500"/>
                                        <p:tgtEl>
                                          <p:spTgt spid="73"/>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74"/>
                                        </p:tgtEl>
                                        <p:attrNameLst>
                                          <p:attrName>style.visibility</p:attrName>
                                        </p:attrNameLst>
                                      </p:cBhvr>
                                      <p:to>
                                        <p:strVal val="visible"/>
                                      </p:to>
                                    </p:set>
                                    <p:anim calcmode="lin" valueType="num">
                                      <p:cBhvr>
                                        <p:cTn id="34" dur="500" fill="hold"/>
                                        <p:tgtEl>
                                          <p:spTgt spid="74"/>
                                        </p:tgtEl>
                                        <p:attrNameLst>
                                          <p:attrName>ppt_w</p:attrName>
                                        </p:attrNameLst>
                                      </p:cBhvr>
                                      <p:tavLst>
                                        <p:tav tm="0">
                                          <p:val>
                                            <p:fltVal val="0"/>
                                          </p:val>
                                        </p:tav>
                                        <p:tav tm="100000">
                                          <p:val>
                                            <p:strVal val="#ppt_w"/>
                                          </p:val>
                                        </p:tav>
                                      </p:tavLst>
                                    </p:anim>
                                    <p:anim calcmode="lin" valueType="num">
                                      <p:cBhvr>
                                        <p:cTn id="35" dur="500" fill="hold"/>
                                        <p:tgtEl>
                                          <p:spTgt spid="74"/>
                                        </p:tgtEl>
                                        <p:attrNameLst>
                                          <p:attrName>ppt_h</p:attrName>
                                        </p:attrNameLst>
                                      </p:cBhvr>
                                      <p:tavLst>
                                        <p:tav tm="0">
                                          <p:val>
                                            <p:fltVal val="0"/>
                                          </p:val>
                                        </p:tav>
                                        <p:tav tm="100000">
                                          <p:val>
                                            <p:strVal val="#ppt_h"/>
                                          </p:val>
                                        </p:tav>
                                      </p:tavLst>
                                    </p:anim>
                                    <p:animEffect transition="in" filter="fade">
                                      <p:cBhvr>
                                        <p:cTn id="36" dur="500"/>
                                        <p:tgtEl>
                                          <p:spTgt spid="74"/>
                                        </p:tgtEl>
                                      </p:cBhvr>
                                    </p:animEffect>
                                  </p:childTnLst>
                                </p:cTn>
                              </p:par>
                            </p:childTnLst>
                          </p:cTn>
                        </p:par>
                      </p:childTnLst>
                    </p:cTn>
                  </p:par>
                  <p:par>
                    <p:cTn id="37" fill="hold">
                      <p:stCondLst>
                        <p:cond delay="indefinite"/>
                      </p:stCondLst>
                      <p:childTnLst>
                        <p:par>
                          <p:cTn id="38" fill="hold">
                            <p:stCondLst>
                              <p:cond delay="0"/>
                            </p:stCondLst>
                            <p:childTnLst>
                              <p:par>
                                <p:cTn id="39" presetID="53" presetClass="entr" presetSubtype="16" fill="hold" nodeType="clickEffect">
                                  <p:stCondLst>
                                    <p:cond delay="0"/>
                                  </p:stCondLst>
                                  <p:childTnLst>
                                    <p:set>
                                      <p:cBhvr>
                                        <p:cTn id="40" dur="1" fill="hold">
                                          <p:stCondLst>
                                            <p:cond delay="0"/>
                                          </p:stCondLst>
                                        </p:cTn>
                                        <p:tgtEl>
                                          <p:spTgt spid="69"/>
                                        </p:tgtEl>
                                        <p:attrNameLst>
                                          <p:attrName>style.visibility</p:attrName>
                                        </p:attrNameLst>
                                      </p:cBhvr>
                                      <p:to>
                                        <p:strVal val="visible"/>
                                      </p:to>
                                    </p:set>
                                    <p:anim calcmode="lin" valueType="num">
                                      <p:cBhvr>
                                        <p:cTn id="41" dur="500" fill="hold"/>
                                        <p:tgtEl>
                                          <p:spTgt spid="69"/>
                                        </p:tgtEl>
                                        <p:attrNameLst>
                                          <p:attrName>ppt_w</p:attrName>
                                        </p:attrNameLst>
                                      </p:cBhvr>
                                      <p:tavLst>
                                        <p:tav tm="0">
                                          <p:val>
                                            <p:fltVal val="0"/>
                                          </p:val>
                                        </p:tav>
                                        <p:tav tm="100000">
                                          <p:val>
                                            <p:strVal val="#ppt_w"/>
                                          </p:val>
                                        </p:tav>
                                      </p:tavLst>
                                    </p:anim>
                                    <p:anim calcmode="lin" valueType="num">
                                      <p:cBhvr>
                                        <p:cTn id="42" dur="500" fill="hold"/>
                                        <p:tgtEl>
                                          <p:spTgt spid="69"/>
                                        </p:tgtEl>
                                        <p:attrNameLst>
                                          <p:attrName>ppt_h</p:attrName>
                                        </p:attrNameLst>
                                      </p:cBhvr>
                                      <p:tavLst>
                                        <p:tav tm="0">
                                          <p:val>
                                            <p:fltVal val="0"/>
                                          </p:val>
                                        </p:tav>
                                        <p:tav tm="100000">
                                          <p:val>
                                            <p:strVal val="#ppt_h"/>
                                          </p:val>
                                        </p:tav>
                                      </p:tavLst>
                                    </p:anim>
                                    <p:animEffect transition="in" filter="fade">
                                      <p:cBhvr>
                                        <p:cTn id="43" dur="500"/>
                                        <p:tgtEl>
                                          <p:spTgt spid="69"/>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71"/>
                                        </p:tgtEl>
                                        <p:attrNameLst>
                                          <p:attrName>style.visibility</p:attrName>
                                        </p:attrNameLst>
                                      </p:cBhvr>
                                      <p:to>
                                        <p:strVal val="visible"/>
                                      </p:to>
                                    </p:set>
                                    <p:anim calcmode="lin" valueType="num">
                                      <p:cBhvr>
                                        <p:cTn id="46" dur="500" fill="hold"/>
                                        <p:tgtEl>
                                          <p:spTgt spid="71"/>
                                        </p:tgtEl>
                                        <p:attrNameLst>
                                          <p:attrName>ppt_w</p:attrName>
                                        </p:attrNameLst>
                                      </p:cBhvr>
                                      <p:tavLst>
                                        <p:tav tm="0">
                                          <p:val>
                                            <p:fltVal val="0"/>
                                          </p:val>
                                        </p:tav>
                                        <p:tav tm="100000">
                                          <p:val>
                                            <p:strVal val="#ppt_w"/>
                                          </p:val>
                                        </p:tav>
                                      </p:tavLst>
                                    </p:anim>
                                    <p:anim calcmode="lin" valueType="num">
                                      <p:cBhvr>
                                        <p:cTn id="47" dur="500" fill="hold"/>
                                        <p:tgtEl>
                                          <p:spTgt spid="71"/>
                                        </p:tgtEl>
                                        <p:attrNameLst>
                                          <p:attrName>ppt_h</p:attrName>
                                        </p:attrNameLst>
                                      </p:cBhvr>
                                      <p:tavLst>
                                        <p:tav tm="0">
                                          <p:val>
                                            <p:fltVal val="0"/>
                                          </p:val>
                                        </p:tav>
                                        <p:tav tm="100000">
                                          <p:val>
                                            <p:strVal val="#ppt_h"/>
                                          </p:val>
                                        </p:tav>
                                      </p:tavLst>
                                    </p:anim>
                                    <p:animEffect transition="in" filter="fade">
                                      <p:cBhvr>
                                        <p:cTn id="48" dur="500"/>
                                        <p:tgtEl>
                                          <p:spTgt spid="71"/>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72"/>
                                        </p:tgtEl>
                                        <p:attrNameLst>
                                          <p:attrName>style.visibility</p:attrName>
                                        </p:attrNameLst>
                                      </p:cBhvr>
                                      <p:to>
                                        <p:strVal val="visible"/>
                                      </p:to>
                                    </p:set>
                                    <p:anim calcmode="lin" valueType="num">
                                      <p:cBhvr>
                                        <p:cTn id="51" dur="500" fill="hold"/>
                                        <p:tgtEl>
                                          <p:spTgt spid="72"/>
                                        </p:tgtEl>
                                        <p:attrNameLst>
                                          <p:attrName>ppt_w</p:attrName>
                                        </p:attrNameLst>
                                      </p:cBhvr>
                                      <p:tavLst>
                                        <p:tav tm="0">
                                          <p:val>
                                            <p:fltVal val="0"/>
                                          </p:val>
                                        </p:tav>
                                        <p:tav tm="100000">
                                          <p:val>
                                            <p:strVal val="#ppt_w"/>
                                          </p:val>
                                        </p:tav>
                                      </p:tavLst>
                                    </p:anim>
                                    <p:anim calcmode="lin" valueType="num">
                                      <p:cBhvr>
                                        <p:cTn id="52" dur="500" fill="hold"/>
                                        <p:tgtEl>
                                          <p:spTgt spid="72"/>
                                        </p:tgtEl>
                                        <p:attrNameLst>
                                          <p:attrName>ppt_h</p:attrName>
                                        </p:attrNameLst>
                                      </p:cBhvr>
                                      <p:tavLst>
                                        <p:tav tm="0">
                                          <p:val>
                                            <p:fltVal val="0"/>
                                          </p:val>
                                        </p:tav>
                                        <p:tav tm="100000">
                                          <p:val>
                                            <p:strVal val="#ppt_h"/>
                                          </p:val>
                                        </p:tav>
                                      </p:tavLst>
                                    </p:anim>
                                    <p:animEffect transition="in" filter="fade">
                                      <p:cBhvr>
                                        <p:cTn id="53" dur="500"/>
                                        <p:tgtEl>
                                          <p:spTgt spid="72"/>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75"/>
                                        </p:tgtEl>
                                        <p:attrNameLst>
                                          <p:attrName>style.visibility</p:attrName>
                                        </p:attrNameLst>
                                      </p:cBhvr>
                                      <p:to>
                                        <p:strVal val="visible"/>
                                      </p:to>
                                    </p:set>
                                    <p:anim calcmode="lin" valueType="num">
                                      <p:cBhvr>
                                        <p:cTn id="56" dur="500" fill="hold"/>
                                        <p:tgtEl>
                                          <p:spTgt spid="75"/>
                                        </p:tgtEl>
                                        <p:attrNameLst>
                                          <p:attrName>ppt_w</p:attrName>
                                        </p:attrNameLst>
                                      </p:cBhvr>
                                      <p:tavLst>
                                        <p:tav tm="0">
                                          <p:val>
                                            <p:fltVal val="0"/>
                                          </p:val>
                                        </p:tav>
                                        <p:tav tm="100000">
                                          <p:val>
                                            <p:strVal val="#ppt_w"/>
                                          </p:val>
                                        </p:tav>
                                      </p:tavLst>
                                    </p:anim>
                                    <p:anim calcmode="lin" valueType="num">
                                      <p:cBhvr>
                                        <p:cTn id="57" dur="500" fill="hold"/>
                                        <p:tgtEl>
                                          <p:spTgt spid="75"/>
                                        </p:tgtEl>
                                        <p:attrNameLst>
                                          <p:attrName>ppt_h</p:attrName>
                                        </p:attrNameLst>
                                      </p:cBhvr>
                                      <p:tavLst>
                                        <p:tav tm="0">
                                          <p:val>
                                            <p:fltVal val="0"/>
                                          </p:val>
                                        </p:tav>
                                        <p:tav tm="100000">
                                          <p:val>
                                            <p:strVal val="#ppt_h"/>
                                          </p:val>
                                        </p:tav>
                                      </p:tavLst>
                                    </p:anim>
                                    <p:animEffect transition="in" filter="fade">
                                      <p:cBhvr>
                                        <p:cTn id="58"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p:bldGraphic spid="67" grpId="0">
        <p:bldAsOne/>
      </p:bldGraphic>
      <p:bldP spid="70" grpId="0" animBg="1"/>
      <p:bldP spid="71" grpId="0" animBg="1"/>
      <p:bldP spid="72" grpId="0"/>
      <p:bldP spid="73" grpId="0"/>
      <p:bldP spid="74" grpId="0"/>
      <p:bldP spid="75"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214</TotalTime>
  <Words>4394</Words>
  <Application>Microsoft Office PowerPoint</Application>
  <PresentationFormat>Widescreen</PresentationFormat>
  <Paragraphs>321</Paragraphs>
  <Slides>20</Slides>
  <Notes>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20</vt:i4>
      </vt:variant>
    </vt:vector>
  </HeadingPairs>
  <TitlesOfParts>
    <vt:vector size="26" baseType="lpstr">
      <vt:lpstr>Arial</vt:lpstr>
      <vt:lpstr>Calibri</vt:lpstr>
      <vt:lpstr>IranNastaliq</vt:lpstr>
      <vt:lpstr>Kalameh</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mt</dc:creator>
  <cp:lastModifiedBy>mt</cp:lastModifiedBy>
  <cp:revision>37</cp:revision>
  <dcterms:created xsi:type="dcterms:W3CDTF">2023-03-11T16:39:07Z</dcterms:created>
  <dcterms:modified xsi:type="dcterms:W3CDTF">2023-03-29T09:54:45Z</dcterms:modified>
</cp:coreProperties>
</file>